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0" r:id="rId5"/>
    <p:sldId id="326" r:id="rId6"/>
    <p:sldId id="343" r:id="rId7"/>
    <p:sldId id="344" r:id="rId8"/>
    <p:sldId id="345" r:id="rId9"/>
    <p:sldId id="332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F657E5-60B9-F772-9301-A9F30C19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683"/>
            <a:ext cx="9144000" cy="1631576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Dheeraj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garla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(RA2111026010113)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Yaswanth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kalluru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(ra2111026010123)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Nihith penumuchu(ra2111026010124)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5F520D-1A67-0F50-41C7-FD8C6836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212"/>
            <a:ext cx="10515600" cy="2278828"/>
          </a:xfrm>
        </p:spPr>
        <p:txBody>
          <a:bodyPr/>
          <a:lstStyle/>
          <a:p>
            <a:r>
              <a:rPr lang="en-US" dirty="0"/>
              <a:t>Two-side</a:t>
            </a:r>
            <a:br>
              <a:rPr lang="en-US" dirty="0"/>
            </a:br>
            <a:r>
              <a:rPr lang="en-US" dirty="0" err="1"/>
              <a:t>turing</a:t>
            </a:r>
            <a:r>
              <a:rPr lang="en-US" dirty="0"/>
              <a:t> machine</a:t>
            </a:r>
            <a:endParaRPr lang="en-IN" dirty="0"/>
          </a:p>
        </p:txBody>
      </p:sp>
      <p:pic>
        <p:nvPicPr>
          <p:cNvPr id="3" name="image1.jpeg">
            <a:extLst>
              <a:ext uri="{FF2B5EF4-FFF2-40B4-BE49-F238E27FC236}">
                <a16:creationId xmlns:a16="http://schemas.microsoft.com/office/drawing/2014/main" id="{B2129538-9CAD-E4FB-BBB2-8D993FB6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475"/>
            <a:ext cx="2438400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54809"/>
            <a:ext cx="3602736" cy="3364992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Objective of problem</a:t>
            </a:r>
          </a:p>
          <a:p>
            <a:r>
              <a:rPr lang="en-US" b="1" dirty="0"/>
              <a:t>Application</a:t>
            </a:r>
          </a:p>
          <a:p>
            <a:r>
              <a:rPr lang="en-US" b="1" dirty="0"/>
              <a:t>System architecture(flowchart)</a:t>
            </a:r>
          </a:p>
          <a:p>
            <a:r>
              <a:rPr lang="en-US" b="1" dirty="0"/>
              <a:t>Explanation</a:t>
            </a:r>
          </a:p>
          <a:p>
            <a:r>
              <a:rPr lang="en-US" b="1" dirty="0"/>
              <a:t>Example problem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7AB7625-685C-ED32-1A3C-5E474A4A69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91" r="2191"/>
          <a:stretch>
            <a:fillRect/>
          </a:stretch>
        </p:blipFill>
        <p:spPr>
          <a:xfrm>
            <a:off x="4898136" y="955022"/>
            <a:ext cx="6675299" cy="4479925"/>
          </a:xfr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970FB8DE-272B-A422-43A2-C7A58725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7135"/>
            <a:ext cx="2438400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21A368E-84AC-2FCB-C713-820A6057C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762375"/>
            <a:ext cx="9144000" cy="1885950"/>
          </a:xfrm>
        </p:spPr>
        <p:txBody>
          <a:bodyPr/>
          <a:lstStyle/>
          <a:p>
            <a:br>
              <a:rPr lang="en-US" dirty="0"/>
            </a:br>
            <a:r>
              <a:rPr lang="en-US" sz="3200" b="1" dirty="0"/>
              <a:t>reversing the string entered using the </a:t>
            </a:r>
            <a:br>
              <a:rPr lang="en-US" sz="3200" b="1" dirty="0"/>
            </a:br>
            <a:r>
              <a:rPr lang="en-US" sz="3200" b="1" dirty="0"/>
              <a:t>two-sided </a:t>
            </a:r>
            <a:r>
              <a:rPr lang="en-US" sz="3200" b="1" dirty="0" err="1"/>
              <a:t>turing</a:t>
            </a:r>
            <a:r>
              <a:rPr lang="en-US" sz="3200" b="1" dirty="0"/>
              <a:t> machine.</a:t>
            </a:r>
            <a:endParaRPr lang="en-IN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9675"/>
            <a:ext cx="10515600" cy="2686050"/>
          </a:xfrm>
        </p:spPr>
        <p:txBody>
          <a:bodyPr/>
          <a:lstStyle/>
          <a:p>
            <a:r>
              <a:rPr lang="en-US" dirty="0"/>
              <a:t>Objective of the problem:-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mage1.jpeg">
            <a:extLst>
              <a:ext uri="{FF2B5EF4-FFF2-40B4-BE49-F238E27FC236}">
                <a16:creationId xmlns:a16="http://schemas.microsoft.com/office/drawing/2014/main" id="{917F4F0C-20EA-1009-6C8F-3EE6166A0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496062"/>
            <a:ext cx="10332720" cy="548640"/>
          </a:xfrm>
        </p:spPr>
        <p:txBody>
          <a:bodyPr/>
          <a:lstStyle/>
          <a:p>
            <a:r>
              <a:rPr lang="en-US" dirty="0"/>
              <a:t>Applications:-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97074"/>
            <a:ext cx="10332720" cy="5294251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b="1" spc="0" dirty="0"/>
              <a:t>Here are the key characteristics of a two-sided Turing machine: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b="1" spc="0" dirty="0"/>
          </a:p>
          <a:p>
            <a:pPr marL="457200" indent="-457200">
              <a:lnSpc>
                <a:spcPts val="2400"/>
              </a:lnSpc>
              <a:buAutoNum type="arabicPeriod"/>
            </a:pPr>
            <a:r>
              <a:rPr lang="en-US" sz="2000" b="1" spc="0" dirty="0"/>
              <a:t>Bidirectional Movement: Unlike a standard Turing machine, which can only move its tape to the right or stay in place, a two-sided Turing machine can also move its tape to the left.</a:t>
            </a:r>
            <a:endParaRPr lang="en-US" b="1" dirty="0"/>
          </a:p>
          <a:p>
            <a:pPr marL="457200" indent="-457200">
              <a:lnSpc>
                <a:spcPts val="2400"/>
              </a:lnSpc>
              <a:buAutoNum type="arabicPeriod"/>
            </a:pPr>
            <a:endParaRPr lang="en-US" sz="2000" b="1" spc="0" dirty="0"/>
          </a:p>
          <a:p>
            <a:pPr marL="457200" indent="-457200">
              <a:lnSpc>
                <a:spcPts val="2400"/>
              </a:lnSpc>
              <a:buAutoNum type="arabicPeriod"/>
            </a:pPr>
            <a:r>
              <a:rPr lang="en-US" sz="2000" b="1" spc="0" dirty="0"/>
              <a:t>Enhanced Computational Power: Two-sided Turing machines are more powerful than standard Turing machines in terms of computation. </a:t>
            </a:r>
          </a:p>
          <a:p>
            <a:pPr marL="457200" indent="-457200">
              <a:lnSpc>
                <a:spcPts val="2400"/>
              </a:lnSpc>
              <a:buAutoNum type="arabicPeriod"/>
            </a:pPr>
            <a:endParaRPr lang="en-US" sz="2000" b="1" spc="0" dirty="0"/>
          </a:p>
          <a:p>
            <a:pPr marL="457200" indent="-457200">
              <a:lnSpc>
                <a:spcPts val="2400"/>
              </a:lnSpc>
              <a:buAutoNum type="arabicPeriod"/>
            </a:pPr>
            <a:r>
              <a:rPr lang="en-US" sz="2000" b="1" spc="0" dirty="0"/>
              <a:t>Equivalence to Standard Turing Machines: It's important to note that despite their enhanced capabilities, two-sided Turing machines are equivalent in computational power to standard Turing machines. </a:t>
            </a:r>
          </a:p>
          <a:p>
            <a:pPr marL="457200" indent="-457200">
              <a:lnSpc>
                <a:spcPts val="2400"/>
              </a:lnSpc>
              <a:buAutoNum type="arabicPeriod"/>
            </a:pPr>
            <a:endParaRPr lang="en-US" sz="2000" b="1" spc="0" dirty="0"/>
          </a:p>
          <a:p>
            <a:pPr marL="457200" indent="-457200">
              <a:lnSpc>
                <a:spcPts val="2400"/>
              </a:lnSpc>
              <a:buAutoNum type="arabicPeriod"/>
            </a:pPr>
            <a:r>
              <a:rPr lang="en-US" sz="2000" b="1" spc="0" dirty="0"/>
              <a:t>Two-sided Turing machines are primarily used in theoretical computer science to study the properties of algorithms and computability. </a:t>
            </a:r>
          </a:p>
        </p:txBody>
      </p:sp>
      <p:pic>
        <p:nvPicPr>
          <p:cNvPr id="5" name="image1.jpeg">
            <a:extLst>
              <a:ext uri="{FF2B5EF4-FFF2-40B4-BE49-F238E27FC236}">
                <a16:creationId xmlns:a16="http://schemas.microsoft.com/office/drawing/2014/main" id="{8D5BCAB8-52EC-3A08-46B9-5E89FCAC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59"/>
            <a:ext cx="1523893" cy="54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89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124712"/>
            <a:ext cx="10332720" cy="548640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image1.jpeg">
            <a:extLst>
              <a:ext uri="{FF2B5EF4-FFF2-40B4-BE49-F238E27FC236}">
                <a16:creationId xmlns:a16="http://schemas.microsoft.com/office/drawing/2014/main" id="{9B22F961-363E-0284-10C4-6D191F71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60FD-4663-2EC0-2252-85B7C6AF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5200650"/>
            <a:ext cx="3256026" cy="100812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B80BB-3B27-9A7D-0AC4-2E54DC93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21" y="1920177"/>
            <a:ext cx="7400925" cy="48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2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7" y="917574"/>
            <a:ext cx="10021824" cy="539496"/>
          </a:xfrm>
        </p:spPr>
        <p:txBody>
          <a:bodyPr/>
          <a:lstStyle/>
          <a:p>
            <a:r>
              <a:rPr lang="en-US" dirty="0">
                <a:cs typeface="Calibri Light"/>
              </a:rPr>
              <a:t>Team contribution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7619" y="3083859"/>
            <a:ext cx="2149968" cy="1001411"/>
          </a:xfrm>
        </p:spPr>
        <p:txBody>
          <a:bodyPr/>
          <a:lstStyle/>
          <a:p>
            <a:r>
              <a:rPr lang="en-US" sz="1400" dirty="0"/>
              <a:t>Dheeraj </a:t>
            </a:r>
            <a:r>
              <a:rPr lang="en-US" sz="1400" dirty="0" err="1"/>
              <a:t>garla</a:t>
            </a:r>
            <a:endParaRPr lang="en-US" sz="1400" dirty="0"/>
          </a:p>
          <a:p>
            <a:r>
              <a:rPr lang="en-US" dirty="0"/>
              <a:t>(Ra2111026010113)</a:t>
            </a:r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8203" y="5592954"/>
            <a:ext cx="1828800" cy="347472"/>
          </a:xfrm>
        </p:spPr>
        <p:txBody>
          <a:bodyPr/>
          <a:lstStyle/>
          <a:p>
            <a:r>
              <a:rPr lang="en-US" cap="none" dirty="0"/>
              <a:t>CODE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8517" y="3584564"/>
            <a:ext cx="2294965" cy="695060"/>
          </a:xfrm>
        </p:spPr>
        <p:txBody>
          <a:bodyPr/>
          <a:lstStyle/>
          <a:p>
            <a:r>
              <a:rPr lang="en-US" sz="1400" dirty="0" err="1"/>
              <a:t>Yaswanth</a:t>
            </a:r>
            <a:r>
              <a:rPr lang="en-US" sz="1400" dirty="0"/>
              <a:t> </a:t>
            </a:r>
            <a:r>
              <a:rPr lang="en-US" sz="1400" dirty="0" err="1"/>
              <a:t>kalluru</a:t>
            </a:r>
            <a:endParaRPr lang="en-US" sz="1400" dirty="0"/>
          </a:p>
          <a:p>
            <a:r>
              <a:rPr lang="en-US" dirty="0"/>
              <a:t>(ra2111026010123)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1600" y="5592954"/>
            <a:ext cx="1828800" cy="347472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64870" y="3429000"/>
            <a:ext cx="2294965" cy="656270"/>
          </a:xfrm>
        </p:spPr>
        <p:txBody>
          <a:bodyPr/>
          <a:lstStyle/>
          <a:p>
            <a:r>
              <a:rPr lang="en-US" sz="1400" dirty="0"/>
              <a:t>Nihith penumuchu</a:t>
            </a:r>
          </a:p>
          <a:p>
            <a:r>
              <a:rPr lang="en-US" dirty="0"/>
              <a:t>(ra2111026010124)</a:t>
            </a:r>
            <a:endParaRPr lang="en-US" sz="1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64870" y="5592954"/>
            <a:ext cx="1828800" cy="347472"/>
          </a:xfrm>
        </p:spPr>
        <p:txBody>
          <a:bodyPr/>
          <a:lstStyle/>
          <a:p>
            <a:r>
              <a:rPr lang="en-US" dirty="0"/>
              <a:t>PPT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31C16D15-75AD-3224-48DF-A587DAE0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1" y="0"/>
            <a:ext cx="2438400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87F7F81-1C51-7CEF-2E87-C1124F70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7476"/>
            <a:ext cx="9144000" cy="304800"/>
          </a:xfrm>
        </p:spPr>
        <p:txBody>
          <a:bodyPr/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743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16c05727-aa75-4e4a-9b5f-8a80a1165891"/>
    <ds:schemaRef ds:uri="http://www.w3.org/XML/1998/namespace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http://schemas.microsoft.com/sharepoint/v3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{28F29631-AA02-43D0-A99C-C50B5FE27AEE}tf67061901_win32</Template>
  <TotalTime>62</TotalTime>
  <Words>196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Daytona Condensed Light</vt:lpstr>
      <vt:lpstr>Posterama</vt:lpstr>
      <vt:lpstr>Office Theme</vt:lpstr>
      <vt:lpstr>Two-side turing machine</vt:lpstr>
      <vt:lpstr>Agenda</vt:lpstr>
      <vt:lpstr>Objective of the problem:- </vt:lpstr>
      <vt:lpstr>Applications:-</vt:lpstr>
      <vt:lpstr>FLOWCHART</vt:lpstr>
      <vt:lpstr>Team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Two-side turing machine</dc:title>
  <dc:creator>nihith penumuchu</dc:creator>
  <cp:lastModifiedBy>sruthi Garla</cp:lastModifiedBy>
  <cp:revision>4</cp:revision>
  <dcterms:created xsi:type="dcterms:W3CDTF">2023-11-06T08:14:38Z</dcterms:created>
  <dcterms:modified xsi:type="dcterms:W3CDTF">2023-11-08T05:37:41Z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