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57"/>
            <p14:sldId id="258"/>
            <p14:sldId id="259"/>
            <p14:sldId id="260"/>
            <p14:sldId id="261"/>
          </p14:sldIdLst>
        </p14:section>
        <p14:section name="Untitled Section" id="{4DA4DCD2-6C3F-4EAE-86B3-C6F19CCCA428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78223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Cross-Cut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800" b="0" i="0" dirty="0">
                <a:solidFill>
                  <a:srgbClr val="323232"/>
                </a:solidFill>
                <a:effectLst/>
                <a:latin typeface="Domine"/>
              </a:rPr>
              <a:t>Playing a game is our brain’s favorite way of learning.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A0EB-B5B4-11CD-E530-665C457E5FF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IN" dirty="0"/>
              <a:t>Game-Board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AF01EE-BBD8-9000-1874-BE51B32E35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297430" y="1798975"/>
            <a:ext cx="6643370" cy="4610969"/>
          </a:xfrm>
        </p:spPr>
      </p:pic>
    </p:spTree>
    <p:extLst>
      <p:ext uri="{BB962C8B-B14F-4D97-AF65-F5344CB8AC3E}">
        <p14:creationId xmlns:p14="http://schemas.microsoft.com/office/powerpoint/2010/main" val="405938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4CD95-7FA1-41E4-A983-7AFE3F73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0918952" cy="730504"/>
          </a:xfrm>
        </p:spPr>
        <p:txBody>
          <a:bodyPr>
            <a:normAutofit/>
          </a:bodyPr>
          <a:lstStyle/>
          <a:p>
            <a:r>
              <a:rPr lang="en-IN" sz="3600" b="1" dirty="0"/>
              <a:t>                                </a:t>
            </a:r>
            <a:r>
              <a:rPr lang="en-IN" sz="4000" b="1" dirty="0"/>
              <a:t>Rule-Book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A491B-C315-26CC-4EC4-B882749F783E}"/>
              </a:ext>
            </a:extLst>
          </p:cNvPr>
          <p:cNvSpPr txBox="1"/>
          <p:nvPr/>
        </p:nvSpPr>
        <p:spPr>
          <a:xfrm>
            <a:off x="521208" y="1656080"/>
            <a:ext cx="11203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Board representation: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 0 at any position shows that position is vacant.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 1 at any position shows that position is occupied by token of player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 2 at any position shows that position is occupied by token of player 2.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r>
              <a:rPr lang="en-IN" b="1" dirty="0"/>
              <a:t>Possible moving directions: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B7955-F090-F442-B0E3-45E822D4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3429000"/>
            <a:ext cx="10918952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8E54D-DF25-89F5-6F41-56D9FDFD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03432" cy="640080"/>
          </a:xfrm>
        </p:spPr>
        <p:txBody>
          <a:bodyPr>
            <a:noAutofit/>
          </a:bodyPr>
          <a:lstStyle/>
          <a:p>
            <a:r>
              <a:rPr lang="en-IN" sz="4000" b="1" dirty="0"/>
              <a:t>                     How to play the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180BD-AB2A-A115-7CA3-A655E819A46B}"/>
              </a:ext>
            </a:extLst>
          </p:cNvPr>
          <p:cNvSpPr txBox="1"/>
          <p:nvPr/>
        </p:nvSpPr>
        <p:spPr>
          <a:xfrm>
            <a:off x="521208" y="1310640"/>
            <a:ext cx="11203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Starting of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first both players have 3 move to put their token to any of the vacant position one by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setting up tokens of each player, player has moves to move token one step possible move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343A6-019E-E6CC-564E-D51D318D54E3}"/>
              </a:ext>
            </a:extLst>
          </p:cNvPr>
          <p:cNvSpPr txBox="1"/>
          <p:nvPr/>
        </p:nvSpPr>
        <p:spPr>
          <a:xfrm>
            <a:off x="521208" y="2895600"/>
            <a:ext cx="11203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Possible move for player 1: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player 1 can move only from position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position j only in possible directions mentioned above if: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-------------------------------Position 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 and position j=0 --------------------------------------</a:t>
            </a:r>
          </a:p>
          <a:p>
            <a:r>
              <a:rPr lang="en-IN" dirty="0"/>
              <a:t>Possible move for player 2: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player 2 can move only from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postion</a:t>
            </a: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position j only in possible directions mentioned above if:</a:t>
            </a:r>
          </a:p>
          <a:p>
            <a:r>
              <a:rPr lang="en-US" b="1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   </a:t>
            </a:r>
            <a:r>
              <a:rPr lang="en-US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-------------------------------Position 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1" i="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2 and position j=0 --------------------------------------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4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EDF50-445A-F5E7-7B26-86DF1D2C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23752" cy="640080"/>
          </a:xfrm>
        </p:spPr>
        <p:txBody>
          <a:bodyPr>
            <a:normAutofit/>
          </a:bodyPr>
          <a:lstStyle/>
          <a:p>
            <a:r>
              <a:rPr lang="en-IN" b="1" dirty="0"/>
              <a:t>	                 </a:t>
            </a:r>
            <a:r>
              <a:rPr lang="en-IN" b="1" dirty="0">
                <a:solidFill>
                  <a:schemeClr val="bg1"/>
                </a:solidFill>
              </a:rPr>
              <a:t>Some views of game board while playing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5750F-3224-E447-DBCC-AB9A3EDDA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24000"/>
            <a:ext cx="3238500" cy="299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7123F-E158-2324-5BA4-8B0FD1EFB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0" y="1524000"/>
            <a:ext cx="3072130" cy="29972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15A2CD3-27C0-0C52-9B3B-6C30F0DCB012}"/>
              </a:ext>
            </a:extLst>
          </p:cNvPr>
          <p:cNvSpPr/>
          <p:nvPr/>
        </p:nvSpPr>
        <p:spPr>
          <a:xfrm>
            <a:off x="3759200" y="2743200"/>
            <a:ext cx="32512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A8B586-93A6-FE23-FD65-85F8F5551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480" y="1485900"/>
            <a:ext cx="2590800" cy="30734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E98FDBD-F63F-2056-4D61-3EF58BE79570}"/>
              </a:ext>
            </a:extLst>
          </p:cNvPr>
          <p:cNvSpPr/>
          <p:nvPr/>
        </p:nvSpPr>
        <p:spPr>
          <a:xfrm>
            <a:off x="7569200" y="2743200"/>
            <a:ext cx="1005840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9E8EC-F53B-FBF3-FD04-DEB29B8B7103}"/>
              </a:ext>
            </a:extLst>
          </p:cNvPr>
          <p:cNvSpPr txBox="1"/>
          <p:nvPr/>
        </p:nvSpPr>
        <p:spPr>
          <a:xfrm>
            <a:off x="599440" y="490728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After first move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438D8-5AD6-7D71-44EE-5DB0885732ED}"/>
              </a:ext>
            </a:extLst>
          </p:cNvPr>
          <p:cNvSpPr txBox="1"/>
          <p:nvPr/>
        </p:nvSpPr>
        <p:spPr>
          <a:xfrm>
            <a:off x="4419600" y="490728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After  3 move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18EDCE-9A05-D3BA-4463-5826839F82AB}"/>
              </a:ext>
            </a:extLst>
          </p:cNvPr>
          <p:cNvSpPr txBox="1"/>
          <p:nvPr/>
        </p:nvSpPr>
        <p:spPr>
          <a:xfrm>
            <a:off x="9337040" y="490728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End of game</a:t>
            </a:r>
          </a:p>
        </p:txBody>
      </p:sp>
    </p:spTree>
    <p:extLst>
      <p:ext uri="{BB962C8B-B14F-4D97-AF65-F5344CB8AC3E}">
        <p14:creationId xmlns:p14="http://schemas.microsoft.com/office/powerpoint/2010/main" val="186449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E79D5F-2A35-0783-F69D-FD88B4C2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</a:t>
            </a:r>
            <a:br>
              <a:rPr lang="en-IN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1C48C-FCCE-D75D-8C9F-208BAE99223F}"/>
              </a:ext>
            </a:extLst>
          </p:cNvPr>
          <p:cNvSpPr txBox="1"/>
          <p:nvPr/>
        </p:nvSpPr>
        <p:spPr>
          <a:xfrm>
            <a:off x="1722120" y="2143760"/>
            <a:ext cx="874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	 </a:t>
            </a:r>
            <a:r>
              <a:rPr lang="en-IN" sz="9600" b="1" dirty="0"/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7F649-A277-4E60-FC70-7713A2194503}"/>
              </a:ext>
            </a:extLst>
          </p:cNvPr>
          <p:cNvSpPr txBox="1"/>
          <p:nvPr/>
        </p:nvSpPr>
        <p:spPr>
          <a:xfrm>
            <a:off x="521208" y="3850640"/>
            <a:ext cx="109799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800" dirty="0"/>
              <a:t>Sohan Lal Yadav                Rishabh Agnihotri             </a:t>
            </a:r>
            <a:r>
              <a:rPr lang="en-IN" sz="2800" dirty="0" err="1"/>
              <a:t>Shyam</a:t>
            </a:r>
            <a:r>
              <a:rPr lang="en-IN" sz="2800" dirty="0"/>
              <a:t> Agarwal</a:t>
            </a:r>
          </a:p>
        </p:txBody>
      </p:sp>
    </p:spTree>
    <p:extLst>
      <p:ext uri="{BB962C8B-B14F-4D97-AF65-F5344CB8AC3E}">
        <p14:creationId xmlns:p14="http://schemas.microsoft.com/office/powerpoint/2010/main" val="386497989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{F78CAD41-D5E4-460B-A87F-862D2E1307AD}tf10001108_win32</Template>
  <TotalTime>33</TotalTime>
  <Words>227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Domine</vt:lpstr>
      <vt:lpstr>Segoe UI</vt:lpstr>
      <vt:lpstr>Segoe UI Light</vt:lpstr>
      <vt:lpstr>WelcomeDoc</vt:lpstr>
      <vt:lpstr>Welcome to Cross-Cut Game</vt:lpstr>
      <vt:lpstr>Game-Board</vt:lpstr>
      <vt:lpstr>                                Rule-Book</vt:lpstr>
      <vt:lpstr>                     How to play the game</vt:lpstr>
      <vt:lpstr>                  Some views of game board while playing</vt:lpstr>
      <vt:lpstr>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Cross-Cut Game</dc:title>
  <dc:creator>Sohan Lal Yadav</dc:creator>
  <cp:keywords/>
  <cp:lastModifiedBy>Sohan Lal Yadav</cp:lastModifiedBy>
  <cp:revision>2</cp:revision>
  <dcterms:created xsi:type="dcterms:W3CDTF">2022-11-14T03:58:59Z</dcterms:created>
  <dcterms:modified xsi:type="dcterms:W3CDTF">2022-11-14T04:33:53Z</dcterms:modified>
  <cp:version/>
</cp:coreProperties>
</file>