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671BF-71B0-DA15-2C8E-415F841AF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47AB4-27CA-F9FF-E8CC-5FCC4E934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32DB0-79C2-212E-C137-FC46F202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0665-B6AF-4DB4-83D5-76A3BB667AAB}" type="datetimeFigureOut">
              <a:rPr lang="th-TH" smtClean="0"/>
              <a:t>07/12/67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1293A-450B-C458-F3C2-43C1E127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829C5-9A19-1966-0E0F-34C540B3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6E21-C2DC-4556-8BAB-8BF560056EF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3964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262C-3E4E-46AF-FF65-FBCD8D71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C8C59-4754-0884-588A-C99E0AE71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9E226-7209-4B3D-16EF-AACFDDB7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0665-B6AF-4DB4-83D5-76A3BB667AAB}" type="datetimeFigureOut">
              <a:rPr lang="th-TH" smtClean="0"/>
              <a:t>07/12/67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9D52E-3EB6-22F7-CA9E-8F367C400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E726A-0CCD-502B-165E-70515D72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6E21-C2DC-4556-8BAB-8BF560056EF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8972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88BCE-355B-52B6-B63D-96153D330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CB2B6-110B-312B-6A5E-6887CE815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AE171-2603-8FDC-F1E2-AE2C5165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0665-B6AF-4DB4-83D5-76A3BB667AAB}" type="datetimeFigureOut">
              <a:rPr lang="th-TH" smtClean="0"/>
              <a:t>07/12/67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64A38-4300-EA36-AFF8-62DE58D9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4F422-8164-221E-43A4-CDDE73660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6E21-C2DC-4556-8BAB-8BF560056EF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662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7AC0C-A4EE-1704-692F-4FCBB22E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9DCF0-1B3F-2F05-0534-576176DF4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87A62-F410-5E38-576A-FA02C295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0665-B6AF-4DB4-83D5-76A3BB667AAB}" type="datetimeFigureOut">
              <a:rPr lang="th-TH" smtClean="0"/>
              <a:t>07/12/67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11C41-42CD-B930-01FF-45C91E5E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D7924-3D64-8146-1061-74D775CD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6E21-C2DC-4556-8BAB-8BF560056EF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4044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7CEC-8D37-EAAA-E6C8-F713E0FC8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E043F-E283-EF15-9A55-CEC27BD3A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5E086-8907-C470-70D7-423E58F0E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0665-B6AF-4DB4-83D5-76A3BB667AAB}" type="datetimeFigureOut">
              <a:rPr lang="th-TH" smtClean="0"/>
              <a:t>07/12/67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54D60-16E2-D29D-70BD-9EE13420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69085-2D3A-614C-43AF-2DD5A5004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6E21-C2DC-4556-8BAB-8BF560056EF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2247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D1DD-629D-42A1-93A1-510C7A68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1BB9B-4312-AFAE-AD55-871391425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4FB56-ED8E-592B-3521-C74B8ED75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7E9C6-4F49-EACA-67F8-D04A9BD4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0665-B6AF-4DB4-83D5-76A3BB667AAB}" type="datetimeFigureOut">
              <a:rPr lang="th-TH" smtClean="0"/>
              <a:t>07/12/67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A0294-A3C1-61C0-D2FB-B0A139664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9B534-43DD-9EDA-CE38-651F011D1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6E21-C2DC-4556-8BAB-8BF560056EF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5052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670F2-786D-43C1-8228-23F05922B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DC531-0B8E-AB33-8044-CA1E275B5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338B5-0093-9E7A-6C09-A38A8E880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927AC-BA8D-A677-8C7C-90F6BE335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B8612-1AF4-6BC0-A844-0ACA4DF58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0D7892-413A-874D-3102-88EC67693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0665-B6AF-4DB4-83D5-76A3BB667AAB}" type="datetimeFigureOut">
              <a:rPr lang="th-TH" smtClean="0"/>
              <a:t>07/12/67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27C55-9D94-E458-44EE-D2345E2C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3969E-319D-08B1-01C8-2A5D1655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6E21-C2DC-4556-8BAB-8BF560056EF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7633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3AE31-ECD4-E363-E587-0383269B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51178-9DAC-E843-6F09-DE8830E0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0665-B6AF-4DB4-83D5-76A3BB667AAB}" type="datetimeFigureOut">
              <a:rPr lang="th-TH" smtClean="0"/>
              <a:t>07/12/67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47019-F224-3196-1680-E2088F66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5A87C-C47E-50ED-B0C5-7F0C5AD4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6E21-C2DC-4556-8BAB-8BF560056EF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568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EBFE2-CD9D-93C8-A4CD-06D3E446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0665-B6AF-4DB4-83D5-76A3BB667AAB}" type="datetimeFigureOut">
              <a:rPr lang="th-TH" smtClean="0"/>
              <a:t>07/12/67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BE1B9C-FE4C-D6EB-C4AD-8A3B6446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17849-1724-19A4-6609-754ED20A8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6E21-C2DC-4556-8BAB-8BF560056EF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807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7596C-9057-9B39-BB3E-3B2BD0809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94C1-E9F8-F869-E424-DD5D1CB7C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FD1E6-0F11-0AE0-A3C5-ACD2BCDE1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07269-FBC0-6104-F5A3-3B669710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0665-B6AF-4DB4-83D5-76A3BB667AAB}" type="datetimeFigureOut">
              <a:rPr lang="th-TH" smtClean="0"/>
              <a:t>07/12/67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48A65-EF00-F255-D6CE-2C760CA7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64A8A-88E7-AC47-9EA9-126E4156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6E21-C2DC-4556-8BAB-8BF560056EF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1552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92614-4530-FFA0-54DC-2A8284C1B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AFAA34-404D-5293-6EA3-34230844F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C0F0F-2CDA-BBE1-6281-90FD30A56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81556-FC46-30C7-3E5C-34A0F8301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0665-B6AF-4DB4-83D5-76A3BB667AAB}" type="datetimeFigureOut">
              <a:rPr lang="th-TH" smtClean="0"/>
              <a:t>07/12/67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3F16F-27BA-3132-626B-C90BE0445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6592D-1013-E7BB-0D3D-BCDBE993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6E21-C2DC-4556-8BAB-8BF560056EF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579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10773-E29D-03F0-F308-AEB87D19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23CF3-5B59-CA9A-841D-514D97CFC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BB69F-DB94-E423-C614-6A924D5FE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2D0665-B6AF-4DB4-83D5-76A3BB667AAB}" type="datetimeFigureOut">
              <a:rPr lang="th-TH" smtClean="0"/>
              <a:t>07/12/67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7E08A-7055-64F7-6AE5-08E8BE663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1191C-DCCA-ECAC-510C-09F0EF150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B56E21-C2DC-4556-8BAB-8BF560056EF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363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38DC-6205-923E-853E-B66406436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1439E-3947-6778-5E74-0DFAB017B4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47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PHONGPHAT BANGKHA</dc:creator>
  <cp:lastModifiedBy>PHONGPHAT BANGKHA</cp:lastModifiedBy>
  <cp:revision>2</cp:revision>
  <dcterms:created xsi:type="dcterms:W3CDTF">2024-12-07T13:18:55Z</dcterms:created>
  <dcterms:modified xsi:type="dcterms:W3CDTF">2024-12-07T13:19:15Z</dcterms:modified>
</cp:coreProperties>
</file>