
<file path=[Content_Types].xml><?xml version="1.0" encoding="utf-8"?>
<Types xmlns="http://schemas.openxmlformats.org/package/2006/content-types">
  <Default Extension="fntdata" ContentType="application/x-fontdata"/>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Masters/slideMaster1.xml" ContentType="application/vnd.openxmlformats-officedocument.presentationml.slideMaster+xml"/>
  <Override PartName="/ppt/slideLayouts/slideLayout7.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5.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slideLayouts/slideLayout14.xml" ContentType="application/vnd.openxmlformats-officedocument.presentationml.slideLayout+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Override PartName="/ppt/tableStyles.xml" ContentType="application/vnd.openxmlformats-officedocument.presentationml.tableStyles+xml"/>
  <Override PartName="/ppt/presProps.xml" ContentType="application/vnd.openxmlformats-officedocument.presentationml.presProps+xml"/>
  <Override PartName="/docProps/app.xml" ContentType="application/vnd.openxmlformats-officedocument.extended-properties+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9" r:id="rId1"/>
  </p:sldMasterIdLst>
  <p:notesMasterIdLst>
    <p:notesMasterId r:id="rId21"/>
  </p:notesMasterIdLst>
  <p:sldIdLst>
    <p:sldId id="256" r:id="rId2"/>
    <p:sldId id="257" r:id="rId3"/>
    <p:sldId id="341" r:id="rId4"/>
    <p:sldId id="333" r:id="rId5"/>
    <p:sldId id="334" r:id="rId6"/>
    <p:sldId id="335" r:id="rId7"/>
    <p:sldId id="342" r:id="rId8"/>
    <p:sldId id="329" r:id="rId9"/>
    <p:sldId id="330" r:id="rId10"/>
    <p:sldId id="343" r:id="rId11"/>
    <p:sldId id="345" r:id="rId12"/>
    <p:sldId id="346" r:id="rId13"/>
    <p:sldId id="348" r:id="rId14"/>
    <p:sldId id="349" r:id="rId15"/>
    <p:sldId id="350" r:id="rId16"/>
    <p:sldId id="351" r:id="rId17"/>
    <p:sldId id="338" r:id="rId18"/>
    <p:sldId id="261" r:id="rId19"/>
    <p:sldId id="281" r:id="rId20"/>
  </p:sldIdLst>
  <p:sldSz cx="9144000" cy="5143500" type="screen16x9"/>
  <p:notesSz cx="6858000" cy="9144000"/>
  <p:embeddedFontLst>
    <p:embeddedFont>
      <p:font typeface="Antonio" panose="020B0604020202020204" charset="0"/>
      <p:regular r:id="rId22"/>
      <p:bold r:id="rId23"/>
    </p:embeddedFont>
    <p:embeddedFont>
      <p:font typeface="Archivo Black" panose="020B0604020202020204" charset="0"/>
      <p:regular r:id="rId24"/>
    </p:embeddedFont>
    <p:embeddedFont>
      <p:font typeface="Barlow" panose="00000500000000000000" pitchFamily="2" charset="0"/>
      <p:regular r:id="rId25"/>
      <p:bold r:id="rId26"/>
      <p:italic r:id="rId27"/>
      <p:boldItalic r:id="rId28"/>
    </p:embeddedFont>
    <p:embeddedFont>
      <p:font typeface="Roboto Condensed Light" panose="02000000000000000000" pitchFamily="2" charset="0"/>
      <p:regular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D5544BC-6151-4B4E-8BFF-948AB73EB108}" v="1" dt="2024-04-26T15:01:16.206"/>
  </p1510:revLst>
</p1510:revInfo>
</file>

<file path=ppt/tableStyles.xml><?xml version="1.0" encoding="utf-8"?>
<a:tblStyleLst xmlns:a="http://schemas.openxmlformats.org/drawingml/2006/main" def="{9AC4F872-2AAC-468A-A882-32781C1CEC07}">
  <a:tblStyle styleId="{9AC4F872-2AAC-468A-A882-32781C1CEC07}"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97" autoAdjust="0"/>
    <p:restoredTop sz="92336" autoAdjust="0"/>
  </p:normalViewPr>
  <p:slideViewPr>
    <p:cSldViewPr snapToGrid="0">
      <p:cViewPr varScale="1">
        <p:scale>
          <a:sx n="139" d="100"/>
          <a:sy n="139" d="100"/>
        </p:scale>
        <p:origin x="762"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21" Type="http://schemas.openxmlformats.org/officeDocument/2006/relationships/notesMaster" Target="notesMasters/notesMaster1.xml"/><Relationship Id="rId34"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tableStyles" Target="tableStyles.xml"/><Relationship Id="rId38" Type="http://schemas.openxmlformats.org/officeDocument/2006/relationships/customXml" Target="../customXml/item3.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theme" Target="theme/theme1.xml"/><Relationship Id="rId37" Type="http://schemas.openxmlformats.org/officeDocument/2006/relationships/customXml" Target="../customXml/item2.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36" Type="http://schemas.openxmlformats.org/officeDocument/2006/relationships/customXml" Target="../customXml/item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presProps" Target="presProps.xml"/><Relationship Id="rId35" Type="http://schemas.microsoft.com/office/2015/10/relationships/revisionInfo" Target="revisionInfo.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ISHTIAK BILLAH EMON" userId="S::22-46229-1@student.aiub.edu::ba661845-e7d5-4cc4-b799-0ddb935a9c20" providerId="AD" clId="Web-{CD5544BC-6151-4B4E-8BFF-948AB73EB108}"/>
    <pc:docChg chg="modSld">
      <pc:chgData name="ISHTIAK BILLAH EMON" userId="S::22-46229-1@student.aiub.edu::ba661845-e7d5-4cc4-b799-0ddb935a9c20" providerId="AD" clId="Web-{CD5544BC-6151-4B4E-8BFF-948AB73EB108}" dt="2024-04-26T15:01:16.206" v="0" actId="1076"/>
      <pc:docMkLst>
        <pc:docMk/>
      </pc:docMkLst>
      <pc:sldChg chg="modSp">
        <pc:chgData name="ISHTIAK BILLAH EMON" userId="S::22-46229-1@student.aiub.edu::ba661845-e7d5-4cc4-b799-0ddb935a9c20" providerId="AD" clId="Web-{CD5544BC-6151-4B4E-8BFF-948AB73EB108}" dt="2024-04-26T15:01:16.206" v="0" actId="1076"/>
        <pc:sldMkLst>
          <pc:docMk/>
          <pc:sldMk cId="3254531333" sldId="330"/>
        </pc:sldMkLst>
        <pc:picChg chg="mod">
          <ac:chgData name="ISHTIAK BILLAH EMON" userId="S::22-46229-1@student.aiub.edu::ba661845-e7d5-4cc4-b799-0ddb935a9c20" providerId="AD" clId="Web-{CD5544BC-6151-4B4E-8BFF-948AB73EB108}" dt="2024-04-26T15:01:16.206" v="0" actId="1076"/>
          <ac:picMkLst>
            <pc:docMk/>
            <pc:sldMk cId="3254531333" sldId="330"/>
            <ac:picMk id="2" creationId="{00000000-0000-0000-0000-000000000000}"/>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1"/>
        <p:cNvGrpSpPr/>
        <p:nvPr/>
      </p:nvGrpSpPr>
      <p:grpSpPr>
        <a:xfrm>
          <a:off x="0" y="0"/>
          <a:ext cx="0" cy="0"/>
          <a:chOff x="0" y="0"/>
          <a:chExt cx="0" cy="0"/>
        </a:xfrm>
      </p:grpSpPr>
      <p:sp>
        <p:nvSpPr>
          <p:cNvPr id="562" name="Google Shape;562;g17c6f1f1624_0_2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3" name="Google Shape;563;g17c6f1f1624_0_2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9138896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0"/>
        <p:cNvGrpSpPr/>
        <p:nvPr/>
      </p:nvGrpSpPr>
      <p:grpSpPr>
        <a:xfrm>
          <a:off x="0" y="0"/>
          <a:ext cx="0" cy="0"/>
          <a:chOff x="0" y="0"/>
          <a:chExt cx="0" cy="0"/>
        </a:xfrm>
      </p:grpSpPr>
      <p:sp>
        <p:nvSpPr>
          <p:cNvPr id="3441" name="Google Shape;3441;gdb4dd54edc_0_24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42" name="Google Shape;3442;gdb4dd54edc_0_24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57874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4"/>
        <p:cNvGrpSpPr/>
        <p:nvPr/>
      </p:nvGrpSpPr>
      <p:grpSpPr>
        <a:xfrm>
          <a:off x="0" y="0"/>
          <a:ext cx="0" cy="0"/>
          <a:chOff x="0" y="0"/>
          <a:chExt cx="0" cy="0"/>
        </a:xfrm>
      </p:grpSpPr>
      <p:sp>
        <p:nvSpPr>
          <p:cNvPr id="1675" name="Google Shape;1675;g183a8130675_0_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6" name="Google Shape;1676;g183a8130675_0_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247703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9"/>
        <p:cNvGrpSpPr/>
        <p:nvPr/>
      </p:nvGrpSpPr>
      <p:grpSpPr>
        <a:xfrm>
          <a:off x="0" y="0"/>
          <a:ext cx="0" cy="0"/>
          <a:chOff x="0" y="0"/>
          <a:chExt cx="0" cy="0"/>
        </a:xfrm>
      </p:grpSpPr>
      <p:sp>
        <p:nvSpPr>
          <p:cNvPr id="950" name="Google Shape;950;g99f2f57a71_0_1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1" name="Google Shape;951;g99f2f57a71_0_1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8"/>
        <p:cNvGrpSpPr/>
        <p:nvPr/>
      </p:nvGrpSpPr>
      <p:grpSpPr>
        <a:xfrm>
          <a:off x="0" y="0"/>
          <a:ext cx="0" cy="0"/>
          <a:chOff x="0" y="0"/>
          <a:chExt cx="0" cy="0"/>
        </a:xfrm>
      </p:grpSpPr>
      <p:sp>
        <p:nvSpPr>
          <p:cNvPr id="2929" name="Google Shape;2929;gdb4dd54edc_0_2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0" name="Google Shape;2930;gdb4dd54edc_0_2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5"/>
        <p:cNvGrpSpPr/>
        <p:nvPr/>
      </p:nvGrpSpPr>
      <p:grpSpPr>
        <a:xfrm>
          <a:off x="0" y="0"/>
          <a:ext cx="0" cy="0"/>
          <a:chOff x="0" y="0"/>
          <a:chExt cx="0" cy="0"/>
        </a:xfrm>
      </p:grpSpPr>
      <p:sp>
        <p:nvSpPr>
          <p:cNvPr id="766" name="Google Shape;766;g99f2f57a7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7" name="Google Shape;767;g99f2f57a7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0"/>
        <p:cNvGrpSpPr/>
        <p:nvPr/>
      </p:nvGrpSpPr>
      <p:grpSpPr>
        <a:xfrm>
          <a:off x="0" y="0"/>
          <a:ext cx="0" cy="0"/>
          <a:chOff x="0" y="0"/>
          <a:chExt cx="0" cy="0"/>
        </a:xfrm>
      </p:grpSpPr>
      <p:sp>
        <p:nvSpPr>
          <p:cNvPr id="3481" name="Google Shape;3481;gdb4dd54edc_0_14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82" name="Google Shape;3482;gdb4dd54edc_0_14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891389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3"/>
        <p:cNvGrpSpPr/>
        <p:nvPr/>
      </p:nvGrpSpPr>
      <p:grpSpPr>
        <a:xfrm>
          <a:off x="0" y="0"/>
          <a:ext cx="0" cy="0"/>
          <a:chOff x="0" y="0"/>
          <a:chExt cx="0" cy="0"/>
        </a:xfrm>
      </p:grpSpPr>
      <p:sp>
        <p:nvSpPr>
          <p:cNvPr id="2934" name="Google Shape;2934;gdb4dd54edc_0_19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5" name="Google Shape;2935;gdb4dd54edc_0_19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597156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3"/>
        <p:cNvGrpSpPr/>
        <p:nvPr/>
      </p:nvGrpSpPr>
      <p:grpSpPr>
        <a:xfrm>
          <a:off x="0" y="0"/>
          <a:ext cx="0" cy="0"/>
          <a:chOff x="0" y="0"/>
          <a:chExt cx="0" cy="0"/>
        </a:xfrm>
      </p:grpSpPr>
      <p:sp>
        <p:nvSpPr>
          <p:cNvPr id="2934" name="Google Shape;2934;gdb4dd54edc_0_19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5" name="Google Shape;2935;gdb4dd54edc_0_19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66022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0"/>
        <p:cNvGrpSpPr/>
        <p:nvPr/>
      </p:nvGrpSpPr>
      <p:grpSpPr>
        <a:xfrm>
          <a:off x="0" y="0"/>
          <a:ext cx="0" cy="0"/>
          <a:chOff x="0" y="0"/>
          <a:chExt cx="0" cy="0"/>
        </a:xfrm>
      </p:grpSpPr>
      <p:sp>
        <p:nvSpPr>
          <p:cNvPr id="3441" name="Google Shape;3441;gdb4dd54edc_0_24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42" name="Google Shape;3442;gdb4dd54edc_0_24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7470137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71"/>
        <p:cNvGrpSpPr/>
        <p:nvPr/>
      </p:nvGrpSpPr>
      <p:grpSpPr>
        <a:xfrm>
          <a:off x="0" y="0"/>
          <a:ext cx="0" cy="0"/>
          <a:chOff x="0" y="0"/>
          <a:chExt cx="0" cy="0"/>
        </a:xfrm>
      </p:grpSpPr>
      <p:sp>
        <p:nvSpPr>
          <p:cNvPr id="3872" name="Google Shape;3872;gdb4dd54edc_0_25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73" name="Google Shape;3873;gdb4dd54edc_0_25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670508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58"/>
        <p:cNvGrpSpPr/>
        <p:nvPr/>
      </p:nvGrpSpPr>
      <p:grpSpPr>
        <a:xfrm>
          <a:off x="0" y="0"/>
          <a:ext cx="0" cy="0"/>
          <a:chOff x="0" y="0"/>
          <a:chExt cx="0" cy="0"/>
        </a:xfrm>
      </p:grpSpPr>
      <p:sp>
        <p:nvSpPr>
          <p:cNvPr id="4559" name="Google Shape;4559;geb7420e2ae_0_3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60" name="Google Shape;4560;geb7420e2ae_0_3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522713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82"/>
        <p:cNvGrpSpPr/>
        <p:nvPr/>
      </p:nvGrpSpPr>
      <p:grpSpPr>
        <a:xfrm>
          <a:off x="0" y="0"/>
          <a:ext cx="0" cy="0"/>
          <a:chOff x="0" y="0"/>
          <a:chExt cx="0" cy="0"/>
        </a:xfrm>
      </p:grpSpPr>
      <p:sp>
        <p:nvSpPr>
          <p:cNvPr id="3783" name="Google Shape;3783;g183d841755d_0_6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84" name="Google Shape;3784;g183d841755d_0_6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5119674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63225" y="1917225"/>
            <a:ext cx="5775000" cy="2139300"/>
          </a:xfrm>
          <a:prstGeom prst="rect">
            <a:avLst/>
          </a:prstGeom>
          <a:ln>
            <a:noFill/>
          </a:ln>
        </p:spPr>
        <p:txBody>
          <a:bodyPr spcFirstLastPara="1" wrap="square" lIns="91425" tIns="91425" rIns="91425" bIns="91425" anchor="ctr" anchorCtr="0">
            <a:noAutofit/>
          </a:bodyPr>
          <a:lstStyle>
            <a:lvl1pPr lvl="0">
              <a:spcBef>
                <a:spcPts val="0"/>
              </a:spcBef>
              <a:spcAft>
                <a:spcPts val="0"/>
              </a:spcAft>
              <a:buSzPts val="5200"/>
              <a:buNone/>
              <a:defRPr sz="47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720000" y="4151575"/>
            <a:ext cx="5165100" cy="451800"/>
          </a:xfrm>
          <a:prstGeom prst="rect">
            <a:avLst/>
          </a:prstGeom>
          <a:no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nSpc>
                <a:spcPct val="100000"/>
              </a:lnSpc>
              <a:spcBef>
                <a:spcPts val="0"/>
              </a:spcBef>
              <a:spcAft>
                <a:spcPts val="0"/>
              </a:spcAft>
              <a:buSzPts val="1400"/>
              <a:buNone/>
              <a:defRPr sz="18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283"/>
        <p:cNvGrpSpPr/>
        <p:nvPr/>
      </p:nvGrpSpPr>
      <p:grpSpPr>
        <a:xfrm>
          <a:off x="0" y="0"/>
          <a:ext cx="0" cy="0"/>
          <a:chOff x="0" y="0"/>
          <a:chExt cx="0" cy="0"/>
        </a:xfrm>
      </p:grpSpPr>
      <p:grpSp>
        <p:nvGrpSpPr>
          <p:cNvPr id="284" name="Google Shape;284;p38"/>
          <p:cNvGrpSpPr/>
          <p:nvPr/>
        </p:nvGrpSpPr>
        <p:grpSpPr>
          <a:xfrm>
            <a:off x="7937432" y="257042"/>
            <a:ext cx="973137" cy="477034"/>
            <a:chOff x="6870075" y="2926700"/>
            <a:chExt cx="3147275" cy="1542800"/>
          </a:xfrm>
        </p:grpSpPr>
        <p:sp>
          <p:nvSpPr>
            <p:cNvPr id="285" name="Google Shape;285;p38"/>
            <p:cNvSpPr/>
            <p:nvPr/>
          </p:nvSpPr>
          <p:spPr>
            <a:xfrm>
              <a:off x="6870075" y="3041775"/>
              <a:ext cx="3023025" cy="1427725"/>
            </a:xfrm>
            <a:custGeom>
              <a:avLst/>
              <a:gdLst/>
              <a:ahLst/>
              <a:cxnLst/>
              <a:rect l="l" t="t" r="r" b="b"/>
              <a:pathLst>
                <a:path w="120921" h="57109" extrusionOk="0">
                  <a:moveTo>
                    <a:pt x="9908" y="1"/>
                  </a:moveTo>
                  <a:cubicBezTo>
                    <a:pt x="9007" y="1"/>
                    <a:pt x="8240" y="501"/>
                    <a:pt x="7840" y="1335"/>
                  </a:cubicBezTo>
                  <a:lnTo>
                    <a:pt x="7606" y="1902"/>
                  </a:lnTo>
                  <a:lnTo>
                    <a:pt x="7306" y="1902"/>
                  </a:lnTo>
                  <a:cubicBezTo>
                    <a:pt x="7106" y="1569"/>
                    <a:pt x="6739" y="1335"/>
                    <a:pt x="6305" y="1335"/>
                  </a:cubicBezTo>
                  <a:lnTo>
                    <a:pt x="1602" y="1335"/>
                  </a:lnTo>
                  <a:cubicBezTo>
                    <a:pt x="935" y="1335"/>
                    <a:pt x="334" y="1902"/>
                    <a:pt x="334" y="2603"/>
                  </a:cubicBezTo>
                  <a:lnTo>
                    <a:pt x="334" y="3970"/>
                  </a:lnTo>
                  <a:cubicBezTo>
                    <a:pt x="134" y="4171"/>
                    <a:pt x="1" y="4638"/>
                    <a:pt x="1" y="5138"/>
                  </a:cubicBezTo>
                  <a:cubicBezTo>
                    <a:pt x="1" y="5638"/>
                    <a:pt x="134" y="6105"/>
                    <a:pt x="334" y="6305"/>
                  </a:cubicBezTo>
                  <a:lnTo>
                    <a:pt x="334" y="50804"/>
                  </a:lnTo>
                  <a:cubicBezTo>
                    <a:pt x="134" y="51004"/>
                    <a:pt x="1" y="51471"/>
                    <a:pt x="1" y="51971"/>
                  </a:cubicBezTo>
                  <a:cubicBezTo>
                    <a:pt x="1" y="52472"/>
                    <a:pt x="134" y="52939"/>
                    <a:pt x="334" y="53139"/>
                  </a:cubicBezTo>
                  <a:lnTo>
                    <a:pt x="334" y="54507"/>
                  </a:lnTo>
                  <a:cubicBezTo>
                    <a:pt x="334" y="55174"/>
                    <a:pt x="901" y="55774"/>
                    <a:pt x="1602" y="55774"/>
                  </a:cubicBezTo>
                  <a:lnTo>
                    <a:pt x="6305" y="55774"/>
                  </a:lnTo>
                  <a:cubicBezTo>
                    <a:pt x="6739" y="55774"/>
                    <a:pt x="7106" y="55574"/>
                    <a:pt x="7306" y="55240"/>
                  </a:cubicBezTo>
                  <a:lnTo>
                    <a:pt x="7606" y="55240"/>
                  </a:lnTo>
                  <a:lnTo>
                    <a:pt x="7840" y="55774"/>
                  </a:lnTo>
                  <a:cubicBezTo>
                    <a:pt x="8240" y="56575"/>
                    <a:pt x="9007" y="57108"/>
                    <a:pt x="9908" y="57108"/>
                  </a:cubicBezTo>
                  <a:lnTo>
                    <a:pt x="32023" y="57108"/>
                  </a:lnTo>
                  <a:cubicBezTo>
                    <a:pt x="32924" y="57108"/>
                    <a:pt x="33691" y="56608"/>
                    <a:pt x="34092" y="55774"/>
                  </a:cubicBezTo>
                  <a:lnTo>
                    <a:pt x="34292" y="55274"/>
                  </a:lnTo>
                  <a:lnTo>
                    <a:pt x="39696" y="55274"/>
                  </a:lnTo>
                  <a:cubicBezTo>
                    <a:pt x="39762" y="55641"/>
                    <a:pt x="40096" y="55941"/>
                    <a:pt x="40463" y="55941"/>
                  </a:cubicBezTo>
                  <a:lnTo>
                    <a:pt x="83360" y="55941"/>
                  </a:lnTo>
                  <a:cubicBezTo>
                    <a:pt x="83727" y="55941"/>
                    <a:pt x="84061" y="55641"/>
                    <a:pt x="84094" y="55274"/>
                  </a:cubicBezTo>
                  <a:lnTo>
                    <a:pt x="86929" y="55274"/>
                  </a:lnTo>
                  <a:lnTo>
                    <a:pt x="87163" y="55774"/>
                  </a:lnTo>
                  <a:cubicBezTo>
                    <a:pt x="87530" y="56575"/>
                    <a:pt x="88330" y="57108"/>
                    <a:pt x="89198" y="57108"/>
                  </a:cubicBezTo>
                  <a:lnTo>
                    <a:pt x="111347" y="57108"/>
                  </a:lnTo>
                  <a:cubicBezTo>
                    <a:pt x="112214" y="57108"/>
                    <a:pt x="113015" y="56608"/>
                    <a:pt x="113382" y="55774"/>
                  </a:cubicBezTo>
                  <a:lnTo>
                    <a:pt x="113582" y="55307"/>
                  </a:lnTo>
                  <a:cubicBezTo>
                    <a:pt x="113782" y="55574"/>
                    <a:pt x="114115" y="55741"/>
                    <a:pt x="114516" y="55741"/>
                  </a:cubicBezTo>
                  <a:lnTo>
                    <a:pt x="119219" y="55741"/>
                  </a:lnTo>
                  <a:cubicBezTo>
                    <a:pt x="119886" y="55741"/>
                    <a:pt x="120453" y="55174"/>
                    <a:pt x="120453" y="54473"/>
                  </a:cubicBezTo>
                  <a:lnTo>
                    <a:pt x="120453" y="50671"/>
                  </a:lnTo>
                  <a:cubicBezTo>
                    <a:pt x="120720" y="50637"/>
                    <a:pt x="120920" y="50437"/>
                    <a:pt x="120920" y="50170"/>
                  </a:cubicBezTo>
                  <a:lnTo>
                    <a:pt x="120920" y="48803"/>
                  </a:lnTo>
                  <a:lnTo>
                    <a:pt x="120920" y="42932"/>
                  </a:lnTo>
                  <a:cubicBezTo>
                    <a:pt x="120920" y="42665"/>
                    <a:pt x="120720" y="42465"/>
                    <a:pt x="120453" y="42431"/>
                  </a:cubicBezTo>
                  <a:lnTo>
                    <a:pt x="120453" y="14711"/>
                  </a:lnTo>
                  <a:cubicBezTo>
                    <a:pt x="120720" y="14645"/>
                    <a:pt x="120920" y="14445"/>
                    <a:pt x="120920" y="14211"/>
                  </a:cubicBezTo>
                  <a:lnTo>
                    <a:pt x="120920" y="8307"/>
                  </a:lnTo>
                  <a:lnTo>
                    <a:pt x="120920" y="6906"/>
                  </a:lnTo>
                  <a:cubicBezTo>
                    <a:pt x="120920" y="6639"/>
                    <a:pt x="120753" y="6439"/>
                    <a:pt x="120520" y="6439"/>
                  </a:cubicBezTo>
                  <a:lnTo>
                    <a:pt x="120520" y="2636"/>
                  </a:lnTo>
                  <a:cubicBezTo>
                    <a:pt x="120520" y="1969"/>
                    <a:pt x="119986" y="1402"/>
                    <a:pt x="119252" y="1402"/>
                  </a:cubicBezTo>
                  <a:lnTo>
                    <a:pt x="114549" y="1402"/>
                  </a:lnTo>
                  <a:cubicBezTo>
                    <a:pt x="114182" y="1402"/>
                    <a:pt x="113849" y="1569"/>
                    <a:pt x="113648" y="1802"/>
                  </a:cubicBezTo>
                  <a:lnTo>
                    <a:pt x="113415" y="1335"/>
                  </a:lnTo>
                  <a:cubicBezTo>
                    <a:pt x="113048" y="568"/>
                    <a:pt x="112247" y="1"/>
                    <a:pt x="111380" y="1"/>
                  </a:cubicBezTo>
                  <a:lnTo>
                    <a:pt x="89231" y="1"/>
                  </a:lnTo>
                  <a:cubicBezTo>
                    <a:pt x="88364" y="1"/>
                    <a:pt x="87563" y="501"/>
                    <a:pt x="87196" y="1335"/>
                  </a:cubicBezTo>
                  <a:lnTo>
                    <a:pt x="86996" y="1836"/>
                  </a:lnTo>
                  <a:lnTo>
                    <a:pt x="84161" y="1836"/>
                  </a:lnTo>
                  <a:cubicBezTo>
                    <a:pt x="84127" y="1469"/>
                    <a:pt x="83794" y="1168"/>
                    <a:pt x="83393" y="1168"/>
                  </a:cubicBezTo>
                  <a:lnTo>
                    <a:pt x="40463" y="1168"/>
                  </a:lnTo>
                  <a:cubicBezTo>
                    <a:pt x="40096" y="1168"/>
                    <a:pt x="39729" y="1469"/>
                    <a:pt x="39696" y="1836"/>
                  </a:cubicBezTo>
                  <a:lnTo>
                    <a:pt x="34292" y="1836"/>
                  </a:lnTo>
                  <a:lnTo>
                    <a:pt x="34092" y="1335"/>
                  </a:lnTo>
                  <a:cubicBezTo>
                    <a:pt x="33691" y="568"/>
                    <a:pt x="32924" y="1"/>
                    <a:pt x="320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38"/>
            <p:cNvSpPr/>
            <p:nvPr/>
          </p:nvSpPr>
          <p:spPr>
            <a:xfrm>
              <a:off x="7986700" y="2955900"/>
              <a:ext cx="1110000" cy="45050"/>
            </a:xfrm>
            <a:custGeom>
              <a:avLst/>
              <a:gdLst/>
              <a:ahLst/>
              <a:cxnLst/>
              <a:rect l="l" t="t" r="r" b="b"/>
              <a:pathLst>
                <a:path w="44400" h="1802" extrusionOk="0">
                  <a:moveTo>
                    <a:pt x="735" y="0"/>
                  </a:moveTo>
                  <a:cubicBezTo>
                    <a:pt x="334" y="0"/>
                    <a:pt x="1" y="334"/>
                    <a:pt x="1" y="734"/>
                  </a:cubicBezTo>
                  <a:lnTo>
                    <a:pt x="1" y="1034"/>
                  </a:lnTo>
                  <a:cubicBezTo>
                    <a:pt x="1" y="1468"/>
                    <a:pt x="334" y="1801"/>
                    <a:pt x="735" y="1801"/>
                  </a:cubicBezTo>
                  <a:lnTo>
                    <a:pt x="43665" y="1801"/>
                  </a:lnTo>
                  <a:cubicBezTo>
                    <a:pt x="44066" y="1801"/>
                    <a:pt x="44399" y="1468"/>
                    <a:pt x="44399" y="1034"/>
                  </a:cubicBezTo>
                  <a:lnTo>
                    <a:pt x="44399" y="734"/>
                  </a:lnTo>
                  <a:cubicBezTo>
                    <a:pt x="44399" y="334"/>
                    <a:pt x="44032" y="0"/>
                    <a:pt x="4363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38"/>
            <p:cNvSpPr/>
            <p:nvPr/>
          </p:nvSpPr>
          <p:spPr>
            <a:xfrm>
              <a:off x="7829100" y="2972575"/>
              <a:ext cx="1403525" cy="112600"/>
            </a:xfrm>
            <a:custGeom>
              <a:avLst/>
              <a:gdLst/>
              <a:ahLst/>
              <a:cxnLst/>
              <a:rect l="l" t="t" r="r" b="b"/>
              <a:pathLst>
                <a:path w="56141" h="4504" extrusionOk="0">
                  <a:moveTo>
                    <a:pt x="0" y="0"/>
                  </a:moveTo>
                  <a:lnTo>
                    <a:pt x="0" y="4504"/>
                  </a:lnTo>
                  <a:lnTo>
                    <a:pt x="56140" y="4504"/>
                  </a:lnTo>
                  <a:lnTo>
                    <a:pt x="561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38"/>
            <p:cNvSpPr/>
            <p:nvPr/>
          </p:nvSpPr>
          <p:spPr>
            <a:xfrm>
              <a:off x="7986700" y="4279350"/>
              <a:ext cx="1110000" cy="45050"/>
            </a:xfrm>
            <a:custGeom>
              <a:avLst/>
              <a:gdLst/>
              <a:ahLst/>
              <a:cxnLst/>
              <a:rect l="l" t="t" r="r" b="b"/>
              <a:pathLst>
                <a:path w="44400" h="1802" extrusionOk="0">
                  <a:moveTo>
                    <a:pt x="735" y="0"/>
                  </a:moveTo>
                  <a:cubicBezTo>
                    <a:pt x="334" y="0"/>
                    <a:pt x="1" y="334"/>
                    <a:pt x="1" y="767"/>
                  </a:cubicBezTo>
                  <a:lnTo>
                    <a:pt x="1" y="1067"/>
                  </a:lnTo>
                  <a:cubicBezTo>
                    <a:pt x="1" y="1468"/>
                    <a:pt x="334" y="1801"/>
                    <a:pt x="735" y="1801"/>
                  </a:cubicBezTo>
                  <a:lnTo>
                    <a:pt x="43665" y="1801"/>
                  </a:lnTo>
                  <a:cubicBezTo>
                    <a:pt x="44066" y="1801"/>
                    <a:pt x="44399" y="1468"/>
                    <a:pt x="44399" y="1067"/>
                  </a:cubicBezTo>
                  <a:lnTo>
                    <a:pt x="44399" y="767"/>
                  </a:lnTo>
                  <a:cubicBezTo>
                    <a:pt x="44399" y="334"/>
                    <a:pt x="44032" y="0"/>
                    <a:pt x="4363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38"/>
            <p:cNvSpPr/>
            <p:nvPr/>
          </p:nvSpPr>
          <p:spPr>
            <a:xfrm>
              <a:off x="7829100" y="4195100"/>
              <a:ext cx="1403525" cy="112625"/>
            </a:xfrm>
            <a:custGeom>
              <a:avLst/>
              <a:gdLst/>
              <a:ahLst/>
              <a:cxnLst/>
              <a:rect l="l" t="t" r="r" b="b"/>
              <a:pathLst>
                <a:path w="56141" h="4505" extrusionOk="0">
                  <a:moveTo>
                    <a:pt x="0" y="1"/>
                  </a:moveTo>
                  <a:lnTo>
                    <a:pt x="0" y="4504"/>
                  </a:lnTo>
                  <a:lnTo>
                    <a:pt x="56140" y="4504"/>
                  </a:lnTo>
                  <a:lnTo>
                    <a:pt x="5614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38"/>
            <p:cNvSpPr/>
            <p:nvPr/>
          </p:nvSpPr>
          <p:spPr>
            <a:xfrm>
              <a:off x="9986475" y="3085975"/>
              <a:ext cx="30875" cy="207675"/>
            </a:xfrm>
            <a:custGeom>
              <a:avLst/>
              <a:gdLst/>
              <a:ahLst/>
              <a:cxnLst/>
              <a:rect l="l" t="t" r="r" b="b"/>
              <a:pathLst>
                <a:path w="1235" h="8307" extrusionOk="0">
                  <a:moveTo>
                    <a:pt x="0" y="1"/>
                  </a:moveTo>
                  <a:lnTo>
                    <a:pt x="0" y="8307"/>
                  </a:lnTo>
                  <a:lnTo>
                    <a:pt x="734" y="8307"/>
                  </a:lnTo>
                  <a:cubicBezTo>
                    <a:pt x="1034" y="8307"/>
                    <a:pt x="1234" y="8107"/>
                    <a:pt x="1234" y="7806"/>
                  </a:cubicBezTo>
                  <a:lnTo>
                    <a:pt x="1234" y="501"/>
                  </a:lnTo>
                  <a:cubicBezTo>
                    <a:pt x="1234" y="201"/>
                    <a:pt x="1034" y="1"/>
                    <a:pt x="73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38"/>
            <p:cNvSpPr/>
            <p:nvPr/>
          </p:nvSpPr>
          <p:spPr>
            <a:xfrm>
              <a:off x="9986475" y="3085975"/>
              <a:ext cx="30875" cy="48400"/>
            </a:xfrm>
            <a:custGeom>
              <a:avLst/>
              <a:gdLst/>
              <a:ahLst/>
              <a:cxnLst/>
              <a:rect l="l" t="t" r="r" b="b"/>
              <a:pathLst>
                <a:path w="1235" h="1936" extrusionOk="0">
                  <a:moveTo>
                    <a:pt x="0" y="1"/>
                  </a:moveTo>
                  <a:lnTo>
                    <a:pt x="0" y="1936"/>
                  </a:lnTo>
                  <a:lnTo>
                    <a:pt x="1234" y="1936"/>
                  </a:lnTo>
                  <a:lnTo>
                    <a:pt x="1234" y="501"/>
                  </a:lnTo>
                  <a:cubicBezTo>
                    <a:pt x="1234" y="201"/>
                    <a:pt x="1034" y="1"/>
                    <a:pt x="73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38"/>
            <p:cNvSpPr/>
            <p:nvPr/>
          </p:nvSpPr>
          <p:spPr>
            <a:xfrm>
              <a:off x="9986475" y="3986625"/>
              <a:ext cx="30875" cy="207675"/>
            </a:xfrm>
            <a:custGeom>
              <a:avLst/>
              <a:gdLst/>
              <a:ahLst/>
              <a:cxnLst/>
              <a:rect l="l" t="t" r="r" b="b"/>
              <a:pathLst>
                <a:path w="1235" h="8307" extrusionOk="0">
                  <a:moveTo>
                    <a:pt x="0" y="1"/>
                  </a:moveTo>
                  <a:lnTo>
                    <a:pt x="0" y="8307"/>
                  </a:lnTo>
                  <a:lnTo>
                    <a:pt x="734" y="8307"/>
                  </a:lnTo>
                  <a:cubicBezTo>
                    <a:pt x="1034" y="8307"/>
                    <a:pt x="1234" y="8106"/>
                    <a:pt x="1234" y="7806"/>
                  </a:cubicBezTo>
                  <a:lnTo>
                    <a:pt x="1234" y="501"/>
                  </a:lnTo>
                  <a:cubicBezTo>
                    <a:pt x="1234" y="201"/>
                    <a:pt x="1034" y="1"/>
                    <a:pt x="73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38"/>
            <p:cNvSpPr/>
            <p:nvPr/>
          </p:nvSpPr>
          <p:spPr>
            <a:xfrm>
              <a:off x="9986475" y="4145900"/>
              <a:ext cx="30875" cy="48400"/>
            </a:xfrm>
            <a:custGeom>
              <a:avLst/>
              <a:gdLst/>
              <a:ahLst/>
              <a:cxnLst/>
              <a:rect l="l" t="t" r="r" b="b"/>
              <a:pathLst>
                <a:path w="1235" h="1936" extrusionOk="0">
                  <a:moveTo>
                    <a:pt x="0" y="1"/>
                  </a:moveTo>
                  <a:lnTo>
                    <a:pt x="0" y="1936"/>
                  </a:lnTo>
                  <a:lnTo>
                    <a:pt x="734" y="1936"/>
                  </a:lnTo>
                  <a:cubicBezTo>
                    <a:pt x="1034" y="1936"/>
                    <a:pt x="1234" y="1735"/>
                    <a:pt x="1234" y="1435"/>
                  </a:cubicBezTo>
                  <a:lnTo>
                    <a:pt x="123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38"/>
            <p:cNvSpPr/>
            <p:nvPr/>
          </p:nvSpPr>
          <p:spPr>
            <a:xfrm>
              <a:off x="9144200" y="2926700"/>
              <a:ext cx="714700" cy="97600"/>
            </a:xfrm>
            <a:custGeom>
              <a:avLst/>
              <a:gdLst/>
              <a:ahLst/>
              <a:cxnLst/>
              <a:rect l="l" t="t" r="r" b="b"/>
              <a:pathLst>
                <a:path w="28588" h="3904" extrusionOk="0">
                  <a:moveTo>
                    <a:pt x="3236" y="1"/>
                  </a:moveTo>
                  <a:cubicBezTo>
                    <a:pt x="2336" y="34"/>
                    <a:pt x="1535" y="534"/>
                    <a:pt x="1168" y="1335"/>
                  </a:cubicBezTo>
                  <a:lnTo>
                    <a:pt x="1" y="3903"/>
                  </a:lnTo>
                  <a:lnTo>
                    <a:pt x="28588" y="3903"/>
                  </a:lnTo>
                  <a:lnTo>
                    <a:pt x="27420" y="1335"/>
                  </a:lnTo>
                  <a:cubicBezTo>
                    <a:pt x="27053" y="534"/>
                    <a:pt x="26253" y="1"/>
                    <a:pt x="253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38"/>
            <p:cNvSpPr/>
            <p:nvPr/>
          </p:nvSpPr>
          <p:spPr>
            <a:xfrm>
              <a:off x="9142525" y="4254325"/>
              <a:ext cx="713875" cy="98425"/>
            </a:xfrm>
            <a:custGeom>
              <a:avLst/>
              <a:gdLst/>
              <a:ahLst/>
              <a:cxnLst/>
              <a:rect l="l" t="t" r="r" b="b"/>
              <a:pathLst>
                <a:path w="28555" h="3937" extrusionOk="0">
                  <a:moveTo>
                    <a:pt x="1" y="0"/>
                  </a:moveTo>
                  <a:lnTo>
                    <a:pt x="1168" y="2602"/>
                  </a:lnTo>
                  <a:cubicBezTo>
                    <a:pt x="1535" y="3403"/>
                    <a:pt x="2336" y="3936"/>
                    <a:pt x="3203" y="3936"/>
                  </a:cubicBezTo>
                  <a:lnTo>
                    <a:pt x="25352" y="3936"/>
                  </a:lnTo>
                  <a:cubicBezTo>
                    <a:pt x="26220" y="3936"/>
                    <a:pt x="27020" y="3436"/>
                    <a:pt x="27387" y="2602"/>
                  </a:cubicBezTo>
                  <a:lnTo>
                    <a:pt x="2855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38"/>
            <p:cNvSpPr/>
            <p:nvPr/>
          </p:nvSpPr>
          <p:spPr>
            <a:xfrm>
              <a:off x="9825525" y="2960050"/>
              <a:ext cx="180150" cy="1359350"/>
            </a:xfrm>
            <a:custGeom>
              <a:avLst/>
              <a:gdLst/>
              <a:ahLst/>
              <a:cxnLst/>
              <a:rect l="l" t="t" r="r" b="b"/>
              <a:pathLst>
                <a:path w="7206" h="54374" extrusionOk="0">
                  <a:moveTo>
                    <a:pt x="1268" y="1"/>
                  </a:moveTo>
                  <a:cubicBezTo>
                    <a:pt x="601" y="1"/>
                    <a:pt x="0" y="535"/>
                    <a:pt x="0" y="1235"/>
                  </a:cubicBezTo>
                  <a:lnTo>
                    <a:pt x="0" y="53106"/>
                  </a:lnTo>
                  <a:cubicBezTo>
                    <a:pt x="0" y="53773"/>
                    <a:pt x="534" y="54373"/>
                    <a:pt x="1268" y="54373"/>
                  </a:cubicBezTo>
                  <a:lnTo>
                    <a:pt x="5971" y="54373"/>
                  </a:lnTo>
                  <a:cubicBezTo>
                    <a:pt x="6672" y="54373"/>
                    <a:pt x="7205" y="53839"/>
                    <a:pt x="7205" y="53106"/>
                  </a:cubicBezTo>
                  <a:lnTo>
                    <a:pt x="7205" y="1235"/>
                  </a:lnTo>
                  <a:cubicBezTo>
                    <a:pt x="7205" y="568"/>
                    <a:pt x="6672" y="1"/>
                    <a:pt x="597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38"/>
            <p:cNvSpPr/>
            <p:nvPr/>
          </p:nvSpPr>
          <p:spPr>
            <a:xfrm>
              <a:off x="9729625" y="2973400"/>
              <a:ext cx="261875" cy="1332650"/>
            </a:xfrm>
            <a:custGeom>
              <a:avLst/>
              <a:gdLst/>
              <a:ahLst/>
              <a:cxnLst/>
              <a:rect l="l" t="t" r="r" b="b"/>
              <a:pathLst>
                <a:path w="10475" h="53306" extrusionOk="0">
                  <a:moveTo>
                    <a:pt x="1268" y="1"/>
                  </a:moveTo>
                  <a:cubicBezTo>
                    <a:pt x="567" y="1"/>
                    <a:pt x="0" y="534"/>
                    <a:pt x="0" y="1235"/>
                  </a:cubicBezTo>
                  <a:lnTo>
                    <a:pt x="0" y="52038"/>
                  </a:lnTo>
                  <a:cubicBezTo>
                    <a:pt x="0" y="52705"/>
                    <a:pt x="534" y="53305"/>
                    <a:pt x="1268" y="53305"/>
                  </a:cubicBezTo>
                  <a:lnTo>
                    <a:pt x="9207" y="53305"/>
                  </a:lnTo>
                  <a:cubicBezTo>
                    <a:pt x="9874" y="53305"/>
                    <a:pt x="10474" y="52738"/>
                    <a:pt x="10474" y="52071"/>
                  </a:cubicBezTo>
                  <a:lnTo>
                    <a:pt x="10474" y="1235"/>
                  </a:lnTo>
                  <a:cubicBezTo>
                    <a:pt x="10474" y="568"/>
                    <a:pt x="9941" y="1"/>
                    <a:pt x="92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38"/>
            <p:cNvSpPr/>
            <p:nvPr/>
          </p:nvSpPr>
          <p:spPr>
            <a:xfrm>
              <a:off x="6991825" y="3021775"/>
              <a:ext cx="33375" cy="65900"/>
            </a:xfrm>
            <a:custGeom>
              <a:avLst/>
              <a:gdLst/>
              <a:ahLst/>
              <a:cxnLst/>
              <a:rect l="l" t="t" r="r" b="b"/>
              <a:pathLst>
                <a:path w="1335" h="2636" extrusionOk="0">
                  <a:moveTo>
                    <a:pt x="668" y="0"/>
                  </a:moveTo>
                  <a:cubicBezTo>
                    <a:pt x="301" y="0"/>
                    <a:pt x="1" y="601"/>
                    <a:pt x="1" y="1335"/>
                  </a:cubicBezTo>
                  <a:cubicBezTo>
                    <a:pt x="1" y="2069"/>
                    <a:pt x="301" y="2636"/>
                    <a:pt x="668" y="2636"/>
                  </a:cubicBezTo>
                  <a:cubicBezTo>
                    <a:pt x="1068" y="2636"/>
                    <a:pt x="1335" y="2035"/>
                    <a:pt x="1335" y="1335"/>
                  </a:cubicBezTo>
                  <a:cubicBezTo>
                    <a:pt x="1335" y="601"/>
                    <a:pt x="1068" y="34"/>
                    <a:pt x="66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38"/>
            <p:cNvSpPr/>
            <p:nvPr/>
          </p:nvSpPr>
          <p:spPr>
            <a:xfrm>
              <a:off x="6991825" y="4191775"/>
              <a:ext cx="33375" cy="66750"/>
            </a:xfrm>
            <a:custGeom>
              <a:avLst/>
              <a:gdLst/>
              <a:ahLst/>
              <a:cxnLst/>
              <a:rect l="l" t="t" r="r" b="b"/>
              <a:pathLst>
                <a:path w="1335" h="2670" extrusionOk="0">
                  <a:moveTo>
                    <a:pt x="668" y="1"/>
                  </a:moveTo>
                  <a:cubicBezTo>
                    <a:pt x="301" y="1"/>
                    <a:pt x="1" y="601"/>
                    <a:pt x="1" y="1335"/>
                  </a:cubicBezTo>
                  <a:cubicBezTo>
                    <a:pt x="1" y="2102"/>
                    <a:pt x="301" y="2669"/>
                    <a:pt x="668" y="2669"/>
                  </a:cubicBezTo>
                  <a:cubicBezTo>
                    <a:pt x="1068" y="2669"/>
                    <a:pt x="1335" y="2069"/>
                    <a:pt x="1335" y="1335"/>
                  </a:cubicBezTo>
                  <a:cubicBezTo>
                    <a:pt x="1335" y="601"/>
                    <a:pt x="1068" y="1"/>
                    <a:pt x="6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38"/>
            <p:cNvSpPr/>
            <p:nvPr/>
          </p:nvSpPr>
          <p:spPr>
            <a:xfrm>
              <a:off x="7160275" y="2926700"/>
              <a:ext cx="714700" cy="97600"/>
            </a:xfrm>
            <a:custGeom>
              <a:avLst/>
              <a:gdLst/>
              <a:ahLst/>
              <a:cxnLst/>
              <a:rect l="l" t="t" r="r" b="b"/>
              <a:pathLst>
                <a:path w="28588" h="3904" extrusionOk="0">
                  <a:moveTo>
                    <a:pt x="3237" y="1"/>
                  </a:moveTo>
                  <a:cubicBezTo>
                    <a:pt x="2336" y="34"/>
                    <a:pt x="1535" y="534"/>
                    <a:pt x="1168" y="1335"/>
                  </a:cubicBezTo>
                  <a:lnTo>
                    <a:pt x="1" y="3903"/>
                  </a:lnTo>
                  <a:lnTo>
                    <a:pt x="28588" y="3903"/>
                  </a:lnTo>
                  <a:lnTo>
                    <a:pt x="27420" y="1335"/>
                  </a:lnTo>
                  <a:cubicBezTo>
                    <a:pt x="27054" y="534"/>
                    <a:pt x="26253" y="1"/>
                    <a:pt x="253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38"/>
            <p:cNvSpPr/>
            <p:nvPr/>
          </p:nvSpPr>
          <p:spPr>
            <a:xfrm>
              <a:off x="7160275" y="4254325"/>
              <a:ext cx="713875" cy="98425"/>
            </a:xfrm>
            <a:custGeom>
              <a:avLst/>
              <a:gdLst/>
              <a:ahLst/>
              <a:cxnLst/>
              <a:rect l="l" t="t" r="r" b="b"/>
              <a:pathLst>
                <a:path w="28555" h="3937" extrusionOk="0">
                  <a:moveTo>
                    <a:pt x="1" y="0"/>
                  </a:moveTo>
                  <a:lnTo>
                    <a:pt x="1168" y="2602"/>
                  </a:lnTo>
                  <a:cubicBezTo>
                    <a:pt x="1535" y="3403"/>
                    <a:pt x="2336" y="3936"/>
                    <a:pt x="3203" y="3936"/>
                  </a:cubicBezTo>
                  <a:lnTo>
                    <a:pt x="25352" y="3936"/>
                  </a:lnTo>
                  <a:cubicBezTo>
                    <a:pt x="26220" y="3936"/>
                    <a:pt x="27020" y="3436"/>
                    <a:pt x="27387" y="2602"/>
                  </a:cubicBezTo>
                  <a:lnTo>
                    <a:pt x="2855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38"/>
            <p:cNvSpPr/>
            <p:nvPr/>
          </p:nvSpPr>
          <p:spPr>
            <a:xfrm>
              <a:off x="7001850" y="2960050"/>
              <a:ext cx="180150" cy="1359350"/>
            </a:xfrm>
            <a:custGeom>
              <a:avLst/>
              <a:gdLst/>
              <a:ahLst/>
              <a:cxnLst/>
              <a:rect l="l" t="t" r="r" b="b"/>
              <a:pathLst>
                <a:path w="7206" h="54374" extrusionOk="0">
                  <a:moveTo>
                    <a:pt x="1234" y="1"/>
                  </a:moveTo>
                  <a:cubicBezTo>
                    <a:pt x="534" y="34"/>
                    <a:pt x="0" y="568"/>
                    <a:pt x="0" y="1235"/>
                  </a:cubicBezTo>
                  <a:lnTo>
                    <a:pt x="0" y="53106"/>
                  </a:lnTo>
                  <a:cubicBezTo>
                    <a:pt x="0" y="53773"/>
                    <a:pt x="534" y="54373"/>
                    <a:pt x="1234" y="54373"/>
                  </a:cubicBezTo>
                  <a:lnTo>
                    <a:pt x="5938" y="54373"/>
                  </a:lnTo>
                  <a:cubicBezTo>
                    <a:pt x="6638" y="54373"/>
                    <a:pt x="7205" y="53839"/>
                    <a:pt x="7205" y="53106"/>
                  </a:cubicBezTo>
                  <a:lnTo>
                    <a:pt x="7205" y="1235"/>
                  </a:lnTo>
                  <a:cubicBezTo>
                    <a:pt x="7205" y="568"/>
                    <a:pt x="6671" y="1"/>
                    <a:pt x="593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38"/>
            <p:cNvSpPr/>
            <p:nvPr/>
          </p:nvSpPr>
          <p:spPr>
            <a:xfrm>
              <a:off x="7016025" y="2974250"/>
              <a:ext cx="261875" cy="1332625"/>
            </a:xfrm>
            <a:custGeom>
              <a:avLst/>
              <a:gdLst/>
              <a:ahLst/>
              <a:cxnLst/>
              <a:rect l="l" t="t" r="r" b="b"/>
              <a:pathLst>
                <a:path w="10475" h="53305" extrusionOk="0">
                  <a:moveTo>
                    <a:pt x="1268" y="0"/>
                  </a:moveTo>
                  <a:cubicBezTo>
                    <a:pt x="601" y="0"/>
                    <a:pt x="0" y="567"/>
                    <a:pt x="0" y="1268"/>
                  </a:cubicBezTo>
                  <a:lnTo>
                    <a:pt x="0" y="52037"/>
                  </a:lnTo>
                  <a:cubicBezTo>
                    <a:pt x="0" y="52704"/>
                    <a:pt x="534" y="53305"/>
                    <a:pt x="1268" y="53305"/>
                  </a:cubicBezTo>
                  <a:lnTo>
                    <a:pt x="9240" y="53305"/>
                  </a:lnTo>
                  <a:cubicBezTo>
                    <a:pt x="9907" y="53305"/>
                    <a:pt x="10474" y="52771"/>
                    <a:pt x="10474" y="52037"/>
                  </a:cubicBezTo>
                  <a:lnTo>
                    <a:pt x="10474" y="1201"/>
                  </a:lnTo>
                  <a:cubicBezTo>
                    <a:pt x="10474" y="567"/>
                    <a:pt x="9941" y="0"/>
                    <a:pt x="924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38"/>
            <p:cNvSpPr/>
            <p:nvPr/>
          </p:nvSpPr>
          <p:spPr>
            <a:xfrm>
              <a:off x="7086075" y="3001750"/>
              <a:ext cx="2859550" cy="1275100"/>
            </a:xfrm>
            <a:custGeom>
              <a:avLst/>
              <a:gdLst/>
              <a:ahLst/>
              <a:cxnLst/>
              <a:rect l="l" t="t" r="r" b="b"/>
              <a:pathLst>
                <a:path w="114382" h="51004" extrusionOk="0">
                  <a:moveTo>
                    <a:pt x="32123" y="1"/>
                  </a:moveTo>
                  <a:lnTo>
                    <a:pt x="2368" y="635"/>
                  </a:lnTo>
                  <a:cubicBezTo>
                    <a:pt x="1034" y="701"/>
                    <a:pt x="0" y="1835"/>
                    <a:pt x="0" y="3170"/>
                  </a:cubicBezTo>
                  <a:lnTo>
                    <a:pt x="0" y="47835"/>
                  </a:lnTo>
                  <a:cubicBezTo>
                    <a:pt x="0" y="49169"/>
                    <a:pt x="1034" y="50270"/>
                    <a:pt x="2368" y="50370"/>
                  </a:cubicBezTo>
                  <a:lnTo>
                    <a:pt x="32123" y="51004"/>
                  </a:lnTo>
                  <a:lnTo>
                    <a:pt x="110446" y="51004"/>
                  </a:lnTo>
                  <a:cubicBezTo>
                    <a:pt x="112614" y="51004"/>
                    <a:pt x="114382" y="49236"/>
                    <a:pt x="114382" y="47068"/>
                  </a:cubicBezTo>
                  <a:lnTo>
                    <a:pt x="114382" y="3970"/>
                  </a:lnTo>
                  <a:cubicBezTo>
                    <a:pt x="114382" y="1735"/>
                    <a:pt x="112614" y="1"/>
                    <a:pt x="1104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38"/>
            <p:cNvSpPr/>
            <p:nvPr/>
          </p:nvSpPr>
          <p:spPr>
            <a:xfrm>
              <a:off x="7198650" y="3041775"/>
              <a:ext cx="805600" cy="1196725"/>
            </a:xfrm>
            <a:custGeom>
              <a:avLst/>
              <a:gdLst/>
              <a:ahLst/>
              <a:cxnLst/>
              <a:rect l="l" t="t" r="r" b="b"/>
              <a:pathLst>
                <a:path w="32224" h="47869" extrusionOk="0">
                  <a:moveTo>
                    <a:pt x="0" y="1"/>
                  </a:moveTo>
                  <a:lnTo>
                    <a:pt x="0" y="47869"/>
                  </a:lnTo>
                  <a:lnTo>
                    <a:pt x="32223" y="47869"/>
                  </a:lnTo>
                  <a:lnTo>
                    <a:pt x="3222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38"/>
            <p:cNvSpPr/>
            <p:nvPr/>
          </p:nvSpPr>
          <p:spPr>
            <a:xfrm>
              <a:off x="9135850" y="3068475"/>
              <a:ext cx="731400" cy="1143350"/>
            </a:xfrm>
            <a:custGeom>
              <a:avLst/>
              <a:gdLst/>
              <a:ahLst/>
              <a:cxnLst/>
              <a:rect l="l" t="t" r="r" b="b"/>
              <a:pathLst>
                <a:path w="29256" h="45734" extrusionOk="0">
                  <a:moveTo>
                    <a:pt x="1" y="0"/>
                  </a:moveTo>
                  <a:lnTo>
                    <a:pt x="1" y="45733"/>
                  </a:lnTo>
                  <a:lnTo>
                    <a:pt x="26020" y="45733"/>
                  </a:lnTo>
                  <a:cubicBezTo>
                    <a:pt x="27787" y="45733"/>
                    <a:pt x="29222" y="44265"/>
                    <a:pt x="29222" y="42531"/>
                  </a:cubicBezTo>
                  <a:lnTo>
                    <a:pt x="29222" y="3236"/>
                  </a:lnTo>
                  <a:cubicBezTo>
                    <a:pt x="29255" y="1401"/>
                    <a:pt x="27787" y="0"/>
                    <a:pt x="2602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38"/>
            <p:cNvSpPr/>
            <p:nvPr/>
          </p:nvSpPr>
          <p:spPr>
            <a:xfrm>
              <a:off x="9188400" y="3094325"/>
              <a:ext cx="647975" cy="1090800"/>
            </a:xfrm>
            <a:custGeom>
              <a:avLst/>
              <a:gdLst/>
              <a:ahLst/>
              <a:cxnLst/>
              <a:rect l="l" t="t" r="r" b="b"/>
              <a:pathLst>
                <a:path w="25919" h="43632" extrusionOk="0">
                  <a:moveTo>
                    <a:pt x="0" y="0"/>
                  </a:moveTo>
                  <a:lnTo>
                    <a:pt x="0" y="43632"/>
                  </a:lnTo>
                  <a:lnTo>
                    <a:pt x="23017" y="43632"/>
                  </a:lnTo>
                  <a:cubicBezTo>
                    <a:pt x="24618" y="43632"/>
                    <a:pt x="25919" y="42331"/>
                    <a:pt x="25919" y="40730"/>
                  </a:cubicBezTo>
                  <a:lnTo>
                    <a:pt x="25919" y="2936"/>
                  </a:lnTo>
                  <a:cubicBezTo>
                    <a:pt x="25919" y="1335"/>
                    <a:pt x="24618" y="0"/>
                    <a:pt x="230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38"/>
            <p:cNvSpPr/>
            <p:nvPr/>
          </p:nvSpPr>
          <p:spPr>
            <a:xfrm>
              <a:off x="7091900" y="3340125"/>
              <a:ext cx="35875" cy="72475"/>
            </a:xfrm>
            <a:custGeom>
              <a:avLst/>
              <a:gdLst/>
              <a:ahLst/>
              <a:cxnLst/>
              <a:rect l="l" t="t" r="r" b="b"/>
              <a:pathLst>
                <a:path w="1435" h="2899" extrusionOk="0">
                  <a:moveTo>
                    <a:pt x="1385" y="0"/>
                  </a:moveTo>
                  <a:cubicBezTo>
                    <a:pt x="1379" y="0"/>
                    <a:pt x="1374" y="3"/>
                    <a:pt x="1368" y="9"/>
                  </a:cubicBezTo>
                  <a:lnTo>
                    <a:pt x="67" y="1977"/>
                  </a:lnTo>
                  <a:cubicBezTo>
                    <a:pt x="1" y="2010"/>
                    <a:pt x="1" y="2110"/>
                    <a:pt x="1" y="2177"/>
                  </a:cubicBezTo>
                  <a:lnTo>
                    <a:pt x="1" y="2677"/>
                  </a:lnTo>
                  <a:cubicBezTo>
                    <a:pt x="1" y="2809"/>
                    <a:pt x="42" y="2898"/>
                    <a:pt x="76" y="2898"/>
                  </a:cubicBezTo>
                  <a:cubicBezTo>
                    <a:pt x="85" y="2898"/>
                    <a:pt x="94" y="2892"/>
                    <a:pt x="101" y="2878"/>
                  </a:cubicBezTo>
                  <a:lnTo>
                    <a:pt x="1402" y="943"/>
                  </a:lnTo>
                  <a:cubicBezTo>
                    <a:pt x="1435" y="876"/>
                    <a:pt x="1435" y="809"/>
                    <a:pt x="1435" y="709"/>
                  </a:cubicBezTo>
                  <a:lnTo>
                    <a:pt x="1435" y="209"/>
                  </a:lnTo>
                  <a:cubicBezTo>
                    <a:pt x="1435" y="70"/>
                    <a:pt x="1412" y="0"/>
                    <a:pt x="138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38"/>
            <p:cNvSpPr/>
            <p:nvPr/>
          </p:nvSpPr>
          <p:spPr>
            <a:xfrm>
              <a:off x="7091900" y="3394325"/>
              <a:ext cx="35875" cy="72475"/>
            </a:xfrm>
            <a:custGeom>
              <a:avLst/>
              <a:gdLst/>
              <a:ahLst/>
              <a:cxnLst/>
              <a:rect l="l" t="t" r="r" b="b"/>
              <a:pathLst>
                <a:path w="1435" h="2899" extrusionOk="0">
                  <a:moveTo>
                    <a:pt x="1385" y="1"/>
                  </a:moveTo>
                  <a:cubicBezTo>
                    <a:pt x="1379" y="1"/>
                    <a:pt x="1374" y="3"/>
                    <a:pt x="1368" y="9"/>
                  </a:cubicBezTo>
                  <a:lnTo>
                    <a:pt x="67" y="1977"/>
                  </a:lnTo>
                  <a:cubicBezTo>
                    <a:pt x="1" y="2010"/>
                    <a:pt x="1" y="2111"/>
                    <a:pt x="1" y="2177"/>
                  </a:cubicBezTo>
                  <a:lnTo>
                    <a:pt x="1" y="2678"/>
                  </a:lnTo>
                  <a:cubicBezTo>
                    <a:pt x="1" y="2809"/>
                    <a:pt x="42" y="2899"/>
                    <a:pt x="76" y="2899"/>
                  </a:cubicBezTo>
                  <a:cubicBezTo>
                    <a:pt x="85" y="2899"/>
                    <a:pt x="94" y="2892"/>
                    <a:pt x="101" y="2878"/>
                  </a:cubicBezTo>
                  <a:lnTo>
                    <a:pt x="1402" y="943"/>
                  </a:lnTo>
                  <a:cubicBezTo>
                    <a:pt x="1435" y="876"/>
                    <a:pt x="1435" y="810"/>
                    <a:pt x="1435" y="710"/>
                  </a:cubicBezTo>
                  <a:lnTo>
                    <a:pt x="1435" y="209"/>
                  </a:lnTo>
                  <a:cubicBezTo>
                    <a:pt x="1435" y="70"/>
                    <a:pt x="1412" y="1"/>
                    <a:pt x="138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38"/>
            <p:cNvSpPr/>
            <p:nvPr/>
          </p:nvSpPr>
          <p:spPr>
            <a:xfrm>
              <a:off x="7091900" y="3448525"/>
              <a:ext cx="35875" cy="72475"/>
            </a:xfrm>
            <a:custGeom>
              <a:avLst/>
              <a:gdLst/>
              <a:ahLst/>
              <a:cxnLst/>
              <a:rect l="l" t="t" r="r" b="b"/>
              <a:pathLst>
                <a:path w="1435" h="2899" extrusionOk="0">
                  <a:moveTo>
                    <a:pt x="1385" y="1"/>
                  </a:moveTo>
                  <a:cubicBezTo>
                    <a:pt x="1379" y="1"/>
                    <a:pt x="1374" y="4"/>
                    <a:pt x="1368" y="9"/>
                  </a:cubicBezTo>
                  <a:lnTo>
                    <a:pt x="67" y="1977"/>
                  </a:lnTo>
                  <a:cubicBezTo>
                    <a:pt x="1" y="2011"/>
                    <a:pt x="1" y="2111"/>
                    <a:pt x="1" y="2177"/>
                  </a:cubicBezTo>
                  <a:lnTo>
                    <a:pt x="1" y="2678"/>
                  </a:lnTo>
                  <a:cubicBezTo>
                    <a:pt x="1" y="2809"/>
                    <a:pt x="42" y="2899"/>
                    <a:pt x="76" y="2899"/>
                  </a:cubicBezTo>
                  <a:cubicBezTo>
                    <a:pt x="85" y="2899"/>
                    <a:pt x="94" y="2892"/>
                    <a:pt x="101" y="2878"/>
                  </a:cubicBezTo>
                  <a:lnTo>
                    <a:pt x="1402" y="943"/>
                  </a:lnTo>
                  <a:cubicBezTo>
                    <a:pt x="1435" y="877"/>
                    <a:pt x="1435" y="810"/>
                    <a:pt x="1435" y="710"/>
                  </a:cubicBezTo>
                  <a:lnTo>
                    <a:pt x="1435" y="209"/>
                  </a:lnTo>
                  <a:cubicBezTo>
                    <a:pt x="1435" y="70"/>
                    <a:pt x="1412" y="1"/>
                    <a:pt x="138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38"/>
            <p:cNvSpPr/>
            <p:nvPr/>
          </p:nvSpPr>
          <p:spPr>
            <a:xfrm>
              <a:off x="7091900" y="3501900"/>
              <a:ext cx="35875" cy="72175"/>
            </a:xfrm>
            <a:custGeom>
              <a:avLst/>
              <a:gdLst/>
              <a:ahLst/>
              <a:cxnLst/>
              <a:rect l="l" t="t" r="r" b="b"/>
              <a:pathLst>
                <a:path w="1435" h="2887" extrusionOk="0">
                  <a:moveTo>
                    <a:pt x="1385" y="1"/>
                  </a:moveTo>
                  <a:cubicBezTo>
                    <a:pt x="1379" y="1"/>
                    <a:pt x="1374" y="4"/>
                    <a:pt x="1368" y="9"/>
                  </a:cubicBezTo>
                  <a:lnTo>
                    <a:pt x="67" y="1977"/>
                  </a:lnTo>
                  <a:cubicBezTo>
                    <a:pt x="1" y="2011"/>
                    <a:pt x="1" y="2077"/>
                    <a:pt x="1" y="2177"/>
                  </a:cubicBezTo>
                  <a:lnTo>
                    <a:pt x="1" y="2678"/>
                  </a:lnTo>
                  <a:cubicBezTo>
                    <a:pt x="1" y="2817"/>
                    <a:pt x="47" y="2886"/>
                    <a:pt x="82" y="2886"/>
                  </a:cubicBezTo>
                  <a:cubicBezTo>
                    <a:pt x="89" y="2886"/>
                    <a:pt x="95" y="2883"/>
                    <a:pt x="101" y="2878"/>
                  </a:cubicBezTo>
                  <a:lnTo>
                    <a:pt x="1402" y="910"/>
                  </a:lnTo>
                  <a:cubicBezTo>
                    <a:pt x="1435" y="876"/>
                    <a:pt x="1435" y="810"/>
                    <a:pt x="1435" y="710"/>
                  </a:cubicBezTo>
                  <a:lnTo>
                    <a:pt x="1435" y="209"/>
                  </a:lnTo>
                  <a:cubicBezTo>
                    <a:pt x="1435" y="70"/>
                    <a:pt x="1412" y="1"/>
                    <a:pt x="138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38"/>
            <p:cNvSpPr/>
            <p:nvPr/>
          </p:nvSpPr>
          <p:spPr>
            <a:xfrm>
              <a:off x="7091900" y="3556125"/>
              <a:ext cx="35875" cy="72150"/>
            </a:xfrm>
            <a:custGeom>
              <a:avLst/>
              <a:gdLst/>
              <a:ahLst/>
              <a:cxnLst/>
              <a:rect l="l" t="t" r="r" b="b"/>
              <a:pathLst>
                <a:path w="1435" h="2886" extrusionOk="0">
                  <a:moveTo>
                    <a:pt x="1385" y="0"/>
                  </a:moveTo>
                  <a:cubicBezTo>
                    <a:pt x="1379" y="0"/>
                    <a:pt x="1374" y="3"/>
                    <a:pt x="1368" y="8"/>
                  </a:cubicBezTo>
                  <a:lnTo>
                    <a:pt x="67" y="1976"/>
                  </a:lnTo>
                  <a:cubicBezTo>
                    <a:pt x="1" y="2010"/>
                    <a:pt x="1" y="2076"/>
                    <a:pt x="1" y="2177"/>
                  </a:cubicBezTo>
                  <a:lnTo>
                    <a:pt x="1" y="2677"/>
                  </a:lnTo>
                  <a:cubicBezTo>
                    <a:pt x="1" y="2816"/>
                    <a:pt x="47" y="2885"/>
                    <a:pt x="82" y="2885"/>
                  </a:cubicBezTo>
                  <a:cubicBezTo>
                    <a:pt x="89" y="2885"/>
                    <a:pt x="95" y="2883"/>
                    <a:pt x="101" y="2877"/>
                  </a:cubicBezTo>
                  <a:lnTo>
                    <a:pt x="1402" y="909"/>
                  </a:lnTo>
                  <a:cubicBezTo>
                    <a:pt x="1435" y="876"/>
                    <a:pt x="1435" y="809"/>
                    <a:pt x="1435" y="709"/>
                  </a:cubicBezTo>
                  <a:lnTo>
                    <a:pt x="1435" y="208"/>
                  </a:lnTo>
                  <a:cubicBezTo>
                    <a:pt x="1435" y="70"/>
                    <a:pt x="1412" y="0"/>
                    <a:pt x="138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38"/>
            <p:cNvSpPr/>
            <p:nvPr/>
          </p:nvSpPr>
          <p:spPr>
            <a:xfrm>
              <a:off x="7091900" y="3867700"/>
              <a:ext cx="35875" cy="72775"/>
            </a:xfrm>
            <a:custGeom>
              <a:avLst/>
              <a:gdLst/>
              <a:ahLst/>
              <a:cxnLst/>
              <a:rect l="l" t="t" r="r" b="b"/>
              <a:pathLst>
                <a:path w="1435" h="2911" extrusionOk="0">
                  <a:moveTo>
                    <a:pt x="76" y="0"/>
                  </a:moveTo>
                  <a:cubicBezTo>
                    <a:pt x="42" y="0"/>
                    <a:pt x="1" y="90"/>
                    <a:pt x="1" y="221"/>
                  </a:cubicBezTo>
                  <a:lnTo>
                    <a:pt x="1" y="721"/>
                  </a:lnTo>
                  <a:cubicBezTo>
                    <a:pt x="1" y="788"/>
                    <a:pt x="1" y="888"/>
                    <a:pt x="67" y="922"/>
                  </a:cubicBezTo>
                  <a:lnTo>
                    <a:pt x="1368" y="2890"/>
                  </a:lnTo>
                  <a:cubicBezTo>
                    <a:pt x="1375" y="2904"/>
                    <a:pt x="1382" y="2911"/>
                    <a:pt x="1389" y="2911"/>
                  </a:cubicBezTo>
                  <a:cubicBezTo>
                    <a:pt x="1414" y="2911"/>
                    <a:pt x="1435" y="2821"/>
                    <a:pt x="1435" y="2690"/>
                  </a:cubicBezTo>
                  <a:lnTo>
                    <a:pt x="1435" y="2189"/>
                  </a:lnTo>
                  <a:cubicBezTo>
                    <a:pt x="1435" y="2089"/>
                    <a:pt x="1435" y="2022"/>
                    <a:pt x="1402" y="1956"/>
                  </a:cubicBezTo>
                  <a:lnTo>
                    <a:pt x="101" y="21"/>
                  </a:lnTo>
                  <a:cubicBezTo>
                    <a:pt x="94" y="7"/>
                    <a:pt x="85" y="0"/>
                    <a:pt x="7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38"/>
            <p:cNvSpPr/>
            <p:nvPr/>
          </p:nvSpPr>
          <p:spPr>
            <a:xfrm>
              <a:off x="7091900" y="3814625"/>
              <a:ext cx="35875" cy="72125"/>
            </a:xfrm>
            <a:custGeom>
              <a:avLst/>
              <a:gdLst/>
              <a:ahLst/>
              <a:cxnLst/>
              <a:rect l="l" t="t" r="r" b="b"/>
              <a:pathLst>
                <a:path w="1435" h="2885" extrusionOk="0">
                  <a:moveTo>
                    <a:pt x="82" y="1"/>
                  </a:moveTo>
                  <a:cubicBezTo>
                    <a:pt x="47" y="1"/>
                    <a:pt x="1" y="70"/>
                    <a:pt x="1" y="209"/>
                  </a:cubicBezTo>
                  <a:lnTo>
                    <a:pt x="1" y="710"/>
                  </a:lnTo>
                  <a:cubicBezTo>
                    <a:pt x="1" y="810"/>
                    <a:pt x="1" y="876"/>
                    <a:pt x="67" y="910"/>
                  </a:cubicBezTo>
                  <a:lnTo>
                    <a:pt x="1368" y="2878"/>
                  </a:lnTo>
                  <a:cubicBezTo>
                    <a:pt x="1373" y="2882"/>
                    <a:pt x="1377" y="2884"/>
                    <a:pt x="1381" y="2884"/>
                  </a:cubicBezTo>
                  <a:cubicBezTo>
                    <a:pt x="1410" y="2884"/>
                    <a:pt x="1435" y="2794"/>
                    <a:pt x="1435" y="2678"/>
                  </a:cubicBezTo>
                  <a:lnTo>
                    <a:pt x="1435" y="2177"/>
                  </a:lnTo>
                  <a:cubicBezTo>
                    <a:pt x="1435" y="2077"/>
                    <a:pt x="1435" y="2011"/>
                    <a:pt x="1402" y="1977"/>
                  </a:cubicBezTo>
                  <a:lnTo>
                    <a:pt x="101" y="9"/>
                  </a:lnTo>
                  <a:cubicBezTo>
                    <a:pt x="95" y="4"/>
                    <a:pt x="89" y="1"/>
                    <a:pt x="8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38"/>
            <p:cNvSpPr/>
            <p:nvPr/>
          </p:nvSpPr>
          <p:spPr>
            <a:xfrm>
              <a:off x="7091900" y="3759275"/>
              <a:ext cx="35875" cy="72900"/>
            </a:xfrm>
            <a:custGeom>
              <a:avLst/>
              <a:gdLst/>
              <a:ahLst/>
              <a:cxnLst/>
              <a:rect l="l" t="t" r="r" b="b"/>
              <a:pathLst>
                <a:path w="1435" h="2916" extrusionOk="0">
                  <a:moveTo>
                    <a:pt x="76" y="1"/>
                  </a:moveTo>
                  <a:cubicBezTo>
                    <a:pt x="42" y="1"/>
                    <a:pt x="1" y="91"/>
                    <a:pt x="1" y="222"/>
                  </a:cubicBezTo>
                  <a:lnTo>
                    <a:pt x="1" y="722"/>
                  </a:lnTo>
                  <a:cubicBezTo>
                    <a:pt x="1" y="789"/>
                    <a:pt x="1" y="889"/>
                    <a:pt x="67" y="922"/>
                  </a:cubicBezTo>
                  <a:lnTo>
                    <a:pt x="1368" y="2890"/>
                  </a:lnTo>
                  <a:cubicBezTo>
                    <a:pt x="1377" y="2907"/>
                    <a:pt x="1385" y="2916"/>
                    <a:pt x="1394" y="2916"/>
                  </a:cubicBezTo>
                  <a:cubicBezTo>
                    <a:pt x="1417" y="2916"/>
                    <a:pt x="1435" y="2847"/>
                    <a:pt x="1435" y="2723"/>
                  </a:cubicBezTo>
                  <a:lnTo>
                    <a:pt x="1435" y="2190"/>
                  </a:lnTo>
                  <a:cubicBezTo>
                    <a:pt x="1435" y="2090"/>
                    <a:pt x="1435" y="2023"/>
                    <a:pt x="1402" y="1956"/>
                  </a:cubicBezTo>
                  <a:lnTo>
                    <a:pt x="101" y="22"/>
                  </a:lnTo>
                  <a:cubicBezTo>
                    <a:pt x="94" y="7"/>
                    <a:pt x="85" y="1"/>
                    <a:pt x="7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38"/>
            <p:cNvSpPr/>
            <p:nvPr/>
          </p:nvSpPr>
          <p:spPr>
            <a:xfrm>
              <a:off x="7091900" y="3706225"/>
              <a:ext cx="35875" cy="72150"/>
            </a:xfrm>
            <a:custGeom>
              <a:avLst/>
              <a:gdLst/>
              <a:ahLst/>
              <a:cxnLst/>
              <a:rect l="l" t="t" r="r" b="b"/>
              <a:pathLst>
                <a:path w="1435" h="2886" extrusionOk="0">
                  <a:moveTo>
                    <a:pt x="82" y="0"/>
                  </a:moveTo>
                  <a:cubicBezTo>
                    <a:pt x="47" y="0"/>
                    <a:pt x="1" y="70"/>
                    <a:pt x="1" y="209"/>
                  </a:cubicBezTo>
                  <a:lnTo>
                    <a:pt x="1" y="709"/>
                  </a:lnTo>
                  <a:cubicBezTo>
                    <a:pt x="1" y="809"/>
                    <a:pt x="1" y="876"/>
                    <a:pt x="67" y="909"/>
                  </a:cubicBezTo>
                  <a:lnTo>
                    <a:pt x="1368" y="2877"/>
                  </a:lnTo>
                  <a:cubicBezTo>
                    <a:pt x="1374" y="2883"/>
                    <a:pt x="1379" y="2886"/>
                    <a:pt x="1385" y="2886"/>
                  </a:cubicBezTo>
                  <a:cubicBezTo>
                    <a:pt x="1412" y="2886"/>
                    <a:pt x="1435" y="2816"/>
                    <a:pt x="1435" y="2677"/>
                  </a:cubicBezTo>
                  <a:lnTo>
                    <a:pt x="1435" y="2177"/>
                  </a:lnTo>
                  <a:cubicBezTo>
                    <a:pt x="1435" y="2077"/>
                    <a:pt x="1435" y="2010"/>
                    <a:pt x="1402" y="1977"/>
                  </a:cubicBezTo>
                  <a:lnTo>
                    <a:pt x="101" y="9"/>
                  </a:lnTo>
                  <a:cubicBezTo>
                    <a:pt x="95" y="3"/>
                    <a:pt x="89" y="0"/>
                    <a:pt x="8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38"/>
            <p:cNvSpPr/>
            <p:nvPr/>
          </p:nvSpPr>
          <p:spPr>
            <a:xfrm>
              <a:off x="7091900" y="3651700"/>
              <a:ext cx="35875" cy="73125"/>
            </a:xfrm>
            <a:custGeom>
              <a:avLst/>
              <a:gdLst/>
              <a:ahLst/>
              <a:cxnLst/>
              <a:rect l="l" t="t" r="r" b="b"/>
              <a:pathLst>
                <a:path w="1435" h="2925" extrusionOk="0">
                  <a:moveTo>
                    <a:pt x="76" y="1"/>
                  </a:moveTo>
                  <a:cubicBezTo>
                    <a:pt x="42" y="1"/>
                    <a:pt x="1" y="90"/>
                    <a:pt x="1" y="222"/>
                  </a:cubicBezTo>
                  <a:lnTo>
                    <a:pt x="1" y="722"/>
                  </a:lnTo>
                  <a:cubicBezTo>
                    <a:pt x="1" y="822"/>
                    <a:pt x="1" y="889"/>
                    <a:pt x="67" y="922"/>
                  </a:cubicBezTo>
                  <a:lnTo>
                    <a:pt x="1368" y="2890"/>
                  </a:lnTo>
                  <a:cubicBezTo>
                    <a:pt x="1376" y="2914"/>
                    <a:pt x="1384" y="2925"/>
                    <a:pt x="1392" y="2925"/>
                  </a:cubicBezTo>
                  <a:cubicBezTo>
                    <a:pt x="1416" y="2925"/>
                    <a:pt x="1435" y="2817"/>
                    <a:pt x="1435" y="2690"/>
                  </a:cubicBezTo>
                  <a:lnTo>
                    <a:pt x="1435" y="2190"/>
                  </a:lnTo>
                  <a:cubicBezTo>
                    <a:pt x="1435" y="2090"/>
                    <a:pt x="1435" y="2023"/>
                    <a:pt x="1402" y="1990"/>
                  </a:cubicBezTo>
                  <a:lnTo>
                    <a:pt x="101" y="21"/>
                  </a:lnTo>
                  <a:cubicBezTo>
                    <a:pt x="94" y="7"/>
                    <a:pt x="85" y="1"/>
                    <a:pt x="7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38"/>
            <p:cNvSpPr/>
            <p:nvPr/>
          </p:nvSpPr>
          <p:spPr>
            <a:xfrm>
              <a:off x="7111075" y="3614700"/>
              <a:ext cx="17550" cy="50900"/>
            </a:xfrm>
            <a:custGeom>
              <a:avLst/>
              <a:gdLst/>
              <a:ahLst/>
              <a:cxnLst/>
              <a:rect l="l" t="t" r="r" b="b"/>
              <a:pathLst>
                <a:path w="702" h="2036" extrusionOk="0">
                  <a:moveTo>
                    <a:pt x="701" y="0"/>
                  </a:moveTo>
                  <a:lnTo>
                    <a:pt x="1" y="1001"/>
                  </a:lnTo>
                  <a:lnTo>
                    <a:pt x="701" y="2035"/>
                  </a:lnTo>
                  <a:lnTo>
                    <a:pt x="70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38"/>
            <p:cNvSpPr/>
            <p:nvPr/>
          </p:nvSpPr>
          <p:spPr>
            <a:xfrm>
              <a:off x="7103575" y="3961600"/>
              <a:ext cx="25875" cy="255225"/>
            </a:xfrm>
            <a:custGeom>
              <a:avLst/>
              <a:gdLst/>
              <a:ahLst/>
              <a:cxnLst/>
              <a:rect l="l" t="t" r="r" b="b"/>
              <a:pathLst>
                <a:path w="1035" h="10209" extrusionOk="0">
                  <a:moveTo>
                    <a:pt x="1035" y="1"/>
                  </a:moveTo>
                  <a:lnTo>
                    <a:pt x="434" y="268"/>
                  </a:lnTo>
                  <a:cubicBezTo>
                    <a:pt x="167" y="335"/>
                    <a:pt x="1" y="601"/>
                    <a:pt x="1" y="835"/>
                  </a:cubicBezTo>
                  <a:lnTo>
                    <a:pt x="1" y="9007"/>
                  </a:lnTo>
                  <a:cubicBezTo>
                    <a:pt x="1" y="9641"/>
                    <a:pt x="468" y="10142"/>
                    <a:pt x="1035" y="10208"/>
                  </a:cubicBezTo>
                  <a:lnTo>
                    <a:pt x="10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38"/>
            <p:cNvSpPr/>
            <p:nvPr/>
          </p:nvSpPr>
          <p:spPr>
            <a:xfrm>
              <a:off x="7090225" y="3986625"/>
              <a:ext cx="31725" cy="207675"/>
            </a:xfrm>
            <a:custGeom>
              <a:avLst/>
              <a:gdLst/>
              <a:ahLst/>
              <a:cxnLst/>
              <a:rect l="l" t="t" r="r" b="b"/>
              <a:pathLst>
                <a:path w="1269" h="8307" extrusionOk="0">
                  <a:moveTo>
                    <a:pt x="501" y="1"/>
                  </a:moveTo>
                  <a:cubicBezTo>
                    <a:pt x="201" y="1"/>
                    <a:pt x="1" y="201"/>
                    <a:pt x="1" y="501"/>
                  </a:cubicBezTo>
                  <a:lnTo>
                    <a:pt x="1" y="7806"/>
                  </a:lnTo>
                  <a:cubicBezTo>
                    <a:pt x="1" y="8106"/>
                    <a:pt x="201" y="8307"/>
                    <a:pt x="501" y="8307"/>
                  </a:cubicBezTo>
                  <a:lnTo>
                    <a:pt x="1268" y="8307"/>
                  </a:lnTo>
                  <a:lnTo>
                    <a:pt x="126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38"/>
            <p:cNvSpPr/>
            <p:nvPr/>
          </p:nvSpPr>
          <p:spPr>
            <a:xfrm>
              <a:off x="7090225" y="4145900"/>
              <a:ext cx="31725" cy="48400"/>
            </a:xfrm>
            <a:custGeom>
              <a:avLst/>
              <a:gdLst/>
              <a:ahLst/>
              <a:cxnLst/>
              <a:rect l="l" t="t" r="r" b="b"/>
              <a:pathLst>
                <a:path w="1269" h="1936" extrusionOk="0">
                  <a:moveTo>
                    <a:pt x="1" y="1"/>
                  </a:moveTo>
                  <a:lnTo>
                    <a:pt x="1" y="1435"/>
                  </a:lnTo>
                  <a:cubicBezTo>
                    <a:pt x="1" y="1702"/>
                    <a:pt x="201" y="1936"/>
                    <a:pt x="501" y="1936"/>
                  </a:cubicBezTo>
                  <a:lnTo>
                    <a:pt x="1268" y="1936"/>
                  </a:lnTo>
                  <a:lnTo>
                    <a:pt x="126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38"/>
            <p:cNvSpPr/>
            <p:nvPr/>
          </p:nvSpPr>
          <p:spPr>
            <a:xfrm>
              <a:off x="7103575" y="3063475"/>
              <a:ext cx="25875" cy="255200"/>
            </a:xfrm>
            <a:custGeom>
              <a:avLst/>
              <a:gdLst/>
              <a:ahLst/>
              <a:cxnLst/>
              <a:rect l="l" t="t" r="r" b="b"/>
              <a:pathLst>
                <a:path w="1035" h="10208" extrusionOk="0">
                  <a:moveTo>
                    <a:pt x="1035" y="0"/>
                  </a:moveTo>
                  <a:cubicBezTo>
                    <a:pt x="468" y="67"/>
                    <a:pt x="1" y="567"/>
                    <a:pt x="1" y="1201"/>
                  </a:cubicBezTo>
                  <a:lnTo>
                    <a:pt x="1" y="9374"/>
                  </a:lnTo>
                  <a:cubicBezTo>
                    <a:pt x="1" y="9607"/>
                    <a:pt x="167" y="9874"/>
                    <a:pt x="434" y="9941"/>
                  </a:cubicBezTo>
                  <a:lnTo>
                    <a:pt x="1035" y="10208"/>
                  </a:lnTo>
                  <a:lnTo>
                    <a:pt x="103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38"/>
            <p:cNvSpPr/>
            <p:nvPr/>
          </p:nvSpPr>
          <p:spPr>
            <a:xfrm>
              <a:off x="7090225" y="3085975"/>
              <a:ext cx="31725" cy="207675"/>
            </a:xfrm>
            <a:custGeom>
              <a:avLst/>
              <a:gdLst/>
              <a:ahLst/>
              <a:cxnLst/>
              <a:rect l="l" t="t" r="r" b="b"/>
              <a:pathLst>
                <a:path w="1269" h="8307" extrusionOk="0">
                  <a:moveTo>
                    <a:pt x="501" y="1"/>
                  </a:moveTo>
                  <a:cubicBezTo>
                    <a:pt x="201" y="1"/>
                    <a:pt x="1" y="201"/>
                    <a:pt x="1" y="501"/>
                  </a:cubicBezTo>
                  <a:lnTo>
                    <a:pt x="1" y="7806"/>
                  </a:lnTo>
                  <a:cubicBezTo>
                    <a:pt x="1" y="8073"/>
                    <a:pt x="201" y="8307"/>
                    <a:pt x="501" y="8307"/>
                  </a:cubicBezTo>
                  <a:lnTo>
                    <a:pt x="1268" y="8307"/>
                  </a:lnTo>
                  <a:lnTo>
                    <a:pt x="126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38"/>
            <p:cNvSpPr/>
            <p:nvPr/>
          </p:nvSpPr>
          <p:spPr>
            <a:xfrm>
              <a:off x="7090225" y="3085975"/>
              <a:ext cx="31725" cy="47575"/>
            </a:xfrm>
            <a:custGeom>
              <a:avLst/>
              <a:gdLst/>
              <a:ahLst/>
              <a:cxnLst/>
              <a:rect l="l" t="t" r="r" b="b"/>
              <a:pathLst>
                <a:path w="1269" h="1903" extrusionOk="0">
                  <a:moveTo>
                    <a:pt x="501" y="1"/>
                  </a:moveTo>
                  <a:cubicBezTo>
                    <a:pt x="201" y="1"/>
                    <a:pt x="1" y="201"/>
                    <a:pt x="1" y="501"/>
                  </a:cubicBezTo>
                  <a:lnTo>
                    <a:pt x="1" y="1902"/>
                  </a:lnTo>
                  <a:lnTo>
                    <a:pt x="1268" y="1902"/>
                  </a:lnTo>
                  <a:lnTo>
                    <a:pt x="126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38"/>
            <p:cNvSpPr/>
            <p:nvPr/>
          </p:nvSpPr>
          <p:spPr>
            <a:xfrm>
              <a:off x="7226175" y="3705600"/>
              <a:ext cx="748875" cy="504550"/>
            </a:xfrm>
            <a:custGeom>
              <a:avLst/>
              <a:gdLst/>
              <a:ahLst/>
              <a:cxnLst/>
              <a:rect l="l" t="t" r="r" b="b"/>
              <a:pathLst>
                <a:path w="29955" h="20182" extrusionOk="0">
                  <a:moveTo>
                    <a:pt x="33" y="0"/>
                  </a:moveTo>
                  <a:lnTo>
                    <a:pt x="0" y="17246"/>
                  </a:lnTo>
                  <a:lnTo>
                    <a:pt x="29955" y="20181"/>
                  </a:lnTo>
                  <a:lnTo>
                    <a:pt x="29955" y="20181"/>
                  </a:lnTo>
                  <a:lnTo>
                    <a:pt x="27620" y="234"/>
                  </a:lnTo>
                  <a:lnTo>
                    <a:pt x="3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38"/>
            <p:cNvSpPr/>
            <p:nvPr/>
          </p:nvSpPr>
          <p:spPr>
            <a:xfrm>
              <a:off x="7226175" y="3070150"/>
              <a:ext cx="748875" cy="504550"/>
            </a:xfrm>
            <a:custGeom>
              <a:avLst/>
              <a:gdLst/>
              <a:ahLst/>
              <a:cxnLst/>
              <a:rect l="l" t="t" r="r" b="b"/>
              <a:pathLst>
                <a:path w="29955" h="20182" extrusionOk="0">
                  <a:moveTo>
                    <a:pt x="29955" y="0"/>
                  </a:moveTo>
                  <a:lnTo>
                    <a:pt x="0" y="2936"/>
                  </a:lnTo>
                  <a:lnTo>
                    <a:pt x="33" y="20181"/>
                  </a:lnTo>
                  <a:lnTo>
                    <a:pt x="27620" y="19948"/>
                  </a:lnTo>
                  <a:lnTo>
                    <a:pt x="299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38"/>
            <p:cNvSpPr/>
            <p:nvPr/>
          </p:nvSpPr>
          <p:spPr>
            <a:xfrm>
              <a:off x="7175300" y="3043450"/>
              <a:ext cx="78400" cy="1196725"/>
            </a:xfrm>
            <a:custGeom>
              <a:avLst/>
              <a:gdLst/>
              <a:ahLst/>
              <a:cxnLst/>
              <a:rect l="l" t="t" r="r" b="b"/>
              <a:pathLst>
                <a:path w="3136" h="47869" extrusionOk="0">
                  <a:moveTo>
                    <a:pt x="934" y="1"/>
                  </a:moveTo>
                  <a:lnTo>
                    <a:pt x="0" y="23918"/>
                  </a:lnTo>
                  <a:lnTo>
                    <a:pt x="934" y="47868"/>
                  </a:lnTo>
                  <a:lnTo>
                    <a:pt x="934" y="47368"/>
                  </a:lnTo>
                  <a:lnTo>
                    <a:pt x="2035" y="43865"/>
                  </a:lnTo>
                  <a:lnTo>
                    <a:pt x="2636" y="43532"/>
                  </a:lnTo>
                  <a:cubicBezTo>
                    <a:pt x="2969" y="43365"/>
                    <a:pt x="3136" y="43031"/>
                    <a:pt x="3136" y="42631"/>
                  </a:cubicBezTo>
                  <a:lnTo>
                    <a:pt x="3136" y="27854"/>
                  </a:lnTo>
                  <a:cubicBezTo>
                    <a:pt x="3136" y="27520"/>
                    <a:pt x="2969" y="27187"/>
                    <a:pt x="2702" y="27020"/>
                  </a:cubicBezTo>
                  <a:lnTo>
                    <a:pt x="2068" y="26620"/>
                  </a:lnTo>
                  <a:lnTo>
                    <a:pt x="2068" y="24452"/>
                  </a:lnTo>
                  <a:lnTo>
                    <a:pt x="2068" y="23351"/>
                  </a:lnTo>
                  <a:lnTo>
                    <a:pt x="2068" y="21216"/>
                  </a:lnTo>
                  <a:lnTo>
                    <a:pt x="2702" y="20849"/>
                  </a:lnTo>
                  <a:cubicBezTo>
                    <a:pt x="2969" y="20682"/>
                    <a:pt x="3136" y="20349"/>
                    <a:pt x="3136" y="20015"/>
                  </a:cubicBezTo>
                  <a:lnTo>
                    <a:pt x="3136" y="5204"/>
                  </a:lnTo>
                  <a:cubicBezTo>
                    <a:pt x="3136" y="4837"/>
                    <a:pt x="2936" y="4504"/>
                    <a:pt x="2636" y="4337"/>
                  </a:cubicBezTo>
                  <a:lnTo>
                    <a:pt x="2035" y="4004"/>
                  </a:lnTo>
                  <a:lnTo>
                    <a:pt x="1101" y="668"/>
                  </a:lnTo>
                  <a:lnTo>
                    <a:pt x="93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38"/>
            <p:cNvSpPr/>
            <p:nvPr/>
          </p:nvSpPr>
          <p:spPr>
            <a:xfrm>
              <a:off x="7916650" y="3065975"/>
              <a:ext cx="1316800" cy="1150000"/>
            </a:xfrm>
            <a:custGeom>
              <a:avLst/>
              <a:gdLst/>
              <a:ahLst/>
              <a:cxnLst/>
              <a:rect l="l" t="t" r="r" b="b"/>
              <a:pathLst>
                <a:path w="52672" h="46000" extrusionOk="0">
                  <a:moveTo>
                    <a:pt x="3303" y="0"/>
                  </a:moveTo>
                  <a:cubicBezTo>
                    <a:pt x="1502" y="0"/>
                    <a:pt x="1" y="1468"/>
                    <a:pt x="1" y="3303"/>
                  </a:cubicBezTo>
                  <a:lnTo>
                    <a:pt x="1" y="42698"/>
                  </a:lnTo>
                  <a:cubicBezTo>
                    <a:pt x="1" y="44499"/>
                    <a:pt x="1469" y="46000"/>
                    <a:pt x="3303" y="46000"/>
                  </a:cubicBezTo>
                  <a:lnTo>
                    <a:pt x="49369" y="46000"/>
                  </a:lnTo>
                  <a:cubicBezTo>
                    <a:pt x="51171" y="46000"/>
                    <a:pt x="52672" y="44532"/>
                    <a:pt x="52672" y="42698"/>
                  </a:cubicBezTo>
                  <a:lnTo>
                    <a:pt x="52672" y="3303"/>
                  </a:lnTo>
                  <a:cubicBezTo>
                    <a:pt x="52638" y="1468"/>
                    <a:pt x="51171" y="0"/>
                    <a:pt x="4936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38"/>
            <p:cNvSpPr/>
            <p:nvPr/>
          </p:nvSpPr>
          <p:spPr>
            <a:xfrm>
              <a:off x="8136825" y="3246925"/>
              <a:ext cx="1003225" cy="785600"/>
            </a:xfrm>
            <a:custGeom>
              <a:avLst/>
              <a:gdLst/>
              <a:ahLst/>
              <a:cxnLst/>
              <a:rect l="l" t="t" r="r" b="b"/>
              <a:pathLst>
                <a:path w="40129" h="31424" extrusionOk="0">
                  <a:moveTo>
                    <a:pt x="2635" y="1"/>
                  </a:moveTo>
                  <a:cubicBezTo>
                    <a:pt x="1168" y="1"/>
                    <a:pt x="0" y="1168"/>
                    <a:pt x="0" y="2603"/>
                  </a:cubicBezTo>
                  <a:lnTo>
                    <a:pt x="0" y="28788"/>
                  </a:lnTo>
                  <a:cubicBezTo>
                    <a:pt x="0" y="30256"/>
                    <a:pt x="1168" y="31423"/>
                    <a:pt x="2635" y="31423"/>
                  </a:cubicBezTo>
                  <a:lnTo>
                    <a:pt x="37494" y="31423"/>
                  </a:lnTo>
                  <a:cubicBezTo>
                    <a:pt x="38961" y="31423"/>
                    <a:pt x="40095" y="30256"/>
                    <a:pt x="40095" y="28788"/>
                  </a:cubicBezTo>
                  <a:lnTo>
                    <a:pt x="40095" y="2603"/>
                  </a:lnTo>
                  <a:cubicBezTo>
                    <a:pt x="40129" y="1135"/>
                    <a:pt x="38961" y="1"/>
                    <a:pt x="374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38"/>
            <p:cNvSpPr/>
            <p:nvPr/>
          </p:nvSpPr>
          <p:spPr>
            <a:xfrm>
              <a:off x="7957525" y="4061675"/>
              <a:ext cx="1115825" cy="198500"/>
            </a:xfrm>
            <a:custGeom>
              <a:avLst/>
              <a:gdLst/>
              <a:ahLst/>
              <a:cxnLst/>
              <a:rect l="l" t="t" r="r" b="b"/>
              <a:pathLst>
                <a:path w="44633" h="7940" extrusionOk="0">
                  <a:moveTo>
                    <a:pt x="8873" y="1"/>
                  </a:moveTo>
                  <a:lnTo>
                    <a:pt x="0" y="7940"/>
                  </a:lnTo>
                  <a:lnTo>
                    <a:pt x="44632" y="7806"/>
                  </a:lnTo>
                  <a:lnTo>
                    <a:pt x="44632" y="6139"/>
                  </a:lnTo>
                  <a:lnTo>
                    <a:pt x="34492" y="6139"/>
                  </a:lnTo>
                  <a:cubicBezTo>
                    <a:pt x="33157" y="6139"/>
                    <a:pt x="32057" y="5138"/>
                    <a:pt x="31890" y="3804"/>
                  </a:cubicBezTo>
                  <a:lnTo>
                    <a:pt x="3148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38"/>
            <p:cNvSpPr/>
            <p:nvPr/>
          </p:nvSpPr>
          <p:spPr>
            <a:xfrm>
              <a:off x="7957525" y="3020100"/>
              <a:ext cx="1115825" cy="198500"/>
            </a:xfrm>
            <a:custGeom>
              <a:avLst/>
              <a:gdLst/>
              <a:ahLst/>
              <a:cxnLst/>
              <a:rect l="l" t="t" r="r" b="b"/>
              <a:pathLst>
                <a:path w="44633" h="7940" extrusionOk="0">
                  <a:moveTo>
                    <a:pt x="0" y="1"/>
                  </a:moveTo>
                  <a:lnTo>
                    <a:pt x="8873" y="7940"/>
                  </a:lnTo>
                  <a:lnTo>
                    <a:pt x="31489" y="7940"/>
                  </a:lnTo>
                  <a:lnTo>
                    <a:pt x="31890" y="4137"/>
                  </a:lnTo>
                  <a:cubicBezTo>
                    <a:pt x="32057" y="2803"/>
                    <a:pt x="33157" y="1802"/>
                    <a:pt x="34492" y="1802"/>
                  </a:cubicBezTo>
                  <a:lnTo>
                    <a:pt x="44632" y="1802"/>
                  </a:lnTo>
                  <a:lnTo>
                    <a:pt x="44632" y="134"/>
                  </a:ln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38"/>
            <p:cNvSpPr/>
            <p:nvPr/>
          </p:nvSpPr>
          <p:spPr>
            <a:xfrm>
              <a:off x="7980875" y="3001750"/>
              <a:ext cx="1888875" cy="221850"/>
            </a:xfrm>
            <a:custGeom>
              <a:avLst/>
              <a:gdLst/>
              <a:ahLst/>
              <a:cxnLst/>
              <a:rect l="l" t="t" r="r" b="b"/>
              <a:pathLst>
                <a:path w="75555" h="8874" extrusionOk="0">
                  <a:moveTo>
                    <a:pt x="1702" y="1"/>
                  </a:moveTo>
                  <a:lnTo>
                    <a:pt x="1702" y="1635"/>
                  </a:lnTo>
                  <a:lnTo>
                    <a:pt x="0" y="1635"/>
                  </a:lnTo>
                  <a:lnTo>
                    <a:pt x="0" y="2069"/>
                  </a:lnTo>
                  <a:lnTo>
                    <a:pt x="1868" y="2069"/>
                  </a:lnTo>
                  <a:lnTo>
                    <a:pt x="8773" y="8640"/>
                  </a:lnTo>
                  <a:lnTo>
                    <a:pt x="9407" y="8640"/>
                  </a:lnTo>
                  <a:lnTo>
                    <a:pt x="2502" y="2069"/>
                  </a:lnTo>
                  <a:lnTo>
                    <a:pt x="29188" y="2069"/>
                  </a:lnTo>
                  <a:lnTo>
                    <a:pt x="28421" y="8874"/>
                  </a:lnTo>
                  <a:lnTo>
                    <a:pt x="29088" y="8874"/>
                  </a:lnTo>
                  <a:lnTo>
                    <a:pt x="29888" y="2069"/>
                  </a:lnTo>
                  <a:lnTo>
                    <a:pt x="75554" y="2069"/>
                  </a:lnTo>
                  <a:lnTo>
                    <a:pt x="75554" y="1635"/>
                  </a:lnTo>
                  <a:lnTo>
                    <a:pt x="29888" y="1635"/>
                  </a:lnTo>
                  <a:lnTo>
                    <a:pt x="29888" y="1"/>
                  </a:lnTo>
                  <a:lnTo>
                    <a:pt x="29221" y="1"/>
                  </a:lnTo>
                  <a:lnTo>
                    <a:pt x="29221" y="1635"/>
                  </a:lnTo>
                  <a:lnTo>
                    <a:pt x="2502" y="1635"/>
                  </a:lnTo>
                  <a:lnTo>
                    <a:pt x="250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38"/>
            <p:cNvSpPr/>
            <p:nvPr/>
          </p:nvSpPr>
          <p:spPr>
            <a:xfrm>
              <a:off x="8518750" y="3010100"/>
              <a:ext cx="172650" cy="19200"/>
            </a:xfrm>
            <a:custGeom>
              <a:avLst/>
              <a:gdLst/>
              <a:ahLst/>
              <a:cxnLst/>
              <a:rect l="l" t="t" r="r" b="b"/>
              <a:pathLst>
                <a:path w="6906" h="768" extrusionOk="0">
                  <a:moveTo>
                    <a:pt x="401" y="0"/>
                  </a:moveTo>
                  <a:cubicBezTo>
                    <a:pt x="167" y="0"/>
                    <a:pt x="1" y="67"/>
                    <a:pt x="1" y="167"/>
                  </a:cubicBezTo>
                  <a:lnTo>
                    <a:pt x="1" y="601"/>
                  </a:lnTo>
                  <a:cubicBezTo>
                    <a:pt x="1" y="701"/>
                    <a:pt x="201" y="768"/>
                    <a:pt x="401" y="768"/>
                  </a:cubicBezTo>
                  <a:lnTo>
                    <a:pt x="6505" y="768"/>
                  </a:lnTo>
                  <a:cubicBezTo>
                    <a:pt x="6739" y="768"/>
                    <a:pt x="6906" y="701"/>
                    <a:pt x="6906" y="601"/>
                  </a:cubicBezTo>
                  <a:lnTo>
                    <a:pt x="6906" y="167"/>
                  </a:lnTo>
                  <a:cubicBezTo>
                    <a:pt x="6906" y="34"/>
                    <a:pt x="6739" y="0"/>
                    <a:pt x="650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38"/>
            <p:cNvSpPr/>
            <p:nvPr/>
          </p:nvSpPr>
          <p:spPr>
            <a:xfrm>
              <a:off x="7980875" y="4056675"/>
              <a:ext cx="1888875" cy="221850"/>
            </a:xfrm>
            <a:custGeom>
              <a:avLst/>
              <a:gdLst/>
              <a:ahLst/>
              <a:cxnLst/>
              <a:rect l="l" t="t" r="r" b="b"/>
              <a:pathLst>
                <a:path w="75555" h="8874" extrusionOk="0">
                  <a:moveTo>
                    <a:pt x="28421" y="1"/>
                  </a:moveTo>
                  <a:lnTo>
                    <a:pt x="29188" y="6806"/>
                  </a:lnTo>
                  <a:lnTo>
                    <a:pt x="2502" y="6806"/>
                  </a:lnTo>
                  <a:lnTo>
                    <a:pt x="9407" y="234"/>
                  </a:lnTo>
                  <a:lnTo>
                    <a:pt x="8773" y="234"/>
                  </a:lnTo>
                  <a:lnTo>
                    <a:pt x="1868" y="6806"/>
                  </a:lnTo>
                  <a:lnTo>
                    <a:pt x="0" y="6806"/>
                  </a:lnTo>
                  <a:lnTo>
                    <a:pt x="0" y="7239"/>
                  </a:lnTo>
                  <a:lnTo>
                    <a:pt x="1702" y="7239"/>
                  </a:lnTo>
                  <a:lnTo>
                    <a:pt x="1702" y="8874"/>
                  </a:lnTo>
                  <a:lnTo>
                    <a:pt x="2502" y="8874"/>
                  </a:lnTo>
                  <a:lnTo>
                    <a:pt x="2502" y="7239"/>
                  </a:lnTo>
                  <a:lnTo>
                    <a:pt x="29221" y="7239"/>
                  </a:lnTo>
                  <a:lnTo>
                    <a:pt x="29221" y="8874"/>
                  </a:lnTo>
                  <a:lnTo>
                    <a:pt x="29888" y="8874"/>
                  </a:lnTo>
                  <a:lnTo>
                    <a:pt x="29888" y="7239"/>
                  </a:lnTo>
                  <a:lnTo>
                    <a:pt x="75554" y="7239"/>
                  </a:lnTo>
                  <a:lnTo>
                    <a:pt x="75554" y="6806"/>
                  </a:lnTo>
                  <a:lnTo>
                    <a:pt x="29888" y="6806"/>
                  </a:lnTo>
                  <a:lnTo>
                    <a:pt x="2908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38"/>
            <p:cNvSpPr/>
            <p:nvPr/>
          </p:nvSpPr>
          <p:spPr>
            <a:xfrm>
              <a:off x="8518750" y="4250150"/>
              <a:ext cx="172650" cy="20050"/>
            </a:xfrm>
            <a:custGeom>
              <a:avLst/>
              <a:gdLst/>
              <a:ahLst/>
              <a:cxnLst/>
              <a:rect l="l" t="t" r="r" b="b"/>
              <a:pathLst>
                <a:path w="6906" h="802" extrusionOk="0">
                  <a:moveTo>
                    <a:pt x="401" y="1"/>
                  </a:moveTo>
                  <a:cubicBezTo>
                    <a:pt x="201" y="1"/>
                    <a:pt x="1" y="101"/>
                    <a:pt x="1" y="167"/>
                  </a:cubicBezTo>
                  <a:lnTo>
                    <a:pt x="1" y="634"/>
                  </a:lnTo>
                  <a:cubicBezTo>
                    <a:pt x="1" y="734"/>
                    <a:pt x="167" y="801"/>
                    <a:pt x="401" y="801"/>
                  </a:cubicBezTo>
                  <a:lnTo>
                    <a:pt x="6505" y="801"/>
                  </a:lnTo>
                  <a:cubicBezTo>
                    <a:pt x="6739" y="801"/>
                    <a:pt x="6906" y="768"/>
                    <a:pt x="6906" y="634"/>
                  </a:cubicBezTo>
                  <a:lnTo>
                    <a:pt x="6906" y="167"/>
                  </a:lnTo>
                  <a:cubicBezTo>
                    <a:pt x="6906" y="101"/>
                    <a:pt x="6739" y="1"/>
                    <a:pt x="65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38"/>
            <p:cNvSpPr/>
            <p:nvPr/>
          </p:nvSpPr>
          <p:spPr>
            <a:xfrm>
              <a:off x="8804800" y="3111000"/>
              <a:ext cx="352775" cy="95100"/>
            </a:xfrm>
            <a:custGeom>
              <a:avLst/>
              <a:gdLst/>
              <a:ahLst/>
              <a:cxnLst/>
              <a:rect l="l" t="t" r="r" b="b"/>
              <a:pathLst>
                <a:path w="14111" h="3804" extrusionOk="0">
                  <a:moveTo>
                    <a:pt x="1468" y="1"/>
                  </a:moveTo>
                  <a:cubicBezTo>
                    <a:pt x="834" y="1"/>
                    <a:pt x="334" y="468"/>
                    <a:pt x="267" y="1101"/>
                  </a:cubicBezTo>
                  <a:lnTo>
                    <a:pt x="0" y="3303"/>
                  </a:lnTo>
                  <a:cubicBezTo>
                    <a:pt x="0" y="3536"/>
                    <a:pt x="200" y="3803"/>
                    <a:pt x="467" y="3803"/>
                  </a:cubicBezTo>
                  <a:lnTo>
                    <a:pt x="12309" y="3803"/>
                  </a:lnTo>
                  <a:cubicBezTo>
                    <a:pt x="12809" y="3737"/>
                    <a:pt x="13243" y="3403"/>
                    <a:pt x="13376" y="2903"/>
                  </a:cubicBezTo>
                  <a:lnTo>
                    <a:pt x="13910" y="1368"/>
                  </a:lnTo>
                  <a:cubicBezTo>
                    <a:pt x="14110" y="701"/>
                    <a:pt x="13610" y="34"/>
                    <a:pt x="129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38"/>
            <p:cNvSpPr/>
            <p:nvPr/>
          </p:nvSpPr>
          <p:spPr>
            <a:xfrm>
              <a:off x="8131800" y="3081825"/>
              <a:ext cx="541250" cy="124275"/>
            </a:xfrm>
            <a:custGeom>
              <a:avLst/>
              <a:gdLst/>
              <a:ahLst/>
              <a:cxnLst/>
              <a:rect l="l" t="t" r="r" b="b"/>
              <a:pathLst>
                <a:path w="21650" h="4971" extrusionOk="0">
                  <a:moveTo>
                    <a:pt x="535" y="0"/>
                  </a:moveTo>
                  <a:cubicBezTo>
                    <a:pt x="168" y="0"/>
                    <a:pt x="1" y="434"/>
                    <a:pt x="201" y="701"/>
                  </a:cubicBezTo>
                  <a:lnTo>
                    <a:pt x="2536" y="3636"/>
                  </a:lnTo>
                  <a:cubicBezTo>
                    <a:pt x="3203" y="4470"/>
                    <a:pt x="4204" y="4970"/>
                    <a:pt x="5305" y="4970"/>
                  </a:cubicBezTo>
                  <a:lnTo>
                    <a:pt x="20315" y="4970"/>
                  </a:lnTo>
                  <a:cubicBezTo>
                    <a:pt x="20849" y="4970"/>
                    <a:pt x="21316" y="4537"/>
                    <a:pt x="21350" y="4003"/>
                  </a:cubicBezTo>
                  <a:lnTo>
                    <a:pt x="21583" y="967"/>
                  </a:lnTo>
                  <a:cubicBezTo>
                    <a:pt x="21650" y="467"/>
                    <a:pt x="21216" y="33"/>
                    <a:pt x="207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38"/>
            <p:cNvSpPr/>
            <p:nvPr/>
          </p:nvSpPr>
          <p:spPr>
            <a:xfrm>
              <a:off x="8803950" y="4073350"/>
              <a:ext cx="353625" cy="95100"/>
            </a:xfrm>
            <a:custGeom>
              <a:avLst/>
              <a:gdLst/>
              <a:ahLst/>
              <a:cxnLst/>
              <a:rect l="l" t="t" r="r" b="b"/>
              <a:pathLst>
                <a:path w="14145" h="3804" extrusionOk="0">
                  <a:moveTo>
                    <a:pt x="501" y="1"/>
                  </a:moveTo>
                  <a:cubicBezTo>
                    <a:pt x="201" y="1"/>
                    <a:pt x="1" y="234"/>
                    <a:pt x="34" y="501"/>
                  </a:cubicBezTo>
                  <a:lnTo>
                    <a:pt x="301" y="2703"/>
                  </a:lnTo>
                  <a:cubicBezTo>
                    <a:pt x="368" y="3337"/>
                    <a:pt x="868" y="3804"/>
                    <a:pt x="1502" y="3804"/>
                  </a:cubicBezTo>
                  <a:lnTo>
                    <a:pt x="12977" y="3804"/>
                  </a:lnTo>
                  <a:cubicBezTo>
                    <a:pt x="13644" y="3804"/>
                    <a:pt x="14144" y="3136"/>
                    <a:pt x="13944" y="2403"/>
                  </a:cubicBezTo>
                  <a:lnTo>
                    <a:pt x="13444" y="868"/>
                  </a:lnTo>
                  <a:cubicBezTo>
                    <a:pt x="13277" y="334"/>
                    <a:pt x="12777" y="1"/>
                    <a:pt x="122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38"/>
            <p:cNvSpPr/>
            <p:nvPr/>
          </p:nvSpPr>
          <p:spPr>
            <a:xfrm>
              <a:off x="8130975" y="4073350"/>
              <a:ext cx="542075" cy="124300"/>
            </a:xfrm>
            <a:custGeom>
              <a:avLst/>
              <a:gdLst/>
              <a:ahLst/>
              <a:cxnLst/>
              <a:rect l="l" t="t" r="r" b="b"/>
              <a:pathLst>
                <a:path w="21683" h="4972" extrusionOk="0">
                  <a:moveTo>
                    <a:pt x="5338" y="1"/>
                  </a:moveTo>
                  <a:cubicBezTo>
                    <a:pt x="4237" y="1"/>
                    <a:pt x="3236" y="501"/>
                    <a:pt x="2569" y="1335"/>
                  </a:cubicBezTo>
                  <a:lnTo>
                    <a:pt x="234" y="4237"/>
                  </a:lnTo>
                  <a:cubicBezTo>
                    <a:pt x="1" y="4537"/>
                    <a:pt x="201" y="4971"/>
                    <a:pt x="568" y="4971"/>
                  </a:cubicBezTo>
                  <a:lnTo>
                    <a:pt x="20749" y="4971"/>
                  </a:lnTo>
                  <a:cubicBezTo>
                    <a:pt x="21282" y="4971"/>
                    <a:pt x="21683" y="4537"/>
                    <a:pt x="21616" y="4037"/>
                  </a:cubicBezTo>
                  <a:lnTo>
                    <a:pt x="21383" y="968"/>
                  </a:lnTo>
                  <a:cubicBezTo>
                    <a:pt x="21349" y="401"/>
                    <a:pt x="20882" y="1"/>
                    <a:pt x="203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38"/>
            <p:cNvSpPr/>
            <p:nvPr/>
          </p:nvSpPr>
          <p:spPr>
            <a:xfrm>
              <a:off x="8206025" y="4074200"/>
              <a:ext cx="110100" cy="123450"/>
            </a:xfrm>
            <a:custGeom>
              <a:avLst/>
              <a:gdLst/>
              <a:ahLst/>
              <a:cxnLst/>
              <a:rect l="l" t="t" r="r" b="b"/>
              <a:pathLst>
                <a:path w="4404" h="4938" extrusionOk="0">
                  <a:moveTo>
                    <a:pt x="3203" y="0"/>
                  </a:moveTo>
                  <a:lnTo>
                    <a:pt x="1" y="4937"/>
                  </a:lnTo>
                  <a:lnTo>
                    <a:pt x="1202" y="4937"/>
                  </a:lnTo>
                  <a:lnTo>
                    <a:pt x="440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38"/>
            <p:cNvSpPr/>
            <p:nvPr/>
          </p:nvSpPr>
          <p:spPr>
            <a:xfrm>
              <a:off x="8271075" y="4074200"/>
              <a:ext cx="178500" cy="123450"/>
            </a:xfrm>
            <a:custGeom>
              <a:avLst/>
              <a:gdLst/>
              <a:ahLst/>
              <a:cxnLst/>
              <a:rect l="l" t="t" r="r" b="b"/>
              <a:pathLst>
                <a:path w="7140" h="4938" extrusionOk="0">
                  <a:moveTo>
                    <a:pt x="3236" y="0"/>
                  </a:moveTo>
                  <a:lnTo>
                    <a:pt x="1" y="4937"/>
                  </a:lnTo>
                  <a:lnTo>
                    <a:pt x="3937" y="4937"/>
                  </a:lnTo>
                  <a:lnTo>
                    <a:pt x="713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38"/>
            <p:cNvSpPr/>
            <p:nvPr/>
          </p:nvSpPr>
          <p:spPr>
            <a:xfrm>
              <a:off x="8490400" y="4074200"/>
              <a:ext cx="110100" cy="123450"/>
            </a:xfrm>
            <a:custGeom>
              <a:avLst/>
              <a:gdLst/>
              <a:ahLst/>
              <a:cxnLst/>
              <a:rect l="l" t="t" r="r" b="b"/>
              <a:pathLst>
                <a:path w="4404" h="4938" extrusionOk="0">
                  <a:moveTo>
                    <a:pt x="2402" y="0"/>
                  </a:moveTo>
                  <a:lnTo>
                    <a:pt x="534" y="2936"/>
                  </a:lnTo>
                  <a:lnTo>
                    <a:pt x="1" y="3703"/>
                  </a:lnTo>
                  <a:lnTo>
                    <a:pt x="2669" y="3703"/>
                  </a:lnTo>
                  <a:lnTo>
                    <a:pt x="1869" y="4937"/>
                  </a:lnTo>
                  <a:lnTo>
                    <a:pt x="3136" y="4937"/>
                  </a:lnTo>
                  <a:lnTo>
                    <a:pt x="3903" y="3703"/>
                  </a:lnTo>
                  <a:lnTo>
                    <a:pt x="4404" y="2936"/>
                  </a:lnTo>
                  <a:lnTo>
                    <a:pt x="1802" y="2936"/>
                  </a:lnTo>
                  <a:lnTo>
                    <a:pt x="367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38"/>
            <p:cNvSpPr/>
            <p:nvPr/>
          </p:nvSpPr>
          <p:spPr>
            <a:xfrm>
              <a:off x="8884025" y="4074200"/>
              <a:ext cx="91750" cy="94250"/>
            </a:xfrm>
            <a:custGeom>
              <a:avLst/>
              <a:gdLst/>
              <a:ahLst/>
              <a:cxnLst/>
              <a:rect l="l" t="t" r="r" b="b"/>
              <a:pathLst>
                <a:path w="3670" h="3770" extrusionOk="0">
                  <a:moveTo>
                    <a:pt x="2435" y="0"/>
                  </a:moveTo>
                  <a:lnTo>
                    <a:pt x="0" y="3770"/>
                  </a:lnTo>
                  <a:lnTo>
                    <a:pt x="1234" y="3770"/>
                  </a:lnTo>
                  <a:lnTo>
                    <a:pt x="366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38"/>
            <p:cNvSpPr/>
            <p:nvPr/>
          </p:nvSpPr>
          <p:spPr>
            <a:xfrm>
              <a:off x="8949900" y="4074200"/>
              <a:ext cx="158475" cy="94250"/>
            </a:xfrm>
            <a:custGeom>
              <a:avLst/>
              <a:gdLst/>
              <a:ahLst/>
              <a:cxnLst/>
              <a:rect l="l" t="t" r="r" b="b"/>
              <a:pathLst>
                <a:path w="6339" h="3770" extrusionOk="0">
                  <a:moveTo>
                    <a:pt x="2469" y="0"/>
                  </a:moveTo>
                  <a:lnTo>
                    <a:pt x="0" y="3770"/>
                  </a:lnTo>
                  <a:lnTo>
                    <a:pt x="3936" y="3770"/>
                  </a:lnTo>
                  <a:lnTo>
                    <a:pt x="633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38"/>
            <p:cNvSpPr/>
            <p:nvPr/>
          </p:nvSpPr>
          <p:spPr>
            <a:xfrm>
              <a:off x="8210200" y="3082650"/>
              <a:ext cx="110950" cy="123450"/>
            </a:xfrm>
            <a:custGeom>
              <a:avLst/>
              <a:gdLst/>
              <a:ahLst/>
              <a:cxnLst/>
              <a:rect l="l" t="t" r="r" b="b"/>
              <a:pathLst>
                <a:path w="4438" h="4938" extrusionOk="0">
                  <a:moveTo>
                    <a:pt x="1" y="0"/>
                  </a:moveTo>
                  <a:lnTo>
                    <a:pt x="3203" y="4937"/>
                  </a:lnTo>
                  <a:lnTo>
                    <a:pt x="4437" y="4937"/>
                  </a:lnTo>
                  <a:lnTo>
                    <a:pt x="123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38"/>
            <p:cNvSpPr/>
            <p:nvPr/>
          </p:nvSpPr>
          <p:spPr>
            <a:xfrm>
              <a:off x="8276925" y="3082650"/>
              <a:ext cx="176800" cy="123450"/>
            </a:xfrm>
            <a:custGeom>
              <a:avLst/>
              <a:gdLst/>
              <a:ahLst/>
              <a:cxnLst/>
              <a:rect l="l" t="t" r="r" b="b"/>
              <a:pathLst>
                <a:path w="7072" h="4938" extrusionOk="0">
                  <a:moveTo>
                    <a:pt x="0" y="0"/>
                  </a:moveTo>
                  <a:lnTo>
                    <a:pt x="3169" y="4937"/>
                  </a:lnTo>
                  <a:lnTo>
                    <a:pt x="7072" y="4937"/>
                  </a:lnTo>
                  <a:lnTo>
                    <a:pt x="387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38"/>
            <p:cNvSpPr/>
            <p:nvPr/>
          </p:nvSpPr>
          <p:spPr>
            <a:xfrm>
              <a:off x="8500400" y="3082650"/>
              <a:ext cx="110950" cy="123450"/>
            </a:xfrm>
            <a:custGeom>
              <a:avLst/>
              <a:gdLst/>
              <a:ahLst/>
              <a:cxnLst/>
              <a:rect l="l" t="t" r="r" b="b"/>
              <a:pathLst>
                <a:path w="4438" h="4938" extrusionOk="0">
                  <a:moveTo>
                    <a:pt x="1635" y="0"/>
                  </a:moveTo>
                  <a:lnTo>
                    <a:pt x="2669" y="1568"/>
                  </a:lnTo>
                  <a:lnTo>
                    <a:pt x="1" y="1568"/>
                  </a:lnTo>
                  <a:lnTo>
                    <a:pt x="501" y="2335"/>
                  </a:lnTo>
                  <a:lnTo>
                    <a:pt x="2236" y="4937"/>
                  </a:lnTo>
                  <a:lnTo>
                    <a:pt x="3437" y="4937"/>
                  </a:lnTo>
                  <a:lnTo>
                    <a:pt x="1769" y="2335"/>
                  </a:lnTo>
                  <a:lnTo>
                    <a:pt x="4437" y="2335"/>
                  </a:lnTo>
                  <a:lnTo>
                    <a:pt x="3904" y="1568"/>
                  </a:lnTo>
                  <a:lnTo>
                    <a:pt x="290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38"/>
            <p:cNvSpPr/>
            <p:nvPr/>
          </p:nvSpPr>
          <p:spPr>
            <a:xfrm>
              <a:off x="8888175" y="3111825"/>
              <a:ext cx="91775" cy="94275"/>
            </a:xfrm>
            <a:custGeom>
              <a:avLst/>
              <a:gdLst/>
              <a:ahLst/>
              <a:cxnLst/>
              <a:rect l="l" t="t" r="r" b="b"/>
              <a:pathLst>
                <a:path w="3671" h="3771" extrusionOk="0">
                  <a:moveTo>
                    <a:pt x="1" y="1"/>
                  </a:moveTo>
                  <a:lnTo>
                    <a:pt x="2469" y="3770"/>
                  </a:lnTo>
                  <a:lnTo>
                    <a:pt x="3670" y="3770"/>
                  </a:lnTo>
                  <a:lnTo>
                    <a:pt x="126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38"/>
            <p:cNvSpPr/>
            <p:nvPr/>
          </p:nvSpPr>
          <p:spPr>
            <a:xfrm>
              <a:off x="8954900" y="3111825"/>
              <a:ext cx="158475" cy="94275"/>
            </a:xfrm>
            <a:custGeom>
              <a:avLst/>
              <a:gdLst/>
              <a:ahLst/>
              <a:cxnLst/>
              <a:rect l="l" t="t" r="r" b="b"/>
              <a:pathLst>
                <a:path w="6339" h="3771" extrusionOk="0">
                  <a:moveTo>
                    <a:pt x="0" y="1"/>
                  </a:moveTo>
                  <a:lnTo>
                    <a:pt x="2469" y="3770"/>
                  </a:lnTo>
                  <a:lnTo>
                    <a:pt x="6338" y="3770"/>
                  </a:lnTo>
                  <a:lnTo>
                    <a:pt x="39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38"/>
            <p:cNvSpPr/>
            <p:nvPr/>
          </p:nvSpPr>
          <p:spPr>
            <a:xfrm>
              <a:off x="7937500" y="3174050"/>
              <a:ext cx="151800" cy="928750"/>
            </a:xfrm>
            <a:custGeom>
              <a:avLst/>
              <a:gdLst/>
              <a:ahLst/>
              <a:cxnLst/>
              <a:rect l="l" t="t" r="r" b="b"/>
              <a:pathLst>
                <a:path w="6072" h="37150" extrusionOk="0">
                  <a:moveTo>
                    <a:pt x="998" y="1"/>
                  </a:moveTo>
                  <a:cubicBezTo>
                    <a:pt x="576" y="1"/>
                    <a:pt x="166" y="286"/>
                    <a:pt x="67" y="681"/>
                  </a:cubicBezTo>
                  <a:cubicBezTo>
                    <a:pt x="1" y="781"/>
                    <a:pt x="1" y="848"/>
                    <a:pt x="1" y="981"/>
                  </a:cubicBezTo>
                  <a:lnTo>
                    <a:pt x="1" y="36173"/>
                  </a:lnTo>
                  <a:cubicBezTo>
                    <a:pt x="1" y="36742"/>
                    <a:pt x="481" y="37150"/>
                    <a:pt x="1008" y="37150"/>
                  </a:cubicBezTo>
                  <a:cubicBezTo>
                    <a:pt x="1161" y="37150"/>
                    <a:pt x="1318" y="37115"/>
                    <a:pt x="1468" y="37040"/>
                  </a:cubicBezTo>
                  <a:lnTo>
                    <a:pt x="3637" y="35906"/>
                  </a:lnTo>
                  <a:lnTo>
                    <a:pt x="5104" y="35172"/>
                  </a:lnTo>
                  <a:cubicBezTo>
                    <a:pt x="5671" y="34872"/>
                    <a:pt x="6072" y="34305"/>
                    <a:pt x="6072" y="33638"/>
                  </a:cubicBezTo>
                  <a:lnTo>
                    <a:pt x="6072" y="3650"/>
                  </a:lnTo>
                  <a:cubicBezTo>
                    <a:pt x="6072" y="2983"/>
                    <a:pt x="5671" y="2349"/>
                    <a:pt x="5071" y="2015"/>
                  </a:cubicBezTo>
                  <a:lnTo>
                    <a:pt x="1435" y="114"/>
                  </a:lnTo>
                  <a:cubicBezTo>
                    <a:pt x="1296" y="36"/>
                    <a:pt x="1146" y="1"/>
                    <a:pt x="99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38"/>
            <p:cNvSpPr/>
            <p:nvPr/>
          </p:nvSpPr>
          <p:spPr>
            <a:xfrm>
              <a:off x="7937500" y="3192725"/>
              <a:ext cx="151800" cy="127625"/>
            </a:xfrm>
            <a:custGeom>
              <a:avLst/>
              <a:gdLst/>
              <a:ahLst/>
              <a:cxnLst/>
              <a:rect l="l" t="t" r="r" b="b"/>
              <a:pathLst>
                <a:path w="6072" h="5105" extrusionOk="0">
                  <a:moveTo>
                    <a:pt x="67" y="1"/>
                  </a:moveTo>
                  <a:cubicBezTo>
                    <a:pt x="1" y="67"/>
                    <a:pt x="1" y="167"/>
                    <a:pt x="1" y="267"/>
                  </a:cubicBezTo>
                  <a:lnTo>
                    <a:pt x="1" y="1201"/>
                  </a:lnTo>
                  <a:lnTo>
                    <a:pt x="6072" y="5104"/>
                  </a:lnTo>
                  <a:lnTo>
                    <a:pt x="6072" y="3870"/>
                  </a:lnTo>
                  <a:lnTo>
                    <a:pt x="6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38"/>
            <p:cNvSpPr/>
            <p:nvPr/>
          </p:nvSpPr>
          <p:spPr>
            <a:xfrm>
              <a:off x="7937500" y="3257775"/>
              <a:ext cx="151800" cy="195175"/>
            </a:xfrm>
            <a:custGeom>
              <a:avLst/>
              <a:gdLst/>
              <a:ahLst/>
              <a:cxnLst/>
              <a:rect l="l" t="t" r="r" b="b"/>
              <a:pathLst>
                <a:path w="6072" h="7807" extrusionOk="0">
                  <a:moveTo>
                    <a:pt x="1" y="0"/>
                  </a:moveTo>
                  <a:lnTo>
                    <a:pt x="1" y="3903"/>
                  </a:lnTo>
                  <a:lnTo>
                    <a:pt x="6072" y="7806"/>
                  </a:lnTo>
                  <a:lnTo>
                    <a:pt x="6072" y="3937"/>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38"/>
            <p:cNvSpPr/>
            <p:nvPr/>
          </p:nvSpPr>
          <p:spPr>
            <a:xfrm>
              <a:off x="7937500" y="3469600"/>
              <a:ext cx="151800" cy="115925"/>
            </a:xfrm>
            <a:custGeom>
              <a:avLst/>
              <a:gdLst/>
              <a:ahLst/>
              <a:cxnLst/>
              <a:rect l="l" t="t" r="r" b="b"/>
              <a:pathLst>
                <a:path w="6072" h="4637" extrusionOk="0">
                  <a:moveTo>
                    <a:pt x="835" y="0"/>
                  </a:moveTo>
                  <a:lnTo>
                    <a:pt x="835" y="2669"/>
                  </a:lnTo>
                  <a:lnTo>
                    <a:pt x="1" y="2135"/>
                  </a:lnTo>
                  <a:lnTo>
                    <a:pt x="1" y="3369"/>
                  </a:lnTo>
                  <a:lnTo>
                    <a:pt x="835" y="3903"/>
                  </a:lnTo>
                  <a:lnTo>
                    <a:pt x="1635" y="4437"/>
                  </a:lnTo>
                  <a:lnTo>
                    <a:pt x="1635" y="1801"/>
                  </a:lnTo>
                  <a:lnTo>
                    <a:pt x="6072" y="4637"/>
                  </a:lnTo>
                  <a:lnTo>
                    <a:pt x="6072" y="3436"/>
                  </a:lnTo>
                  <a:lnTo>
                    <a:pt x="1635" y="534"/>
                  </a:lnTo>
                  <a:lnTo>
                    <a:pt x="83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38"/>
            <p:cNvSpPr/>
            <p:nvPr/>
          </p:nvSpPr>
          <p:spPr>
            <a:xfrm>
              <a:off x="7937500" y="3851525"/>
              <a:ext cx="151800" cy="129300"/>
            </a:xfrm>
            <a:custGeom>
              <a:avLst/>
              <a:gdLst/>
              <a:ahLst/>
              <a:cxnLst/>
              <a:rect l="l" t="t" r="r" b="b"/>
              <a:pathLst>
                <a:path w="6072" h="5172" extrusionOk="0">
                  <a:moveTo>
                    <a:pt x="1" y="1"/>
                  </a:moveTo>
                  <a:lnTo>
                    <a:pt x="1" y="1235"/>
                  </a:lnTo>
                  <a:lnTo>
                    <a:pt x="6072" y="5171"/>
                  </a:lnTo>
                  <a:lnTo>
                    <a:pt x="6072" y="3904"/>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38"/>
            <p:cNvSpPr/>
            <p:nvPr/>
          </p:nvSpPr>
          <p:spPr>
            <a:xfrm>
              <a:off x="7937500" y="3918250"/>
              <a:ext cx="151800" cy="155125"/>
            </a:xfrm>
            <a:custGeom>
              <a:avLst/>
              <a:gdLst/>
              <a:ahLst/>
              <a:cxnLst/>
              <a:rect l="l" t="t" r="r" b="b"/>
              <a:pathLst>
                <a:path w="6072" h="6205" extrusionOk="0">
                  <a:moveTo>
                    <a:pt x="1" y="0"/>
                  </a:moveTo>
                  <a:lnTo>
                    <a:pt x="1" y="3870"/>
                  </a:lnTo>
                  <a:lnTo>
                    <a:pt x="3637" y="6205"/>
                  </a:lnTo>
                  <a:lnTo>
                    <a:pt x="5104" y="5438"/>
                  </a:lnTo>
                  <a:cubicBezTo>
                    <a:pt x="5671" y="5171"/>
                    <a:pt x="6072" y="4570"/>
                    <a:pt x="6072" y="3903"/>
                  </a:cubicBez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38"/>
            <p:cNvSpPr/>
            <p:nvPr/>
          </p:nvSpPr>
          <p:spPr>
            <a:xfrm>
              <a:off x="9162550" y="3271950"/>
              <a:ext cx="52550" cy="737050"/>
            </a:xfrm>
            <a:custGeom>
              <a:avLst/>
              <a:gdLst/>
              <a:ahLst/>
              <a:cxnLst/>
              <a:rect l="l" t="t" r="r" b="b"/>
              <a:pathLst>
                <a:path w="2102" h="29482" extrusionOk="0">
                  <a:moveTo>
                    <a:pt x="1655" y="0"/>
                  </a:moveTo>
                  <a:cubicBezTo>
                    <a:pt x="1558" y="0"/>
                    <a:pt x="1457" y="31"/>
                    <a:pt x="1368" y="101"/>
                  </a:cubicBezTo>
                  <a:lnTo>
                    <a:pt x="634" y="534"/>
                  </a:lnTo>
                  <a:cubicBezTo>
                    <a:pt x="267" y="734"/>
                    <a:pt x="0" y="1168"/>
                    <a:pt x="0" y="1568"/>
                  </a:cubicBezTo>
                  <a:lnTo>
                    <a:pt x="0" y="27954"/>
                  </a:lnTo>
                  <a:cubicBezTo>
                    <a:pt x="0" y="28388"/>
                    <a:pt x="267" y="28788"/>
                    <a:pt x="634" y="29021"/>
                  </a:cubicBezTo>
                  <a:lnTo>
                    <a:pt x="1368" y="29422"/>
                  </a:lnTo>
                  <a:cubicBezTo>
                    <a:pt x="1449" y="29462"/>
                    <a:pt x="1534" y="29481"/>
                    <a:pt x="1617" y="29481"/>
                  </a:cubicBezTo>
                  <a:cubicBezTo>
                    <a:pt x="1873" y="29481"/>
                    <a:pt x="2102" y="29299"/>
                    <a:pt x="2102" y="29021"/>
                  </a:cubicBezTo>
                  <a:lnTo>
                    <a:pt x="2102" y="434"/>
                  </a:lnTo>
                  <a:cubicBezTo>
                    <a:pt x="2102" y="176"/>
                    <a:pt x="1887" y="0"/>
                    <a:pt x="165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38"/>
            <p:cNvSpPr/>
            <p:nvPr/>
          </p:nvSpPr>
          <p:spPr>
            <a:xfrm>
              <a:off x="9162550" y="3462925"/>
              <a:ext cx="52550" cy="65075"/>
            </a:xfrm>
            <a:custGeom>
              <a:avLst/>
              <a:gdLst/>
              <a:ahLst/>
              <a:cxnLst/>
              <a:rect l="l" t="t" r="r" b="b"/>
              <a:pathLst>
                <a:path w="2102" h="2603" extrusionOk="0">
                  <a:moveTo>
                    <a:pt x="0" y="0"/>
                  </a:moveTo>
                  <a:lnTo>
                    <a:pt x="0" y="1268"/>
                  </a:lnTo>
                  <a:lnTo>
                    <a:pt x="2102" y="2602"/>
                  </a:lnTo>
                  <a:lnTo>
                    <a:pt x="2102" y="1368"/>
                  </a:ln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8"/>
            <p:cNvSpPr/>
            <p:nvPr/>
          </p:nvSpPr>
          <p:spPr>
            <a:xfrm>
              <a:off x="9162550" y="3528800"/>
              <a:ext cx="52550" cy="131775"/>
            </a:xfrm>
            <a:custGeom>
              <a:avLst/>
              <a:gdLst/>
              <a:ahLst/>
              <a:cxnLst/>
              <a:rect l="l" t="t" r="r" b="b"/>
              <a:pathLst>
                <a:path w="2102" h="5271" extrusionOk="0">
                  <a:moveTo>
                    <a:pt x="0" y="1"/>
                  </a:moveTo>
                  <a:lnTo>
                    <a:pt x="0" y="3937"/>
                  </a:lnTo>
                  <a:lnTo>
                    <a:pt x="2102" y="5271"/>
                  </a:lnTo>
                  <a:lnTo>
                    <a:pt x="2102" y="1402"/>
                  </a:ln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38"/>
            <p:cNvSpPr/>
            <p:nvPr/>
          </p:nvSpPr>
          <p:spPr>
            <a:xfrm>
              <a:off x="9162550" y="3737275"/>
              <a:ext cx="52550" cy="110950"/>
            </a:xfrm>
            <a:custGeom>
              <a:avLst/>
              <a:gdLst/>
              <a:ahLst/>
              <a:cxnLst/>
              <a:rect l="l" t="t" r="r" b="b"/>
              <a:pathLst>
                <a:path w="2102" h="4438" extrusionOk="0">
                  <a:moveTo>
                    <a:pt x="534" y="1"/>
                  </a:moveTo>
                  <a:lnTo>
                    <a:pt x="534" y="2669"/>
                  </a:lnTo>
                  <a:lnTo>
                    <a:pt x="0" y="2303"/>
                  </a:lnTo>
                  <a:lnTo>
                    <a:pt x="0" y="3570"/>
                  </a:lnTo>
                  <a:lnTo>
                    <a:pt x="534" y="3904"/>
                  </a:lnTo>
                  <a:lnTo>
                    <a:pt x="1368" y="4437"/>
                  </a:lnTo>
                  <a:lnTo>
                    <a:pt x="1368" y="1769"/>
                  </a:lnTo>
                  <a:lnTo>
                    <a:pt x="2102" y="2236"/>
                  </a:lnTo>
                  <a:lnTo>
                    <a:pt x="2102" y="1002"/>
                  </a:lnTo>
                  <a:lnTo>
                    <a:pt x="1368" y="501"/>
                  </a:lnTo>
                  <a:lnTo>
                    <a:pt x="53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38"/>
            <p:cNvSpPr/>
            <p:nvPr/>
          </p:nvSpPr>
          <p:spPr>
            <a:xfrm>
              <a:off x="8102625" y="3214400"/>
              <a:ext cx="1062450" cy="851475"/>
            </a:xfrm>
            <a:custGeom>
              <a:avLst/>
              <a:gdLst/>
              <a:ahLst/>
              <a:cxnLst/>
              <a:rect l="l" t="t" r="r" b="b"/>
              <a:pathLst>
                <a:path w="42498" h="34059" extrusionOk="0">
                  <a:moveTo>
                    <a:pt x="38761" y="401"/>
                  </a:moveTo>
                  <a:cubicBezTo>
                    <a:pt x="40596" y="401"/>
                    <a:pt x="42097" y="1902"/>
                    <a:pt x="42097" y="3737"/>
                  </a:cubicBezTo>
                  <a:lnTo>
                    <a:pt x="42097" y="30323"/>
                  </a:lnTo>
                  <a:cubicBezTo>
                    <a:pt x="42097" y="32157"/>
                    <a:pt x="40596" y="33658"/>
                    <a:pt x="38761" y="33658"/>
                  </a:cubicBezTo>
                  <a:lnTo>
                    <a:pt x="3803" y="33658"/>
                  </a:lnTo>
                  <a:cubicBezTo>
                    <a:pt x="1969" y="33658"/>
                    <a:pt x="467" y="32157"/>
                    <a:pt x="467" y="30323"/>
                  </a:cubicBezTo>
                  <a:lnTo>
                    <a:pt x="467" y="3737"/>
                  </a:lnTo>
                  <a:cubicBezTo>
                    <a:pt x="467" y="1902"/>
                    <a:pt x="1969" y="401"/>
                    <a:pt x="3803" y="401"/>
                  </a:cubicBezTo>
                  <a:close/>
                  <a:moveTo>
                    <a:pt x="3736" y="1"/>
                  </a:moveTo>
                  <a:cubicBezTo>
                    <a:pt x="1668" y="1"/>
                    <a:pt x="0" y="1702"/>
                    <a:pt x="0" y="3737"/>
                  </a:cubicBezTo>
                  <a:lnTo>
                    <a:pt x="0" y="30323"/>
                  </a:lnTo>
                  <a:cubicBezTo>
                    <a:pt x="0" y="32391"/>
                    <a:pt x="1702" y="34059"/>
                    <a:pt x="3736" y="34059"/>
                  </a:cubicBezTo>
                  <a:lnTo>
                    <a:pt x="38728" y="34059"/>
                  </a:lnTo>
                  <a:cubicBezTo>
                    <a:pt x="40830" y="34059"/>
                    <a:pt x="42497" y="32357"/>
                    <a:pt x="42497" y="30323"/>
                  </a:cubicBezTo>
                  <a:lnTo>
                    <a:pt x="42497" y="3737"/>
                  </a:lnTo>
                  <a:cubicBezTo>
                    <a:pt x="42497" y="1702"/>
                    <a:pt x="40830" y="1"/>
                    <a:pt x="3872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8"/>
            <p:cNvSpPr/>
            <p:nvPr/>
          </p:nvSpPr>
          <p:spPr>
            <a:xfrm>
              <a:off x="9252600" y="3260275"/>
              <a:ext cx="533750" cy="55900"/>
            </a:xfrm>
            <a:custGeom>
              <a:avLst/>
              <a:gdLst/>
              <a:ahLst/>
              <a:cxnLst/>
              <a:rect l="l" t="t" r="r" b="b"/>
              <a:pathLst>
                <a:path w="21350" h="2236" extrusionOk="0">
                  <a:moveTo>
                    <a:pt x="401" y="1"/>
                  </a:moveTo>
                  <a:cubicBezTo>
                    <a:pt x="201" y="1"/>
                    <a:pt x="1" y="167"/>
                    <a:pt x="1" y="401"/>
                  </a:cubicBezTo>
                  <a:lnTo>
                    <a:pt x="1" y="1835"/>
                  </a:lnTo>
                  <a:cubicBezTo>
                    <a:pt x="1" y="2035"/>
                    <a:pt x="168" y="2235"/>
                    <a:pt x="401" y="2235"/>
                  </a:cubicBezTo>
                  <a:lnTo>
                    <a:pt x="20916" y="2235"/>
                  </a:lnTo>
                  <a:cubicBezTo>
                    <a:pt x="21116" y="2235"/>
                    <a:pt x="21350" y="2069"/>
                    <a:pt x="21350" y="1835"/>
                  </a:cubicBezTo>
                  <a:lnTo>
                    <a:pt x="21350" y="401"/>
                  </a:lnTo>
                  <a:cubicBezTo>
                    <a:pt x="21350" y="167"/>
                    <a:pt x="21183" y="1"/>
                    <a:pt x="2091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8"/>
            <p:cNvSpPr/>
            <p:nvPr/>
          </p:nvSpPr>
          <p:spPr>
            <a:xfrm>
              <a:off x="9252600" y="3347850"/>
              <a:ext cx="533750" cy="55875"/>
            </a:xfrm>
            <a:custGeom>
              <a:avLst/>
              <a:gdLst/>
              <a:ahLst/>
              <a:cxnLst/>
              <a:rect l="l" t="t" r="r" b="b"/>
              <a:pathLst>
                <a:path w="21350" h="2235" extrusionOk="0">
                  <a:moveTo>
                    <a:pt x="401" y="0"/>
                  </a:moveTo>
                  <a:cubicBezTo>
                    <a:pt x="201" y="0"/>
                    <a:pt x="1" y="167"/>
                    <a:pt x="1" y="400"/>
                  </a:cubicBezTo>
                  <a:lnTo>
                    <a:pt x="1" y="1835"/>
                  </a:lnTo>
                  <a:cubicBezTo>
                    <a:pt x="1" y="2035"/>
                    <a:pt x="168" y="2235"/>
                    <a:pt x="401" y="2235"/>
                  </a:cubicBezTo>
                  <a:lnTo>
                    <a:pt x="20916" y="2235"/>
                  </a:lnTo>
                  <a:cubicBezTo>
                    <a:pt x="21116" y="2235"/>
                    <a:pt x="21350" y="2068"/>
                    <a:pt x="21350" y="1835"/>
                  </a:cubicBezTo>
                  <a:lnTo>
                    <a:pt x="21350" y="400"/>
                  </a:lnTo>
                  <a:cubicBezTo>
                    <a:pt x="21350" y="200"/>
                    <a:pt x="21183" y="0"/>
                    <a:pt x="2091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8"/>
            <p:cNvSpPr/>
            <p:nvPr/>
          </p:nvSpPr>
          <p:spPr>
            <a:xfrm>
              <a:off x="9252600" y="3964125"/>
              <a:ext cx="533750" cy="55875"/>
            </a:xfrm>
            <a:custGeom>
              <a:avLst/>
              <a:gdLst/>
              <a:ahLst/>
              <a:cxnLst/>
              <a:rect l="l" t="t" r="r" b="b"/>
              <a:pathLst>
                <a:path w="21350" h="2235" extrusionOk="0">
                  <a:moveTo>
                    <a:pt x="401" y="0"/>
                  </a:moveTo>
                  <a:cubicBezTo>
                    <a:pt x="201" y="0"/>
                    <a:pt x="1" y="133"/>
                    <a:pt x="1" y="400"/>
                  </a:cubicBezTo>
                  <a:lnTo>
                    <a:pt x="1" y="1801"/>
                  </a:lnTo>
                  <a:cubicBezTo>
                    <a:pt x="1" y="2035"/>
                    <a:pt x="168" y="2235"/>
                    <a:pt x="401" y="2235"/>
                  </a:cubicBezTo>
                  <a:lnTo>
                    <a:pt x="20916" y="2235"/>
                  </a:lnTo>
                  <a:cubicBezTo>
                    <a:pt x="21116" y="2235"/>
                    <a:pt x="21350" y="2068"/>
                    <a:pt x="21350" y="1801"/>
                  </a:cubicBezTo>
                  <a:lnTo>
                    <a:pt x="21350" y="400"/>
                  </a:lnTo>
                  <a:cubicBezTo>
                    <a:pt x="21350" y="200"/>
                    <a:pt x="21183" y="0"/>
                    <a:pt x="2091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8"/>
            <p:cNvSpPr/>
            <p:nvPr/>
          </p:nvSpPr>
          <p:spPr>
            <a:xfrm>
              <a:off x="9252600" y="3876550"/>
              <a:ext cx="533750" cy="55900"/>
            </a:xfrm>
            <a:custGeom>
              <a:avLst/>
              <a:gdLst/>
              <a:ahLst/>
              <a:cxnLst/>
              <a:rect l="l" t="t" r="r" b="b"/>
              <a:pathLst>
                <a:path w="21350" h="2236" extrusionOk="0">
                  <a:moveTo>
                    <a:pt x="401" y="1"/>
                  </a:moveTo>
                  <a:cubicBezTo>
                    <a:pt x="201" y="1"/>
                    <a:pt x="1" y="167"/>
                    <a:pt x="1" y="401"/>
                  </a:cubicBezTo>
                  <a:lnTo>
                    <a:pt x="1" y="1835"/>
                  </a:lnTo>
                  <a:cubicBezTo>
                    <a:pt x="1" y="2035"/>
                    <a:pt x="168" y="2235"/>
                    <a:pt x="401" y="2235"/>
                  </a:cubicBezTo>
                  <a:lnTo>
                    <a:pt x="20916" y="2235"/>
                  </a:lnTo>
                  <a:cubicBezTo>
                    <a:pt x="21116" y="2235"/>
                    <a:pt x="21350" y="2069"/>
                    <a:pt x="21350" y="1835"/>
                  </a:cubicBezTo>
                  <a:lnTo>
                    <a:pt x="21350" y="401"/>
                  </a:lnTo>
                  <a:cubicBezTo>
                    <a:pt x="21350" y="167"/>
                    <a:pt x="21183" y="1"/>
                    <a:pt x="2091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38"/>
            <p:cNvSpPr/>
            <p:nvPr/>
          </p:nvSpPr>
          <p:spPr>
            <a:xfrm>
              <a:off x="9252600" y="3789000"/>
              <a:ext cx="533750" cy="55875"/>
            </a:xfrm>
            <a:custGeom>
              <a:avLst/>
              <a:gdLst/>
              <a:ahLst/>
              <a:cxnLst/>
              <a:rect l="l" t="t" r="r" b="b"/>
              <a:pathLst>
                <a:path w="21350" h="2235" extrusionOk="0">
                  <a:moveTo>
                    <a:pt x="401" y="0"/>
                  </a:moveTo>
                  <a:cubicBezTo>
                    <a:pt x="201" y="0"/>
                    <a:pt x="1" y="167"/>
                    <a:pt x="1" y="400"/>
                  </a:cubicBezTo>
                  <a:lnTo>
                    <a:pt x="1" y="1835"/>
                  </a:lnTo>
                  <a:cubicBezTo>
                    <a:pt x="1" y="2035"/>
                    <a:pt x="168" y="2235"/>
                    <a:pt x="401" y="2235"/>
                  </a:cubicBezTo>
                  <a:lnTo>
                    <a:pt x="20916" y="2235"/>
                  </a:lnTo>
                  <a:cubicBezTo>
                    <a:pt x="21116" y="2235"/>
                    <a:pt x="21350" y="2068"/>
                    <a:pt x="21350" y="1835"/>
                  </a:cubicBezTo>
                  <a:lnTo>
                    <a:pt x="21350" y="400"/>
                  </a:lnTo>
                  <a:cubicBezTo>
                    <a:pt x="21350" y="167"/>
                    <a:pt x="21183" y="0"/>
                    <a:pt x="2091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8"/>
            <p:cNvSpPr/>
            <p:nvPr/>
          </p:nvSpPr>
          <p:spPr>
            <a:xfrm>
              <a:off x="9252600" y="3699750"/>
              <a:ext cx="533750" cy="56750"/>
            </a:xfrm>
            <a:custGeom>
              <a:avLst/>
              <a:gdLst/>
              <a:ahLst/>
              <a:cxnLst/>
              <a:rect l="l" t="t" r="r" b="b"/>
              <a:pathLst>
                <a:path w="21350" h="2270" extrusionOk="0">
                  <a:moveTo>
                    <a:pt x="401" y="1"/>
                  </a:moveTo>
                  <a:cubicBezTo>
                    <a:pt x="201" y="1"/>
                    <a:pt x="1" y="168"/>
                    <a:pt x="1" y="434"/>
                  </a:cubicBezTo>
                  <a:lnTo>
                    <a:pt x="1" y="1835"/>
                  </a:lnTo>
                  <a:cubicBezTo>
                    <a:pt x="1" y="2069"/>
                    <a:pt x="168" y="2269"/>
                    <a:pt x="401" y="2269"/>
                  </a:cubicBezTo>
                  <a:lnTo>
                    <a:pt x="20916" y="2269"/>
                  </a:lnTo>
                  <a:cubicBezTo>
                    <a:pt x="21116" y="2269"/>
                    <a:pt x="21350" y="2102"/>
                    <a:pt x="21350" y="1835"/>
                  </a:cubicBezTo>
                  <a:lnTo>
                    <a:pt x="21350" y="434"/>
                  </a:lnTo>
                  <a:cubicBezTo>
                    <a:pt x="21350" y="234"/>
                    <a:pt x="21183" y="1"/>
                    <a:pt x="2091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8"/>
            <p:cNvSpPr/>
            <p:nvPr/>
          </p:nvSpPr>
          <p:spPr>
            <a:xfrm>
              <a:off x="9252600" y="3436225"/>
              <a:ext cx="533750" cy="56750"/>
            </a:xfrm>
            <a:custGeom>
              <a:avLst/>
              <a:gdLst/>
              <a:ahLst/>
              <a:cxnLst/>
              <a:rect l="l" t="t" r="r" b="b"/>
              <a:pathLst>
                <a:path w="21350" h="2270" extrusionOk="0">
                  <a:moveTo>
                    <a:pt x="401" y="1"/>
                  </a:moveTo>
                  <a:cubicBezTo>
                    <a:pt x="201" y="1"/>
                    <a:pt x="1" y="168"/>
                    <a:pt x="1" y="435"/>
                  </a:cubicBezTo>
                  <a:lnTo>
                    <a:pt x="1" y="1836"/>
                  </a:lnTo>
                  <a:cubicBezTo>
                    <a:pt x="1" y="2036"/>
                    <a:pt x="168" y="2269"/>
                    <a:pt x="401" y="2269"/>
                  </a:cubicBezTo>
                  <a:lnTo>
                    <a:pt x="20916" y="2269"/>
                  </a:lnTo>
                  <a:cubicBezTo>
                    <a:pt x="21116" y="2269"/>
                    <a:pt x="21350" y="2102"/>
                    <a:pt x="21350" y="1836"/>
                  </a:cubicBezTo>
                  <a:lnTo>
                    <a:pt x="21350" y="435"/>
                  </a:lnTo>
                  <a:cubicBezTo>
                    <a:pt x="21350" y="168"/>
                    <a:pt x="21183" y="1"/>
                    <a:pt x="2091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38"/>
            <p:cNvSpPr/>
            <p:nvPr/>
          </p:nvSpPr>
          <p:spPr>
            <a:xfrm>
              <a:off x="9252600" y="3523800"/>
              <a:ext cx="533750" cy="55900"/>
            </a:xfrm>
            <a:custGeom>
              <a:avLst/>
              <a:gdLst/>
              <a:ahLst/>
              <a:cxnLst/>
              <a:rect l="l" t="t" r="r" b="b"/>
              <a:pathLst>
                <a:path w="21350" h="2236" extrusionOk="0">
                  <a:moveTo>
                    <a:pt x="401" y="0"/>
                  </a:moveTo>
                  <a:cubicBezTo>
                    <a:pt x="201" y="0"/>
                    <a:pt x="1" y="167"/>
                    <a:pt x="1" y="434"/>
                  </a:cubicBezTo>
                  <a:lnTo>
                    <a:pt x="1" y="1835"/>
                  </a:lnTo>
                  <a:cubicBezTo>
                    <a:pt x="1" y="2035"/>
                    <a:pt x="168" y="2235"/>
                    <a:pt x="401" y="2235"/>
                  </a:cubicBezTo>
                  <a:lnTo>
                    <a:pt x="20916" y="2235"/>
                  </a:lnTo>
                  <a:cubicBezTo>
                    <a:pt x="21116" y="2235"/>
                    <a:pt x="21350" y="2102"/>
                    <a:pt x="21350" y="1835"/>
                  </a:cubicBezTo>
                  <a:lnTo>
                    <a:pt x="21350" y="434"/>
                  </a:lnTo>
                  <a:cubicBezTo>
                    <a:pt x="21350" y="201"/>
                    <a:pt x="21183" y="0"/>
                    <a:pt x="2091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38"/>
            <p:cNvSpPr/>
            <p:nvPr/>
          </p:nvSpPr>
          <p:spPr>
            <a:xfrm>
              <a:off x="9252600" y="3612200"/>
              <a:ext cx="533750" cy="56725"/>
            </a:xfrm>
            <a:custGeom>
              <a:avLst/>
              <a:gdLst/>
              <a:ahLst/>
              <a:cxnLst/>
              <a:rect l="l" t="t" r="r" b="b"/>
              <a:pathLst>
                <a:path w="21350" h="2269" extrusionOk="0">
                  <a:moveTo>
                    <a:pt x="401" y="0"/>
                  </a:moveTo>
                  <a:cubicBezTo>
                    <a:pt x="201" y="0"/>
                    <a:pt x="1" y="167"/>
                    <a:pt x="1" y="434"/>
                  </a:cubicBezTo>
                  <a:lnTo>
                    <a:pt x="1" y="1835"/>
                  </a:lnTo>
                  <a:cubicBezTo>
                    <a:pt x="1" y="2068"/>
                    <a:pt x="168" y="2269"/>
                    <a:pt x="401" y="2269"/>
                  </a:cubicBezTo>
                  <a:lnTo>
                    <a:pt x="20916" y="2269"/>
                  </a:lnTo>
                  <a:cubicBezTo>
                    <a:pt x="21116" y="2269"/>
                    <a:pt x="21350" y="2102"/>
                    <a:pt x="21350" y="1835"/>
                  </a:cubicBezTo>
                  <a:lnTo>
                    <a:pt x="21350" y="434"/>
                  </a:lnTo>
                  <a:cubicBezTo>
                    <a:pt x="21350" y="167"/>
                    <a:pt x="21183" y="0"/>
                    <a:pt x="2091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8"/>
            <p:cNvSpPr/>
            <p:nvPr/>
          </p:nvSpPr>
          <p:spPr>
            <a:xfrm>
              <a:off x="9252600" y="3131025"/>
              <a:ext cx="533750" cy="55900"/>
            </a:xfrm>
            <a:custGeom>
              <a:avLst/>
              <a:gdLst/>
              <a:ahLst/>
              <a:cxnLst/>
              <a:rect l="l" t="t" r="r" b="b"/>
              <a:pathLst>
                <a:path w="21350" h="2236" extrusionOk="0">
                  <a:moveTo>
                    <a:pt x="401" y="0"/>
                  </a:moveTo>
                  <a:cubicBezTo>
                    <a:pt x="201" y="0"/>
                    <a:pt x="1" y="167"/>
                    <a:pt x="1" y="400"/>
                  </a:cubicBezTo>
                  <a:lnTo>
                    <a:pt x="1" y="1835"/>
                  </a:lnTo>
                  <a:cubicBezTo>
                    <a:pt x="1" y="2035"/>
                    <a:pt x="168" y="2235"/>
                    <a:pt x="401" y="2235"/>
                  </a:cubicBezTo>
                  <a:lnTo>
                    <a:pt x="20916" y="2235"/>
                  </a:lnTo>
                  <a:cubicBezTo>
                    <a:pt x="21116" y="2235"/>
                    <a:pt x="21350" y="2068"/>
                    <a:pt x="21350" y="1835"/>
                  </a:cubicBezTo>
                  <a:lnTo>
                    <a:pt x="21350" y="400"/>
                  </a:lnTo>
                  <a:cubicBezTo>
                    <a:pt x="21350" y="200"/>
                    <a:pt x="21183" y="0"/>
                    <a:pt x="209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8"/>
            <p:cNvSpPr/>
            <p:nvPr/>
          </p:nvSpPr>
          <p:spPr>
            <a:xfrm>
              <a:off x="9252600" y="4093375"/>
              <a:ext cx="533750" cy="55900"/>
            </a:xfrm>
            <a:custGeom>
              <a:avLst/>
              <a:gdLst/>
              <a:ahLst/>
              <a:cxnLst/>
              <a:rect l="l" t="t" r="r" b="b"/>
              <a:pathLst>
                <a:path w="21350" h="2236" extrusionOk="0">
                  <a:moveTo>
                    <a:pt x="401" y="0"/>
                  </a:moveTo>
                  <a:cubicBezTo>
                    <a:pt x="201" y="0"/>
                    <a:pt x="1" y="167"/>
                    <a:pt x="1" y="401"/>
                  </a:cubicBezTo>
                  <a:lnTo>
                    <a:pt x="1" y="1835"/>
                  </a:lnTo>
                  <a:cubicBezTo>
                    <a:pt x="1" y="2035"/>
                    <a:pt x="168" y="2235"/>
                    <a:pt x="401" y="2235"/>
                  </a:cubicBezTo>
                  <a:lnTo>
                    <a:pt x="20916" y="2235"/>
                  </a:lnTo>
                  <a:cubicBezTo>
                    <a:pt x="21116" y="2235"/>
                    <a:pt x="21350" y="2069"/>
                    <a:pt x="21350" y="1835"/>
                  </a:cubicBezTo>
                  <a:lnTo>
                    <a:pt x="21350" y="401"/>
                  </a:lnTo>
                  <a:cubicBezTo>
                    <a:pt x="21350" y="201"/>
                    <a:pt x="21183" y="0"/>
                    <a:pt x="2091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8"/>
            <p:cNvSpPr/>
            <p:nvPr/>
          </p:nvSpPr>
          <p:spPr>
            <a:xfrm>
              <a:off x="9275125" y="3327825"/>
              <a:ext cx="430325" cy="623800"/>
            </a:xfrm>
            <a:custGeom>
              <a:avLst/>
              <a:gdLst/>
              <a:ahLst/>
              <a:cxnLst/>
              <a:rect l="l" t="t" r="r" b="b"/>
              <a:pathLst>
                <a:path w="17213" h="24952" extrusionOk="0">
                  <a:moveTo>
                    <a:pt x="8307" y="0"/>
                  </a:moveTo>
                  <a:cubicBezTo>
                    <a:pt x="3670" y="267"/>
                    <a:pt x="1" y="5705"/>
                    <a:pt x="1" y="12443"/>
                  </a:cubicBezTo>
                  <a:cubicBezTo>
                    <a:pt x="1" y="19148"/>
                    <a:pt x="3703" y="24651"/>
                    <a:pt x="8307" y="24852"/>
                  </a:cubicBezTo>
                  <a:lnTo>
                    <a:pt x="8340" y="24852"/>
                  </a:lnTo>
                  <a:lnTo>
                    <a:pt x="8340" y="24952"/>
                  </a:lnTo>
                  <a:lnTo>
                    <a:pt x="13143" y="24952"/>
                  </a:lnTo>
                  <a:lnTo>
                    <a:pt x="13143" y="23050"/>
                  </a:lnTo>
                  <a:cubicBezTo>
                    <a:pt x="15612" y="20849"/>
                    <a:pt x="17213" y="16946"/>
                    <a:pt x="17213" y="12476"/>
                  </a:cubicBezTo>
                  <a:cubicBezTo>
                    <a:pt x="17213" y="8006"/>
                    <a:pt x="15612" y="4103"/>
                    <a:pt x="13143" y="1868"/>
                  </a:cubicBezTo>
                  <a:lnTo>
                    <a:pt x="1314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38"/>
            <p:cNvSpPr/>
            <p:nvPr/>
          </p:nvSpPr>
          <p:spPr>
            <a:xfrm>
              <a:off x="9180050" y="3210250"/>
              <a:ext cx="466200" cy="859800"/>
            </a:xfrm>
            <a:custGeom>
              <a:avLst/>
              <a:gdLst/>
              <a:ahLst/>
              <a:cxnLst/>
              <a:rect l="l" t="t" r="r" b="b"/>
              <a:pathLst>
                <a:path w="18648" h="34392" extrusionOk="0">
                  <a:moveTo>
                    <a:pt x="301" y="0"/>
                  </a:moveTo>
                  <a:cubicBezTo>
                    <a:pt x="134" y="0"/>
                    <a:pt x="1" y="100"/>
                    <a:pt x="1" y="267"/>
                  </a:cubicBezTo>
                  <a:lnTo>
                    <a:pt x="1" y="1201"/>
                  </a:lnTo>
                  <a:cubicBezTo>
                    <a:pt x="1" y="1368"/>
                    <a:pt x="134" y="1501"/>
                    <a:pt x="301" y="1501"/>
                  </a:cubicBezTo>
                  <a:lnTo>
                    <a:pt x="11142" y="1501"/>
                  </a:lnTo>
                  <a:lnTo>
                    <a:pt x="11142" y="32890"/>
                  </a:lnTo>
                  <a:lnTo>
                    <a:pt x="301" y="32890"/>
                  </a:lnTo>
                  <a:cubicBezTo>
                    <a:pt x="134" y="32890"/>
                    <a:pt x="1" y="33024"/>
                    <a:pt x="1" y="33191"/>
                  </a:cubicBezTo>
                  <a:lnTo>
                    <a:pt x="1" y="34091"/>
                  </a:lnTo>
                  <a:cubicBezTo>
                    <a:pt x="1" y="34258"/>
                    <a:pt x="134" y="34391"/>
                    <a:pt x="301" y="34391"/>
                  </a:cubicBezTo>
                  <a:lnTo>
                    <a:pt x="17814" y="34391"/>
                  </a:lnTo>
                  <a:cubicBezTo>
                    <a:pt x="18314" y="34391"/>
                    <a:pt x="18648" y="34024"/>
                    <a:pt x="18581" y="33524"/>
                  </a:cubicBezTo>
                  <a:cubicBezTo>
                    <a:pt x="18514" y="33157"/>
                    <a:pt x="18147" y="32890"/>
                    <a:pt x="17780" y="32890"/>
                  </a:cubicBezTo>
                  <a:lnTo>
                    <a:pt x="12610" y="32890"/>
                  </a:lnTo>
                  <a:lnTo>
                    <a:pt x="12610" y="1501"/>
                  </a:lnTo>
                  <a:lnTo>
                    <a:pt x="17780" y="1501"/>
                  </a:lnTo>
                  <a:cubicBezTo>
                    <a:pt x="18147" y="1501"/>
                    <a:pt x="18481" y="1234"/>
                    <a:pt x="18581" y="867"/>
                  </a:cubicBezTo>
                  <a:cubicBezTo>
                    <a:pt x="18648" y="400"/>
                    <a:pt x="18281" y="0"/>
                    <a:pt x="178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8"/>
            <p:cNvSpPr/>
            <p:nvPr/>
          </p:nvSpPr>
          <p:spPr>
            <a:xfrm>
              <a:off x="9387700" y="3327825"/>
              <a:ext cx="431175" cy="622975"/>
            </a:xfrm>
            <a:custGeom>
              <a:avLst/>
              <a:gdLst/>
              <a:ahLst/>
              <a:cxnLst/>
              <a:rect l="l" t="t" r="r" b="b"/>
              <a:pathLst>
                <a:path w="17247" h="24919" extrusionOk="0">
                  <a:moveTo>
                    <a:pt x="8640" y="0"/>
                  </a:moveTo>
                  <a:cubicBezTo>
                    <a:pt x="3870" y="0"/>
                    <a:pt x="1" y="5571"/>
                    <a:pt x="1" y="12476"/>
                  </a:cubicBezTo>
                  <a:cubicBezTo>
                    <a:pt x="1" y="19348"/>
                    <a:pt x="3870" y="24918"/>
                    <a:pt x="8640" y="24918"/>
                  </a:cubicBezTo>
                  <a:cubicBezTo>
                    <a:pt x="13410" y="24918"/>
                    <a:pt x="17246" y="19348"/>
                    <a:pt x="17246" y="12476"/>
                  </a:cubicBezTo>
                  <a:cubicBezTo>
                    <a:pt x="17246" y="5571"/>
                    <a:pt x="13410" y="0"/>
                    <a:pt x="86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8"/>
            <p:cNvSpPr/>
            <p:nvPr/>
          </p:nvSpPr>
          <p:spPr>
            <a:xfrm>
              <a:off x="9489450" y="3474600"/>
              <a:ext cx="227675" cy="329425"/>
            </a:xfrm>
            <a:custGeom>
              <a:avLst/>
              <a:gdLst/>
              <a:ahLst/>
              <a:cxnLst/>
              <a:rect l="l" t="t" r="r" b="b"/>
              <a:pathLst>
                <a:path w="9107" h="13177" extrusionOk="0">
                  <a:moveTo>
                    <a:pt x="4570" y="0"/>
                  </a:moveTo>
                  <a:cubicBezTo>
                    <a:pt x="2069" y="0"/>
                    <a:pt x="0" y="2969"/>
                    <a:pt x="0" y="6605"/>
                  </a:cubicBezTo>
                  <a:cubicBezTo>
                    <a:pt x="0" y="10241"/>
                    <a:pt x="2069" y="13176"/>
                    <a:pt x="4570" y="13176"/>
                  </a:cubicBezTo>
                  <a:cubicBezTo>
                    <a:pt x="7072" y="13176"/>
                    <a:pt x="9107" y="10241"/>
                    <a:pt x="9107" y="6605"/>
                  </a:cubicBezTo>
                  <a:cubicBezTo>
                    <a:pt x="9107" y="2969"/>
                    <a:pt x="7072" y="0"/>
                    <a:pt x="457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8"/>
            <p:cNvSpPr/>
            <p:nvPr/>
          </p:nvSpPr>
          <p:spPr>
            <a:xfrm>
              <a:off x="9571175" y="3593025"/>
              <a:ext cx="65075" cy="93425"/>
            </a:xfrm>
            <a:custGeom>
              <a:avLst/>
              <a:gdLst/>
              <a:ahLst/>
              <a:cxnLst/>
              <a:rect l="l" t="t" r="r" b="b"/>
              <a:pathLst>
                <a:path w="2603" h="3737" extrusionOk="0">
                  <a:moveTo>
                    <a:pt x="1301" y="0"/>
                  </a:moveTo>
                  <a:cubicBezTo>
                    <a:pt x="601" y="0"/>
                    <a:pt x="0" y="834"/>
                    <a:pt x="0" y="1868"/>
                  </a:cubicBezTo>
                  <a:cubicBezTo>
                    <a:pt x="0" y="2902"/>
                    <a:pt x="601" y="3736"/>
                    <a:pt x="1301" y="3736"/>
                  </a:cubicBezTo>
                  <a:cubicBezTo>
                    <a:pt x="2002" y="3736"/>
                    <a:pt x="2602" y="2902"/>
                    <a:pt x="2602" y="1868"/>
                  </a:cubicBezTo>
                  <a:cubicBezTo>
                    <a:pt x="2602" y="834"/>
                    <a:pt x="2002" y="0"/>
                    <a:pt x="130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8"/>
            <p:cNvSpPr/>
            <p:nvPr/>
          </p:nvSpPr>
          <p:spPr>
            <a:xfrm>
              <a:off x="9662075" y="3620525"/>
              <a:ext cx="25050" cy="37550"/>
            </a:xfrm>
            <a:custGeom>
              <a:avLst/>
              <a:gdLst/>
              <a:ahLst/>
              <a:cxnLst/>
              <a:rect l="l" t="t" r="r" b="b"/>
              <a:pathLst>
                <a:path w="1002" h="1502" extrusionOk="0">
                  <a:moveTo>
                    <a:pt x="501" y="1"/>
                  </a:moveTo>
                  <a:cubicBezTo>
                    <a:pt x="200" y="1"/>
                    <a:pt x="0" y="334"/>
                    <a:pt x="0" y="768"/>
                  </a:cubicBezTo>
                  <a:cubicBezTo>
                    <a:pt x="0" y="1168"/>
                    <a:pt x="200" y="1502"/>
                    <a:pt x="501" y="1502"/>
                  </a:cubicBezTo>
                  <a:cubicBezTo>
                    <a:pt x="801" y="1502"/>
                    <a:pt x="1001" y="1168"/>
                    <a:pt x="1001" y="768"/>
                  </a:cubicBezTo>
                  <a:cubicBezTo>
                    <a:pt x="1001" y="334"/>
                    <a:pt x="801" y="1"/>
                    <a:pt x="50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8"/>
            <p:cNvSpPr/>
            <p:nvPr/>
          </p:nvSpPr>
          <p:spPr>
            <a:xfrm>
              <a:off x="9520300" y="3620525"/>
              <a:ext cx="25050" cy="37550"/>
            </a:xfrm>
            <a:custGeom>
              <a:avLst/>
              <a:gdLst/>
              <a:ahLst/>
              <a:cxnLst/>
              <a:rect l="l" t="t" r="r" b="b"/>
              <a:pathLst>
                <a:path w="1002" h="1502" extrusionOk="0">
                  <a:moveTo>
                    <a:pt x="501" y="1"/>
                  </a:moveTo>
                  <a:cubicBezTo>
                    <a:pt x="201" y="1"/>
                    <a:pt x="1" y="334"/>
                    <a:pt x="1" y="768"/>
                  </a:cubicBezTo>
                  <a:cubicBezTo>
                    <a:pt x="1" y="1168"/>
                    <a:pt x="201" y="1502"/>
                    <a:pt x="501" y="1502"/>
                  </a:cubicBezTo>
                  <a:cubicBezTo>
                    <a:pt x="734" y="1502"/>
                    <a:pt x="1001" y="1168"/>
                    <a:pt x="1001" y="768"/>
                  </a:cubicBezTo>
                  <a:cubicBezTo>
                    <a:pt x="1001" y="334"/>
                    <a:pt x="801" y="1"/>
                    <a:pt x="50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38"/>
            <p:cNvSpPr/>
            <p:nvPr/>
          </p:nvSpPr>
          <p:spPr>
            <a:xfrm>
              <a:off x="9591175" y="3723950"/>
              <a:ext cx="25050" cy="37550"/>
            </a:xfrm>
            <a:custGeom>
              <a:avLst/>
              <a:gdLst/>
              <a:ahLst/>
              <a:cxnLst/>
              <a:rect l="l" t="t" r="r" b="b"/>
              <a:pathLst>
                <a:path w="1002" h="1502" extrusionOk="0">
                  <a:moveTo>
                    <a:pt x="501" y="0"/>
                  </a:moveTo>
                  <a:cubicBezTo>
                    <a:pt x="201" y="0"/>
                    <a:pt x="1" y="334"/>
                    <a:pt x="1" y="767"/>
                  </a:cubicBezTo>
                  <a:cubicBezTo>
                    <a:pt x="1" y="1168"/>
                    <a:pt x="201" y="1501"/>
                    <a:pt x="501" y="1501"/>
                  </a:cubicBezTo>
                  <a:cubicBezTo>
                    <a:pt x="802" y="1501"/>
                    <a:pt x="1002" y="1168"/>
                    <a:pt x="1002" y="767"/>
                  </a:cubicBezTo>
                  <a:cubicBezTo>
                    <a:pt x="1002" y="334"/>
                    <a:pt x="802" y="0"/>
                    <a:pt x="50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38"/>
            <p:cNvSpPr/>
            <p:nvPr/>
          </p:nvSpPr>
          <p:spPr>
            <a:xfrm>
              <a:off x="9591175" y="3518800"/>
              <a:ext cx="25050" cy="37550"/>
            </a:xfrm>
            <a:custGeom>
              <a:avLst/>
              <a:gdLst/>
              <a:ahLst/>
              <a:cxnLst/>
              <a:rect l="l" t="t" r="r" b="b"/>
              <a:pathLst>
                <a:path w="1002" h="1502" extrusionOk="0">
                  <a:moveTo>
                    <a:pt x="501" y="0"/>
                  </a:moveTo>
                  <a:cubicBezTo>
                    <a:pt x="201" y="0"/>
                    <a:pt x="1" y="334"/>
                    <a:pt x="1" y="734"/>
                  </a:cubicBezTo>
                  <a:cubicBezTo>
                    <a:pt x="1" y="1168"/>
                    <a:pt x="201" y="1501"/>
                    <a:pt x="501" y="1501"/>
                  </a:cubicBezTo>
                  <a:cubicBezTo>
                    <a:pt x="768" y="1501"/>
                    <a:pt x="1002" y="1168"/>
                    <a:pt x="1002" y="734"/>
                  </a:cubicBezTo>
                  <a:cubicBezTo>
                    <a:pt x="1002" y="334"/>
                    <a:pt x="768" y="0"/>
                    <a:pt x="50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38"/>
            <p:cNvSpPr/>
            <p:nvPr/>
          </p:nvSpPr>
          <p:spPr>
            <a:xfrm>
              <a:off x="9641225" y="3693925"/>
              <a:ext cx="25050" cy="37550"/>
            </a:xfrm>
            <a:custGeom>
              <a:avLst/>
              <a:gdLst/>
              <a:ahLst/>
              <a:cxnLst/>
              <a:rect l="l" t="t" r="r" b="b"/>
              <a:pathLst>
                <a:path w="1002" h="1502" extrusionOk="0">
                  <a:moveTo>
                    <a:pt x="501" y="0"/>
                  </a:moveTo>
                  <a:cubicBezTo>
                    <a:pt x="201" y="0"/>
                    <a:pt x="0" y="334"/>
                    <a:pt x="0" y="734"/>
                  </a:cubicBezTo>
                  <a:cubicBezTo>
                    <a:pt x="0" y="1168"/>
                    <a:pt x="201" y="1501"/>
                    <a:pt x="501" y="1501"/>
                  </a:cubicBezTo>
                  <a:cubicBezTo>
                    <a:pt x="768" y="1501"/>
                    <a:pt x="1001" y="1168"/>
                    <a:pt x="1001" y="734"/>
                  </a:cubicBezTo>
                  <a:cubicBezTo>
                    <a:pt x="1001" y="334"/>
                    <a:pt x="768" y="0"/>
                    <a:pt x="50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38"/>
            <p:cNvSpPr/>
            <p:nvPr/>
          </p:nvSpPr>
          <p:spPr>
            <a:xfrm>
              <a:off x="9538650" y="3548825"/>
              <a:ext cx="28375" cy="36700"/>
            </a:xfrm>
            <a:custGeom>
              <a:avLst/>
              <a:gdLst/>
              <a:ahLst/>
              <a:cxnLst/>
              <a:rect l="l" t="t" r="r" b="b"/>
              <a:pathLst>
                <a:path w="1135" h="1468" extrusionOk="0">
                  <a:moveTo>
                    <a:pt x="584" y="0"/>
                  </a:moveTo>
                  <a:cubicBezTo>
                    <a:pt x="459" y="0"/>
                    <a:pt x="334" y="67"/>
                    <a:pt x="234" y="200"/>
                  </a:cubicBezTo>
                  <a:cubicBezTo>
                    <a:pt x="0" y="500"/>
                    <a:pt x="0" y="967"/>
                    <a:pt x="234" y="1268"/>
                  </a:cubicBezTo>
                  <a:cubicBezTo>
                    <a:pt x="334" y="1401"/>
                    <a:pt x="459" y="1468"/>
                    <a:pt x="584" y="1468"/>
                  </a:cubicBezTo>
                  <a:cubicBezTo>
                    <a:pt x="709" y="1468"/>
                    <a:pt x="834" y="1401"/>
                    <a:pt x="934" y="1268"/>
                  </a:cubicBezTo>
                  <a:cubicBezTo>
                    <a:pt x="1135" y="967"/>
                    <a:pt x="1135" y="500"/>
                    <a:pt x="934" y="200"/>
                  </a:cubicBezTo>
                  <a:cubicBezTo>
                    <a:pt x="834" y="67"/>
                    <a:pt x="709" y="0"/>
                    <a:pt x="58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38"/>
            <p:cNvSpPr/>
            <p:nvPr/>
          </p:nvSpPr>
          <p:spPr>
            <a:xfrm>
              <a:off x="9538650" y="3694750"/>
              <a:ext cx="28375" cy="36725"/>
            </a:xfrm>
            <a:custGeom>
              <a:avLst/>
              <a:gdLst/>
              <a:ahLst/>
              <a:cxnLst/>
              <a:rect l="l" t="t" r="r" b="b"/>
              <a:pathLst>
                <a:path w="1135" h="1469" extrusionOk="0">
                  <a:moveTo>
                    <a:pt x="584" y="1"/>
                  </a:moveTo>
                  <a:cubicBezTo>
                    <a:pt x="459" y="1"/>
                    <a:pt x="334" y="67"/>
                    <a:pt x="234" y="201"/>
                  </a:cubicBezTo>
                  <a:cubicBezTo>
                    <a:pt x="0" y="501"/>
                    <a:pt x="0" y="968"/>
                    <a:pt x="234" y="1268"/>
                  </a:cubicBezTo>
                  <a:cubicBezTo>
                    <a:pt x="334" y="1402"/>
                    <a:pt x="459" y="1468"/>
                    <a:pt x="584" y="1468"/>
                  </a:cubicBezTo>
                  <a:cubicBezTo>
                    <a:pt x="709" y="1468"/>
                    <a:pt x="834" y="1402"/>
                    <a:pt x="934" y="1268"/>
                  </a:cubicBezTo>
                  <a:cubicBezTo>
                    <a:pt x="1135" y="968"/>
                    <a:pt x="1135" y="501"/>
                    <a:pt x="934" y="201"/>
                  </a:cubicBezTo>
                  <a:cubicBezTo>
                    <a:pt x="834" y="67"/>
                    <a:pt x="709" y="1"/>
                    <a:pt x="58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8"/>
            <p:cNvSpPr/>
            <p:nvPr/>
          </p:nvSpPr>
          <p:spPr>
            <a:xfrm>
              <a:off x="9641225" y="3548825"/>
              <a:ext cx="25050" cy="37550"/>
            </a:xfrm>
            <a:custGeom>
              <a:avLst/>
              <a:gdLst/>
              <a:ahLst/>
              <a:cxnLst/>
              <a:rect l="l" t="t" r="r" b="b"/>
              <a:pathLst>
                <a:path w="1002" h="1502" extrusionOk="0">
                  <a:moveTo>
                    <a:pt x="501" y="0"/>
                  </a:moveTo>
                  <a:cubicBezTo>
                    <a:pt x="201" y="0"/>
                    <a:pt x="0" y="334"/>
                    <a:pt x="0" y="734"/>
                  </a:cubicBezTo>
                  <a:cubicBezTo>
                    <a:pt x="0" y="1168"/>
                    <a:pt x="201" y="1501"/>
                    <a:pt x="501" y="1501"/>
                  </a:cubicBezTo>
                  <a:cubicBezTo>
                    <a:pt x="768" y="1501"/>
                    <a:pt x="1001" y="1168"/>
                    <a:pt x="1001" y="734"/>
                  </a:cubicBezTo>
                  <a:cubicBezTo>
                    <a:pt x="1001" y="334"/>
                    <a:pt x="768" y="0"/>
                    <a:pt x="5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385" name="Google Shape;385;p38"/>
          <p:cNvCxnSpPr/>
          <p:nvPr/>
        </p:nvCxnSpPr>
        <p:spPr>
          <a:xfrm>
            <a:off x="-6450" y="961875"/>
            <a:ext cx="2155500" cy="0"/>
          </a:xfrm>
          <a:prstGeom prst="straightConnector1">
            <a:avLst/>
          </a:prstGeom>
          <a:noFill/>
          <a:ln w="38100" cap="flat" cmpd="sng">
            <a:solidFill>
              <a:schemeClr val="dk1"/>
            </a:solidFill>
            <a:prstDash val="solid"/>
            <a:round/>
            <a:headEnd type="none" w="med" len="med"/>
            <a:tailEnd type="none" w="med" len="med"/>
          </a:ln>
        </p:spPr>
      </p:cxnSp>
      <p:cxnSp>
        <p:nvCxnSpPr>
          <p:cNvPr id="386" name="Google Shape;386;p38"/>
          <p:cNvCxnSpPr/>
          <p:nvPr/>
        </p:nvCxnSpPr>
        <p:spPr>
          <a:xfrm>
            <a:off x="6998661" y="961875"/>
            <a:ext cx="2155500" cy="0"/>
          </a:xfrm>
          <a:prstGeom prst="straightConnector1">
            <a:avLst/>
          </a:prstGeom>
          <a:noFill/>
          <a:ln w="38100" cap="flat" cmpd="sng">
            <a:solidFill>
              <a:schemeClr val="dk1"/>
            </a:solidFill>
            <a:prstDash val="solid"/>
            <a:round/>
            <a:headEnd type="none" w="med" len="med"/>
            <a:tailEnd type="none" w="med" len="med"/>
          </a:ln>
        </p:spPr>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2">
  <p:cSld name="CUSTOM_9_1_1">
    <p:spTree>
      <p:nvGrpSpPr>
        <p:cNvPr id="1" name="Shape 387"/>
        <p:cNvGrpSpPr/>
        <p:nvPr/>
      </p:nvGrpSpPr>
      <p:grpSpPr>
        <a:xfrm>
          <a:off x="0" y="0"/>
          <a:ext cx="0" cy="0"/>
          <a:chOff x="0" y="0"/>
          <a:chExt cx="0" cy="0"/>
        </a:xfrm>
      </p:grpSpPr>
      <p:grpSp>
        <p:nvGrpSpPr>
          <p:cNvPr id="388" name="Google Shape;388;p39"/>
          <p:cNvGrpSpPr/>
          <p:nvPr/>
        </p:nvGrpSpPr>
        <p:grpSpPr>
          <a:xfrm>
            <a:off x="-558231" y="-1553525"/>
            <a:ext cx="5195100" cy="2942400"/>
            <a:chOff x="-558231" y="-1553525"/>
            <a:chExt cx="5195100" cy="2942400"/>
          </a:xfrm>
        </p:grpSpPr>
        <p:cxnSp>
          <p:nvCxnSpPr>
            <p:cNvPr id="389" name="Google Shape;389;p39"/>
            <p:cNvCxnSpPr/>
            <p:nvPr/>
          </p:nvCxnSpPr>
          <p:spPr>
            <a:xfrm>
              <a:off x="2039319" y="-1215020"/>
              <a:ext cx="0" cy="5195100"/>
            </a:xfrm>
            <a:prstGeom prst="straightConnector1">
              <a:avLst/>
            </a:prstGeom>
            <a:noFill/>
            <a:ln w="38100" cap="flat" cmpd="sng">
              <a:solidFill>
                <a:schemeClr val="dk1"/>
              </a:solidFill>
              <a:prstDash val="solid"/>
              <a:round/>
              <a:headEnd type="none" w="med" len="med"/>
              <a:tailEnd type="none" w="med" len="med"/>
            </a:ln>
          </p:spPr>
        </p:cxnSp>
        <p:cxnSp>
          <p:nvCxnSpPr>
            <p:cNvPr id="390" name="Google Shape;390;p39"/>
            <p:cNvCxnSpPr/>
            <p:nvPr/>
          </p:nvCxnSpPr>
          <p:spPr>
            <a:xfrm rot="5400000">
              <a:off x="1113424" y="-82325"/>
              <a:ext cx="2942400" cy="0"/>
            </a:xfrm>
            <a:prstGeom prst="straightConnector1">
              <a:avLst/>
            </a:prstGeom>
            <a:noFill/>
            <a:ln w="38100" cap="flat" cmpd="sng">
              <a:solidFill>
                <a:schemeClr val="dk1"/>
              </a:solidFill>
              <a:prstDash val="solid"/>
              <a:round/>
              <a:headEnd type="none" w="med" len="med"/>
              <a:tailEnd type="none" w="med" len="med"/>
            </a:ln>
          </p:spPr>
        </p:cxnSp>
        <p:cxnSp>
          <p:nvCxnSpPr>
            <p:cNvPr id="391" name="Google Shape;391;p39"/>
            <p:cNvCxnSpPr/>
            <p:nvPr/>
          </p:nvCxnSpPr>
          <p:spPr>
            <a:xfrm rot="5400000">
              <a:off x="3146749" y="-82325"/>
              <a:ext cx="2942400" cy="0"/>
            </a:xfrm>
            <a:prstGeom prst="straightConnector1">
              <a:avLst/>
            </a:prstGeom>
            <a:noFill/>
            <a:ln w="38100" cap="flat" cmpd="sng">
              <a:solidFill>
                <a:schemeClr val="dk1"/>
              </a:solidFill>
              <a:prstDash val="solid"/>
              <a:round/>
              <a:headEnd type="none" w="med" len="med"/>
              <a:tailEnd type="none" w="med" len="med"/>
            </a:ln>
          </p:spPr>
        </p:cxnSp>
        <p:cxnSp>
          <p:nvCxnSpPr>
            <p:cNvPr id="392" name="Google Shape;392;p39"/>
            <p:cNvCxnSpPr/>
            <p:nvPr/>
          </p:nvCxnSpPr>
          <p:spPr>
            <a:xfrm rot="5400000">
              <a:off x="-918201" y="-82325"/>
              <a:ext cx="2942400" cy="0"/>
            </a:xfrm>
            <a:prstGeom prst="straightConnector1">
              <a:avLst/>
            </a:prstGeom>
            <a:noFill/>
            <a:ln w="38100" cap="flat" cmpd="sng">
              <a:solidFill>
                <a:schemeClr val="dk1"/>
              </a:solidFill>
              <a:prstDash val="solid"/>
              <a:round/>
              <a:headEnd type="none" w="med" len="med"/>
              <a:tailEnd type="none" w="med" len="med"/>
            </a:ln>
          </p:spPr>
        </p:cxnSp>
      </p:grpSp>
      <p:grpSp>
        <p:nvGrpSpPr>
          <p:cNvPr id="393" name="Google Shape;393;p39"/>
          <p:cNvGrpSpPr/>
          <p:nvPr/>
        </p:nvGrpSpPr>
        <p:grpSpPr>
          <a:xfrm rot="5399597">
            <a:off x="480401" y="-512456"/>
            <a:ext cx="2244460" cy="1170725"/>
            <a:chOff x="7361475" y="5882971"/>
            <a:chExt cx="2633725" cy="1373929"/>
          </a:xfrm>
        </p:grpSpPr>
        <p:sp>
          <p:nvSpPr>
            <p:cNvPr id="394" name="Google Shape;394;p39"/>
            <p:cNvSpPr/>
            <p:nvPr/>
          </p:nvSpPr>
          <p:spPr>
            <a:xfrm>
              <a:off x="7442525" y="5882971"/>
              <a:ext cx="2552675" cy="1291900"/>
            </a:xfrm>
            <a:custGeom>
              <a:avLst/>
              <a:gdLst/>
              <a:ahLst/>
              <a:cxnLst/>
              <a:rect l="l" t="t" r="r" b="b"/>
              <a:pathLst>
                <a:path w="102107" h="51676" extrusionOk="0">
                  <a:moveTo>
                    <a:pt x="62860" y="1"/>
                  </a:moveTo>
                  <a:cubicBezTo>
                    <a:pt x="61705" y="1"/>
                    <a:pt x="61878" y="704"/>
                    <a:pt x="62278" y="1350"/>
                  </a:cubicBezTo>
                  <a:cubicBezTo>
                    <a:pt x="62378" y="1617"/>
                    <a:pt x="62778" y="2184"/>
                    <a:pt x="63145" y="2851"/>
                  </a:cubicBezTo>
                  <a:lnTo>
                    <a:pt x="62578" y="2851"/>
                  </a:lnTo>
                  <a:lnTo>
                    <a:pt x="61211" y="2918"/>
                  </a:lnTo>
                  <a:cubicBezTo>
                    <a:pt x="60076" y="2951"/>
                    <a:pt x="59176" y="2951"/>
                    <a:pt x="58475" y="2951"/>
                  </a:cubicBezTo>
                  <a:cubicBezTo>
                    <a:pt x="53338" y="2951"/>
                    <a:pt x="29388" y="1917"/>
                    <a:pt x="24117" y="1250"/>
                  </a:cubicBezTo>
                  <a:cubicBezTo>
                    <a:pt x="23346" y="1149"/>
                    <a:pt x="22529" y="1097"/>
                    <a:pt x="21680" y="1097"/>
                  </a:cubicBezTo>
                  <a:cubicBezTo>
                    <a:pt x="18048" y="1097"/>
                    <a:pt x="13843" y="2050"/>
                    <a:pt x="10274" y="4186"/>
                  </a:cubicBezTo>
                  <a:cubicBezTo>
                    <a:pt x="4770" y="6521"/>
                    <a:pt x="0" y="11357"/>
                    <a:pt x="0" y="19296"/>
                  </a:cubicBezTo>
                  <a:lnTo>
                    <a:pt x="0" y="25501"/>
                  </a:lnTo>
                  <a:lnTo>
                    <a:pt x="0" y="31705"/>
                  </a:lnTo>
                  <a:cubicBezTo>
                    <a:pt x="0" y="40378"/>
                    <a:pt x="5638" y="45315"/>
                    <a:pt x="11775" y="47383"/>
                  </a:cubicBezTo>
                  <a:cubicBezTo>
                    <a:pt x="15029" y="48970"/>
                    <a:pt x="18619" y="49698"/>
                    <a:pt x="21779" y="49698"/>
                  </a:cubicBezTo>
                  <a:cubicBezTo>
                    <a:pt x="22603" y="49698"/>
                    <a:pt x="23398" y="49648"/>
                    <a:pt x="24151" y="49551"/>
                  </a:cubicBezTo>
                  <a:cubicBezTo>
                    <a:pt x="29488" y="48884"/>
                    <a:pt x="53372" y="47850"/>
                    <a:pt x="58509" y="47850"/>
                  </a:cubicBezTo>
                  <a:cubicBezTo>
                    <a:pt x="59209" y="47850"/>
                    <a:pt x="60176" y="47884"/>
                    <a:pt x="61311" y="47884"/>
                  </a:cubicBezTo>
                  <a:lnTo>
                    <a:pt x="62645" y="47984"/>
                  </a:lnTo>
                  <a:lnTo>
                    <a:pt x="62678" y="47950"/>
                  </a:lnTo>
                  <a:cubicBezTo>
                    <a:pt x="63012" y="47950"/>
                    <a:pt x="63345" y="47984"/>
                    <a:pt x="63679" y="47984"/>
                  </a:cubicBezTo>
                  <a:cubicBezTo>
                    <a:pt x="63112" y="48951"/>
                    <a:pt x="62478" y="49985"/>
                    <a:pt x="62278" y="50319"/>
                  </a:cubicBezTo>
                  <a:cubicBezTo>
                    <a:pt x="61884" y="50956"/>
                    <a:pt x="61710" y="51675"/>
                    <a:pt x="62810" y="51675"/>
                  </a:cubicBezTo>
                  <a:cubicBezTo>
                    <a:pt x="62920" y="51675"/>
                    <a:pt x="63042" y="51668"/>
                    <a:pt x="63179" y="51653"/>
                  </a:cubicBezTo>
                  <a:cubicBezTo>
                    <a:pt x="64480" y="51519"/>
                    <a:pt x="66714" y="49551"/>
                    <a:pt x="67282" y="48184"/>
                  </a:cubicBezTo>
                  <a:cubicBezTo>
                    <a:pt x="71013" y="48450"/>
                    <a:pt x="75343" y="48804"/>
                    <a:pt x="79545" y="48804"/>
                  </a:cubicBezTo>
                  <a:cubicBezTo>
                    <a:pt x="82704" y="48804"/>
                    <a:pt x="85791" y="48604"/>
                    <a:pt x="88497" y="48017"/>
                  </a:cubicBezTo>
                  <a:lnTo>
                    <a:pt x="89998" y="47650"/>
                  </a:lnTo>
                  <a:cubicBezTo>
                    <a:pt x="90165" y="47617"/>
                    <a:pt x="90331" y="47517"/>
                    <a:pt x="90498" y="47483"/>
                  </a:cubicBezTo>
                  <a:cubicBezTo>
                    <a:pt x="90531" y="47483"/>
                    <a:pt x="90565" y="47450"/>
                    <a:pt x="90632" y="47450"/>
                  </a:cubicBezTo>
                  <a:cubicBezTo>
                    <a:pt x="90674" y="47478"/>
                    <a:pt x="90722" y="47488"/>
                    <a:pt x="90771" y="47488"/>
                  </a:cubicBezTo>
                  <a:cubicBezTo>
                    <a:pt x="90838" y="47488"/>
                    <a:pt x="90907" y="47469"/>
                    <a:pt x="90965" y="47450"/>
                  </a:cubicBezTo>
                  <a:cubicBezTo>
                    <a:pt x="90998" y="47383"/>
                    <a:pt x="91032" y="47383"/>
                    <a:pt x="91132" y="47350"/>
                  </a:cubicBezTo>
                  <a:cubicBezTo>
                    <a:pt x="91232" y="47316"/>
                    <a:pt x="91332" y="47216"/>
                    <a:pt x="91465" y="47183"/>
                  </a:cubicBezTo>
                  <a:cubicBezTo>
                    <a:pt x="91499" y="47150"/>
                    <a:pt x="91532" y="47150"/>
                    <a:pt x="91566" y="47083"/>
                  </a:cubicBezTo>
                  <a:cubicBezTo>
                    <a:pt x="91699" y="47016"/>
                    <a:pt x="91832" y="46983"/>
                    <a:pt x="91932" y="46883"/>
                  </a:cubicBezTo>
                  <a:cubicBezTo>
                    <a:pt x="91999" y="46883"/>
                    <a:pt x="91999" y="46849"/>
                    <a:pt x="92033" y="46849"/>
                  </a:cubicBezTo>
                  <a:cubicBezTo>
                    <a:pt x="92166" y="46749"/>
                    <a:pt x="92233" y="46716"/>
                    <a:pt x="92366" y="46649"/>
                  </a:cubicBezTo>
                  <a:cubicBezTo>
                    <a:pt x="101573" y="43747"/>
                    <a:pt x="102106" y="25467"/>
                    <a:pt x="102106" y="25467"/>
                  </a:cubicBezTo>
                  <a:cubicBezTo>
                    <a:pt x="102106" y="25467"/>
                    <a:pt x="101573" y="7154"/>
                    <a:pt x="92366" y="4286"/>
                  </a:cubicBezTo>
                  <a:cubicBezTo>
                    <a:pt x="92233" y="4186"/>
                    <a:pt x="92166" y="4152"/>
                    <a:pt x="92033" y="4052"/>
                  </a:cubicBezTo>
                  <a:cubicBezTo>
                    <a:pt x="91999" y="4019"/>
                    <a:pt x="91932" y="4019"/>
                    <a:pt x="91899" y="3985"/>
                  </a:cubicBezTo>
                  <a:cubicBezTo>
                    <a:pt x="91832" y="3952"/>
                    <a:pt x="91699" y="3852"/>
                    <a:pt x="91566" y="3819"/>
                  </a:cubicBezTo>
                  <a:cubicBezTo>
                    <a:pt x="91532" y="3785"/>
                    <a:pt x="91465" y="3785"/>
                    <a:pt x="91399" y="3719"/>
                  </a:cubicBezTo>
                  <a:cubicBezTo>
                    <a:pt x="91332" y="3685"/>
                    <a:pt x="91199" y="3652"/>
                    <a:pt x="91132" y="3552"/>
                  </a:cubicBezTo>
                  <a:cubicBezTo>
                    <a:pt x="91065" y="3518"/>
                    <a:pt x="90998" y="3518"/>
                    <a:pt x="90965" y="3485"/>
                  </a:cubicBezTo>
                  <a:cubicBezTo>
                    <a:pt x="90832" y="3452"/>
                    <a:pt x="90732" y="3385"/>
                    <a:pt x="90632" y="3352"/>
                  </a:cubicBezTo>
                  <a:cubicBezTo>
                    <a:pt x="90565" y="3352"/>
                    <a:pt x="90531" y="3318"/>
                    <a:pt x="90465" y="3318"/>
                  </a:cubicBezTo>
                  <a:cubicBezTo>
                    <a:pt x="90298" y="3285"/>
                    <a:pt x="90131" y="3185"/>
                    <a:pt x="89964" y="3151"/>
                  </a:cubicBezTo>
                  <a:cubicBezTo>
                    <a:pt x="86955" y="2266"/>
                    <a:pt x="83331" y="1981"/>
                    <a:pt x="79604" y="1981"/>
                  </a:cubicBezTo>
                  <a:cubicBezTo>
                    <a:pt x="75191" y="1981"/>
                    <a:pt x="70633" y="2380"/>
                    <a:pt x="66781" y="2651"/>
                  </a:cubicBezTo>
                  <a:cubicBezTo>
                    <a:pt x="65847" y="1450"/>
                    <a:pt x="64179" y="116"/>
                    <a:pt x="63179" y="16"/>
                  </a:cubicBezTo>
                  <a:cubicBezTo>
                    <a:pt x="63063" y="6"/>
                    <a:pt x="62957" y="1"/>
                    <a:pt x="6286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39"/>
            <p:cNvSpPr/>
            <p:nvPr/>
          </p:nvSpPr>
          <p:spPr>
            <a:xfrm>
              <a:off x="7574125" y="6021400"/>
              <a:ext cx="2342325" cy="1155050"/>
            </a:xfrm>
            <a:custGeom>
              <a:avLst/>
              <a:gdLst/>
              <a:ahLst/>
              <a:cxnLst/>
              <a:rect l="l" t="t" r="r" b="b"/>
              <a:pathLst>
                <a:path w="93693" h="46202" extrusionOk="0">
                  <a:moveTo>
                    <a:pt x="18986" y="1"/>
                  </a:moveTo>
                  <a:cubicBezTo>
                    <a:pt x="11037" y="1"/>
                    <a:pt x="92" y="4811"/>
                    <a:pt x="92" y="16880"/>
                  </a:cubicBezTo>
                  <a:lnTo>
                    <a:pt x="92" y="23118"/>
                  </a:lnTo>
                  <a:lnTo>
                    <a:pt x="92" y="29322"/>
                  </a:lnTo>
                  <a:cubicBezTo>
                    <a:pt x="1" y="41392"/>
                    <a:pt x="10937" y="46202"/>
                    <a:pt x="18912" y="46202"/>
                  </a:cubicBezTo>
                  <a:cubicBezTo>
                    <a:pt x="19687" y="46202"/>
                    <a:pt x="20434" y="46156"/>
                    <a:pt x="21140" y="46068"/>
                  </a:cubicBezTo>
                  <a:cubicBezTo>
                    <a:pt x="26177" y="45467"/>
                    <a:pt x="48960" y="44466"/>
                    <a:pt x="53830" y="44466"/>
                  </a:cubicBezTo>
                  <a:cubicBezTo>
                    <a:pt x="54498" y="44466"/>
                    <a:pt x="55398" y="44500"/>
                    <a:pt x="56499" y="44500"/>
                  </a:cubicBezTo>
                  <a:lnTo>
                    <a:pt x="57800" y="44567"/>
                  </a:lnTo>
                  <a:lnTo>
                    <a:pt x="57833" y="44533"/>
                  </a:lnTo>
                  <a:cubicBezTo>
                    <a:pt x="62076" y="44658"/>
                    <a:pt x="68211" y="45379"/>
                    <a:pt x="74049" y="45379"/>
                  </a:cubicBezTo>
                  <a:cubicBezTo>
                    <a:pt x="77575" y="45379"/>
                    <a:pt x="80992" y="45116"/>
                    <a:pt x="83819" y="44300"/>
                  </a:cubicBezTo>
                  <a:cubicBezTo>
                    <a:pt x="93159" y="41531"/>
                    <a:pt x="93692" y="23118"/>
                    <a:pt x="93692" y="23118"/>
                  </a:cubicBezTo>
                  <a:cubicBezTo>
                    <a:pt x="93692" y="23118"/>
                    <a:pt x="93092" y="4638"/>
                    <a:pt x="83819" y="1936"/>
                  </a:cubicBezTo>
                  <a:cubicBezTo>
                    <a:pt x="80950" y="1082"/>
                    <a:pt x="77474" y="808"/>
                    <a:pt x="73892" y="808"/>
                  </a:cubicBezTo>
                  <a:cubicBezTo>
                    <a:pt x="68101" y="808"/>
                    <a:pt x="62038" y="1525"/>
                    <a:pt x="57833" y="1669"/>
                  </a:cubicBezTo>
                  <a:lnTo>
                    <a:pt x="56532" y="1702"/>
                  </a:lnTo>
                  <a:cubicBezTo>
                    <a:pt x="55498" y="1769"/>
                    <a:pt x="54564" y="1769"/>
                    <a:pt x="53897" y="1769"/>
                  </a:cubicBezTo>
                  <a:cubicBezTo>
                    <a:pt x="49027" y="1769"/>
                    <a:pt x="26277" y="768"/>
                    <a:pt x="21207" y="135"/>
                  </a:cubicBezTo>
                  <a:cubicBezTo>
                    <a:pt x="20504" y="46"/>
                    <a:pt x="19759" y="1"/>
                    <a:pt x="1898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39"/>
            <p:cNvSpPr/>
            <p:nvPr/>
          </p:nvSpPr>
          <p:spPr>
            <a:xfrm>
              <a:off x="7361475" y="6024750"/>
              <a:ext cx="2342325" cy="1155050"/>
            </a:xfrm>
            <a:custGeom>
              <a:avLst/>
              <a:gdLst/>
              <a:ahLst/>
              <a:cxnLst/>
              <a:rect l="l" t="t" r="r" b="b"/>
              <a:pathLst>
                <a:path w="93693" h="46202" extrusionOk="0">
                  <a:moveTo>
                    <a:pt x="18986" y="0"/>
                  </a:moveTo>
                  <a:cubicBezTo>
                    <a:pt x="11037" y="0"/>
                    <a:pt x="92" y="4810"/>
                    <a:pt x="92" y="16879"/>
                  </a:cubicBezTo>
                  <a:lnTo>
                    <a:pt x="92" y="23084"/>
                  </a:lnTo>
                  <a:lnTo>
                    <a:pt x="92" y="29322"/>
                  </a:lnTo>
                  <a:cubicBezTo>
                    <a:pt x="1" y="41391"/>
                    <a:pt x="10937" y="46201"/>
                    <a:pt x="18912" y="46201"/>
                  </a:cubicBezTo>
                  <a:cubicBezTo>
                    <a:pt x="19687" y="46201"/>
                    <a:pt x="20434" y="46156"/>
                    <a:pt x="21140" y="46067"/>
                  </a:cubicBezTo>
                  <a:cubicBezTo>
                    <a:pt x="26177" y="45433"/>
                    <a:pt x="48960" y="44433"/>
                    <a:pt x="53830" y="44433"/>
                  </a:cubicBezTo>
                  <a:cubicBezTo>
                    <a:pt x="54498" y="44433"/>
                    <a:pt x="55398" y="44499"/>
                    <a:pt x="56499" y="44499"/>
                  </a:cubicBezTo>
                  <a:lnTo>
                    <a:pt x="57800" y="44566"/>
                  </a:lnTo>
                  <a:lnTo>
                    <a:pt x="57833" y="44533"/>
                  </a:lnTo>
                  <a:cubicBezTo>
                    <a:pt x="62047" y="44657"/>
                    <a:pt x="68128" y="45356"/>
                    <a:pt x="73929" y="45356"/>
                  </a:cubicBezTo>
                  <a:cubicBezTo>
                    <a:pt x="77498" y="45356"/>
                    <a:pt x="80960" y="45091"/>
                    <a:pt x="83818" y="44266"/>
                  </a:cubicBezTo>
                  <a:cubicBezTo>
                    <a:pt x="93158" y="41530"/>
                    <a:pt x="93692" y="23084"/>
                    <a:pt x="93692" y="23084"/>
                  </a:cubicBezTo>
                  <a:cubicBezTo>
                    <a:pt x="93692" y="23084"/>
                    <a:pt x="93092" y="4637"/>
                    <a:pt x="83818" y="1902"/>
                  </a:cubicBezTo>
                  <a:cubicBezTo>
                    <a:pt x="80954" y="1062"/>
                    <a:pt x="77482" y="790"/>
                    <a:pt x="73906" y="790"/>
                  </a:cubicBezTo>
                  <a:cubicBezTo>
                    <a:pt x="68111" y="790"/>
                    <a:pt x="62041" y="1504"/>
                    <a:pt x="57833" y="1669"/>
                  </a:cubicBezTo>
                  <a:lnTo>
                    <a:pt x="56532" y="1702"/>
                  </a:lnTo>
                  <a:cubicBezTo>
                    <a:pt x="55498" y="1735"/>
                    <a:pt x="54564" y="1735"/>
                    <a:pt x="53897" y="1735"/>
                  </a:cubicBezTo>
                  <a:cubicBezTo>
                    <a:pt x="49027" y="1735"/>
                    <a:pt x="26277" y="735"/>
                    <a:pt x="21207" y="134"/>
                  </a:cubicBezTo>
                  <a:cubicBezTo>
                    <a:pt x="20504" y="45"/>
                    <a:pt x="19759" y="0"/>
                    <a:pt x="1898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9"/>
            <p:cNvSpPr/>
            <p:nvPr/>
          </p:nvSpPr>
          <p:spPr>
            <a:xfrm>
              <a:off x="7407125" y="5988825"/>
              <a:ext cx="2463450" cy="1218525"/>
            </a:xfrm>
            <a:custGeom>
              <a:avLst/>
              <a:gdLst/>
              <a:ahLst/>
              <a:cxnLst/>
              <a:rect l="l" t="t" r="r" b="b"/>
              <a:pathLst>
                <a:path w="98538" h="48741" extrusionOk="0">
                  <a:moveTo>
                    <a:pt x="19911" y="0"/>
                  </a:moveTo>
                  <a:cubicBezTo>
                    <a:pt x="11532" y="0"/>
                    <a:pt x="1" y="5057"/>
                    <a:pt x="1" y="17783"/>
                  </a:cubicBezTo>
                  <a:lnTo>
                    <a:pt x="1" y="24321"/>
                  </a:lnTo>
                  <a:lnTo>
                    <a:pt x="1" y="30859"/>
                  </a:lnTo>
                  <a:cubicBezTo>
                    <a:pt x="31" y="43652"/>
                    <a:pt x="11577" y="48741"/>
                    <a:pt x="19957" y="48741"/>
                  </a:cubicBezTo>
                  <a:cubicBezTo>
                    <a:pt x="20754" y="48741"/>
                    <a:pt x="21523" y="48695"/>
                    <a:pt x="22250" y="48605"/>
                  </a:cubicBezTo>
                  <a:cubicBezTo>
                    <a:pt x="27587" y="47938"/>
                    <a:pt x="51504" y="46870"/>
                    <a:pt x="56641" y="46870"/>
                  </a:cubicBezTo>
                  <a:cubicBezTo>
                    <a:pt x="57342" y="46870"/>
                    <a:pt x="58309" y="46937"/>
                    <a:pt x="59410" y="46937"/>
                  </a:cubicBezTo>
                  <a:lnTo>
                    <a:pt x="60744" y="47004"/>
                  </a:lnTo>
                  <a:lnTo>
                    <a:pt x="60811" y="46970"/>
                  </a:lnTo>
                  <a:cubicBezTo>
                    <a:pt x="65230" y="47114"/>
                    <a:pt x="71573" y="47853"/>
                    <a:pt x="77634" y="47853"/>
                  </a:cubicBezTo>
                  <a:cubicBezTo>
                    <a:pt x="81409" y="47853"/>
                    <a:pt x="85075" y="47566"/>
                    <a:pt x="88097" y="46670"/>
                  </a:cubicBezTo>
                  <a:cubicBezTo>
                    <a:pt x="97904" y="43801"/>
                    <a:pt x="98538" y="24354"/>
                    <a:pt x="98538" y="24354"/>
                  </a:cubicBezTo>
                  <a:cubicBezTo>
                    <a:pt x="98538" y="24354"/>
                    <a:pt x="97937" y="4940"/>
                    <a:pt x="88097" y="2071"/>
                  </a:cubicBezTo>
                  <a:cubicBezTo>
                    <a:pt x="85084" y="1182"/>
                    <a:pt x="81437" y="897"/>
                    <a:pt x="77680" y="897"/>
                  </a:cubicBezTo>
                  <a:cubicBezTo>
                    <a:pt x="71577" y="897"/>
                    <a:pt x="65183" y="1647"/>
                    <a:pt x="60744" y="1771"/>
                  </a:cubicBezTo>
                  <a:lnTo>
                    <a:pt x="60711" y="1771"/>
                  </a:lnTo>
                  <a:lnTo>
                    <a:pt x="59343" y="1805"/>
                  </a:lnTo>
                  <a:cubicBezTo>
                    <a:pt x="58209" y="1838"/>
                    <a:pt x="57308" y="1838"/>
                    <a:pt x="56574" y="1838"/>
                  </a:cubicBezTo>
                  <a:cubicBezTo>
                    <a:pt x="51471" y="1838"/>
                    <a:pt x="27520" y="804"/>
                    <a:pt x="22216" y="137"/>
                  </a:cubicBezTo>
                  <a:cubicBezTo>
                    <a:pt x="21485" y="46"/>
                    <a:pt x="20712" y="0"/>
                    <a:pt x="1991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39"/>
            <p:cNvSpPr/>
            <p:nvPr/>
          </p:nvSpPr>
          <p:spPr>
            <a:xfrm>
              <a:off x="7464675" y="6968075"/>
              <a:ext cx="139275" cy="135800"/>
            </a:xfrm>
            <a:custGeom>
              <a:avLst/>
              <a:gdLst/>
              <a:ahLst/>
              <a:cxnLst/>
              <a:rect l="l" t="t" r="r" b="b"/>
              <a:pathLst>
                <a:path w="5571" h="5432" extrusionOk="0">
                  <a:moveTo>
                    <a:pt x="1684" y="0"/>
                  </a:moveTo>
                  <a:cubicBezTo>
                    <a:pt x="1083" y="0"/>
                    <a:pt x="494" y="166"/>
                    <a:pt x="0" y="495"/>
                  </a:cubicBezTo>
                  <a:cubicBezTo>
                    <a:pt x="1168" y="2463"/>
                    <a:pt x="2736" y="4098"/>
                    <a:pt x="4537" y="5432"/>
                  </a:cubicBezTo>
                  <a:cubicBezTo>
                    <a:pt x="5571" y="4198"/>
                    <a:pt x="5404" y="2296"/>
                    <a:pt x="4103" y="1029"/>
                  </a:cubicBezTo>
                  <a:cubicBezTo>
                    <a:pt x="3435" y="341"/>
                    <a:pt x="2547" y="0"/>
                    <a:pt x="16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39"/>
            <p:cNvSpPr/>
            <p:nvPr/>
          </p:nvSpPr>
          <p:spPr>
            <a:xfrm>
              <a:off x="7462175" y="6095650"/>
              <a:ext cx="141775" cy="137800"/>
            </a:xfrm>
            <a:custGeom>
              <a:avLst/>
              <a:gdLst/>
              <a:ahLst/>
              <a:cxnLst/>
              <a:rect l="l" t="t" r="r" b="b"/>
              <a:pathLst>
                <a:path w="5671" h="5512" extrusionOk="0">
                  <a:moveTo>
                    <a:pt x="4503" y="0"/>
                  </a:moveTo>
                  <a:lnTo>
                    <a:pt x="4503" y="0"/>
                  </a:lnTo>
                  <a:cubicBezTo>
                    <a:pt x="2735" y="1334"/>
                    <a:pt x="1168" y="2969"/>
                    <a:pt x="0" y="4937"/>
                  </a:cubicBezTo>
                  <a:cubicBezTo>
                    <a:pt x="528" y="5322"/>
                    <a:pt x="1153" y="5512"/>
                    <a:pt x="1793" y="5512"/>
                  </a:cubicBezTo>
                  <a:cubicBezTo>
                    <a:pt x="2649" y="5512"/>
                    <a:pt x="3530" y="5172"/>
                    <a:pt x="4237" y="4503"/>
                  </a:cubicBezTo>
                  <a:cubicBezTo>
                    <a:pt x="5571" y="3202"/>
                    <a:pt x="5671" y="1201"/>
                    <a:pt x="45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39"/>
            <p:cNvSpPr/>
            <p:nvPr/>
          </p:nvSpPr>
          <p:spPr>
            <a:xfrm>
              <a:off x="7543050" y="6871200"/>
              <a:ext cx="663850" cy="275075"/>
            </a:xfrm>
            <a:custGeom>
              <a:avLst/>
              <a:gdLst/>
              <a:ahLst/>
              <a:cxnLst/>
              <a:rect l="l" t="t" r="r" b="b"/>
              <a:pathLst>
                <a:path w="26554" h="11003" extrusionOk="0">
                  <a:moveTo>
                    <a:pt x="1" y="0"/>
                  </a:moveTo>
                  <a:cubicBezTo>
                    <a:pt x="1" y="0"/>
                    <a:pt x="1" y="0"/>
                    <a:pt x="1" y="0"/>
                  </a:cubicBezTo>
                  <a:lnTo>
                    <a:pt x="1" y="0"/>
                  </a:lnTo>
                  <a:cubicBezTo>
                    <a:pt x="1" y="0"/>
                    <a:pt x="1" y="0"/>
                    <a:pt x="1" y="0"/>
                  </a:cubicBezTo>
                  <a:close/>
                  <a:moveTo>
                    <a:pt x="1" y="0"/>
                  </a:moveTo>
                  <a:cubicBezTo>
                    <a:pt x="44" y="57"/>
                    <a:pt x="2819" y="11003"/>
                    <a:pt x="18504" y="11003"/>
                  </a:cubicBezTo>
                  <a:cubicBezTo>
                    <a:pt x="20879" y="11003"/>
                    <a:pt x="23551" y="10752"/>
                    <a:pt x="26553" y="10174"/>
                  </a:cubicBezTo>
                  <a:cubicBezTo>
                    <a:pt x="26553" y="10174"/>
                    <a:pt x="8341" y="6572"/>
                    <a:pt x="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39"/>
            <p:cNvSpPr/>
            <p:nvPr/>
          </p:nvSpPr>
          <p:spPr>
            <a:xfrm>
              <a:off x="7543050" y="6063525"/>
              <a:ext cx="663850" cy="274825"/>
            </a:xfrm>
            <a:custGeom>
              <a:avLst/>
              <a:gdLst/>
              <a:ahLst/>
              <a:cxnLst/>
              <a:rect l="l" t="t" r="r" b="b"/>
              <a:pathLst>
                <a:path w="26554" h="10993" extrusionOk="0">
                  <a:moveTo>
                    <a:pt x="18550" y="1"/>
                  </a:moveTo>
                  <a:cubicBezTo>
                    <a:pt x="2876" y="1"/>
                    <a:pt x="63" y="10892"/>
                    <a:pt x="2" y="10991"/>
                  </a:cubicBezTo>
                  <a:lnTo>
                    <a:pt x="2" y="10991"/>
                  </a:lnTo>
                  <a:cubicBezTo>
                    <a:pt x="8341" y="4420"/>
                    <a:pt x="26553" y="818"/>
                    <a:pt x="26553" y="818"/>
                  </a:cubicBezTo>
                  <a:cubicBezTo>
                    <a:pt x="23570" y="248"/>
                    <a:pt x="20914" y="1"/>
                    <a:pt x="18550" y="1"/>
                  </a:cubicBezTo>
                  <a:close/>
                  <a:moveTo>
                    <a:pt x="2" y="10991"/>
                  </a:moveTo>
                  <a:cubicBezTo>
                    <a:pt x="1" y="10992"/>
                    <a:pt x="1" y="10992"/>
                    <a:pt x="1" y="10992"/>
                  </a:cubicBezTo>
                  <a:cubicBezTo>
                    <a:pt x="1" y="10992"/>
                    <a:pt x="1" y="10992"/>
                    <a:pt x="1" y="10992"/>
                  </a:cubicBezTo>
                  <a:cubicBezTo>
                    <a:pt x="1" y="10992"/>
                    <a:pt x="1" y="10992"/>
                    <a:pt x="2" y="1099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9"/>
            <p:cNvSpPr/>
            <p:nvPr/>
          </p:nvSpPr>
          <p:spPr>
            <a:xfrm>
              <a:off x="7407950" y="6455075"/>
              <a:ext cx="2463450" cy="287725"/>
            </a:xfrm>
            <a:custGeom>
              <a:avLst/>
              <a:gdLst/>
              <a:ahLst/>
              <a:cxnLst/>
              <a:rect l="l" t="t" r="r" b="b"/>
              <a:pathLst>
                <a:path w="98538" h="11509" extrusionOk="0">
                  <a:moveTo>
                    <a:pt x="1" y="0"/>
                  </a:moveTo>
                  <a:lnTo>
                    <a:pt x="1" y="5704"/>
                  </a:lnTo>
                  <a:lnTo>
                    <a:pt x="1" y="11508"/>
                  </a:lnTo>
                  <a:lnTo>
                    <a:pt x="97904" y="11508"/>
                  </a:lnTo>
                  <a:cubicBezTo>
                    <a:pt x="98438" y="8206"/>
                    <a:pt x="98538" y="5771"/>
                    <a:pt x="98538" y="5771"/>
                  </a:cubicBezTo>
                  <a:cubicBezTo>
                    <a:pt x="98538" y="5771"/>
                    <a:pt x="98438" y="3302"/>
                    <a:pt x="9790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9"/>
            <p:cNvSpPr/>
            <p:nvPr/>
          </p:nvSpPr>
          <p:spPr>
            <a:xfrm>
              <a:off x="8594650" y="6559300"/>
              <a:ext cx="45050" cy="76750"/>
            </a:xfrm>
            <a:custGeom>
              <a:avLst/>
              <a:gdLst/>
              <a:ahLst/>
              <a:cxnLst/>
              <a:rect l="l" t="t" r="r" b="b"/>
              <a:pathLst>
                <a:path w="1802" h="3070" extrusionOk="0">
                  <a:moveTo>
                    <a:pt x="1801" y="1"/>
                  </a:moveTo>
                  <a:lnTo>
                    <a:pt x="0" y="634"/>
                  </a:lnTo>
                  <a:lnTo>
                    <a:pt x="0" y="2469"/>
                  </a:lnTo>
                  <a:lnTo>
                    <a:pt x="1801" y="3070"/>
                  </a:lnTo>
                  <a:lnTo>
                    <a:pt x="180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9"/>
            <p:cNvSpPr/>
            <p:nvPr/>
          </p:nvSpPr>
          <p:spPr>
            <a:xfrm>
              <a:off x="9371875" y="6847850"/>
              <a:ext cx="237675" cy="162625"/>
            </a:xfrm>
            <a:custGeom>
              <a:avLst/>
              <a:gdLst/>
              <a:ahLst/>
              <a:cxnLst/>
              <a:rect l="l" t="t" r="r" b="b"/>
              <a:pathLst>
                <a:path w="9507" h="6505" extrusionOk="0">
                  <a:moveTo>
                    <a:pt x="9507" y="0"/>
                  </a:moveTo>
                  <a:lnTo>
                    <a:pt x="767" y="2802"/>
                  </a:lnTo>
                  <a:lnTo>
                    <a:pt x="0" y="6505"/>
                  </a:lnTo>
                  <a:lnTo>
                    <a:pt x="0" y="6505"/>
                  </a:lnTo>
                  <a:lnTo>
                    <a:pt x="8740" y="3736"/>
                  </a:lnTo>
                  <a:lnTo>
                    <a:pt x="95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9"/>
            <p:cNvSpPr/>
            <p:nvPr/>
          </p:nvSpPr>
          <p:spPr>
            <a:xfrm>
              <a:off x="9371875" y="6174025"/>
              <a:ext cx="237675" cy="163475"/>
            </a:xfrm>
            <a:custGeom>
              <a:avLst/>
              <a:gdLst/>
              <a:ahLst/>
              <a:cxnLst/>
              <a:rect l="l" t="t" r="r" b="b"/>
              <a:pathLst>
                <a:path w="9507" h="6539" extrusionOk="0">
                  <a:moveTo>
                    <a:pt x="0" y="1"/>
                  </a:moveTo>
                  <a:lnTo>
                    <a:pt x="767" y="3737"/>
                  </a:lnTo>
                  <a:lnTo>
                    <a:pt x="9507" y="6539"/>
                  </a:lnTo>
                  <a:lnTo>
                    <a:pt x="8740" y="2769"/>
                  </a:ln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9"/>
            <p:cNvSpPr/>
            <p:nvPr/>
          </p:nvSpPr>
          <p:spPr>
            <a:xfrm>
              <a:off x="8903875" y="5962675"/>
              <a:ext cx="145275" cy="144675"/>
            </a:xfrm>
            <a:custGeom>
              <a:avLst/>
              <a:gdLst/>
              <a:ahLst/>
              <a:cxnLst/>
              <a:rect l="l" t="t" r="r" b="b"/>
              <a:pathLst>
                <a:path w="5811" h="5787" extrusionOk="0">
                  <a:moveTo>
                    <a:pt x="1156" y="0"/>
                  </a:moveTo>
                  <a:cubicBezTo>
                    <a:pt x="1" y="0"/>
                    <a:pt x="171" y="703"/>
                    <a:pt x="540" y="1350"/>
                  </a:cubicBezTo>
                  <a:cubicBezTo>
                    <a:pt x="974" y="2050"/>
                    <a:pt x="3209" y="5786"/>
                    <a:pt x="3209" y="5786"/>
                  </a:cubicBezTo>
                  <a:cubicBezTo>
                    <a:pt x="3209" y="5786"/>
                    <a:pt x="5611" y="5452"/>
                    <a:pt x="5677" y="4152"/>
                  </a:cubicBezTo>
                  <a:cubicBezTo>
                    <a:pt x="5811" y="2851"/>
                    <a:pt x="2975" y="149"/>
                    <a:pt x="1474" y="15"/>
                  </a:cubicBezTo>
                  <a:cubicBezTo>
                    <a:pt x="1358" y="5"/>
                    <a:pt x="1252" y="0"/>
                    <a:pt x="11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9"/>
            <p:cNvSpPr/>
            <p:nvPr/>
          </p:nvSpPr>
          <p:spPr>
            <a:xfrm>
              <a:off x="8903900" y="7113025"/>
              <a:ext cx="145250" cy="143875"/>
            </a:xfrm>
            <a:custGeom>
              <a:avLst/>
              <a:gdLst/>
              <a:ahLst/>
              <a:cxnLst/>
              <a:rect l="l" t="t" r="r" b="b"/>
              <a:pathLst>
                <a:path w="5810" h="5755" extrusionOk="0">
                  <a:moveTo>
                    <a:pt x="3208" y="1"/>
                  </a:moveTo>
                  <a:cubicBezTo>
                    <a:pt x="3208" y="1"/>
                    <a:pt x="973" y="3670"/>
                    <a:pt x="539" y="4404"/>
                  </a:cubicBezTo>
                  <a:cubicBezTo>
                    <a:pt x="171" y="5079"/>
                    <a:pt x="1" y="5754"/>
                    <a:pt x="1144" y="5754"/>
                  </a:cubicBezTo>
                  <a:cubicBezTo>
                    <a:pt x="1244" y="5754"/>
                    <a:pt x="1353" y="5749"/>
                    <a:pt x="1473" y="5738"/>
                  </a:cubicBezTo>
                  <a:cubicBezTo>
                    <a:pt x="2974" y="5638"/>
                    <a:pt x="5810" y="2903"/>
                    <a:pt x="5676" y="1635"/>
                  </a:cubicBezTo>
                  <a:cubicBezTo>
                    <a:pt x="5610" y="334"/>
                    <a:pt x="3208" y="1"/>
                    <a:pt x="32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39"/>
            <p:cNvSpPr/>
            <p:nvPr/>
          </p:nvSpPr>
          <p:spPr>
            <a:xfrm>
              <a:off x="9573675" y="7002125"/>
              <a:ext cx="201825" cy="162625"/>
            </a:xfrm>
            <a:custGeom>
              <a:avLst/>
              <a:gdLst/>
              <a:ahLst/>
              <a:cxnLst/>
              <a:rect l="l" t="t" r="r" b="b"/>
              <a:pathLst>
                <a:path w="8073" h="6505" extrusionOk="0">
                  <a:moveTo>
                    <a:pt x="8073" y="0"/>
                  </a:moveTo>
                  <a:cubicBezTo>
                    <a:pt x="7005" y="100"/>
                    <a:pt x="2736" y="734"/>
                    <a:pt x="0" y="6472"/>
                  </a:cubicBezTo>
                  <a:lnTo>
                    <a:pt x="0" y="6505"/>
                  </a:lnTo>
                  <a:lnTo>
                    <a:pt x="1502" y="6138"/>
                  </a:lnTo>
                  <a:cubicBezTo>
                    <a:pt x="4437" y="5271"/>
                    <a:pt x="6572" y="2936"/>
                    <a:pt x="80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39"/>
            <p:cNvSpPr/>
            <p:nvPr/>
          </p:nvSpPr>
          <p:spPr>
            <a:xfrm>
              <a:off x="9574500" y="6032250"/>
              <a:ext cx="201000" cy="160975"/>
            </a:xfrm>
            <a:custGeom>
              <a:avLst/>
              <a:gdLst/>
              <a:ahLst/>
              <a:cxnLst/>
              <a:rect l="l" t="t" r="r" b="b"/>
              <a:pathLst>
                <a:path w="8040" h="6439" extrusionOk="0">
                  <a:moveTo>
                    <a:pt x="1" y="1"/>
                  </a:moveTo>
                  <a:cubicBezTo>
                    <a:pt x="2703" y="5672"/>
                    <a:pt x="6872" y="6372"/>
                    <a:pt x="8040" y="6439"/>
                  </a:cubicBezTo>
                  <a:cubicBezTo>
                    <a:pt x="6505" y="3537"/>
                    <a:pt x="4371" y="1202"/>
                    <a:pt x="1469" y="368"/>
                  </a:cubicBezTo>
                  <a:cubicBezTo>
                    <a:pt x="1002" y="234"/>
                    <a:pt x="501" y="101"/>
                    <a:pt x="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9"/>
            <p:cNvSpPr/>
            <p:nvPr/>
          </p:nvSpPr>
          <p:spPr>
            <a:xfrm>
              <a:off x="8694725" y="6146500"/>
              <a:ext cx="522050" cy="924025"/>
            </a:xfrm>
            <a:custGeom>
              <a:avLst/>
              <a:gdLst/>
              <a:ahLst/>
              <a:cxnLst/>
              <a:rect l="l" t="t" r="r" b="b"/>
              <a:pathLst>
                <a:path w="20882" h="36961" extrusionOk="0">
                  <a:moveTo>
                    <a:pt x="17212" y="1"/>
                  </a:moveTo>
                  <a:lnTo>
                    <a:pt x="0" y="4371"/>
                  </a:lnTo>
                  <a:lnTo>
                    <a:pt x="0" y="32557"/>
                  </a:lnTo>
                  <a:lnTo>
                    <a:pt x="17212" y="36961"/>
                  </a:lnTo>
                  <a:cubicBezTo>
                    <a:pt x="19614" y="31023"/>
                    <a:pt x="20882" y="25052"/>
                    <a:pt x="20882" y="18481"/>
                  </a:cubicBezTo>
                  <a:cubicBezTo>
                    <a:pt x="20882" y="11876"/>
                    <a:pt x="19614" y="5938"/>
                    <a:pt x="172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39"/>
            <p:cNvSpPr/>
            <p:nvPr/>
          </p:nvSpPr>
          <p:spPr>
            <a:xfrm>
              <a:off x="8694725" y="6265750"/>
              <a:ext cx="490375" cy="804775"/>
            </a:xfrm>
            <a:custGeom>
              <a:avLst/>
              <a:gdLst/>
              <a:ahLst/>
              <a:cxnLst/>
              <a:rect l="l" t="t" r="r" b="b"/>
              <a:pathLst>
                <a:path w="19615" h="32191" extrusionOk="0">
                  <a:moveTo>
                    <a:pt x="0" y="1"/>
                  </a:moveTo>
                  <a:lnTo>
                    <a:pt x="0" y="27787"/>
                  </a:lnTo>
                  <a:lnTo>
                    <a:pt x="17212" y="32191"/>
                  </a:lnTo>
                  <a:cubicBezTo>
                    <a:pt x="18246" y="29689"/>
                    <a:pt x="19047" y="27220"/>
                    <a:pt x="19614" y="24685"/>
                  </a:cubicBezTo>
                  <a:lnTo>
                    <a:pt x="0" y="1"/>
                  </a:lnTo>
                  <a:close/>
                </a:path>
              </a:pathLst>
            </a:custGeom>
            <a:solidFill>
              <a:srgbClr val="F2F2F2">
                <a:alpha val="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39"/>
            <p:cNvSpPr/>
            <p:nvPr/>
          </p:nvSpPr>
          <p:spPr>
            <a:xfrm>
              <a:off x="7869950" y="6989600"/>
              <a:ext cx="1234250" cy="105950"/>
            </a:xfrm>
            <a:custGeom>
              <a:avLst/>
              <a:gdLst/>
              <a:ahLst/>
              <a:cxnLst/>
              <a:rect l="l" t="t" r="r" b="b"/>
              <a:pathLst>
                <a:path w="49370" h="4238" extrusionOk="0">
                  <a:moveTo>
                    <a:pt x="1" y="1"/>
                  </a:moveTo>
                  <a:cubicBezTo>
                    <a:pt x="1" y="1"/>
                    <a:pt x="9975" y="4237"/>
                    <a:pt x="19114" y="4237"/>
                  </a:cubicBezTo>
                  <a:lnTo>
                    <a:pt x="49369" y="4237"/>
                  </a:lnTo>
                  <a:lnTo>
                    <a:pt x="3232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9"/>
            <p:cNvSpPr/>
            <p:nvPr/>
          </p:nvSpPr>
          <p:spPr>
            <a:xfrm>
              <a:off x="7869950" y="6989600"/>
              <a:ext cx="527900" cy="105950"/>
            </a:xfrm>
            <a:custGeom>
              <a:avLst/>
              <a:gdLst/>
              <a:ahLst/>
              <a:cxnLst/>
              <a:rect l="l" t="t" r="r" b="b"/>
              <a:pathLst>
                <a:path w="21116" h="4238" extrusionOk="0">
                  <a:moveTo>
                    <a:pt x="1" y="1"/>
                  </a:moveTo>
                  <a:cubicBezTo>
                    <a:pt x="1" y="1"/>
                    <a:pt x="9975" y="4237"/>
                    <a:pt x="19081" y="4237"/>
                  </a:cubicBezTo>
                  <a:lnTo>
                    <a:pt x="21116" y="4237"/>
                  </a:lnTo>
                  <a:lnTo>
                    <a:pt x="1778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9"/>
            <p:cNvSpPr/>
            <p:nvPr/>
          </p:nvSpPr>
          <p:spPr>
            <a:xfrm>
              <a:off x="7543900" y="6253250"/>
              <a:ext cx="538725" cy="708875"/>
            </a:xfrm>
            <a:custGeom>
              <a:avLst/>
              <a:gdLst/>
              <a:ahLst/>
              <a:cxnLst/>
              <a:rect l="l" t="t" r="r" b="b"/>
              <a:pathLst>
                <a:path w="21549" h="28355" extrusionOk="0">
                  <a:moveTo>
                    <a:pt x="12009" y="1"/>
                  </a:moveTo>
                  <a:lnTo>
                    <a:pt x="0" y="5038"/>
                  </a:lnTo>
                  <a:lnTo>
                    <a:pt x="0" y="23284"/>
                  </a:lnTo>
                  <a:lnTo>
                    <a:pt x="12009" y="28354"/>
                  </a:lnTo>
                  <a:lnTo>
                    <a:pt x="21549" y="28021"/>
                  </a:lnTo>
                  <a:lnTo>
                    <a:pt x="21549" y="368"/>
                  </a:lnTo>
                  <a:lnTo>
                    <a:pt x="1200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39"/>
            <p:cNvSpPr/>
            <p:nvPr/>
          </p:nvSpPr>
          <p:spPr>
            <a:xfrm>
              <a:off x="7543900" y="6295775"/>
              <a:ext cx="538725" cy="666350"/>
            </a:xfrm>
            <a:custGeom>
              <a:avLst/>
              <a:gdLst/>
              <a:ahLst/>
              <a:cxnLst/>
              <a:rect l="l" t="t" r="r" b="b"/>
              <a:pathLst>
                <a:path w="21549" h="26654" extrusionOk="0">
                  <a:moveTo>
                    <a:pt x="7906" y="1"/>
                  </a:moveTo>
                  <a:lnTo>
                    <a:pt x="0" y="3337"/>
                  </a:lnTo>
                  <a:lnTo>
                    <a:pt x="0" y="21583"/>
                  </a:lnTo>
                  <a:lnTo>
                    <a:pt x="12009" y="26653"/>
                  </a:lnTo>
                  <a:lnTo>
                    <a:pt x="21549" y="26320"/>
                  </a:lnTo>
                  <a:lnTo>
                    <a:pt x="21549" y="17146"/>
                  </a:lnTo>
                  <a:lnTo>
                    <a:pt x="790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39"/>
            <p:cNvSpPr/>
            <p:nvPr/>
          </p:nvSpPr>
          <p:spPr>
            <a:xfrm>
              <a:off x="7869950" y="6120650"/>
              <a:ext cx="1234250" cy="105100"/>
            </a:xfrm>
            <a:custGeom>
              <a:avLst/>
              <a:gdLst/>
              <a:ahLst/>
              <a:cxnLst/>
              <a:rect l="l" t="t" r="r" b="b"/>
              <a:pathLst>
                <a:path w="49370" h="4204" extrusionOk="0">
                  <a:moveTo>
                    <a:pt x="19114" y="1"/>
                  </a:moveTo>
                  <a:cubicBezTo>
                    <a:pt x="9975" y="1"/>
                    <a:pt x="1" y="4204"/>
                    <a:pt x="1" y="4204"/>
                  </a:cubicBezTo>
                  <a:lnTo>
                    <a:pt x="32324" y="4204"/>
                  </a:lnTo>
                  <a:lnTo>
                    <a:pt x="4936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9"/>
            <p:cNvSpPr/>
            <p:nvPr/>
          </p:nvSpPr>
          <p:spPr>
            <a:xfrm>
              <a:off x="7869950" y="6120650"/>
              <a:ext cx="632150" cy="105100"/>
            </a:xfrm>
            <a:custGeom>
              <a:avLst/>
              <a:gdLst/>
              <a:ahLst/>
              <a:cxnLst/>
              <a:rect l="l" t="t" r="r" b="b"/>
              <a:pathLst>
                <a:path w="25286" h="4204" extrusionOk="0">
                  <a:moveTo>
                    <a:pt x="19114" y="1"/>
                  </a:moveTo>
                  <a:cubicBezTo>
                    <a:pt x="9975" y="1"/>
                    <a:pt x="1" y="4204"/>
                    <a:pt x="1" y="4204"/>
                  </a:cubicBezTo>
                  <a:lnTo>
                    <a:pt x="25286" y="4204"/>
                  </a:lnTo>
                  <a:lnTo>
                    <a:pt x="2195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3">
  <p:cSld name="CUSTOM_9_1_1_1">
    <p:spTree>
      <p:nvGrpSpPr>
        <p:cNvPr id="1" name="Shape 418"/>
        <p:cNvGrpSpPr/>
        <p:nvPr/>
      </p:nvGrpSpPr>
      <p:grpSpPr>
        <a:xfrm>
          <a:off x="0" y="0"/>
          <a:ext cx="0" cy="0"/>
          <a:chOff x="0" y="0"/>
          <a:chExt cx="0" cy="0"/>
        </a:xfrm>
      </p:grpSpPr>
      <p:grpSp>
        <p:nvGrpSpPr>
          <p:cNvPr id="419" name="Google Shape;419;p40"/>
          <p:cNvGrpSpPr/>
          <p:nvPr/>
        </p:nvGrpSpPr>
        <p:grpSpPr>
          <a:xfrm rot="5400000" flipH="1">
            <a:off x="949161" y="-267921"/>
            <a:ext cx="1061973" cy="1718129"/>
            <a:chOff x="4495050" y="5696175"/>
            <a:chExt cx="1966617" cy="3181720"/>
          </a:xfrm>
        </p:grpSpPr>
        <p:sp>
          <p:nvSpPr>
            <p:cNvPr id="420" name="Google Shape;420;p40"/>
            <p:cNvSpPr/>
            <p:nvPr/>
          </p:nvSpPr>
          <p:spPr>
            <a:xfrm>
              <a:off x="4575292" y="5724770"/>
              <a:ext cx="1886375" cy="3153125"/>
            </a:xfrm>
            <a:custGeom>
              <a:avLst/>
              <a:gdLst/>
              <a:ahLst/>
              <a:cxnLst/>
              <a:rect l="l" t="t" r="r" b="b"/>
              <a:pathLst>
                <a:path w="75455" h="126125" extrusionOk="0">
                  <a:moveTo>
                    <a:pt x="23217" y="1"/>
                  </a:moveTo>
                  <a:cubicBezTo>
                    <a:pt x="22650" y="1"/>
                    <a:pt x="22116" y="501"/>
                    <a:pt x="22116" y="1068"/>
                  </a:cubicBezTo>
                  <a:cubicBezTo>
                    <a:pt x="22116" y="1202"/>
                    <a:pt x="22183" y="1369"/>
                    <a:pt x="22216" y="1502"/>
                  </a:cubicBezTo>
                  <a:lnTo>
                    <a:pt x="21783" y="1502"/>
                  </a:lnTo>
                  <a:cubicBezTo>
                    <a:pt x="21549" y="1502"/>
                    <a:pt x="21282" y="1502"/>
                    <a:pt x="21015" y="1535"/>
                  </a:cubicBezTo>
                  <a:cubicBezTo>
                    <a:pt x="20248" y="1569"/>
                    <a:pt x="19514" y="1702"/>
                    <a:pt x="18781" y="1869"/>
                  </a:cubicBezTo>
                  <a:lnTo>
                    <a:pt x="18714" y="1869"/>
                  </a:lnTo>
                  <a:cubicBezTo>
                    <a:pt x="18547" y="1902"/>
                    <a:pt x="18414" y="1936"/>
                    <a:pt x="18247" y="2002"/>
                  </a:cubicBezTo>
                  <a:cubicBezTo>
                    <a:pt x="18213" y="2002"/>
                    <a:pt x="18180" y="2002"/>
                    <a:pt x="18113" y="2036"/>
                  </a:cubicBezTo>
                  <a:cubicBezTo>
                    <a:pt x="17947" y="2069"/>
                    <a:pt x="17847" y="2102"/>
                    <a:pt x="17680" y="2136"/>
                  </a:cubicBezTo>
                  <a:cubicBezTo>
                    <a:pt x="17613" y="2136"/>
                    <a:pt x="17580" y="2203"/>
                    <a:pt x="17546" y="2203"/>
                  </a:cubicBezTo>
                  <a:cubicBezTo>
                    <a:pt x="17380" y="2236"/>
                    <a:pt x="17246" y="2303"/>
                    <a:pt x="17079" y="2369"/>
                  </a:cubicBezTo>
                  <a:cubicBezTo>
                    <a:pt x="17046" y="2369"/>
                    <a:pt x="17046" y="2403"/>
                    <a:pt x="17013" y="2403"/>
                  </a:cubicBezTo>
                  <a:cubicBezTo>
                    <a:pt x="16846" y="2436"/>
                    <a:pt x="16712" y="2536"/>
                    <a:pt x="16546" y="2603"/>
                  </a:cubicBezTo>
                  <a:lnTo>
                    <a:pt x="16512" y="2603"/>
                  </a:lnTo>
                  <a:cubicBezTo>
                    <a:pt x="14544" y="3503"/>
                    <a:pt x="12876" y="4771"/>
                    <a:pt x="11575" y="6439"/>
                  </a:cubicBezTo>
                  <a:cubicBezTo>
                    <a:pt x="11575" y="6506"/>
                    <a:pt x="11542" y="6506"/>
                    <a:pt x="11542" y="6539"/>
                  </a:cubicBezTo>
                  <a:cubicBezTo>
                    <a:pt x="9841" y="8707"/>
                    <a:pt x="8840" y="11442"/>
                    <a:pt x="8840" y="14445"/>
                  </a:cubicBezTo>
                  <a:lnTo>
                    <a:pt x="8840" y="62446"/>
                  </a:lnTo>
                  <a:cubicBezTo>
                    <a:pt x="8840" y="62913"/>
                    <a:pt x="8873" y="63380"/>
                    <a:pt x="8907" y="63813"/>
                  </a:cubicBezTo>
                  <a:lnTo>
                    <a:pt x="8907" y="89398"/>
                  </a:lnTo>
                  <a:lnTo>
                    <a:pt x="568" y="89398"/>
                  </a:lnTo>
                  <a:cubicBezTo>
                    <a:pt x="267" y="89398"/>
                    <a:pt x="34" y="89632"/>
                    <a:pt x="0" y="89932"/>
                  </a:cubicBezTo>
                  <a:lnTo>
                    <a:pt x="0" y="89965"/>
                  </a:lnTo>
                  <a:lnTo>
                    <a:pt x="0" y="89999"/>
                  </a:lnTo>
                  <a:lnTo>
                    <a:pt x="0" y="90099"/>
                  </a:lnTo>
                  <a:cubicBezTo>
                    <a:pt x="67" y="91667"/>
                    <a:pt x="1401" y="92968"/>
                    <a:pt x="3036" y="92968"/>
                  </a:cubicBezTo>
                  <a:lnTo>
                    <a:pt x="8006" y="92968"/>
                  </a:lnTo>
                  <a:cubicBezTo>
                    <a:pt x="8340" y="92968"/>
                    <a:pt x="8673" y="92934"/>
                    <a:pt x="8940" y="92801"/>
                  </a:cubicBezTo>
                  <a:lnTo>
                    <a:pt x="8940" y="104776"/>
                  </a:lnTo>
                  <a:cubicBezTo>
                    <a:pt x="8373" y="104843"/>
                    <a:pt x="7906" y="105310"/>
                    <a:pt x="7906" y="105943"/>
                  </a:cubicBezTo>
                  <a:lnTo>
                    <a:pt x="7906" y="108612"/>
                  </a:lnTo>
                  <a:cubicBezTo>
                    <a:pt x="7906" y="109246"/>
                    <a:pt x="8373" y="109679"/>
                    <a:pt x="8940" y="109780"/>
                  </a:cubicBezTo>
                  <a:lnTo>
                    <a:pt x="8940" y="114950"/>
                  </a:lnTo>
                  <a:lnTo>
                    <a:pt x="9908" y="115884"/>
                  </a:lnTo>
                  <a:cubicBezTo>
                    <a:pt x="9340" y="117051"/>
                    <a:pt x="9507" y="118519"/>
                    <a:pt x="10508" y="119520"/>
                  </a:cubicBezTo>
                  <a:lnTo>
                    <a:pt x="15445" y="124590"/>
                  </a:lnTo>
                  <a:cubicBezTo>
                    <a:pt x="16062" y="125208"/>
                    <a:pt x="16870" y="125520"/>
                    <a:pt x="17689" y="125520"/>
                  </a:cubicBezTo>
                  <a:cubicBezTo>
                    <a:pt x="18196" y="125520"/>
                    <a:pt x="18708" y="125400"/>
                    <a:pt x="19181" y="125157"/>
                  </a:cubicBezTo>
                  <a:lnTo>
                    <a:pt x="20115" y="126125"/>
                  </a:lnTo>
                  <a:lnTo>
                    <a:pt x="55974" y="126125"/>
                  </a:lnTo>
                  <a:lnTo>
                    <a:pt x="56874" y="125224"/>
                  </a:lnTo>
                  <a:cubicBezTo>
                    <a:pt x="57297" y="125429"/>
                    <a:pt x="57756" y="125530"/>
                    <a:pt x="58214" y="125530"/>
                  </a:cubicBezTo>
                  <a:cubicBezTo>
                    <a:pt x="59020" y="125530"/>
                    <a:pt x="59827" y="125219"/>
                    <a:pt x="60444" y="124623"/>
                  </a:cubicBezTo>
                  <a:lnTo>
                    <a:pt x="65414" y="119553"/>
                  </a:lnTo>
                  <a:cubicBezTo>
                    <a:pt x="66315" y="118619"/>
                    <a:pt x="66548" y="117218"/>
                    <a:pt x="66048" y="116051"/>
                  </a:cubicBezTo>
                  <a:lnTo>
                    <a:pt x="67082" y="115017"/>
                  </a:lnTo>
                  <a:lnTo>
                    <a:pt x="67082" y="109846"/>
                  </a:lnTo>
                  <a:cubicBezTo>
                    <a:pt x="67749" y="109846"/>
                    <a:pt x="68249" y="109313"/>
                    <a:pt x="68249" y="108679"/>
                  </a:cubicBezTo>
                  <a:lnTo>
                    <a:pt x="68249" y="106010"/>
                  </a:lnTo>
                  <a:cubicBezTo>
                    <a:pt x="68249" y="105343"/>
                    <a:pt x="67716" y="104843"/>
                    <a:pt x="67082" y="104843"/>
                  </a:cubicBezTo>
                  <a:lnTo>
                    <a:pt x="67082" y="92634"/>
                  </a:lnTo>
                  <a:lnTo>
                    <a:pt x="73520" y="92634"/>
                  </a:lnTo>
                  <a:cubicBezTo>
                    <a:pt x="74587" y="92634"/>
                    <a:pt x="75454" y="91767"/>
                    <a:pt x="75454" y="90666"/>
                  </a:cubicBezTo>
                  <a:lnTo>
                    <a:pt x="75454" y="89932"/>
                  </a:lnTo>
                  <a:cubicBezTo>
                    <a:pt x="75421" y="89632"/>
                    <a:pt x="75188" y="89398"/>
                    <a:pt x="74887" y="89398"/>
                  </a:cubicBezTo>
                  <a:lnTo>
                    <a:pt x="67048" y="89398"/>
                  </a:lnTo>
                  <a:lnTo>
                    <a:pt x="67048" y="62412"/>
                  </a:lnTo>
                  <a:lnTo>
                    <a:pt x="67048" y="57442"/>
                  </a:lnTo>
                  <a:lnTo>
                    <a:pt x="67048" y="14411"/>
                  </a:lnTo>
                  <a:cubicBezTo>
                    <a:pt x="67048" y="7340"/>
                    <a:pt x="61344" y="1569"/>
                    <a:pt x="54273" y="1502"/>
                  </a:cubicBezTo>
                  <a:cubicBezTo>
                    <a:pt x="54339" y="1369"/>
                    <a:pt x="54373" y="1235"/>
                    <a:pt x="54373" y="1068"/>
                  </a:cubicBezTo>
                  <a:cubicBezTo>
                    <a:pt x="54373" y="501"/>
                    <a:pt x="53872" y="1"/>
                    <a:pt x="532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40"/>
            <p:cNvSpPr/>
            <p:nvPr/>
          </p:nvSpPr>
          <p:spPr>
            <a:xfrm>
              <a:off x="6097850" y="8248025"/>
              <a:ext cx="58400" cy="123425"/>
            </a:xfrm>
            <a:custGeom>
              <a:avLst/>
              <a:gdLst/>
              <a:ahLst/>
              <a:cxnLst/>
              <a:rect l="l" t="t" r="r" b="b"/>
              <a:pathLst>
                <a:path w="2336" h="4937" extrusionOk="0">
                  <a:moveTo>
                    <a:pt x="1168" y="0"/>
                  </a:moveTo>
                  <a:cubicBezTo>
                    <a:pt x="501" y="0"/>
                    <a:pt x="1" y="534"/>
                    <a:pt x="1" y="1168"/>
                  </a:cubicBezTo>
                  <a:lnTo>
                    <a:pt x="1" y="3769"/>
                  </a:lnTo>
                  <a:cubicBezTo>
                    <a:pt x="1" y="4403"/>
                    <a:pt x="535" y="4937"/>
                    <a:pt x="1168" y="4937"/>
                  </a:cubicBezTo>
                  <a:cubicBezTo>
                    <a:pt x="1836" y="4937"/>
                    <a:pt x="2336" y="4370"/>
                    <a:pt x="2336" y="3769"/>
                  </a:cubicBezTo>
                  <a:lnTo>
                    <a:pt x="2336" y="1168"/>
                  </a:lnTo>
                  <a:cubicBezTo>
                    <a:pt x="2336" y="500"/>
                    <a:pt x="1802" y="0"/>
                    <a:pt x="116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40"/>
            <p:cNvSpPr/>
            <p:nvPr/>
          </p:nvSpPr>
          <p:spPr>
            <a:xfrm>
              <a:off x="5827675" y="8477350"/>
              <a:ext cx="289400" cy="276150"/>
            </a:xfrm>
            <a:custGeom>
              <a:avLst/>
              <a:gdLst/>
              <a:ahLst/>
              <a:cxnLst/>
              <a:rect l="l" t="t" r="r" b="b"/>
              <a:pathLst>
                <a:path w="11576" h="11046" extrusionOk="0">
                  <a:moveTo>
                    <a:pt x="8193" y="0"/>
                  </a:moveTo>
                  <a:cubicBezTo>
                    <a:pt x="7394" y="0"/>
                    <a:pt x="6596" y="309"/>
                    <a:pt x="6004" y="934"/>
                  </a:cubicBezTo>
                  <a:lnTo>
                    <a:pt x="1168" y="5838"/>
                  </a:lnTo>
                  <a:cubicBezTo>
                    <a:pt x="0" y="7039"/>
                    <a:pt x="0" y="9007"/>
                    <a:pt x="1234" y="10174"/>
                  </a:cubicBezTo>
                  <a:cubicBezTo>
                    <a:pt x="1831" y="10754"/>
                    <a:pt x="2616" y="11046"/>
                    <a:pt x="3398" y="11046"/>
                  </a:cubicBezTo>
                  <a:cubicBezTo>
                    <a:pt x="4192" y="11046"/>
                    <a:pt x="4983" y="10746"/>
                    <a:pt x="5571" y="10141"/>
                  </a:cubicBezTo>
                  <a:lnTo>
                    <a:pt x="10408" y="5204"/>
                  </a:lnTo>
                  <a:cubicBezTo>
                    <a:pt x="11575" y="4003"/>
                    <a:pt x="11575" y="2035"/>
                    <a:pt x="10341" y="868"/>
                  </a:cubicBezTo>
                  <a:cubicBezTo>
                    <a:pt x="9749" y="292"/>
                    <a:pt x="8970" y="0"/>
                    <a:pt x="81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40"/>
            <p:cNvSpPr/>
            <p:nvPr/>
          </p:nvSpPr>
          <p:spPr>
            <a:xfrm>
              <a:off x="5777625" y="8514875"/>
              <a:ext cx="215175" cy="200500"/>
            </a:xfrm>
            <a:custGeom>
              <a:avLst/>
              <a:gdLst/>
              <a:ahLst/>
              <a:cxnLst/>
              <a:rect l="l" t="t" r="r" b="b"/>
              <a:pathLst>
                <a:path w="8607" h="8020" extrusionOk="0">
                  <a:moveTo>
                    <a:pt x="2506" y="0"/>
                  </a:moveTo>
                  <a:cubicBezTo>
                    <a:pt x="1924" y="0"/>
                    <a:pt x="1343" y="225"/>
                    <a:pt x="901" y="667"/>
                  </a:cubicBezTo>
                  <a:cubicBezTo>
                    <a:pt x="1" y="1535"/>
                    <a:pt x="67" y="2969"/>
                    <a:pt x="935" y="3836"/>
                  </a:cubicBezTo>
                  <a:lnTo>
                    <a:pt x="4571" y="7372"/>
                  </a:lnTo>
                  <a:cubicBezTo>
                    <a:pt x="4992" y="7810"/>
                    <a:pt x="5539" y="8019"/>
                    <a:pt x="6094" y="8019"/>
                  </a:cubicBezTo>
                  <a:cubicBezTo>
                    <a:pt x="6681" y="8019"/>
                    <a:pt x="7277" y="7785"/>
                    <a:pt x="7740" y="7339"/>
                  </a:cubicBezTo>
                  <a:cubicBezTo>
                    <a:pt x="8607" y="6472"/>
                    <a:pt x="8574" y="5037"/>
                    <a:pt x="7673" y="4170"/>
                  </a:cubicBezTo>
                  <a:lnTo>
                    <a:pt x="4070" y="634"/>
                  </a:lnTo>
                  <a:cubicBezTo>
                    <a:pt x="3629" y="209"/>
                    <a:pt x="3067" y="0"/>
                    <a:pt x="250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40"/>
            <p:cNvSpPr/>
            <p:nvPr/>
          </p:nvSpPr>
          <p:spPr>
            <a:xfrm>
              <a:off x="5864350" y="8426150"/>
              <a:ext cx="215175" cy="200500"/>
            </a:xfrm>
            <a:custGeom>
              <a:avLst/>
              <a:gdLst/>
              <a:ahLst/>
              <a:cxnLst/>
              <a:rect l="l" t="t" r="r" b="b"/>
              <a:pathLst>
                <a:path w="8607" h="8020" extrusionOk="0">
                  <a:moveTo>
                    <a:pt x="2514" y="0"/>
                  </a:moveTo>
                  <a:cubicBezTo>
                    <a:pt x="1927" y="0"/>
                    <a:pt x="1331" y="235"/>
                    <a:pt x="868" y="681"/>
                  </a:cubicBezTo>
                  <a:cubicBezTo>
                    <a:pt x="1" y="1548"/>
                    <a:pt x="34" y="2982"/>
                    <a:pt x="935" y="3850"/>
                  </a:cubicBezTo>
                  <a:lnTo>
                    <a:pt x="4537" y="7385"/>
                  </a:lnTo>
                  <a:cubicBezTo>
                    <a:pt x="4979" y="7811"/>
                    <a:pt x="5541" y="8019"/>
                    <a:pt x="6101" y="8019"/>
                  </a:cubicBezTo>
                  <a:cubicBezTo>
                    <a:pt x="6684" y="8019"/>
                    <a:pt x="7264" y="7794"/>
                    <a:pt x="7706" y="7352"/>
                  </a:cubicBezTo>
                  <a:cubicBezTo>
                    <a:pt x="8607" y="6485"/>
                    <a:pt x="8540" y="5050"/>
                    <a:pt x="7673" y="4183"/>
                  </a:cubicBezTo>
                  <a:lnTo>
                    <a:pt x="4037" y="647"/>
                  </a:lnTo>
                  <a:cubicBezTo>
                    <a:pt x="3616" y="210"/>
                    <a:pt x="3068" y="0"/>
                    <a:pt x="251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40"/>
            <p:cNvSpPr/>
            <p:nvPr/>
          </p:nvSpPr>
          <p:spPr>
            <a:xfrm>
              <a:off x="4720200" y="8477350"/>
              <a:ext cx="288575" cy="276150"/>
            </a:xfrm>
            <a:custGeom>
              <a:avLst/>
              <a:gdLst/>
              <a:ahLst/>
              <a:cxnLst/>
              <a:rect l="l" t="t" r="r" b="b"/>
              <a:pathLst>
                <a:path w="11543" h="11046" extrusionOk="0">
                  <a:moveTo>
                    <a:pt x="3350" y="0"/>
                  </a:moveTo>
                  <a:cubicBezTo>
                    <a:pt x="2572" y="0"/>
                    <a:pt x="1794" y="292"/>
                    <a:pt x="1202" y="868"/>
                  </a:cubicBezTo>
                  <a:cubicBezTo>
                    <a:pt x="1" y="2035"/>
                    <a:pt x="1" y="4003"/>
                    <a:pt x="1168" y="5204"/>
                  </a:cubicBezTo>
                  <a:lnTo>
                    <a:pt x="6005" y="10141"/>
                  </a:lnTo>
                  <a:cubicBezTo>
                    <a:pt x="6593" y="10746"/>
                    <a:pt x="7375" y="11046"/>
                    <a:pt x="8165" y="11046"/>
                  </a:cubicBezTo>
                  <a:cubicBezTo>
                    <a:pt x="8943" y="11046"/>
                    <a:pt x="9729" y="10754"/>
                    <a:pt x="10342" y="10174"/>
                  </a:cubicBezTo>
                  <a:cubicBezTo>
                    <a:pt x="11542" y="9007"/>
                    <a:pt x="11542" y="7039"/>
                    <a:pt x="10375" y="5838"/>
                  </a:cubicBezTo>
                  <a:lnTo>
                    <a:pt x="5538" y="934"/>
                  </a:lnTo>
                  <a:cubicBezTo>
                    <a:pt x="4946" y="309"/>
                    <a:pt x="4149" y="0"/>
                    <a:pt x="33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40"/>
            <p:cNvSpPr/>
            <p:nvPr/>
          </p:nvSpPr>
          <p:spPr>
            <a:xfrm>
              <a:off x="4843625" y="8514875"/>
              <a:ext cx="215175" cy="200500"/>
            </a:xfrm>
            <a:custGeom>
              <a:avLst/>
              <a:gdLst/>
              <a:ahLst/>
              <a:cxnLst/>
              <a:rect l="l" t="t" r="r" b="b"/>
              <a:pathLst>
                <a:path w="8607" h="8020" extrusionOk="0">
                  <a:moveTo>
                    <a:pt x="6110" y="0"/>
                  </a:moveTo>
                  <a:cubicBezTo>
                    <a:pt x="5550" y="0"/>
                    <a:pt x="4996" y="209"/>
                    <a:pt x="4571" y="634"/>
                  </a:cubicBezTo>
                  <a:lnTo>
                    <a:pt x="935" y="4170"/>
                  </a:lnTo>
                  <a:cubicBezTo>
                    <a:pt x="67" y="5037"/>
                    <a:pt x="1" y="6472"/>
                    <a:pt x="901" y="7339"/>
                  </a:cubicBezTo>
                  <a:cubicBezTo>
                    <a:pt x="1347" y="7785"/>
                    <a:pt x="1934" y="8019"/>
                    <a:pt x="2522" y="8019"/>
                  </a:cubicBezTo>
                  <a:cubicBezTo>
                    <a:pt x="3077" y="8019"/>
                    <a:pt x="3633" y="7810"/>
                    <a:pt x="4070" y="7372"/>
                  </a:cubicBezTo>
                  <a:lnTo>
                    <a:pt x="7673" y="3836"/>
                  </a:lnTo>
                  <a:cubicBezTo>
                    <a:pt x="8573" y="2969"/>
                    <a:pt x="8607" y="1535"/>
                    <a:pt x="7740" y="667"/>
                  </a:cubicBezTo>
                  <a:cubicBezTo>
                    <a:pt x="7281" y="225"/>
                    <a:pt x="6692" y="0"/>
                    <a:pt x="611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40"/>
            <p:cNvSpPr/>
            <p:nvPr/>
          </p:nvSpPr>
          <p:spPr>
            <a:xfrm>
              <a:off x="4756075" y="8426150"/>
              <a:ext cx="215175" cy="200500"/>
            </a:xfrm>
            <a:custGeom>
              <a:avLst/>
              <a:gdLst/>
              <a:ahLst/>
              <a:cxnLst/>
              <a:rect l="l" t="t" r="r" b="b"/>
              <a:pathLst>
                <a:path w="8607" h="8020" extrusionOk="0">
                  <a:moveTo>
                    <a:pt x="6094" y="0"/>
                  </a:moveTo>
                  <a:cubicBezTo>
                    <a:pt x="5539" y="0"/>
                    <a:pt x="4992" y="210"/>
                    <a:pt x="4570" y="647"/>
                  </a:cubicBezTo>
                  <a:lnTo>
                    <a:pt x="934" y="4183"/>
                  </a:lnTo>
                  <a:cubicBezTo>
                    <a:pt x="67" y="5050"/>
                    <a:pt x="0" y="6485"/>
                    <a:pt x="901" y="7352"/>
                  </a:cubicBezTo>
                  <a:cubicBezTo>
                    <a:pt x="1343" y="7794"/>
                    <a:pt x="1923" y="8019"/>
                    <a:pt x="2506" y="8019"/>
                  </a:cubicBezTo>
                  <a:cubicBezTo>
                    <a:pt x="3066" y="8019"/>
                    <a:pt x="3628" y="7811"/>
                    <a:pt x="4070" y="7385"/>
                  </a:cubicBezTo>
                  <a:lnTo>
                    <a:pt x="7672" y="3850"/>
                  </a:lnTo>
                  <a:cubicBezTo>
                    <a:pt x="8573" y="2982"/>
                    <a:pt x="8606" y="1548"/>
                    <a:pt x="7739" y="681"/>
                  </a:cubicBezTo>
                  <a:cubicBezTo>
                    <a:pt x="7276" y="235"/>
                    <a:pt x="6681" y="0"/>
                    <a:pt x="609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40"/>
            <p:cNvSpPr/>
            <p:nvPr/>
          </p:nvSpPr>
          <p:spPr>
            <a:xfrm>
              <a:off x="4685175" y="8248025"/>
              <a:ext cx="58400" cy="123425"/>
            </a:xfrm>
            <a:custGeom>
              <a:avLst/>
              <a:gdLst/>
              <a:ahLst/>
              <a:cxnLst/>
              <a:rect l="l" t="t" r="r" b="b"/>
              <a:pathLst>
                <a:path w="2336" h="4937" extrusionOk="0">
                  <a:moveTo>
                    <a:pt x="1168" y="0"/>
                  </a:moveTo>
                  <a:cubicBezTo>
                    <a:pt x="501" y="0"/>
                    <a:pt x="1" y="534"/>
                    <a:pt x="1" y="1168"/>
                  </a:cubicBezTo>
                  <a:lnTo>
                    <a:pt x="1" y="3769"/>
                  </a:lnTo>
                  <a:cubicBezTo>
                    <a:pt x="1" y="4403"/>
                    <a:pt x="568" y="4937"/>
                    <a:pt x="1168" y="4937"/>
                  </a:cubicBezTo>
                  <a:cubicBezTo>
                    <a:pt x="1835" y="4937"/>
                    <a:pt x="2336" y="4370"/>
                    <a:pt x="2336" y="3769"/>
                  </a:cubicBezTo>
                  <a:lnTo>
                    <a:pt x="2336" y="1168"/>
                  </a:lnTo>
                  <a:cubicBezTo>
                    <a:pt x="2336" y="500"/>
                    <a:pt x="1802" y="0"/>
                    <a:pt x="116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40"/>
            <p:cNvSpPr/>
            <p:nvPr/>
          </p:nvSpPr>
          <p:spPr>
            <a:xfrm>
              <a:off x="4713525" y="6849500"/>
              <a:ext cx="1416050" cy="1918075"/>
            </a:xfrm>
            <a:custGeom>
              <a:avLst/>
              <a:gdLst/>
              <a:ahLst/>
              <a:cxnLst/>
              <a:rect l="l" t="t" r="r" b="b"/>
              <a:pathLst>
                <a:path w="56642" h="76723" extrusionOk="0">
                  <a:moveTo>
                    <a:pt x="9875" y="1"/>
                  </a:moveTo>
                  <a:cubicBezTo>
                    <a:pt x="4437" y="1"/>
                    <a:pt x="1" y="4404"/>
                    <a:pt x="1" y="9875"/>
                  </a:cubicBezTo>
                  <a:lnTo>
                    <a:pt x="1" y="65881"/>
                  </a:lnTo>
                  <a:lnTo>
                    <a:pt x="10842" y="76723"/>
                  </a:lnTo>
                  <a:lnTo>
                    <a:pt x="45800" y="76723"/>
                  </a:lnTo>
                  <a:lnTo>
                    <a:pt x="56641" y="65881"/>
                  </a:lnTo>
                  <a:lnTo>
                    <a:pt x="56641" y="9908"/>
                  </a:lnTo>
                  <a:cubicBezTo>
                    <a:pt x="56575" y="4437"/>
                    <a:pt x="52172" y="1"/>
                    <a:pt x="4670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40"/>
            <p:cNvSpPr/>
            <p:nvPr/>
          </p:nvSpPr>
          <p:spPr>
            <a:xfrm>
              <a:off x="4711875" y="5732875"/>
              <a:ext cx="1416025" cy="1798825"/>
            </a:xfrm>
            <a:custGeom>
              <a:avLst/>
              <a:gdLst/>
              <a:ahLst/>
              <a:cxnLst/>
              <a:rect l="l" t="t" r="r" b="b"/>
              <a:pathLst>
                <a:path w="56641" h="71953" extrusionOk="0">
                  <a:moveTo>
                    <a:pt x="12576" y="1"/>
                  </a:moveTo>
                  <a:cubicBezTo>
                    <a:pt x="5604" y="1"/>
                    <a:pt x="0" y="5605"/>
                    <a:pt x="0" y="12576"/>
                  </a:cubicBezTo>
                  <a:lnTo>
                    <a:pt x="0" y="59377"/>
                  </a:lnTo>
                  <a:cubicBezTo>
                    <a:pt x="0" y="66348"/>
                    <a:pt x="5604" y="71952"/>
                    <a:pt x="12576" y="71952"/>
                  </a:cubicBezTo>
                  <a:lnTo>
                    <a:pt x="44065" y="71952"/>
                  </a:lnTo>
                  <a:cubicBezTo>
                    <a:pt x="51037" y="71952"/>
                    <a:pt x="56641" y="66348"/>
                    <a:pt x="56641" y="59377"/>
                  </a:cubicBezTo>
                  <a:lnTo>
                    <a:pt x="56641" y="12576"/>
                  </a:lnTo>
                  <a:cubicBezTo>
                    <a:pt x="56641" y="5605"/>
                    <a:pt x="51037" y="1"/>
                    <a:pt x="4406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40"/>
            <p:cNvSpPr/>
            <p:nvPr/>
          </p:nvSpPr>
          <p:spPr>
            <a:xfrm>
              <a:off x="4738550" y="5834625"/>
              <a:ext cx="73425" cy="148450"/>
            </a:xfrm>
            <a:custGeom>
              <a:avLst/>
              <a:gdLst/>
              <a:ahLst/>
              <a:cxnLst/>
              <a:rect l="l" t="t" r="r" b="b"/>
              <a:pathLst>
                <a:path w="2937" h="5938" extrusionOk="0">
                  <a:moveTo>
                    <a:pt x="2202" y="0"/>
                  </a:moveTo>
                  <a:cubicBezTo>
                    <a:pt x="1335" y="968"/>
                    <a:pt x="601" y="2102"/>
                    <a:pt x="1" y="3303"/>
                  </a:cubicBezTo>
                  <a:lnTo>
                    <a:pt x="1" y="4470"/>
                  </a:lnTo>
                  <a:cubicBezTo>
                    <a:pt x="1" y="5271"/>
                    <a:pt x="668" y="5938"/>
                    <a:pt x="1468" y="5938"/>
                  </a:cubicBezTo>
                  <a:cubicBezTo>
                    <a:pt x="2236" y="5938"/>
                    <a:pt x="2936" y="5271"/>
                    <a:pt x="2936" y="4470"/>
                  </a:cubicBezTo>
                  <a:lnTo>
                    <a:pt x="2936" y="1268"/>
                  </a:lnTo>
                  <a:cubicBezTo>
                    <a:pt x="2936" y="734"/>
                    <a:pt x="2636" y="267"/>
                    <a:pt x="220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40"/>
            <p:cNvSpPr/>
            <p:nvPr/>
          </p:nvSpPr>
          <p:spPr>
            <a:xfrm>
              <a:off x="4809450" y="5733725"/>
              <a:ext cx="196825" cy="112600"/>
            </a:xfrm>
            <a:custGeom>
              <a:avLst/>
              <a:gdLst/>
              <a:ahLst/>
              <a:cxnLst/>
              <a:rect l="l" t="t" r="r" b="b"/>
              <a:pathLst>
                <a:path w="7873" h="4504" extrusionOk="0">
                  <a:moveTo>
                    <a:pt x="7872" y="0"/>
                  </a:moveTo>
                  <a:lnTo>
                    <a:pt x="7872" y="0"/>
                  </a:lnTo>
                  <a:cubicBezTo>
                    <a:pt x="4837" y="167"/>
                    <a:pt x="2102" y="1434"/>
                    <a:pt x="0" y="3436"/>
                  </a:cubicBezTo>
                  <a:cubicBezTo>
                    <a:pt x="834" y="4103"/>
                    <a:pt x="1935" y="4503"/>
                    <a:pt x="3036" y="4503"/>
                  </a:cubicBezTo>
                  <a:cubicBezTo>
                    <a:pt x="5637" y="4503"/>
                    <a:pt x="7706" y="2502"/>
                    <a:pt x="787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40"/>
            <p:cNvSpPr/>
            <p:nvPr/>
          </p:nvSpPr>
          <p:spPr>
            <a:xfrm>
              <a:off x="6026975" y="5834625"/>
              <a:ext cx="73400" cy="148450"/>
            </a:xfrm>
            <a:custGeom>
              <a:avLst/>
              <a:gdLst/>
              <a:ahLst/>
              <a:cxnLst/>
              <a:rect l="l" t="t" r="r" b="b"/>
              <a:pathLst>
                <a:path w="2936" h="5938" extrusionOk="0">
                  <a:moveTo>
                    <a:pt x="701" y="0"/>
                  </a:moveTo>
                  <a:cubicBezTo>
                    <a:pt x="301" y="267"/>
                    <a:pt x="1" y="734"/>
                    <a:pt x="1" y="1268"/>
                  </a:cubicBezTo>
                  <a:lnTo>
                    <a:pt x="1" y="4470"/>
                  </a:lnTo>
                  <a:cubicBezTo>
                    <a:pt x="1" y="5271"/>
                    <a:pt x="668" y="5938"/>
                    <a:pt x="1468" y="5938"/>
                  </a:cubicBezTo>
                  <a:cubicBezTo>
                    <a:pt x="2269" y="5938"/>
                    <a:pt x="2936" y="5271"/>
                    <a:pt x="2936" y="4470"/>
                  </a:cubicBezTo>
                  <a:lnTo>
                    <a:pt x="2936" y="3303"/>
                  </a:lnTo>
                  <a:cubicBezTo>
                    <a:pt x="2336" y="2102"/>
                    <a:pt x="1602" y="968"/>
                    <a:pt x="70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40"/>
            <p:cNvSpPr/>
            <p:nvPr/>
          </p:nvSpPr>
          <p:spPr>
            <a:xfrm>
              <a:off x="5831825" y="5733725"/>
              <a:ext cx="197675" cy="112600"/>
            </a:xfrm>
            <a:custGeom>
              <a:avLst/>
              <a:gdLst/>
              <a:ahLst/>
              <a:cxnLst/>
              <a:rect l="l" t="t" r="r" b="b"/>
              <a:pathLst>
                <a:path w="7907" h="4504" extrusionOk="0">
                  <a:moveTo>
                    <a:pt x="1" y="0"/>
                  </a:moveTo>
                  <a:lnTo>
                    <a:pt x="1" y="0"/>
                  </a:lnTo>
                  <a:cubicBezTo>
                    <a:pt x="168" y="2502"/>
                    <a:pt x="2269" y="4503"/>
                    <a:pt x="4838" y="4503"/>
                  </a:cubicBezTo>
                  <a:cubicBezTo>
                    <a:pt x="5972" y="4503"/>
                    <a:pt x="7073" y="4103"/>
                    <a:pt x="7907" y="3436"/>
                  </a:cubicBezTo>
                  <a:cubicBezTo>
                    <a:pt x="5805" y="1434"/>
                    <a:pt x="3070" y="167"/>
                    <a:pt x="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40"/>
            <p:cNvSpPr/>
            <p:nvPr/>
          </p:nvSpPr>
          <p:spPr>
            <a:xfrm>
              <a:off x="4856150" y="8025350"/>
              <a:ext cx="1129975" cy="743050"/>
            </a:xfrm>
            <a:custGeom>
              <a:avLst/>
              <a:gdLst/>
              <a:ahLst/>
              <a:cxnLst/>
              <a:rect l="l" t="t" r="r" b="b"/>
              <a:pathLst>
                <a:path w="45199" h="29722" extrusionOk="0">
                  <a:moveTo>
                    <a:pt x="5304" y="1"/>
                  </a:moveTo>
                  <a:lnTo>
                    <a:pt x="0" y="3370"/>
                  </a:lnTo>
                  <a:lnTo>
                    <a:pt x="9473" y="29722"/>
                  </a:lnTo>
                  <a:lnTo>
                    <a:pt x="35759" y="29722"/>
                  </a:lnTo>
                  <a:lnTo>
                    <a:pt x="45199" y="3370"/>
                  </a:lnTo>
                  <a:lnTo>
                    <a:pt x="39929" y="1"/>
                  </a:lnTo>
                  <a:lnTo>
                    <a:pt x="22616" y="1402"/>
                  </a:lnTo>
                  <a:lnTo>
                    <a:pt x="530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40"/>
            <p:cNvSpPr/>
            <p:nvPr/>
          </p:nvSpPr>
          <p:spPr>
            <a:xfrm>
              <a:off x="5020425" y="8025350"/>
              <a:ext cx="802250" cy="743050"/>
            </a:xfrm>
            <a:custGeom>
              <a:avLst/>
              <a:gdLst/>
              <a:ahLst/>
              <a:cxnLst/>
              <a:rect l="l" t="t" r="r" b="b"/>
              <a:pathLst>
                <a:path w="32090" h="29722" extrusionOk="0">
                  <a:moveTo>
                    <a:pt x="3770" y="1"/>
                  </a:moveTo>
                  <a:lnTo>
                    <a:pt x="0" y="2402"/>
                  </a:lnTo>
                  <a:lnTo>
                    <a:pt x="2902" y="29722"/>
                  </a:lnTo>
                  <a:lnTo>
                    <a:pt x="29188" y="29722"/>
                  </a:lnTo>
                  <a:lnTo>
                    <a:pt x="32090" y="2402"/>
                  </a:lnTo>
                  <a:lnTo>
                    <a:pt x="28287" y="1"/>
                  </a:lnTo>
                  <a:lnTo>
                    <a:pt x="16045" y="1001"/>
                  </a:lnTo>
                  <a:lnTo>
                    <a:pt x="377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40"/>
            <p:cNvSpPr/>
            <p:nvPr/>
          </p:nvSpPr>
          <p:spPr>
            <a:xfrm>
              <a:off x="4834450" y="5869650"/>
              <a:ext cx="1168375" cy="2215575"/>
            </a:xfrm>
            <a:custGeom>
              <a:avLst/>
              <a:gdLst/>
              <a:ahLst/>
              <a:cxnLst/>
              <a:rect l="l" t="t" r="r" b="b"/>
              <a:pathLst>
                <a:path w="46735" h="88623" extrusionOk="0">
                  <a:moveTo>
                    <a:pt x="4938" y="0"/>
                  </a:moveTo>
                  <a:cubicBezTo>
                    <a:pt x="2202" y="0"/>
                    <a:pt x="1" y="2202"/>
                    <a:pt x="1" y="4904"/>
                  </a:cubicBezTo>
                  <a:lnTo>
                    <a:pt x="1" y="43898"/>
                  </a:lnTo>
                  <a:lnTo>
                    <a:pt x="1" y="88130"/>
                  </a:lnTo>
                  <a:cubicBezTo>
                    <a:pt x="2162" y="88330"/>
                    <a:pt x="4233" y="88415"/>
                    <a:pt x="6238" y="88415"/>
                  </a:cubicBezTo>
                  <a:cubicBezTo>
                    <a:pt x="17092" y="88415"/>
                    <a:pt x="26041" y="85939"/>
                    <a:pt x="37100" y="85939"/>
                  </a:cubicBezTo>
                  <a:cubicBezTo>
                    <a:pt x="38633" y="85939"/>
                    <a:pt x="40206" y="85987"/>
                    <a:pt x="41831" y="86095"/>
                  </a:cubicBezTo>
                  <a:cubicBezTo>
                    <a:pt x="41848" y="85992"/>
                    <a:pt x="41914" y="85946"/>
                    <a:pt x="42018" y="85946"/>
                  </a:cubicBezTo>
                  <a:cubicBezTo>
                    <a:pt x="42818" y="85946"/>
                    <a:pt x="45871" y="88622"/>
                    <a:pt x="46585" y="88622"/>
                  </a:cubicBezTo>
                  <a:cubicBezTo>
                    <a:pt x="46681" y="88622"/>
                    <a:pt x="46734" y="88574"/>
                    <a:pt x="46734" y="88464"/>
                  </a:cubicBezTo>
                  <a:lnTo>
                    <a:pt x="46734" y="4904"/>
                  </a:lnTo>
                  <a:cubicBezTo>
                    <a:pt x="46734" y="2202"/>
                    <a:pt x="44533" y="0"/>
                    <a:pt x="4183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40"/>
            <p:cNvSpPr/>
            <p:nvPr/>
          </p:nvSpPr>
          <p:spPr>
            <a:xfrm>
              <a:off x="4881150" y="5905500"/>
              <a:ext cx="81750" cy="222675"/>
            </a:xfrm>
            <a:custGeom>
              <a:avLst/>
              <a:gdLst/>
              <a:ahLst/>
              <a:cxnLst/>
              <a:rect l="l" t="t" r="r" b="b"/>
              <a:pathLst>
                <a:path w="3270" h="8907" extrusionOk="0">
                  <a:moveTo>
                    <a:pt x="1635" y="1"/>
                  </a:moveTo>
                  <a:cubicBezTo>
                    <a:pt x="768" y="1"/>
                    <a:pt x="1" y="734"/>
                    <a:pt x="1" y="1635"/>
                  </a:cubicBezTo>
                  <a:lnTo>
                    <a:pt x="1" y="7272"/>
                  </a:lnTo>
                  <a:cubicBezTo>
                    <a:pt x="1" y="8140"/>
                    <a:pt x="735" y="8907"/>
                    <a:pt x="1635" y="8907"/>
                  </a:cubicBezTo>
                  <a:cubicBezTo>
                    <a:pt x="2503" y="8907"/>
                    <a:pt x="3270" y="8173"/>
                    <a:pt x="3270" y="7272"/>
                  </a:cubicBezTo>
                  <a:lnTo>
                    <a:pt x="3270" y="1635"/>
                  </a:lnTo>
                  <a:cubicBezTo>
                    <a:pt x="3270" y="768"/>
                    <a:pt x="2569" y="1"/>
                    <a:pt x="16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40"/>
            <p:cNvSpPr/>
            <p:nvPr/>
          </p:nvSpPr>
          <p:spPr>
            <a:xfrm>
              <a:off x="4807775" y="6153175"/>
              <a:ext cx="1222550" cy="1955600"/>
            </a:xfrm>
            <a:custGeom>
              <a:avLst/>
              <a:gdLst/>
              <a:ahLst/>
              <a:cxnLst/>
              <a:rect l="l" t="t" r="r" b="b"/>
              <a:pathLst>
                <a:path w="48902" h="78224" extrusionOk="0">
                  <a:moveTo>
                    <a:pt x="0" y="1"/>
                  </a:moveTo>
                  <a:lnTo>
                    <a:pt x="0" y="78223"/>
                  </a:lnTo>
                  <a:lnTo>
                    <a:pt x="48902" y="78223"/>
                  </a:lnTo>
                  <a:lnTo>
                    <a:pt x="4890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40"/>
            <p:cNvSpPr/>
            <p:nvPr/>
          </p:nvSpPr>
          <p:spPr>
            <a:xfrm>
              <a:off x="5228900" y="6304125"/>
              <a:ext cx="381125" cy="50050"/>
            </a:xfrm>
            <a:custGeom>
              <a:avLst/>
              <a:gdLst/>
              <a:ahLst/>
              <a:cxnLst/>
              <a:rect l="l" t="t" r="r" b="b"/>
              <a:pathLst>
                <a:path w="15245" h="2002" extrusionOk="0">
                  <a:moveTo>
                    <a:pt x="1001" y="0"/>
                  </a:moveTo>
                  <a:cubicBezTo>
                    <a:pt x="434" y="0"/>
                    <a:pt x="1" y="467"/>
                    <a:pt x="1" y="1001"/>
                  </a:cubicBezTo>
                  <a:cubicBezTo>
                    <a:pt x="1" y="1535"/>
                    <a:pt x="434" y="2002"/>
                    <a:pt x="1001" y="2002"/>
                  </a:cubicBezTo>
                  <a:lnTo>
                    <a:pt x="14244" y="2002"/>
                  </a:lnTo>
                  <a:cubicBezTo>
                    <a:pt x="14778" y="2002"/>
                    <a:pt x="15245" y="1535"/>
                    <a:pt x="15245" y="1001"/>
                  </a:cubicBezTo>
                  <a:cubicBezTo>
                    <a:pt x="15245" y="467"/>
                    <a:pt x="14778" y="0"/>
                    <a:pt x="142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40"/>
            <p:cNvSpPr/>
            <p:nvPr/>
          </p:nvSpPr>
          <p:spPr>
            <a:xfrm>
              <a:off x="5577475" y="6153175"/>
              <a:ext cx="340275" cy="272725"/>
            </a:xfrm>
            <a:custGeom>
              <a:avLst/>
              <a:gdLst/>
              <a:ahLst/>
              <a:cxnLst/>
              <a:rect l="l" t="t" r="r" b="b"/>
              <a:pathLst>
                <a:path w="13611" h="10909" extrusionOk="0">
                  <a:moveTo>
                    <a:pt x="1" y="1"/>
                  </a:moveTo>
                  <a:lnTo>
                    <a:pt x="10575" y="10542"/>
                  </a:lnTo>
                  <a:lnTo>
                    <a:pt x="13577" y="10909"/>
                  </a:lnTo>
                  <a:cubicBezTo>
                    <a:pt x="13577" y="10842"/>
                    <a:pt x="13611" y="10742"/>
                    <a:pt x="13611" y="10675"/>
                  </a:cubicBezTo>
                  <a:lnTo>
                    <a:pt x="2936" y="1"/>
                  </a:lnTo>
                  <a:close/>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40"/>
            <p:cNvSpPr/>
            <p:nvPr/>
          </p:nvSpPr>
          <p:spPr>
            <a:xfrm>
              <a:off x="5400700" y="6153175"/>
              <a:ext cx="335250" cy="251875"/>
            </a:xfrm>
            <a:custGeom>
              <a:avLst/>
              <a:gdLst/>
              <a:ahLst/>
              <a:cxnLst/>
              <a:rect l="l" t="t" r="r" b="b"/>
              <a:pathLst>
                <a:path w="13410" h="10075" extrusionOk="0">
                  <a:moveTo>
                    <a:pt x="0" y="1"/>
                  </a:moveTo>
                  <a:lnTo>
                    <a:pt x="9807" y="9774"/>
                  </a:lnTo>
                  <a:cubicBezTo>
                    <a:pt x="11041" y="9908"/>
                    <a:pt x="12242" y="10008"/>
                    <a:pt x="13410" y="10075"/>
                  </a:cubicBezTo>
                  <a:lnTo>
                    <a:pt x="3336" y="1"/>
                  </a:lnTo>
                  <a:close/>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40"/>
            <p:cNvSpPr/>
            <p:nvPr/>
          </p:nvSpPr>
          <p:spPr>
            <a:xfrm>
              <a:off x="4922850" y="6391675"/>
              <a:ext cx="994075" cy="1417725"/>
            </a:xfrm>
            <a:custGeom>
              <a:avLst/>
              <a:gdLst/>
              <a:ahLst/>
              <a:cxnLst/>
              <a:rect l="l" t="t" r="r" b="b"/>
              <a:pathLst>
                <a:path w="39763" h="56709" extrusionOk="0">
                  <a:moveTo>
                    <a:pt x="1" y="1"/>
                  </a:moveTo>
                  <a:lnTo>
                    <a:pt x="1" y="56708"/>
                  </a:lnTo>
                  <a:lnTo>
                    <a:pt x="39762" y="56708"/>
                  </a:lnTo>
                  <a:lnTo>
                    <a:pt x="3976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40"/>
            <p:cNvSpPr/>
            <p:nvPr/>
          </p:nvSpPr>
          <p:spPr>
            <a:xfrm>
              <a:off x="5032925" y="7077175"/>
              <a:ext cx="773075" cy="494550"/>
            </a:xfrm>
            <a:custGeom>
              <a:avLst/>
              <a:gdLst/>
              <a:ahLst/>
              <a:cxnLst/>
              <a:rect l="l" t="t" r="r" b="b"/>
              <a:pathLst>
                <a:path w="30923" h="19782" extrusionOk="0">
                  <a:moveTo>
                    <a:pt x="3170" y="1"/>
                  </a:moveTo>
                  <a:cubicBezTo>
                    <a:pt x="1402" y="1"/>
                    <a:pt x="1" y="1435"/>
                    <a:pt x="1" y="3169"/>
                  </a:cubicBezTo>
                  <a:lnTo>
                    <a:pt x="1" y="16612"/>
                  </a:lnTo>
                  <a:cubicBezTo>
                    <a:pt x="1" y="18347"/>
                    <a:pt x="1402" y="19781"/>
                    <a:pt x="3170" y="19781"/>
                  </a:cubicBezTo>
                  <a:lnTo>
                    <a:pt x="27754" y="19781"/>
                  </a:lnTo>
                  <a:cubicBezTo>
                    <a:pt x="29522" y="19781"/>
                    <a:pt x="30923" y="18347"/>
                    <a:pt x="30923" y="16612"/>
                  </a:cubicBezTo>
                  <a:lnTo>
                    <a:pt x="30923" y="3169"/>
                  </a:lnTo>
                  <a:cubicBezTo>
                    <a:pt x="30923" y="1435"/>
                    <a:pt x="29522" y="1"/>
                    <a:pt x="2775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40"/>
            <p:cNvSpPr/>
            <p:nvPr/>
          </p:nvSpPr>
          <p:spPr>
            <a:xfrm>
              <a:off x="4866150" y="7713650"/>
              <a:ext cx="1105800" cy="434725"/>
            </a:xfrm>
            <a:custGeom>
              <a:avLst/>
              <a:gdLst/>
              <a:ahLst/>
              <a:cxnLst/>
              <a:rect l="l" t="t" r="r" b="b"/>
              <a:pathLst>
                <a:path w="44232" h="17389" extrusionOk="0">
                  <a:moveTo>
                    <a:pt x="7933" y="0"/>
                  </a:moveTo>
                  <a:cubicBezTo>
                    <a:pt x="6074" y="0"/>
                    <a:pt x="4181" y="8"/>
                    <a:pt x="2235" y="26"/>
                  </a:cubicBezTo>
                  <a:cubicBezTo>
                    <a:pt x="1501" y="5297"/>
                    <a:pt x="734" y="10534"/>
                    <a:pt x="0" y="15838"/>
                  </a:cubicBezTo>
                  <a:cubicBezTo>
                    <a:pt x="7339" y="16872"/>
                    <a:pt x="14728" y="17389"/>
                    <a:pt x="22116" y="17389"/>
                  </a:cubicBezTo>
                  <a:cubicBezTo>
                    <a:pt x="29505" y="17389"/>
                    <a:pt x="36893" y="16872"/>
                    <a:pt x="44232" y="15838"/>
                  </a:cubicBezTo>
                  <a:cubicBezTo>
                    <a:pt x="43465" y="10534"/>
                    <a:pt x="42731" y="5297"/>
                    <a:pt x="41964" y="26"/>
                  </a:cubicBezTo>
                  <a:cubicBezTo>
                    <a:pt x="38042" y="107"/>
                    <a:pt x="34364" y="135"/>
                    <a:pt x="30812" y="135"/>
                  </a:cubicBezTo>
                  <a:cubicBezTo>
                    <a:pt x="22984" y="135"/>
                    <a:pt x="15772" y="0"/>
                    <a:pt x="79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40"/>
            <p:cNvSpPr/>
            <p:nvPr/>
          </p:nvSpPr>
          <p:spPr>
            <a:xfrm>
              <a:off x="5228900" y="7741825"/>
              <a:ext cx="381125" cy="50050"/>
            </a:xfrm>
            <a:custGeom>
              <a:avLst/>
              <a:gdLst/>
              <a:ahLst/>
              <a:cxnLst/>
              <a:rect l="l" t="t" r="r" b="b"/>
              <a:pathLst>
                <a:path w="15245" h="2002" extrusionOk="0">
                  <a:moveTo>
                    <a:pt x="1001" y="0"/>
                  </a:moveTo>
                  <a:cubicBezTo>
                    <a:pt x="434" y="0"/>
                    <a:pt x="1" y="434"/>
                    <a:pt x="1" y="1001"/>
                  </a:cubicBezTo>
                  <a:cubicBezTo>
                    <a:pt x="1" y="1535"/>
                    <a:pt x="434" y="2002"/>
                    <a:pt x="1001" y="2002"/>
                  </a:cubicBezTo>
                  <a:lnTo>
                    <a:pt x="14244" y="2002"/>
                  </a:lnTo>
                  <a:cubicBezTo>
                    <a:pt x="14778" y="1935"/>
                    <a:pt x="15245" y="1535"/>
                    <a:pt x="15245" y="1001"/>
                  </a:cubicBezTo>
                  <a:cubicBezTo>
                    <a:pt x="15245" y="434"/>
                    <a:pt x="14778" y="0"/>
                    <a:pt x="142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40"/>
            <p:cNvSpPr/>
            <p:nvPr/>
          </p:nvSpPr>
          <p:spPr>
            <a:xfrm>
              <a:off x="4972900" y="6153175"/>
              <a:ext cx="537075" cy="243525"/>
            </a:xfrm>
            <a:custGeom>
              <a:avLst/>
              <a:gdLst/>
              <a:ahLst/>
              <a:cxnLst/>
              <a:rect l="l" t="t" r="r" b="b"/>
              <a:pathLst>
                <a:path w="21483" h="9741" extrusionOk="0">
                  <a:moveTo>
                    <a:pt x="0" y="1"/>
                  </a:moveTo>
                  <a:lnTo>
                    <a:pt x="9774" y="9741"/>
                  </a:lnTo>
                  <a:cubicBezTo>
                    <a:pt x="12452" y="9604"/>
                    <a:pt x="15145" y="9513"/>
                    <a:pt x="17822" y="9513"/>
                  </a:cubicBezTo>
                  <a:cubicBezTo>
                    <a:pt x="19047" y="9513"/>
                    <a:pt x="20268" y="9532"/>
                    <a:pt x="21482" y="9574"/>
                  </a:cubicBezTo>
                  <a:lnTo>
                    <a:pt x="11942" y="1"/>
                  </a:lnTo>
                  <a:close/>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40"/>
            <p:cNvSpPr/>
            <p:nvPr/>
          </p:nvSpPr>
          <p:spPr>
            <a:xfrm>
              <a:off x="5863525" y="7627050"/>
              <a:ext cx="191825" cy="595975"/>
            </a:xfrm>
            <a:custGeom>
              <a:avLst/>
              <a:gdLst/>
              <a:ahLst/>
              <a:cxnLst/>
              <a:rect l="l" t="t" r="r" b="b"/>
              <a:pathLst>
                <a:path w="7673" h="23839" extrusionOk="0">
                  <a:moveTo>
                    <a:pt x="933" y="0"/>
                  </a:moveTo>
                  <a:cubicBezTo>
                    <a:pt x="867" y="0"/>
                    <a:pt x="800" y="7"/>
                    <a:pt x="734" y="21"/>
                  </a:cubicBezTo>
                  <a:cubicBezTo>
                    <a:pt x="267" y="155"/>
                    <a:pt x="1" y="655"/>
                    <a:pt x="134" y="1122"/>
                  </a:cubicBezTo>
                  <a:lnTo>
                    <a:pt x="5838" y="23171"/>
                  </a:lnTo>
                  <a:cubicBezTo>
                    <a:pt x="5971" y="23605"/>
                    <a:pt x="6305" y="23838"/>
                    <a:pt x="6705" y="23838"/>
                  </a:cubicBezTo>
                  <a:cubicBezTo>
                    <a:pt x="6739" y="23838"/>
                    <a:pt x="6839" y="23838"/>
                    <a:pt x="6905" y="23805"/>
                  </a:cubicBezTo>
                  <a:cubicBezTo>
                    <a:pt x="7372" y="23672"/>
                    <a:pt x="7673" y="23171"/>
                    <a:pt x="7539" y="22704"/>
                  </a:cubicBezTo>
                  <a:lnTo>
                    <a:pt x="1835" y="655"/>
                  </a:lnTo>
                  <a:cubicBezTo>
                    <a:pt x="1721" y="254"/>
                    <a:pt x="1335" y="0"/>
                    <a:pt x="93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40"/>
            <p:cNvSpPr/>
            <p:nvPr/>
          </p:nvSpPr>
          <p:spPr>
            <a:xfrm>
              <a:off x="5863525" y="6131925"/>
              <a:ext cx="192650" cy="349025"/>
            </a:xfrm>
            <a:custGeom>
              <a:avLst/>
              <a:gdLst/>
              <a:ahLst/>
              <a:cxnLst/>
              <a:rect l="l" t="t" r="r" b="b"/>
              <a:pathLst>
                <a:path w="7706" h="13961" extrusionOk="0">
                  <a:moveTo>
                    <a:pt x="6714" y="0"/>
                  </a:moveTo>
                  <a:cubicBezTo>
                    <a:pt x="6397" y="0"/>
                    <a:pt x="6073" y="181"/>
                    <a:pt x="5905" y="517"/>
                  </a:cubicBezTo>
                  <a:lnTo>
                    <a:pt x="201" y="12726"/>
                  </a:lnTo>
                  <a:cubicBezTo>
                    <a:pt x="1" y="13126"/>
                    <a:pt x="167" y="13660"/>
                    <a:pt x="634" y="13893"/>
                  </a:cubicBezTo>
                  <a:cubicBezTo>
                    <a:pt x="734" y="13927"/>
                    <a:pt x="868" y="13960"/>
                    <a:pt x="1001" y="13960"/>
                  </a:cubicBezTo>
                  <a:cubicBezTo>
                    <a:pt x="1335" y="13960"/>
                    <a:pt x="1635" y="13760"/>
                    <a:pt x="1802" y="13460"/>
                  </a:cubicBezTo>
                  <a:lnTo>
                    <a:pt x="7506" y="1251"/>
                  </a:lnTo>
                  <a:cubicBezTo>
                    <a:pt x="7706" y="851"/>
                    <a:pt x="7539" y="284"/>
                    <a:pt x="7072" y="83"/>
                  </a:cubicBezTo>
                  <a:cubicBezTo>
                    <a:pt x="6960" y="27"/>
                    <a:pt x="6838" y="0"/>
                    <a:pt x="671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40"/>
            <p:cNvSpPr/>
            <p:nvPr/>
          </p:nvSpPr>
          <p:spPr>
            <a:xfrm>
              <a:off x="5866850" y="7027150"/>
              <a:ext cx="231875" cy="44200"/>
            </a:xfrm>
            <a:custGeom>
              <a:avLst/>
              <a:gdLst/>
              <a:ahLst/>
              <a:cxnLst/>
              <a:rect l="l" t="t" r="r" b="b"/>
              <a:pathLst>
                <a:path w="9275" h="1768" extrusionOk="0">
                  <a:moveTo>
                    <a:pt x="868" y="0"/>
                  </a:moveTo>
                  <a:cubicBezTo>
                    <a:pt x="401" y="0"/>
                    <a:pt x="1" y="367"/>
                    <a:pt x="1" y="901"/>
                  </a:cubicBezTo>
                  <a:cubicBezTo>
                    <a:pt x="1" y="1334"/>
                    <a:pt x="368" y="1768"/>
                    <a:pt x="868" y="1768"/>
                  </a:cubicBezTo>
                  <a:lnTo>
                    <a:pt x="8407" y="1768"/>
                  </a:lnTo>
                  <a:cubicBezTo>
                    <a:pt x="8874" y="1768"/>
                    <a:pt x="9274" y="1401"/>
                    <a:pt x="9274" y="901"/>
                  </a:cubicBezTo>
                  <a:cubicBezTo>
                    <a:pt x="9274" y="434"/>
                    <a:pt x="8907" y="0"/>
                    <a:pt x="840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40"/>
            <p:cNvSpPr/>
            <p:nvPr/>
          </p:nvSpPr>
          <p:spPr>
            <a:xfrm>
              <a:off x="4785250" y="7627050"/>
              <a:ext cx="191825" cy="595975"/>
            </a:xfrm>
            <a:custGeom>
              <a:avLst/>
              <a:gdLst/>
              <a:ahLst/>
              <a:cxnLst/>
              <a:rect l="l" t="t" r="r" b="b"/>
              <a:pathLst>
                <a:path w="7673" h="23839" extrusionOk="0">
                  <a:moveTo>
                    <a:pt x="6741" y="0"/>
                  </a:moveTo>
                  <a:cubicBezTo>
                    <a:pt x="6338" y="0"/>
                    <a:pt x="5953" y="254"/>
                    <a:pt x="5838" y="655"/>
                  </a:cubicBezTo>
                  <a:lnTo>
                    <a:pt x="134" y="22704"/>
                  </a:lnTo>
                  <a:cubicBezTo>
                    <a:pt x="1" y="23171"/>
                    <a:pt x="301" y="23672"/>
                    <a:pt x="768" y="23805"/>
                  </a:cubicBezTo>
                  <a:cubicBezTo>
                    <a:pt x="801" y="23838"/>
                    <a:pt x="901" y="23838"/>
                    <a:pt x="968" y="23838"/>
                  </a:cubicBezTo>
                  <a:cubicBezTo>
                    <a:pt x="1402" y="23838"/>
                    <a:pt x="1735" y="23538"/>
                    <a:pt x="1835" y="23171"/>
                  </a:cubicBezTo>
                  <a:lnTo>
                    <a:pt x="7573" y="1122"/>
                  </a:lnTo>
                  <a:cubicBezTo>
                    <a:pt x="7673" y="655"/>
                    <a:pt x="7406" y="155"/>
                    <a:pt x="6939" y="21"/>
                  </a:cubicBezTo>
                  <a:cubicBezTo>
                    <a:pt x="6873" y="7"/>
                    <a:pt x="6807" y="0"/>
                    <a:pt x="674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40"/>
            <p:cNvSpPr/>
            <p:nvPr/>
          </p:nvSpPr>
          <p:spPr>
            <a:xfrm>
              <a:off x="4784425" y="6132050"/>
              <a:ext cx="192650" cy="348900"/>
            </a:xfrm>
            <a:custGeom>
              <a:avLst/>
              <a:gdLst/>
              <a:ahLst/>
              <a:cxnLst/>
              <a:rect l="l" t="t" r="r" b="b"/>
              <a:pathLst>
                <a:path w="7706" h="13956" extrusionOk="0">
                  <a:moveTo>
                    <a:pt x="1006" y="1"/>
                  </a:moveTo>
                  <a:cubicBezTo>
                    <a:pt x="884" y="1"/>
                    <a:pt x="758" y="26"/>
                    <a:pt x="634" y="78"/>
                  </a:cubicBezTo>
                  <a:cubicBezTo>
                    <a:pt x="200" y="279"/>
                    <a:pt x="0" y="779"/>
                    <a:pt x="200" y="1246"/>
                  </a:cubicBezTo>
                  <a:lnTo>
                    <a:pt x="5938" y="13455"/>
                  </a:lnTo>
                  <a:cubicBezTo>
                    <a:pt x="6038" y="13755"/>
                    <a:pt x="6372" y="13955"/>
                    <a:pt x="6705" y="13955"/>
                  </a:cubicBezTo>
                  <a:cubicBezTo>
                    <a:pt x="6839" y="13955"/>
                    <a:pt x="6972" y="13922"/>
                    <a:pt x="7105" y="13888"/>
                  </a:cubicBezTo>
                  <a:cubicBezTo>
                    <a:pt x="7506" y="13655"/>
                    <a:pt x="7706" y="13188"/>
                    <a:pt x="7506" y="12721"/>
                  </a:cubicBezTo>
                  <a:lnTo>
                    <a:pt x="1802" y="512"/>
                  </a:lnTo>
                  <a:cubicBezTo>
                    <a:pt x="1654" y="193"/>
                    <a:pt x="1345" y="1"/>
                    <a:pt x="10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40"/>
            <p:cNvSpPr/>
            <p:nvPr/>
          </p:nvSpPr>
          <p:spPr>
            <a:xfrm>
              <a:off x="4741900" y="7027150"/>
              <a:ext cx="233525" cy="44200"/>
            </a:xfrm>
            <a:custGeom>
              <a:avLst/>
              <a:gdLst/>
              <a:ahLst/>
              <a:cxnLst/>
              <a:rect l="l" t="t" r="r" b="b"/>
              <a:pathLst>
                <a:path w="9341" h="1768" extrusionOk="0">
                  <a:moveTo>
                    <a:pt x="867" y="0"/>
                  </a:moveTo>
                  <a:cubicBezTo>
                    <a:pt x="400" y="0"/>
                    <a:pt x="0" y="367"/>
                    <a:pt x="0" y="901"/>
                  </a:cubicBezTo>
                  <a:cubicBezTo>
                    <a:pt x="0" y="1334"/>
                    <a:pt x="367" y="1768"/>
                    <a:pt x="867" y="1768"/>
                  </a:cubicBezTo>
                  <a:lnTo>
                    <a:pt x="8406" y="1768"/>
                  </a:lnTo>
                  <a:cubicBezTo>
                    <a:pt x="8906" y="1768"/>
                    <a:pt x="9340" y="1401"/>
                    <a:pt x="9307" y="901"/>
                  </a:cubicBezTo>
                  <a:cubicBezTo>
                    <a:pt x="9307" y="434"/>
                    <a:pt x="8906" y="0"/>
                    <a:pt x="840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40"/>
            <p:cNvSpPr/>
            <p:nvPr/>
          </p:nvSpPr>
          <p:spPr>
            <a:xfrm>
              <a:off x="5866850" y="6426700"/>
              <a:ext cx="231875" cy="44225"/>
            </a:xfrm>
            <a:custGeom>
              <a:avLst/>
              <a:gdLst/>
              <a:ahLst/>
              <a:cxnLst/>
              <a:rect l="l" t="t" r="r" b="b"/>
              <a:pathLst>
                <a:path w="9275" h="1769" extrusionOk="0">
                  <a:moveTo>
                    <a:pt x="868" y="1"/>
                  </a:moveTo>
                  <a:cubicBezTo>
                    <a:pt x="401" y="1"/>
                    <a:pt x="1" y="368"/>
                    <a:pt x="1" y="868"/>
                  </a:cubicBezTo>
                  <a:cubicBezTo>
                    <a:pt x="1" y="1335"/>
                    <a:pt x="368" y="1769"/>
                    <a:pt x="868" y="1769"/>
                  </a:cubicBezTo>
                  <a:lnTo>
                    <a:pt x="8407" y="1769"/>
                  </a:lnTo>
                  <a:cubicBezTo>
                    <a:pt x="8874" y="1769"/>
                    <a:pt x="9274" y="1402"/>
                    <a:pt x="9274" y="868"/>
                  </a:cubicBezTo>
                  <a:cubicBezTo>
                    <a:pt x="9274" y="435"/>
                    <a:pt x="8907" y="1"/>
                    <a:pt x="84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40"/>
            <p:cNvSpPr/>
            <p:nvPr/>
          </p:nvSpPr>
          <p:spPr>
            <a:xfrm>
              <a:off x="4741900" y="6426700"/>
              <a:ext cx="233525" cy="44225"/>
            </a:xfrm>
            <a:custGeom>
              <a:avLst/>
              <a:gdLst/>
              <a:ahLst/>
              <a:cxnLst/>
              <a:rect l="l" t="t" r="r" b="b"/>
              <a:pathLst>
                <a:path w="9341" h="1769" extrusionOk="0">
                  <a:moveTo>
                    <a:pt x="867" y="1"/>
                  </a:moveTo>
                  <a:cubicBezTo>
                    <a:pt x="400" y="1"/>
                    <a:pt x="0" y="368"/>
                    <a:pt x="0" y="868"/>
                  </a:cubicBezTo>
                  <a:cubicBezTo>
                    <a:pt x="0" y="1335"/>
                    <a:pt x="367" y="1769"/>
                    <a:pt x="867" y="1769"/>
                  </a:cubicBezTo>
                  <a:lnTo>
                    <a:pt x="8406" y="1769"/>
                  </a:lnTo>
                  <a:cubicBezTo>
                    <a:pt x="8906" y="1769"/>
                    <a:pt x="9340" y="1402"/>
                    <a:pt x="9307" y="868"/>
                  </a:cubicBezTo>
                  <a:cubicBezTo>
                    <a:pt x="9307" y="435"/>
                    <a:pt x="8906" y="1"/>
                    <a:pt x="84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40"/>
            <p:cNvSpPr/>
            <p:nvPr/>
          </p:nvSpPr>
          <p:spPr>
            <a:xfrm>
              <a:off x="4917025" y="7854400"/>
              <a:ext cx="559575" cy="293925"/>
            </a:xfrm>
            <a:custGeom>
              <a:avLst/>
              <a:gdLst/>
              <a:ahLst/>
              <a:cxnLst/>
              <a:rect l="l" t="t" r="r" b="b"/>
              <a:pathLst>
                <a:path w="22383" h="11757" extrusionOk="0">
                  <a:moveTo>
                    <a:pt x="11175" y="0"/>
                  </a:moveTo>
                  <a:cubicBezTo>
                    <a:pt x="5237" y="0"/>
                    <a:pt x="367" y="4604"/>
                    <a:pt x="0" y="10441"/>
                  </a:cubicBezTo>
                  <a:cubicBezTo>
                    <a:pt x="6711" y="11318"/>
                    <a:pt x="13477" y="11756"/>
                    <a:pt x="20273" y="11756"/>
                  </a:cubicBezTo>
                  <a:cubicBezTo>
                    <a:pt x="20976" y="11756"/>
                    <a:pt x="21679" y="11752"/>
                    <a:pt x="22383" y="11742"/>
                  </a:cubicBezTo>
                  <a:lnTo>
                    <a:pt x="22383" y="11208"/>
                  </a:lnTo>
                  <a:cubicBezTo>
                    <a:pt x="22383" y="5004"/>
                    <a:pt x="17346" y="0"/>
                    <a:pt x="11175" y="0"/>
                  </a:cubicBezTo>
                  <a:close/>
                </a:path>
              </a:pathLst>
            </a:custGeom>
            <a:solidFill>
              <a:srgbClr val="F2F2F2">
                <a:alpha val="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40"/>
            <p:cNvSpPr/>
            <p:nvPr/>
          </p:nvSpPr>
          <p:spPr>
            <a:xfrm>
              <a:off x="5393200" y="7715125"/>
              <a:ext cx="462850" cy="412825"/>
            </a:xfrm>
            <a:custGeom>
              <a:avLst/>
              <a:gdLst/>
              <a:ahLst/>
              <a:cxnLst/>
              <a:rect l="l" t="t" r="r" b="b"/>
              <a:pathLst>
                <a:path w="18514" h="16513" extrusionOk="0">
                  <a:moveTo>
                    <a:pt x="0" y="1"/>
                  </a:moveTo>
                  <a:lnTo>
                    <a:pt x="16512" y="16513"/>
                  </a:lnTo>
                  <a:cubicBezTo>
                    <a:pt x="17179" y="16446"/>
                    <a:pt x="17846" y="16413"/>
                    <a:pt x="18513" y="16312"/>
                  </a:cubicBezTo>
                  <a:lnTo>
                    <a:pt x="2202" y="1"/>
                  </a:lnTo>
                  <a:close/>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40"/>
            <p:cNvSpPr/>
            <p:nvPr/>
          </p:nvSpPr>
          <p:spPr>
            <a:xfrm>
              <a:off x="4907850" y="7712225"/>
              <a:ext cx="740550" cy="434900"/>
            </a:xfrm>
            <a:custGeom>
              <a:avLst/>
              <a:gdLst/>
              <a:ahLst/>
              <a:cxnLst/>
              <a:rect l="l" t="t" r="r" b="b"/>
              <a:pathLst>
                <a:path w="29622" h="17396" extrusionOk="0">
                  <a:moveTo>
                    <a:pt x="6667" y="0"/>
                  </a:moveTo>
                  <a:cubicBezTo>
                    <a:pt x="4679" y="0"/>
                    <a:pt x="2652" y="17"/>
                    <a:pt x="567" y="50"/>
                  </a:cubicBezTo>
                  <a:cubicBezTo>
                    <a:pt x="367" y="1451"/>
                    <a:pt x="167" y="2885"/>
                    <a:pt x="0" y="4286"/>
                  </a:cubicBezTo>
                  <a:lnTo>
                    <a:pt x="12909" y="17229"/>
                  </a:lnTo>
                  <a:cubicBezTo>
                    <a:pt x="14911" y="17296"/>
                    <a:pt x="16946" y="17396"/>
                    <a:pt x="18947" y="17396"/>
                  </a:cubicBezTo>
                  <a:lnTo>
                    <a:pt x="21382" y="17396"/>
                  </a:lnTo>
                  <a:cubicBezTo>
                    <a:pt x="23384" y="17396"/>
                    <a:pt x="25385" y="17329"/>
                    <a:pt x="27353" y="17229"/>
                  </a:cubicBezTo>
                  <a:lnTo>
                    <a:pt x="27687" y="17229"/>
                  </a:lnTo>
                  <a:cubicBezTo>
                    <a:pt x="28287" y="17196"/>
                    <a:pt x="28954" y="17196"/>
                    <a:pt x="29588" y="17129"/>
                  </a:cubicBezTo>
                  <a:lnTo>
                    <a:pt x="29621" y="17129"/>
                  </a:lnTo>
                  <a:lnTo>
                    <a:pt x="12542" y="50"/>
                  </a:lnTo>
                  <a:cubicBezTo>
                    <a:pt x="10608" y="17"/>
                    <a:pt x="8656" y="0"/>
                    <a:pt x="6667" y="0"/>
                  </a:cubicBezTo>
                  <a:close/>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40"/>
            <p:cNvSpPr/>
            <p:nvPr/>
          </p:nvSpPr>
          <p:spPr>
            <a:xfrm>
              <a:off x="5575825" y="7716800"/>
              <a:ext cx="396975" cy="392800"/>
            </a:xfrm>
            <a:custGeom>
              <a:avLst/>
              <a:gdLst/>
              <a:ahLst/>
              <a:cxnLst/>
              <a:rect l="l" t="t" r="r" b="b"/>
              <a:pathLst>
                <a:path w="15879" h="15712" extrusionOk="0">
                  <a:moveTo>
                    <a:pt x="0" y="0"/>
                  </a:moveTo>
                  <a:lnTo>
                    <a:pt x="15712" y="15712"/>
                  </a:lnTo>
                  <a:cubicBezTo>
                    <a:pt x="15745" y="15712"/>
                    <a:pt x="15845" y="15712"/>
                    <a:pt x="15878" y="15678"/>
                  </a:cubicBezTo>
                  <a:cubicBezTo>
                    <a:pt x="15712" y="14578"/>
                    <a:pt x="15578" y="13510"/>
                    <a:pt x="15411" y="12409"/>
                  </a:cubicBezTo>
                  <a:lnTo>
                    <a:pt x="2969" y="0"/>
                  </a:lnTo>
                  <a:close/>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40"/>
            <p:cNvSpPr/>
            <p:nvPr/>
          </p:nvSpPr>
          <p:spPr>
            <a:xfrm>
              <a:off x="6056175" y="7333200"/>
              <a:ext cx="20850" cy="110925"/>
            </a:xfrm>
            <a:custGeom>
              <a:avLst/>
              <a:gdLst/>
              <a:ahLst/>
              <a:cxnLst/>
              <a:rect l="l" t="t" r="r" b="b"/>
              <a:pathLst>
                <a:path w="834" h="4437" extrusionOk="0">
                  <a:moveTo>
                    <a:pt x="434" y="0"/>
                  </a:moveTo>
                  <a:cubicBezTo>
                    <a:pt x="167" y="0"/>
                    <a:pt x="0" y="200"/>
                    <a:pt x="0" y="400"/>
                  </a:cubicBezTo>
                  <a:lnTo>
                    <a:pt x="0" y="4036"/>
                  </a:lnTo>
                  <a:cubicBezTo>
                    <a:pt x="0" y="4270"/>
                    <a:pt x="200" y="4437"/>
                    <a:pt x="434" y="4437"/>
                  </a:cubicBezTo>
                  <a:cubicBezTo>
                    <a:pt x="667" y="4437"/>
                    <a:pt x="834" y="4237"/>
                    <a:pt x="834" y="4036"/>
                  </a:cubicBezTo>
                  <a:lnTo>
                    <a:pt x="834" y="400"/>
                  </a:lnTo>
                  <a:cubicBezTo>
                    <a:pt x="834" y="167"/>
                    <a:pt x="634" y="0"/>
                    <a:pt x="43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40"/>
            <p:cNvSpPr/>
            <p:nvPr/>
          </p:nvSpPr>
          <p:spPr>
            <a:xfrm>
              <a:off x="6056175" y="6483425"/>
              <a:ext cx="20850" cy="111775"/>
            </a:xfrm>
            <a:custGeom>
              <a:avLst/>
              <a:gdLst/>
              <a:ahLst/>
              <a:cxnLst/>
              <a:rect l="l" t="t" r="r" b="b"/>
              <a:pathLst>
                <a:path w="834" h="4471" extrusionOk="0">
                  <a:moveTo>
                    <a:pt x="434" y="0"/>
                  </a:moveTo>
                  <a:cubicBezTo>
                    <a:pt x="167" y="0"/>
                    <a:pt x="0" y="200"/>
                    <a:pt x="0" y="400"/>
                  </a:cubicBezTo>
                  <a:lnTo>
                    <a:pt x="0" y="4036"/>
                  </a:lnTo>
                  <a:cubicBezTo>
                    <a:pt x="0" y="4303"/>
                    <a:pt x="200" y="4470"/>
                    <a:pt x="434" y="4470"/>
                  </a:cubicBezTo>
                  <a:cubicBezTo>
                    <a:pt x="667" y="4470"/>
                    <a:pt x="834" y="4237"/>
                    <a:pt x="834" y="4036"/>
                  </a:cubicBezTo>
                  <a:lnTo>
                    <a:pt x="834" y="400"/>
                  </a:lnTo>
                  <a:cubicBezTo>
                    <a:pt x="834" y="167"/>
                    <a:pt x="634" y="0"/>
                    <a:pt x="43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40"/>
            <p:cNvSpPr/>
            <p:nvPr/>
          </p:nvSpPr>
          <p:spPr>
            <a:xfrm>
              <a:off x="4764400" y="7333200"/>
              <a:ext cx="20875" cy="110925"/>
            </a:xfrm>
            <a:custGeom>
              <a:avLst/>
              <a:gdLst/>
              <a:ahLst/>
              <a:cxnLst/>
              <a:rect l="l" t="t" r="r" b="b"/>
              <a:pathLst>
                <a:path w="835" h="4437" extrusionOk="0">
                  <a:moveTo>
                    <a:pt x="434" y="0"/>
                  </a:moveTo>
                  <a:cubicBezTo>
                    <a:pt x="168" y="0"/>
                    <a:pt x="1" y="200"/>
                    <a:pt x="1" y="400"/>
                  </a:cubicBezTo>
                  <a:lnTo>
                    <a:pt x="1" y="4036"/>
                  </a:lnTo>
                  <a:cubicBezTo>
                    <a:pt x="1" y="4270"/>
                    <a:pt x="234" y="4437"/>
                    <a:pt x="434" y="4437"/>
                  </a:cubicBezTo>
                  <a:cubicBezTo>
                    <a:pt x="668" y="4437"/>
                    <a:pt x="835" y="4237"/>
                    <a:pt x="835" y="4036"/>
                  </a:cubicBezTo>
                  <a:lnTo>
                    <a:pt x="835" y="400"/>
                  </a:lnTo>
                  <a:cubicBezTo>
                    <a:pt x="835" y="167"/>
                    <a:pt x="635" y="0"/>
                    <a:pt x="43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40"/>
            <p:cNvSpPr/>
            <p:nvPr/>
          </p:nvSpPr>
          <p:spPr>
            <a:xfrm>
              <a:off x="4764400" y="6483425"/>
              <a:ext cx="20875" cy="111775"/>
            </a:xfrm>
            <a:custGeom>
              <a:avLst/>
              <a:gdLst/>
              <a:ahLst/>
              <a:cxnLst/>
              <a:rect l="l" t="t" r="r" b="b"/>
              <a:pathLst>
                <a:path w="835" h="4471" extrusionOk="0">
                  <a:moveTo>
                    <a:pt x="434" y="0"/>
                  </a:moveTo>
                  <a:cubicBezTo>
                    <a:pt x="168" y="0"/>
                    <a:pt x="1" y="200"/>
                    <a:pt x="1" y="400"/>
                  </a:cubicBezTo>
                  <a:lnTo>
                    <a:pt x="1" y="4036"/>
                  </a:lnTo>
                  <a:cubicBezTo>
                    <a:pt x="1" y="4303"/>
                    <a:pt x="234" y="4470"/>
                    <a:pt x="434" y="4470"/>
                  </a:cubicBezTo>
                  <a:cubicBezTo>
                    <a:pt x="668" y="4470"/>
                    <a:pt x="835" y="4237"/>
                    <a:pt x="835" y="4036"/>
                  </a:cubicBezTo>
                  <a:lnTo>
                    <a:pt x="835" y="400"/>
                  </a:lnTo>
                  <a:cubicBezTo>
                    <a:pt x="835" y="167"/>
                    <a:pt x="635" y="0"/>
                    <a:pt x="43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40"/>
            <p:cNvSpPr/>
            <p:nvPr/>
          </p:nvSpPr>
          <p:spPr>
            <a:xfrm>
              <a:off x="5006250" y="6528450"/>
              <a:ext cx="81750" cy="743050"/>
            </a:xfrm>
            <a:custGeom>
              <a:avLst/>
              <a:gdLst/>
              <a:ahLst/>
              <a:cxnLst/>
              <a:rect l="l" t="t" r="r" b="b"/>
              <a:pathLst>
                <a:path w="3270" h="29722" extrusionOk="0">
                  <a:moveTo>
                    <a:pt x="1635" y="0"/>
                  </a:moveTo>
                  <a:cubicBezTo>
                    <a:pt x="768" y="0"/>
                    <a:pt x="0" y="701"/>
                    <a:pt x="0" y="1602"/>
                  </a:cubicBezTo>
                  <a:lnTo>
                    <a:pt x="0" y="28087"/>
                  </a:lnTo>
                  <a:cubicBezTo>
                    <a:pt x="0" y="28955"/>
                    <a:pt x="734" y="29722"/>
                    <a:pt x="1635" y="29722"/>
                  </a:cubicBezTo>
                  <a:cubicBezTo>
                    <a:pt x="2502" y="29722"/>
                    <a:pt x="3269" y="28988"/>
                    <a:pt x="3269" y="28087"/>
                  </a:cubicBezTo>
                  <a:lnTo>
                    <a:pt x="3269" y="1602"/>
                  </a:lnTo>
                  <a:cubicBezTo>
                    <a:pt x="3269" y="734"/>
                    <a:pt x="2569" y="0"/>
                    <a:pt x="16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40"/>
            <p:cNvSpPr/>
            <p:nvPr/>
          </p:nvSpPr>
          <p:spPr>
            <a:xfrm>
              <a:off x="5006250" y="7334025"/>
              <a:ext cx="81750" cy="221025"/>
            </a:xfrm>
            <a:custGeom>
              <a:avLst/>
              <a:gdLst/>
              <a:ahLst/>
              <a:cxnLst/>
              <a:rect l="l" t="t" r="r" b="b"/>
              <a:pathLst>
                <a:path w="3270" h="8841" extrusionOk="0">
                  <a:moveTo>
                    <a:pt x="1635" y="1"/>
                  </a:moveTo>
                  <a:cubicBezTo>
                    <a:pt x="768" y="1"/>
                    <a:pt x="0" y="701"/>
                    <a:pt x="0" y="1635"/>
                  </a:cubicBezTo>
                  <a:lnTo>
                    <a:pt x="0" y="7206"/>
                  </a:lnTo>
                  <a:cubicBezTo>
                    <a:pt x="0" y="8073"/>
                    <a:pt x="734" y="8840"/>
                    <a:pt x="1635" y="8840"/>
                  </a:cubicBezTo>
                  <a:cubicBezTo>
                    <a:pt x="2502" y="8840"/>
                    <a:pt x="3269" y="8140"/>
                    <a:pt x="3269" y="7206"/>
                  </a:cubicBezTo>
                  <a:lnTo>
                    <a:pt x="3269" y="1635"/>
                  </a:lnTo>
                  <a:cubicBezTo>
                    <a:pt x="3269" y="734"/>
                    <a:pt x="2569" y="1"/>
                    <a:pt x="16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40"/>
            <p:cNvSpPr/>
            <p:nvPr/>
          </p:nvSpPr>
          <p:spPr>
            <a:xfrm>
              <a:off x="4919525" y="7766100"/>
              <a:ext cx="101750" cy="245000"/>
            </a:xfrm>
            <a:custGeom>
              <a:avLst/>
              <a:gdLst/>
              <a:ahLst/>
              <a:cxnLst/>
              <a:rect l="l" t="t" r="r" b="b"/>
              <a:pathLst>
                <a:path w="4070" h="9800" extrusionOk="0">
                  <a:moveTo>
                    <a:pt x="3010" y="0"/>
                  </a:moveTo>
                  <a:cubicBezTo>
                    <a:pt x="2584" y="0"/>
                    <a:pt x="2182" y="305"/>
                    <a:pt x="2068" y="730"/>
                  </a:cubicBezTo>
                  <a:lnTo>
                    <a:pt x="134" y="8603"/>
                  </a:lnTo>
                  <a:cubicBezTo>
                    <a:pt x="0" y="9103"/>
                    <a:pt x="367" y="9637"/>
                    <a:pt x="834" y="9770"/>
                  </a:cubicBezTo>
                  <a:cubicBezTo>
                    <a:pt x="909" y="9790"/>
                    <a:pt x="986" y="9800"/>
                    <a:pt x="1062" y="9800"/>
                  </a:cubicBezTo>
                  <a:cubicBezTo>
                    <a:pt x="1495" y="9800"/>
                    <a:pt x="1922" y="9495"/>
                    <a:pt x="2035" y="9070"/>
                  </a:cubicBezTo>
                  <a:lnTo>
                    <a:pt x="3936" y="1197"/>
                  </a:lnTo>
                  <a:cubicBezTo>
                    <a:pt x="4070" y="697"/>
                    <a:pt x="3736" y="130"/>
                    <a:pt x="3236" y="30"/>
                  </a:cubicBezTo>
                  <a:cubicBezTo>
                    <a:pt x="3161" y="10"/>
                    <a:pt x="3085" y="0"/>
                    <a:pt x="3010" y="0"/>
                  </a:cubicBezTo>
                  <a:close/>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40"/>
            <p:cNvSpPr/>
            <p:nvPr/>
          </p:nvSpPr>
          <p:spPr>
            <a:xfrm>
              <a:off x="4897000" y="8021275"/>
              <a:ext cx="60900" cy="74050"/>
            </a:xfrm>
            <a:custGeom>
              <a:avLst/>
              <a:gdLst/>
              <a:ahLst/>
              <a:cxnLst/>
              <a:rect l="l" t="t" r="r" b="b"/>
              <a:pathLst>
                <a:path w="2436" h="2962" extrusionOk="0">
                  <a:moveTo>
                    <a:pt x="1374" y="1"/>
                  </a:moveTo>
                  <a:cubicBezTo>
                    <a:pt x="942" y="1"/>
                    <a:pt x="519" y="305"/>
                    <a:pt x="434" y="731"/>
                  </a:cubicBezTo>
                  <a:lnTo>
                    <a:pt x="134" y="1765"/>
                  </a:lnTo>
                  <a:cubicBezTo>
                    <a:pt x="1" y="2265"/>
                    <a:pt x="334" y="2832"/>
                    <a:pt x="834" y="2932"/>
                  </a:cubicBezTo>
                  <a:cubicBezTo>
                    <a:pt x="910" y="2952"/>
                    <a:pt x="985" y="2962"/>
                    <a:pt x="1061" y="2962"/>
                  </a:cubicBezTo>
                  <a:cubicBezTo>
                    <a:pt x="1486" y="2962"/>
                    <a:pt x="1889" y="2657"/>
                    <a:pt x="2002" y="2232"/>
                  </a:cubicBezTo>
                  <a:lnTo>
                    <a:pt x="2302" y="1198"/>
                  </a:lnTo>
                  <a:cubicBezTo>
                    <a:pt x="2436" y="697"/>
                    <a:pt x="2102" y="164"/>
                    <a:pt x="1602" y="30"/>
                  </a:cubicBezTo>
                  <a:cubicBezTo>
                    <a:pt x="1527" y="10"/>
                    <a:pt x="1450" y="1"/>
                    <a:pt x="1374" y="1"/>
                  </a:cubicBezTo>
                  <a:close/>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40"/>
            <p:cNvSpPr/>
            <p:nvPr/>
          </p:nvSpPr>
          <p:spPr>
            <a:xfrm>
              <a:off x="4738550" y="7531675"/>
              <a:ext cx="25050" cy="527900"/>
            </a:xfrm>
            <a:custGeom>
              <a:avLst/>
              <a:gdLst/>
              <a:ahLst/>
              <a:cxnLst/>
              <a:rect l="l" t="t" r="r" b="b"/>
              <a:pathLst>
                <a:path w="1002" h="21116" extrusionOk="0">
                  <a:moveTo>
                    <a:pt x="501" y="0"/>
                  </a:moveTo>
                  <a:cubicBezTo>
                    <a:pt x="201" y="0"/>
                    <a:pt x="1" y="234"/>
                    <a:pt x="1" y="501"/>
                  </a:cubicBezTo>
                  <a:lnTo>
                    <a:pt x="1" y="20615"/>
                  </a:lnTo>
                  <a:cubicBezTo>
                    <a:pt x="1" y="20915"/>
                    <a:pt x="201" y="21115"/>
                    <a:pt x="501" y="21115"/>
                  </a:cubicBezTo>
                  <a:cubicBezTo>
                    <a:pt x="801" y="21115"/>
                    <a:pt x="1001" y="20915"/>
                    <a:pt x="1001" y="20615"/>
                  </a:cubicBezTo>
                  <a:lnTo>
                    <a:pt x="1001" y="501"/>
                  </a:lnTo>
                  <a:cubicBezTo>
                    <a:pt x="1001" y="234"/>
                    <a:pt x="801" y="0"/>
                    <a:pt x="50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40"/>
            <p:cNvSpPr/>
            <p:nvPr/>
          </p:nvSpPr>
          <p:spPr>
            <a:xfrm>
              <a:off x="4738550" y="6664375"/>
              <a:ext cx="25050" cy="364450"/>
            </a:xfrm>
            <a:custGeom>
              <a:avLst/>
              <a:gdLst/>
              <a:ahLst/>
              <a:cxnLst/>
              <a:rect l="l" t="t" r="r" b="b"/>
              <a:pathLst>
                <a:path w="1002" h="14578" extrusionOk="0">
                  <a:moveTo>
                    <a:pt x="501" y="1"/>
                  </a:moveTo>
                  <a:cubicBezTo>
                    <a:pt x="201" y="1"/>
                    <a:pt x="1" y="234"/>
                    <a:pt x="1" y="501"/>
                  </a:cubicBezTo>
                  <a:lnTo>
                    <a:pt x="1" y="14077"/>
                  </a:lnTo>
                  <a:cubicBezTo>
                    <a:pt x="1" y="14344"/>
                    <a:pt x="201" y="14578"/>
                    <a:pt x="501" y="14578"/>
                  </a:cubicBezTo>
                  <a:cubicBezTo>
                    <a:pt x="801" y="14578"/>
                    <a:pt x="1001" y="14344"/>
                    <a:pt x="1001" y="14077"/>
                  </a:cubicBezTo>
                  <a:lnTo>
                    <a:pt x="1001" y="501"/>
                  </a:lnTo>
                  <a:cubicBezTo>
                    <a:pt x="1001" y="234"/>
                    <a:pt x="801" y="1"/>
                    <a:pt x="50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40"/>
            <p:cNvSpPr/>
            <p:nvPr/>
          </p:nvSpPr>
          <p:spPr>
            <a:xfrm>
              <a:off x="6065325" y="7881925"/>
              <a:ext cx="269400" cy="69225"/>
            </a:xfrm>
            <a:custGeom>
              <a:avLst/>
              <a:gdLst/>
              <a:ahLst/>
              <a:cxnLst/>
              <a:rect l="l" t="t" r="r" b="b"/>
              <a:pathLst>
                <a:path w="10776" h="2769" extrusionOk="0">
                  <a:moveTo>
                    <a:pt x="1" y="0"/>
                  </a:moveTo>
                  <a:lnTo>
                    <a:pt x="1" y="834"/>
                  </a:lnTo>
                  <a:cubicBezTo>
                    <a:pt x="1" y="1902"/>
                    <a:pt x="835" y="2769"/>
                    <a:pt x="1936" y="2769"/>
                  </a:cubicBezTo>
                  <a:lnTo>
                    <a:pt x="8841" y="2769"/>
                  </a:lnTo>
                  <a:cubicBezTo>
                    <a:pt x="9908" y="2769"/>
                    <a:pt x="10775" y="1935"/>
                    <a:pt x="10775" y="834"/>
                  </a:cubicBezTo>
                  <a:lnTo>
                    <a:pt x="10775" y="234"/>
                  </a:lnTo>
                  <a:cubicBezTo>
                    <a:pt x="9836" y="241"/>
                    <a:pt x="9021" y="245"/>
                    <a:pt x="8279" y="245"/>
                  </a:cubicBezTo>
                  <a:cubicBezTo>
                    <a:pt x="5439" y="245"/>
                    <a:pt x="3672" y="185"/>
                    <a:pt x="1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40"/>
            <p:cNvSpPr/>
            <p:nvPr/>
          </p:nvSpPr>
          <p:spPr>
            <a:xfrm>
              <a:off x="6067000" y="7875250"/>
              <a:ext cx="267725" cy="29200"/>
            </a:xfrm>
            <a:custGeom>
              <a:avLst/>
              <a:gdLst/>
              <a:ahLst/>
              <a:cxnLst/>
              <a:rect l="l" t="t" r="r" b="b"/>
              <a:pathLst>
                <a:path w="10709" h="1168" extrusionOk="0">
                  <a:moveTo>
                    <a:pt x="568" y="0"/>
                  </a:moveTo>
                  <a:cubicBezTo>
                    <a:pt x="234" y="0"/>
                    <a:pt x="1" y="234"/>
                    <a:pt x="1" y="567"/>
                  </a:cubicBezTo>
                  <a:cubicBezTo>
                    <a:pt x="1" y="901"/>
                    <a:pt x="234" y="1168"/>
                    <a:pt x="568" y="1168"/>
                  </a:cubicBezTo>
                  <a:lnTo>
                    <a:pt x="10075" y="1168"/>
                  </a:lnTo>
                  <a:cubicBezTo>
                    <a:pt x="10408" y="1168"/>
                    <a:pt x="10708" y="901"/>
                    <a:pt x="10708" y="567"/>
                  </a:cubicBezTo>
                  <a:cubicBezTo>
                    <a:pt x="10708" y="234"/>
                    <a:pt x="10441" y="0"/>
                    <a:pt x="10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40"/>
            <p:cNvSpPr/>
            <p:nvPr/>
          </p:nvSpPr>
          <p:spPr>
            <a:xfrm>
              <a:off x="4495050" y="7887750"/>
              <a:ext cx="268550" cy="73425"/>
            </a:xfrm>
            <a:custGeom>
              <a:avLst/>
              <a:gdLst/>
              <a:ahLst/>
              <a:cxnLst/>
              <a:rect l="l" t="t" r="r" b="b"/>
              <a:pathLst>
                <a:path w="10742" h="2937" extrusionOk="0">
                  <a:moveTo>
                    <a:pt x="0" y="1"/>
                  </a:moveTo>
                  <a:cubicBezTo>
                    <a:pt x="0" y="1669"/>
                    <a:pt x="1335" y="2936"/>
                    <a:pt x="2936" y="2936"/>
                  </a:cubicBezTo>
                  <a:lnTo>
                    <a:pt x="7773" y="2936"/>
                  </a:lnTo>
                  <a:cubicBezTo>
                    <a:pt x="9407" y="2936"/>
                    <a:pt x="10741" y="1602"/>
                    <a:pt x="107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40"/>
            <p:cNvSpPr/>
            <p:nvPr/>
          </p:nvSpPr>
          <p:spPr>
            <a:xfrm>
              <a:off x="4495050" y="7875250"/>
              <a:ext cx="267725" cy="29200"/>
            </a:xfrm>
            <a:custGeom>
              <a:avLst/>
              <a:gdLst/>
              <a:ahLst/>
              <a:cxnLst/>
              <a:rect l="l" t="t" r="r" b="b"/>
              <a:pathLst>
                <a:path w="10709" h="1168" extrusionOk="0">
                  <a:moveTo>
                    <a:pt x="567" y="0"/>
                  </a:moveTo>
                  <a:cubicBezTo>
                    <a:pt x="234" y="0"/>
                    <a:pt x="0" y="234"/>
                    <a:pt x="0" y="567"/>
                  </a:cubicBezTo>
                  <a:cubicBezTo>
                    <a:pt x="0" y="901"/>
                    <a:pt x="234" y="1168"/>
                    <a:pt x="567" y="1168"/>
                  </a:cubicBezTo>
                  <a:lnTo>
                    <a:pt x="10108" y="1168"/>
                  </a:lnTo>
                  <a:cubicBezTo>
                    <a:pt x="10441" y="1168"/>
                    <a:pt x="10708" y="901"/>
                    <a:pt x="10708" y="567"/>
                  </a:cubicBezTo>
                  <a:cubicBezTo>
                    <a:pt x="10708" y="234"/>
                    <a:pt x="10441" y="0"/>
                    <a:pt x="10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40"/>
            <p:cNvSpPr/>
            <p:nvPr/>
          </p:nvSpPr>
          <p:spPr>
            <a:xfrm>
              <a:off x="5035425" y="5696175"/>
              <a:ext cx="783925" cy="52575"/>
            </a:xfrm>
            <a:custGeom>
              <a:avLst/>
              <a:gdLst/>
              <a:ahLst/>
              <a:cxnLst/>
              <a:rect l="l" t="t" r="r" b="b"/>
              <a:pathLst>
                <a:path w="31357" h="2103" extrusionOk="0">
                  <a:moveTo>
                    <a:pt x="1068" y="1"/>
                  </a:moveTo>
                  <a:cubicBezTo>
                    <a:pt x="468" y="1"/>
                    <a:pt x="1" y="468"/>
                    <a:pt x="1" y="1035"/>
                  </a:cubicBezTo>
                  <a:cubicBezTo>
                    <a:pt x="1" y="1635"/>
                    <a:pt x="468" y="2102"/>
                    <a:pt x="1068" y="2102"/>
                  </a:cubicBezTo>
                  <a:lnTo>
                    <a:pt x="30322" y="2102"/>
                  </a:lnTo>
                  <a:cubicBezTo>
                    <a:pt x="30923" y="2102"/>
                    <a:pt x="31357" y="1635"/>
                    <a:pt x="31357" y="1035"/>
                  </a:cubicBezTo>
                  <a:cubicBezTo>
                    <a:pt x="31357" y="468"/>
                    <a:pt x="30856" y="1"/>
                    <a:pt x="303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40"/>
            <p:cNvSpPr/>
            <p:nvPr/>
          </p:nvSpPr>
          <p:spPr>
            <a:xfrm>
              <a:off x="5032925" y="7077175"/>
              <a:ext cx="562925" cy="494550"/>
            </a:xfrm>
            <a:custGeom>
              <a:avLst/>
              <a:gdLst/>
              <a:ahLst/>
              <a:cxnLst/>
              <a:rect l="l" t="t" r="r" b="b"/>
              <a:pathLst>
                <a:path w="22517" h="19782" extrusionOk="0">
                  <a:moveTo>
                    <a:pt x="9441" y="1"/>
                  </a:moveTo>
                  <a:lnTo>
                    <a:pt x="1" y="9474"/>
                  </a:lnTo>
                  <a:lnTo>
                    <a:pt x="1" y="19781"/>
                  </a:lnTo>
                  <a:lnTo>
                    <a:pt x="2769" y="19781"/>
                  </a:lnTo>
                  <a:lnTo>
                    <a:pt x="2251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40"/>
            <p:cNvSpPr/>
            <p:nvPr/>
          </p:nvSpPr>
          <p:spPr>
            <a:xfrm>
              <a:off x="5379000" y="7143900"/>
              <a:ext cx="427000" cy="427825"/>
            </a:xfrm>
            <a:custGeom>
              <a:avLst/>
              <a:gdLst/>
              <a:ahLst/>
              <a:cxnLst/>
              <a:rect l="l" t="t" r="r" b="b"/>
              <a:pathLst>
                <a:path w="17080" h="17113" extrusionOk="0">
                  <a:moveTo>
                    <a:pt x="17080" y="0"/>
                  </a:moveTo>
                  <a:lnTo>
                    <a:pt x="1" y="17112"/>
                  </a:lnTo>
                  <a:lnTo>
                    <a:pt x="6706" y="17112"/>
                  </a:lnTo>
                  <a:lnTo>
                    <a:pt x="17080" y="6738"/>
                  </a:lnTo>
                  <a:lnTo>
                    <a:pt x="1708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40"/>
            <p:cNvSpPr/>
            <p:nvPr/>
          </p:nvSpPr>
          <p:spPr>
            <a:xfrm>
              <a:off x="5172200" y="7077175"/>
              <a:ext cx="551250" cy="494550"/>
            </a:xfrm>
            <a:custGeom>
              <a:avLst/>
              <a:gdLst/>
              <a:ahLst/>
              <a:cxnLst/>
              <a:rect l="l" t="t" r="r" b="b"/>
              <a:pathLst>
                <a:path w="22050" h="19782" extrusionOk="0">
                  <a:moveTo>
                    <a:pt x="19714" y="1"/>
                  </a:moveTo>
                  <a:lnTo>
                    <a:pt x="0" y="19781"/>
                  </a:lnTo>
                  <a:lnTo>
                    <a:pt x="2302" y="19781"/>
                  </a:lnTo>
                  <a:lnTo>
                    <a:pt x="2204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40"/>
            <p:cNvSpPr/>
            <p:nvPr/>
          </p:nvSpPr>
          <p:spPr>
            <a:xfrm>
              <a:off x="4762750" y="8167125"/>
              <a:ext cx="80900" cy="221850"/>
            </a:xfrm>
            <a:custGeom>
              <a:avLst/>
              <a:gdLst/>
              <a:ahLst/>
              <a:cxnLst/>
              <a:rect l="l" t="t" r="r" b="b"/>
              <a:pathLst>
                <a:path w="3236" h="8874" extrusionOk="0">
                  <a:moveTo>
                    <a:pt x="1635" y="0"/>
                  </a:moveTo>
                  <a:cubicBezTo>
                    <a:pt x="734" y="0"/>
                    <a:pt x="0" y="701"/>
                    <a:pt x="0" y="1602"/>
                  </a:cubicBezTo>
                  <a:lnTo>
                    <a:pt x="0" y="7239"/>
                  </a:lnTo>
                  <a:cubicBezTo>
                    <a:pt x="0" y="8106"/>
                    <a:pt x="701" y="8873"/>
                    <a:pt x="1635" y="8873"/>
                  </a:cubicBezTo>
                  <a:cubicBezTo>
                    <a:pt x="2502" y="8873"/>
                    <a:pt x="3236" y="8173"/>
                    <a:pt x="3236" y="7239"/>
                  </a:cubicBezTo>
                  <a:lnTo>
                    <a:pt x="3236" y="1602"/>
                  </a:lnTo>
                  <a:cubicBezTo>
                    <a:pt x="3236" y="734"/>
                    <a:pt x="2535" y="0"/>
                    <a:pt x="16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40"/>
            <p:cNvSpPr/>
            <p:nvPr/>
          </p:nvSpPr>
          <p:spPr>
            <a:xfrm>
              <a:off x="5281450" y="5707025"/>
              <a:ext cx="240200" cy="18375"/>
            </a:xfrm>
            <a:custGeom>
              <a:avLst/>
              <a:gdLst/>
              <a:ahLst/>
              <a:cxnLst/>
              <a:rect l="l" t="t" r="r" b="b"/>
              <a:pathLst>
                <a:path w="9608" h="735" extrusionOk="0">
                  <a:moveTo>
                    <a:pt x="400" y="1"/>
                  </a:moveTo>
                  <a:cubicBezTo>
                    <a:pt x="167" y="1"/>
                    <a:pt x="0" y="167"/>
                    <a:pt x="0" y="368"/>
                  </a:cubicBezTo>
                  <a:cubicBezTo>
                    <a:pt x="0" y="568"/>
                    <a:pt x="167" y="734"/>
                    <a:pt x="400" y="734"/>
                  </a:cubicBezTo>
                  <a:lnTo>
                    <a:pt x="9240" y="734"/>
                  </a:lnTo>
                  <a:cubicBezTo>
                    <a:pt x="9440" y="734"/>
                    <a:pt x="9607" y="568"/>
                    <a:pt x="9607" y="368"/>
                  </a:cubicBezTo>
                  <a:cubicBezTo>
                    <a:pt x="9607" y="167"/>
                    <a:pt x="9440" y="1"/>
                    <a:pt x="92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80" name="Google Shape;480;p40"/>
          <p:cNvCxnSpPr/>
          <p:nvPr/>
        </p:nvCxnSpPr>
        <p:spPr>
          <a:xfrm>
            <a:off x="19264" y="3883023"/>
            <a:ext cx="9144000" cy="0"/>
          </a:xfrm>
          <a:prstGeom prst="straightConnector1">
            <a:avLst/>
          </a:prstGeom>
          <a:noFill/>
          <a:ln w="38100" cap="flat" cmpd="sng">
            <a:solidFill>
              <a:schemeClr val="dk1"/>
            </a:solidFill>
            <a:prstDash val="solid"/>
            <a:round/>
            <a:headEnd type="none" w="med" len="med"/>
            <a:tailEnd type="none" w="med" len="med"/>
          </a:ln>
        </p:spPr>
      </p:cxnSp>
      <p:grpSp>
        <p:nvGrpSpPr>
          <p:cNvPr id="481" name="Google Shape;481;p40"/>
          <p:cNvGrpSpPr/>
          <p:nvPr/>
        </p:nvGrpSpPr>
        <p:grpSpPr>
          <a:xfrm rot="10800000">
            <a:off x="5855362" y="3373725"/>
            <a:ext cx="2166395" cy="2195096"/>
            <a:chOff x="1410161" y="1578330"/>
            <a:chExt cx="2837081" cy="2874667"/>
          </a:xfrm>
        </p:grpSpPr>
        <p:sp>
          <p:nvSpPr>
            <p:cNvPr id="482" name="Google Shape;482;p40"/>
            <p:cNvSpPr/>
            <p:nvPr/>
          </p:nvSpPr>
          <p:spPr>
            <a:xfrm rot="-2652023">
              <a:off x="2208789" y="3395761"/>
              <a:ext cx="60348" cy="60348"/>
            </a:xfrm>
            <a:custGeom>
              <a:avLst/>
              <a:gdLst/>
              <a:ahLst/>
              <a:cxnLst/>
              <a:rect l="l" t="t" r="r" b="b"/>
              <a:pathLst>
                <a:path w="1369" h="1369" extrusionOk="0">
                  <a:moveTo>
                    <a:pt x="371" y="0"/>
                  </a:moveTo>
                  <a:lnTo>
                    <a:pt x="1" y="370"/>
                  </a:lnTo>
                  <a:lnTo>
                    <a:pt x="1036" y="1368"/>
                  </a:lnTo>
                  <a:lnTo>
                    <a:pt x="1369" y="999"/>
                  </a:lnTo>
                  <a:lnTo>
                    <a:pt x="37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40"/>
            <p:cNvSpPr/>
            <p:nvPr/>
          </p:nvSpPr>
          <p:spPr>
            <a:xfrm rot="-2652023">
              <a:off x="2201851" y="2488662"/>
              <a:ext cx="60348" cy="60304"/>
            </a:xfrm>
            <a:custGeom>
              <a:avLst/>
              <a:gdLst/>
              <a:ahLst/>
              <a:cxnLst/>
              <a:rect l="l" t="t" r="r" b="b"/>
              <a:pathLst>
                <a:path w="1369" h="1368" extrusionOk="0">
                  <a:moveTo>
                    <a:pt x="333" y="0"/>
                  </a:moveTo>
                  <a:lnTo>
                    <a:pt x="1" y="370"/>
                  </a:lnTo>
                  <a:lnTo>
                    <a:pt x="1036" y="1368"/>
                  </a:lnTo>
                  <a:lnTo>
                    <a:pt x="1368" y="998"/>
                  </a:lnTo>
                  <a:lnTo>
                    <a:pt x="33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40"/>
            <p:cNvSpPr/>
            <p:nvPr/>
          </p:nvSpPr>
          <p:spPr>
            <a:xfrm rot="-2652023">
              <a:off x="3646193" y="2473049"/>
              <a:ext cx="60348" cy="60348"/>
            </a:xfrm>
            <a:custGeom>
              <a:avLst/>
              <a:gdLst/>
              <a:ahLst/>
              <a:cxnLst/>
              <a:rect l="l" t="t" r="r" b="b"/>
              <a:pathLst>
                <a:path w="1369" h="1369" extrusionOk="0">
                  <a:moveTo>
                    <a:pt x="333" y="1"/>
                  </a:moveTo>
                  <a:lnTo>
                    <a:pt x="0" y="370"/>
                  </a:lnTo>
                  <a:lnTo>
                    <a:pt x="1035" y="1369"/>
                  </a:lnTo>
                  <a:lnTo>
                    <a:pt x="1368" y="999"/>
                  </a:lnTo>
                  <a:lnTo>
                    <a:pt x="33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40"/>
            <p:cNvSpPr/>
            <p:nvPr/>
          </p:nvSpPr>
          <p:spPr>
            <a:xfrm rot="-2652023">
              <a:off x="1835070" y="2093932"/>
              <a:ext cx="1975305" cy="1945947"/>
            </a:xfrm>
            <a:custGeom>
              <a:avLst/>
              <a:gdLst/>
              <a:ahLst/>
              <a:cxnLst/>
              <a:rect l="l" t="t" r="r" b="b"/>
              <a:pathLst>
                <a:path w="44810" h="44144" extrusionOk="0">
                  <a:moveTo>
                    <a:pt x="13754" y="1"/>
                  </a:moveTo>
                  <a:cubicBezTo>
                    <a:pt x="12386" y="592"/>
                    <a:pt x="11055" y="1295"/>
                    <a:pt x="9835" y="2034"/>
                  </a:cubicBezTo>
                  <a:cubicBezTo>
                    <a:pt x="6471" y="4179"/>
                    <a:pt x="3846" y="6877"/>
                    <a:pt x="1849" y="10353"/>
                  </a:cubicBezTo>
                  <a:cubicBezTo>
                    <a:pt x="1147" y="11610"/>
                    <a:pt x="518" y="12941"/>
                    <a:pt x="1" y="14309"/>
                  </a:cubicBezTo>
                  <a:cubicBezTo>
                    <a:pt x="7838" y="23255"/>
                    <a:pt x="21961" y="36713"/>
                    <a:pt x="31241" y="44144"/>
                  </a:cubicBezTo>
                  <a:cubicBezTo>
                    <a:pt x="32868" y="42887"/>
                    <a:pt x="34420" y="41593"/>
                    <a:pt x="35899" y="40225"/>
                  </a:cubicBezTo>
                  <a:cubicBezTo>
                    <a:pt x="37748" y="38487"/>
                    <a:pt x="39448" y="36713"/>
                    <a:pt x="41075" y="34790"/>
                  </a:cubicBezTo>
                  <a:cubicBezTo>
                    <a:pt x="42369" y="33274"/>
                    <a:pt x="43626" y="31648"/>
                    <a:pt x="44809" y="29984"/>
                  </a:cubicBezTo>
                  <a:cubicBezTo>
                    <a:pt x="37045" y="21000"/>
                    <a:pt x="22996" y="7506"/>
                    <a:pt x="137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40"/>
            <p:cNvSpPr/>
            <p:nvPr/>
          </p:nvSpPr>
          <p:spPr>
            <a:xfrm rot="-2652023">
              <a:off x="1790220" y="2114014"/>
              <a:ext cx="1882381" cy="1854653"/>
            </a:xfrm>
            <a:custGeom>
              <a:avLst/>
              <a:gdLst/>
              <a:ahLst/>
              <a:cxnLst/>
              <a:rect l="l" t="t" r="r" b="b"/>
              <a:pathLst>
                <a:path w="42702" h="42073" extrusionOk="0">
                  <a:moveTo>
                    <a:pt x="13754" y="0"/>
                  </a:moveTo>
                  <a:cubicBezTo>
                    <a:pt x="12386" y="629"/>
                    <a:pt x="11129" y="1331"/>
                    <a:pt x="9946" y="2107"/>
                  </a:cubicBezTo>
                  <a:lnTo>
                    <a:pt x="8541" y="3069"/>
                  </a:lnTo>
                  <a:cubicBezTo>
                    <a:pt x="8356" y="3216"/>
                    <a:pt x="8171" y="3364"/>
                    <a:pt x="7986" y="3549"/>
                  </a:cubicBezTo>
                  <a:cubicBezTo>
                    <a:pt x="7839" y="3586"/>
                    <a:pt x="7728" y="3734"/>
                    <a:pt x="7617" y="3808"/>
                  </a:cubicBezTo>
                  <a:cubicBezTo>
                    <a:pt x="6101" y="5065"/>
                    <a:pt x="4770" y="6470"/>
                    <a:pt x="3550" y="8060"/>
                  </a:cubicBezTo>
                  <a:cubicBezTo>
                    <a:pt x="3476" y="8208"/>
                    <a:pt x="3365" y="8318"/>
                    <a:pt x="3254" y="8503"/>
                  </a:cubicBezTo>
                  <a:lnTo>
                    <a:pt x="2848" y="9058"/>
                  </a:lnTo>
                  <a:cubicBezTo>
                    <a:pt x="2552" y="9501"/>
                    <a:pt x="2256" y="9982"/>
                    <a:pt x="1923" y="10463"/>
                  </a:cubicBezTo>
                  <a:cubicBezTo>
                    <a:pt x="1184" y="11720"/>
                    <a:pt x="555" y="13014"/>
                    <a:pt x="1" y="14419"/>
                  </a:cubicBezTo>
                  <a:cubicBezTo>
                    <a:pt x="7173" y="22626"/>
                    <a:pt x="20372" y="35270"/>
                    <a:pt x="29023" y="42073"/>
                  </a:cubicBezTo>
                  <a:cubicBezTo>
                    <a:pt x="30539" y="40890"/>
                    <a:pt x="31980" y="39633"/>
                    <a:pt x="33422" y="38339"/>
                  </a:cubicBezTo>
                  <a:cubicBezTo>
                    <a:pt x="33496" y="38302"/>
                    <a:pt x="33607" y="38191"/>
                    <a:pt x="33681" y="38117"/>
                  </a:cubicBezTo>
                  <a:cubicBezTo>
                    <a:pt x="33792" y="38006"/>
                    <a:pt x="33829" y="37932"/>
                    <a:pt x="33977" y="37895"/>
                  </a:cubicBezTo>
                  <a:lnTo>
                    <a:pt x="34273" y="37562"/>
                  </a:lnTo>
                  <a:cubicBezTo>
                    <a:pt x="35715" y="36231"/>
                    <a:pt x="37119" y="34789"/>
                    <a:pt x="38339" y="33311"/>
                  </a:cubicBezTo>
                  <a:lnTo>
                    <a:pt x="38672" y="32978"/>
                  </a:lnTo>
                  <a:cubicBezTo>
                    <a:pt x="38709" y="32904"/>
                    <a:pt x="38820" y="32793"/>
                    <a:pt x="38894" y="32719"/>
                  </a:cubicBezTo>
                  <a:cubicBezTo>
                    <a:pt x="39005" y="32608"/>
                    <a:pt x="39042" y="32534"/>
                    <a:pt x="39153" y="32423"/>
                  </a:cubicBezTo>
                  <a:cubicBezTo>
                    <a:pt x="40373" y="30981"/>
                    <a:pt x="41593" y="29466"/>
                    <a:pt x="42702" y="27950"/>
                  </a:cubicBezTo>
                  <a:cubicBezTo>
                    <a:pt x="35493" y="19521"/>
                    <a:pt x="22331" y="6803"/>
                    <a:pt x="1375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40"/>
            <p:cNvSpPr/>
            <p:nvPr/>
          </p:nvSpPr>
          <p:spPr>
            <a:xfrm rot="-2652023">
              <a:off x="2118802" y="2177300"/>
              <a:ext cx="1600434" cy="1579230"/>
            </a:xfrm>
            <a:custGeom>
              <a:avLst/>
              <a:gdLst/>
              <a:ahLst/>
              <a:cxnLst/>
              <a:rect l="l" t="t" r="r" b="b"/>
              <a:pathLst>
                <a:path w="36306" h="35825" extrusionOk="0">
                  <a:moveTo>
                    <a:pt x="12164" y="0"/>
                  </a:moveTo>
                  <a:cubicBezTo>
                    <a:pt x="6211" y="2514"/>
                    <a:pt x="2218" y="6618"/>
                    <a:pt x="0" y="12681"/>
                  </a:cubicBezTo>
                  <a:cubicBezTo>
                    <a:pt x="7172" y="20778"/>
                    <a:pt x="15861" y="29022"/>
                    <a:pt x="24290" y="35825"/>
                  </a:cubicBezTo>
                  <a:cubicBezTo>
                    <a:pt x="28985" y="32276"/>
                    <a:pt x="32904" y="28172"/>
                    <a:pt x="36305" y="23292"/>
                  </a:cubicBezTo>
                  <a:cubicBezTo>
                    <a:pt x="29170" y="15158"/>
                    <a:pt x="20519" y="6840"/>
                    <a:pt x="1216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40"/>
            <p:cNvSpPr/>
            <p:nvPr/>
          </p:nvSpPr>
          <p:spPr>
            <a:xfrm rot="-2652023">
              <a:off x="2155986" y="2507502"/>
              <a:ext cx="917607" cy="912669"/>
            </a:xfrm>
            <a:custGeom>
              <a:avLst/>
              <a:gdLst/>
              <a:ahLst/>
              <a:cxnLst/>
              <a:rect l="l" t="t" r="r" b="b"/>
              <a:pathLst>
                <a:path w="20816" h="20704" extrusionOk="0">
                  <a:moveTo>
                    <a:pt x="5731" y="0"/>
                  </a:moveTo>
                  <a:cubicBezTo>
                    <a:pt x="2626" y="888"/>
                    <a:pt x="777" y="2847"/>
                    <a:pt x="1" y="6026"/>
                  </a:cubicBezTo>
                  <a:cubicBezTo>
                    <a:pt x="4548" y="11091"/>
                    <a:pt x="10020" y="16304"/>
                    <a:pt x="15196" y="20704"/>
                  </a:cubicBezTo>
                  <a:cubicBezTo>
                    <a:pt x="17488" y="19077"/>
                    <a:pt x="19337" y="17155"/>
                    <a:pt x="20815" y="14752"/>
                  </a:cubicBezTo>
                  <a:cubicBezTo>
                    <a:pt x="16268" y="9687"/>
                    <a:pt x="10833" y="4437"/>
                    <a:pt x="573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40"/>
            <p:cNvSpPr/>
            <p:nvPr/>
          </p:nvSpPr>
          <p:spPr>
            <a:xfrm rot="-2652023">
              <a:off x="2460086" y="2310517"/>
              <a:ext cx="1320117" cy="1310331"/>
            </a:xfrm>
            <a:custGeom>
              <a:avLst/>
              <a:gdLst/>
              <a:ahLst/>
              <a:cxnLst/>
              <a:rect l="l" t="t" r="r" b="b"/>
              <a:pathLst>
                <a:path w="29947" h="29725" extrusionOk="0">
                  <a:moveTo>
                    <a:pt x="12163" y="0"/>
                  </a:moveTo>
                  <a:cubicBezTo>
                    <a:pt x="6618" y="2884"/>
                    <a:pt x="2699" y="7025"/>
                    <a:pt x="0" y="12644"/>
                  </a:cubicBezTo>
                  <a:cubicBezTo>
                    <a:pt x="5324" y="19003"/>
                    <a:pt x="11350" y="24734"/>
                    <a:pt x="17931" y="29725"/>
                  </a:cubicBezTo>
                  <a:cubicBezTo>
                    <a:pt x="22478" y="26028"/>
                    <a:pt x="26434" y="21887"/>
                    <a:pt x="29946" y="17192"/>
                  </a:cubicBezTo>
                  <a:cubicBezTo>
                    <a:pt x="24659" y="10796"/>
                    <a:pt x="18670" y="5065"/>
                    <a:pt x="1216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40"/>
            <p:cNvSpPr/>
            <p:nvPr/>
          </p:nvSpPr>
          <p:spPr>
            <a:xfrm rot="-2652023">
              <a:off x="2726675" y="2518519"/>
              <a:ext cx="896403" cy="894728"/>
            </a:xfrm>
            <a:custGeom>
              <a:avLst/>
              <a:gdLst/>
              <a:ahLst/>
              <a:cxnLst/>
              <a:rect l="l" t="t" r="r" b="b"/>
              <a:pathLst>
                <a:path w="20335" h="20297" extrusionOk="0">
                  <a:moveTo>
                    <a:pt x="9650" y="0"/>
                  </a:moveTo>
                  <a:cubicBezTo>
                    <a:pt x="8837" y="518"/>
                    <a:pt x="7986" y="1072"/>
                    <a:pt x="7247" y="1664"/>
                  </a:cubicBezTo>
                  <a:cubicBezTo>
                    <a:pt x="7062" y="1812"/>
                    <a:pt x="6877" y="1959"/>
                    <a:pt x="6692" y="2144"/>
                  </a:cubicBezTo>
                  <a:cubicBezTo>
                    <a:pt x="6581" y="2218"/>
                    <a:pt x="6433" y="2329"/>
                    <a:pt x="6323" y="2403"/>
                  </a:cubicBezTo>
                  <a:cubicBezTo>
                    <a:pt x="4807" y="3660"/>
                    <a:pt x="3476" y="5028"/>
                    <a:pt x="2256" y="6655"/>
                  </a:cubicBezTo>
                  <a:cubicBezTo>
                    <a:pt x="2182" y="6766"/>
                    <a:pt x="2071" y="6877"/>
                    <a:pt x="1997" y="7024"/>
                  </a:cubicBezTo>
                  <a:cubicBezTo>
                    <a:pt x="1849" y="7209"/>
                    <a:pt x="1664" y="7394"/>
                    <a:pt x="1590" y="7579"/>
                  </a:cubicBezTo>
                  <a:cubicBezTo>
                    <a:pt x="1036" y="8355"/>
                    <a:pt x="481" y="9206"/>
                    <a:pt x="1" y="10093"/>
                  </a:cubicBezTo>
                  <a:cubicBezTo>
                    <a:pt x="3106" y="14012"/>
                    <a:pt x="6692" y="17413"/>
                    <a:pt x="10759" y="20297"/>
                  </a:cubicBezTo>
                  <a:cubicBezTo>
                    <a:pt x="11461" y="19705"/>
                    <a:pt x="12164" y="19040"/>
                    <a:pt x="12866" y="18411"/>
                  </a:cubicBezTo>
                  <a:cubicBezTo>
                    <a:pt x="13051" y="18264"/>
                    <a:pt x="13236" y="18116"/>
                    <a:pt x="13347" y="17931"/>
                  </a:cubicBezTo>
                  <a:cubicBezTo>
                    <a:pt x="13458" y="17857"/>
                    <a:pt x="13606" y="17746"/>
                    <a:pt x="13680" y="17598"/>
                  </a:cubicBezTo>
                  <a:cubicBezTo>
                    <a:pt x="15122" y="16267"/>
                    <a:pt x="16489" y="14825"/>
                    <a:pt x="17746" y="13346"/>
                  </a:cubicBezTo>
                  <a:cubicBezTo>
                    <a:pt x="17894" y="13272"/>
                    <a:pt x="17968" y="13125"/>
                    <a:pt x="18079" y="13051"/>
                  </a:cubicBezTo>
                  <a:cubicBezTo>
                    <a:pt x="18227" y="12829"/>
                    <a:pt x="18412" y="12681"/>
                    <a:pt x="18523" y="12459"/>
                  </a:cubicBezTo>
                  <a:cubicBezTo>
                    <a:pt x="19151" y="11794"/>
                    <a:pt x="19780" y="11091"/>
                    <a:pt x="20334" y="10352"/>
                  </a:cubicBezTo>
                  <a:cubicBezTo>
                    <a:pt x="17303" y="6396"/>
                    <a:pt x="13717" y="2921"/>
                    <a:pt x="965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40"/>
            <p:cNvSpPr/>
            <p:nvPr/>
          </p:nvSpPr>
          <p:spPr>
            <a:xfrm rot="-2652023">
              <a:off x="2578509" y="3220584"/>
              <a:ext cx="262419" cy="167908"/>
            </a:xfrm>
            <a:custGeom>
              <a:avLst/>
              <a:gdLst/>
              <a:ahLst/>
              <a:cxnLst/>
              <a:rect l="l" t="t" r="r" b="b"/>
              <a:pathLst>
                <a:path w="5953" h="3809" extrusionOk="0">
                  <a:moveTo>
                    <a:pt x="370" y="1"/>
                  </a:moveTo>
                  <a:cubicBezTo>
                    <a:pt x="222" y="223"/>
                    <a:pt x="148" y="445"/>
                    <a:pt x="0" y="666"/>
                  </a:cubicBezTo>
                  <a:cubicBezTo>
                    <a:pt x="296" y="999"/>
                    <a:pt x="518" y="1295"/>
                    <a:pt x="776" y="1591"/>
                  </a:cubicBezTo>
                  <a:lnTo>
                    <a:pt x="5804" y="3809"/>
                  </a:lnTo>
                  <a:lnTo>
                    <a:pt x="5694" y="3698"/>
                  </a:lnTo>
                  <a:cubicBezTo>
                    <a:pt x="5767" y="3513"/>
                    <a:pt x="5878" y="3365"/>
                    <a:pt x="5952" y="3217"/>
                  </a:cubicBezTo>
                  <a:lnTo>
                    <a:pt x="37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40"/>
            <p:cNvSpPr/>
            <p:nvPr/>
          </p:nvSpPr>
          <p:spPr>
            <a:xfrm rot="-2652023">
              <a:off x="3148126" y="3290007"/>
              <a:ext cx="91337" cy="105973"/>
            </a:xfrm>
            <a:custGeom>
              <a:avLst/>
              <a:gdLst/>
              <a:ahLst/>
              <a:cxnLst/>
              <a:rect l="l" t="t" r="r" b="b"/>
              <a:pathLst>
                <a:path w="2072" h="2404" extrusionOk="0">
                  <a:moveTo>
                    <a:pt x="1332" y="1"/>
                  </a:moveTo>
                  <a:lnTo>
                    <a:pt x="1" y="1406"/>
                  </a:lnTo>
                  <a:cubicBezTo>
                    <a:pt x="370" y="1738"/>
                    <a:pt x="740" y="2108"/>
                    <a:pt x="1110" y="2404"/>
                  </a:cubicBezTo>
                  <a:lnTo>
                    <a:pt x="2071" y="703"/>
                  </a:lnTo>
                  <a:cubicBezTo>
                    <a:pt x="1849" y="481"/>
                    <a:pt x="1554" y="260"/>
                    <a:pt x="133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40"/>
            <p:cNvSpPr/>
            <p:nvPr/>
          </p:nvSpPr>
          <p:spPr>
            <a:xfrm rot="-2652023">
              <a:off x="2617294" y="2504781"/>
              <a:ext cx="179325" cy="259157"/>
            </a:xfrm>
            <a:custGeom>
              <a:avLst/>
              <a:gdLst/>
              <a:ahLst/>
              <a:cxnLst/>
              <a:rect l="l" t="t" r="r" b="b"/>
              <a:pathLst>
                <a:path w="4068" h="5879" extrusionOk="0">
                  <a:moveTo>
                    <a:pt x="703" y="0"/>
                  </a:moveTo>
                  <a:cubicBezTo>
                    <a:pt x="482" y="111"/>
                    <a:pt x="260" y="259"/>
                    <a:pt x="1" y="370"/>
                  </a:cubicBezTo>
                  <a:lnTo>
                    <a:pt x="3476" y="5879"/>
                  </a:lnTo>
                  <a:cubicBezTo>
                    <a:pt x="3624" y="5768"/>
                    <a:pt x="3809" y="5620"/>
                    <a:pt x="3957" y="5546"/>
                  </a:cubicBezTo>
                  <a:lnTo>
                    <a:pt x="4068" y="5657"/>
                  </a:lnTo>
                  <a:lnTo>
                    <a:pt x="1628" y="740"/>
                  </a:lnTo>
                  <a:cubicBezTo>
                    <a:pt x="1295" y="518"/>
                    <a:pt x="999" y="222"/>
                    <a:pt x="7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40"/>
            <p:cNvSpPr/>
            <p:nvPr/>
          </p:nvSpPr>
          <p:spPr>
            <a:xfrm rot="-2652023">
              <a:off x="3486057" y="2571567"/>
              <a:ext cx="192373" cy="130394"/>
            </a:xfrm>
            <a:custGeom>
              <a:avLst/>
              <a:gdLst/>
              <a:ahLst/>
              <a:cxnLst/>
              <a:rect l="l" t="t" r="r" b="b"/>
              <a:pathLst>
                <a:path w="4364" h="2958" extrusionOk="0">
                  <a:moveTo>
                    <a:pt x="1" y="0"/>
                  </a:moveTo>
                  <a:lnTo>
                    <a:pt x="1" y="0"/>
                  </a:lnTo>
                  <a:cubicBezTo>
                    <a:pt x="149" y="185"/>
                    <a:pt x="334" y="407"/>
                    <a:pt x="481" y="592"/>
                  </a:cubicBezTo>
                  <a:cubicBezTo>
                    <a:pt x="371" y="740"/>
                    <a:pt x="297" y="814"/>
                    <a:pt x="149" y="962"/>
                  </a:cubicBezTo>
                  <a:lnTo>
                    <a:pt x="3513" y="2958"/>
                  </a:lnTo>
                  <a:cubicBezTo>
                    <a:pt x="3809" y="2588"/>
                    <a:pt x="4068" y="2255"/>
                    <a:pt x="4363" y="1886"/>
                  </a:cubicBezTo>
                  <a:cubicBezTo>
                    <a:pt x="4031" y="1479"/>
                    <a:pt x="3661" y="1072"/>
                    <a:pt x="3328" y="703"/>
                  </a:cubicBezTo>
                  <a:lnTo>
                    <a:pt x="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40"/>
            <p:cNvSpPr/>
            <p:nvPr/>
          </p:nvSpPr>
          <p:spPr>
            <a:xfrm rot="-2652023">
              <a:off x="3518246" y="3196346"/>
              <a:ext cx="138549" cy="189067"/>
            </a:xfrm>
            <a:custGeom>
              <a:avLst/>
              <a:gdLst/>
              <a:ahLst/>
              <a:cxnLst/>
              <a:rect l="l" t="t" r="r" b="b"/>
              <a:pathLst>
                <a:path w="3143" h="4289" extrusionOk="0">
                  <a:moveTo>
                    <a:pt x="0" y="0"/>
                  </a:moveTo>
                  <a:lnTo>
                    <a:pt x="851" y="3328"/>
                  </a:lnTo>
                  <a:lnTo>
                    <a:pt x="2071" y="4289"/>
                  </a:lnTo>
                  <a:cubicBezTo>
                    <a:pt x="2441" y="4030"/>
                    <a:pt x="2773" y="3697"/>
                    <a:pt x="3143" y="3439"/>
                  </a:cubicBezTo>
                  <a:lnTo>
                    <a:pt x="1036" y="148"/>
                  </a:lnTo>
                  <a:cubicBezTo>
                    <a:pt x="851" y="296"/>
                    <a:pt x="740" y="370"/>
                    <a:pt x="592" y="481"/>
                  </a:cubicBezTo>
                  <a:cubicBezTo>
                    <a:pt x="370" y="333"/>
                    <a:pt x="185" y="148"/>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40"/>
            <p:cNvSpPr/>
            <p:nvPr/>
          </p:nvSpPr>
          <p:spPr>
            <a:xfrm rot="-2652023">
              <a:off x="3136008" y="2542737"/>
              <a:ext cx="104342" cy="92924"/>
            </a:xfrm>
            <a:custGeom>
              <a:avLst/>
              <a:gdLst/>
              <a:ahLst/>
              <a:cxnLst/>
              <a:rect l="l" t="t" r="r" b="b"/>
              <a:pathLst>
                <a:path w="2367" h="2108" extrusionOk="0">
                  <a:moveTo>
                    <a:pt x="1294" y="0"/>
                  </a:moveTo>
                  <a:lnTo>
                    <a:pt x="1" y="1405"/>
                  </a:lnTo>
                  <a:lnTo>
                    <a:pt x="703" y="2108"/>
                  </a:lnTo>
                  <a:lnTo>
                    <a:pt x="2367" y="1073"/>
                  </a:lnTo>
                  <a:lnTo>
                    <a:pt x="129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40"/>
            <p:cNvSpPr/>
            <p:nvPr/>
          </p:nvSpPr>
          <p:spPr>
            <a:xfrm rot="-2652023">
              <a:off x="2583283" y="2545147"/>
              <a:ext cx="66872" cy="65241"/>
            </a:xfrm>
            <a:custGeom>
              <a:avLst/>
              <a:gdLst/>
              <a:ahLst/>
              <a:cxnLst/>
              <a:rect l="l" t="t" r="r" b="b"/>
              <a:pathLst>
                <a:path w="1517" h="1480" extrusionOk="0">
                  <a:moveTo>
                    <a:pt x="1110" y="1"/>
                  </a:moveTo>
                  <a:lnTo>
                    <a:pt x="0" y="148"/>
                  </a:lnTo>
                  <a:lnTo>
                    <a:pt x="1516" y="1479"/>
                  </a:lnTo>
                  <a:lnTo>
                    <a:pt x="1405" y="592"/>
                  </a:lnTo>
                  <a:lnTo>
                    <a:pt x="111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40"/>
            <p:cNvSpPr/>
            <p:nvPr/>
          </p:nvSpPr>
          <p:spPr>
            <a:xfrm rot="-2652023">
              <a:off x="2591073" y="3325587"/>
              <a:ext cx="65197" cy="68503"/>
            </a:xfrm>
            <a:custGeom>
              <a:avLst/>
              <a:gdLst/>
              <a:ahLst/>
              <a:cxnLst/>
              <a:rect l="l" t="t" r="r" b="b"/>
              <a:pathLst>
                <a:path w="1479" h="1554" extrusionOk="0">
                  <a:moveTo>
                    <a:pt x="37" y="0"/>
                  </a:moveTo>
                  <a:lnTo>
                    <a:pt x="0" y="1183"/>
                  </a:lnTo>
                  <a:lnTo>
                    <a:pt x="555" y="1405"/>
                  </a:lnTo>
                  <a:lnTo>
                    <a:pt x="1479" y="1553"/>
                  </a:lnTo>
                  <a:lnTo>
                    <a:pt x="3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40"/>
            <p:cNvSpPr/>
            <p:nvPr/>
          </p:nvSpPr>
          <p:spPr>
            <a:xfrm rot="-2652023">
              <a:off x="3708371" y="2828521"/>
              <a:ext cx="249415" cy="260788"/>
            </a:xfrm>
            <a:custGeom>
              <a:avLst/>
              <a:gdLst/>
              <a:ahLst/>
              <a:cxnLst/>
              <a:rect l="l" t="t" r="r" b="b"/>
              <a:pathLst>
                <a:path w="5658" h="5916" extrusionOk="0">
                  <a:moveTo>
                    <a:pt x="5177" y="1"/>
                  </a:moveTo>
                  <a:lnTo>
                    <a:pt x="1" y="5435"/>
                  </a:lnTo>
                  <a:lnTo>
                    <a:pt x="481" y="5916"/>
                  </a:lnTo>
                  <a:lnTo>
                    <a:pt x="5657" y="481"/>
                  </a:lnTo>
                  <a:lnTo>
                    <a:pt x="517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40"/>
            <p:cNvSpPr/>
            <p:nvPr/>
          </p:nvSpPr>
          <p:spPr>
            <a:xfrm rot="-2652023">
              <a:off x="2061143" y="3229940"/>
              <a:ext cx="100595" cy="174432"/>
            </a:xfrm>
            <a:custGeom>
              <a:avLst/>
              <a:gdLst/>
              <a:ahLst/>
              <a:cxnLst/>
              <a:rect l="l" t="t" r="r" b="b"/>
              <a:pathLst>
                <a:path w="2282" h="3957" extrusionOk="0">
                  <a:moveTo>
                    <a:pt x="1665" y="1"/>
                  </a:moveTo>
                  <a:cubicBezTo>
                    <a:pt x="1641" y="1"/>
                    <a:pt x="1615" y="6"/>
                    <a:pt x="1587" y="15"/>
                  </a:cubicBezTo>
                  <a:cubicBezTo>
                    <a:pt x="1254" y="126"/>
                    <a:pt x="256" y="2529"/>
                    <a:pt x="145" y="2788"/>
                  </a:cubicBezTo>
                  <a:cubicBezTo>
                    <a:pt x="0" y="3281"/>
                    <a:pt x="379" y="3957"/>
                    <a:pt x="763" y="3957"/>
                  </a:cubicBezTo>
                  <a:cubicBezTo>
                    <a:pt x="868" y="3957"/>
                    <a:pt x="974" y="3906"/>
                    <a:pt x="1070" y="3786"/>
                  </a:cubicBezTo>
                  <a:cubicBezTo>
                    <a:pt x="1710" y="3075"/>
                    <a:pt x="2282" y="1"/>
                    <a:pt x="166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40"/>
            <p:cNvSpPr/>
            <p:nvPr/>
          </p:nvSpPr>
          <p:spPr>
            <a:xfrm rot="-2652023">
              <a:off x="2013353" y="2582608"/>
              <a:ext cx="187568" cy="81684"/>
            </a:xfrm>
            <a:custGeom>
              <a:avLst/>
              <a:gdLst/>
              <a:ahLst/>
              <a:cxnLst/>
              <a:rect l="l" t="t" r="r" b="b"/>
              <a:pathLst>
                <a:path w="4255" h="1853" extrusionOk="0">
                  <a:moveTo>
                    <a:pt x="3042" y="1"/>
                  </a:moveTo>
                  <a:cubicBezTo>
                    <a:pt x="2958" y="1"/>
                    <a:pt x="2877" y="12"/>
                    <a:pt x="2800" y="35"/>
                  </a:cubicBezTo>
                  <a:cubicBezTo>
                    <a:pt x="2505" y="109"/>
                    <a:pt x="212" y="1219"/>
                    <a:pt x="65" y="1551"/>
                  </a:cubicBezTo>
                  <a:cubicBezTo>
                    <a:pt x="0" y="1766"/>
                    <a:pt x="231" y="1853"/>
                    <a:pt x="609" y="1853"/>
                  </a:cubicBezTo>
                  <a:cubicBezTo>
                    <a:pt x="1534" y="1853"/>
                    <a:pt x="3337" y="1332"/>
                    <a:pt x="3836" y="886"/>
                  </a:cubicBezTo>
                  <a:cubicBezTo>
                    <a:pt x="4254" y="499"/>
                    <a:pt x="3607" y="1"/>
                    <a:pt x="30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40"/>
            <p:cNvSpPr/>
            <p:nvPr/>
          </p:nvSpPr>
          <p:spPr>
            <a:xfrm rot="-2652023">
              <a:off x="1888915" y="2781699"/>
              <a:ext cx="378134" cy="384614"/>
            </a:xfrm>
            <a:custGeom>
              <a:avLst/>
              <a:gdLst/>
              <a:ahLst/>
              <a:cxnLst/>
              <a:rect l="l" t="t" r="r" b="b"/>
              <a:pathLst>
                <a:path w="8578" h="8725" extrusionOk="0">
                  <a:moveTo>
                    <a:pt x="7730" y="1"/>
                  </a:moveTo>
                  <a:cubicBezTo>
                    <a:pt x="7564" y="1"/>
                    <a:pt x="7393" y="51"/>
                    <a:pt x="7246" y="154"/>
                  </a:cubicBezTo>
                  <a:cubicBezTo>
                    <a:pt x="4474" y="2150"/>
                    <a:pt x="2070" y="4627"/>
                    <a:pt x="222" y="7511"/>
                  </a:cubicBezTo>
                  <a:cubicBezTo>
                    <a:pt x="0" y="7881"/>
                    <a:pt x="74" y="8398"/>
                    <a:pt x="444" y="8620"/>
                  </a:cubicBezTo>
                  <a:cubicBezTo>
                    <a:pt x="562" y="8691"/>
                    <a:pt x="692" y="8724"/>
                    <a:pt x="821" y="8724"/>
                  </a:cubicBezTo>
                  <a:cubicBezTo>
                    <a:pt x="1095" y="8724"/>
                    <a:pt x="1365" y="8576"/>
                    <a:pt x="1516" y="8324"/>
                  </a:cubicBezTo>
                  <a:cubicBezTo>
                    <a:pt x="3254" y="5663"/>
                    <a:pt x="5546" y="3296"/>
                    <a:pt x="8134" y="1448"/>
                  </a:cubicBezTo>
                  <a:cubicBezTo>
                    <a:pt x="8503" y="1226"/>
                    <a:pt x="8577" y="709"/>
                    <a:pt x="8355" y="339"/>
                  </a:cubicBezTo>
                  <a:cubicBezTo>
                    <a:pt x="8222" y="116"/>
                    <a:pt x="7981" y="1"/>
                    <a:pt x="773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40"/>
            <p:cNvSpPr/>
            <p:nvPr/>
          </p:nvSpPr>
          <p:spPr>
            <a:xfrm rot="-2652023">
              <a:off x="2032003" y="2953854"/>
              <a:ext cx="45669" cy="39497"/>
            </a:xfrm>
            <a:custGeom>
              <a:avLst/>
              <a:gdLst/>
              <a:ahLst/>
              <a:cxnLst/>
              <a:rect l="l" t="t" r="r" b="b"/>
              <a:pathLst>
                <a:path w="1036" h="896" extrusionOk="0">
                  <a:moveTo>
                    <a:pt x="678" y="1"/>
                  </a:moveTo>
                  <a:cubicBezTo>
                    <a:pt x="551" y="1"/>
                    <a:pt x="410" y="76"/>
                    <a:pt x="296" y="235"/>
                  </a:cubicBezTo>
                  <a:cubicBezTo>
                    <a:pt x="111" y="457"/>
                    <a:pt x="0" y="716"/>
                    <a:pt x="148" y="827"/>
                  </a:cubicBezTo>
                  <a:cubicBezTo>
                    <a:pt x="196" y="874"/>
                    <a:pt x="255" y="895"/>
                    <a:pt x="320" y="895"/>
                  </a:cubicBezTo>
                  <a:cubicBezTo>
                    <a:pt x="456" y="895"/>
                    <a:pt x="615" y="804"/>
                    <a:pt x="740" y="679"/>
                  </a:cubicBezTo>
                  <a:cubicBezTo>
                    <a:pt x="925" y="457"/>
                    <a:pt x="1036" y="161"/>
                    <a:pt x="888" y="87"/>
                  </a:cubicBezTo>
                  <a:cubicBezTo>
                    <a:pt x="831" y="30"/>
                    <a:pt x="757" y="1"/>
                    <a:pt x="67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40"/>
            <p:cNvSpPr/>
            <p:nvPr/>
          </p:nvSpPr>
          <p:spPr>
            <a:xfrm rot="-2652023">
              <a:off x="2026076" y="2975037"/>
              <a:ext cx="133700" cy="192373"/>
            </a:xfrm>
            <a:custGeom>
              <a:avLst/>
              <a:gdLst/>
              <a:ahLst/>
              <a:cxnLst/>
              <a:rect l="l" t="t" r="r" b="b"/>
              <a:pathLst>
                <a:path w="3033" h="4364" extrusionOk="0">
                  <a:moveTo>
                    <a:pt x="2441" y="1"/>
                  </a:moveTo>
                  <a:cubicBezTo>
                    <a:pt x="2626" y="260"/>
                    <a:pt x="1" y="4363"/>
                    <a:pt x="1" y="4363"/>
                  </a:cubicBezTo>
                  <a:cubicBezTo>
                    <a:pt x="1" y="4363"/>
                    <a:pt x="1332" y="2330"/>
                    <a:pt x="3033" y="555"/>
                  </a:cubicBezTo>
                  <a:cubicBezTo>
                    <a:pt x="2811" y="334"/>
                    <a:pt x="2441" y="1"/>
                    <a:pt x="244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40"/>
            <p:cNvSpPr/>
            <p:nvPr/>
          </p:nvSpPr>
          <p:spPr>
            <a:xfrm rot="-2652023">
              <a:off x="1996491" y="2805162"/>
              <a:ext cx="189111" cy="140224"/>
            </a:xfrm>
            <a:custGeom>
              <a:avLst/>
              <a:gdLst/>
              <a:ahLst/>
              <a:cxnLst/>
              <a:rect l="l" t="t" r="r" b="b"/>
              <a:pathLst>
                <a:path w="4290" h="3181" extrusionOk="0">
                  <a:moveTo>
                    <a:pt x="4290" y="1"/>
                  </a:moveTo>
                  <a:cubicBezTo>
                    <a:pt x="4289" y="1"/>
                    <a:pt x="4228" y="43"/>
                    <a:pt x="4118" y="122"/>
                  </a:cubicBezTo>
                  <a:lnTo>
                    <a:pt x="4118" y="122"/>
                  </a:lnTo>
                  <a:cubicBezTo>
                    <a:pt x="4227" y="45"/>
                    <a:pt x="4289" y="1"/>
                    <a:pt x="4290" y="1"/>
                  </a:cubicBezTo>
                  <a:close/>
                  <a:moveTo>
                    <a:pt x="4118" y="122"/>
                  </a:moveTo>
                  <a:cubicBezTo>
                    <a:pt x="3383" y="639"/>
                    <a:pt x="512" y="2635"/>
                    <a:pt x="44" y="2635"/>
                  </a:cubicBezTo>
                  <a:cubicBezTo>
                    <a:pt x="26" y="2635"/>
                    <a:pt x="12" y="2632"/>
                    <a:pt x="1" y="2626"/>
                  </a:cubicBezTo>
                  <a:lnTo>
                    <a:pt x="1" y="2626"/>
                  </a:lnTo>
                  <a:cubicBezTo>
                    <a:pt x="1" y="2626"/>
                    <a:pt x="371" y="2996"/>
                    <a:pt x="593" y="3180"/>
                  </a:cubicBezTo>
                  <a:cubicBezTo>
                    <a:pt x="1995" y="1686"/>
                    <a:pt x="3599" y="494"/>
                    <a:pt x="4118" y="122"/>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40"/>
            <p:cNvSpPr/>
            <p:nvPr/>
          </p:nvSpPr>
          <p:spPr>
            <a:xfrm rot="-2652023">
              <a:off x="2431815" y="3172671"/>
              <a:ext cx="70134" cy="133700"/>
            </a:xfrm>
            <a:custGeom>
              <a:avLst/>
              <a:gdLst/>
              <a:ahLst/>
              <a:cxnLst/>
              <a:rect l="l" t="t" r="r" b="b"/>
              <a:pathLst>
                <a:path w="1591" h="3033" extrusionOk="0">
                  <a:moveTo>
                    <a:pt x="1590" y="1"/>
                  </a:moveTo>
                  <a:lnTo>
                    <a:pt x="1" y="2515"/>
                  </a:lnTo>
                  <a:lnTo>
                    <a:pt x="555" y="3032"/>
                  </a:lnTo>
                  <a:lnTo>
                    <a:pt x="159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40"/>
            <p:cNvSpPr/>
            <p:nvPr/>
          </p:nvSpPr>
          <p:spPr>
            <a:xfrm rot="-2652023">
              <a:off x="2385741" y="3172050"/>
              <a:ext cx="70090" cy="133656"/>
            </a:xfrm>
            <a:custGeom>
              <a:avLst/>
              <a:gdLst/>
              <a:ahLst/>
              <a:cxnLst/>
              <a:rect l="l" t="t" r="r" b="b"/>
              <a:pathLst>
                <a:path w="1590" h="3032" extrusionOk="0">
                  <a:moveTo>
                    <a:pt x="1590" y="0"/>
                  </a:moveTo>
                  <a:lnTo>
                    <a:pt x="0" y="2514"/>
                  </a:lnTo>
                  <a:lnTo>
                    <a:pt x="518" y="3032"/>
                  </a:lnTo>
                  <a:lnTo>
                    <a:pt x="159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40"/>
            <p:cNvSpPr/>
            <p:nvPr/>
          </p:nvSpPr>
          <p:spPr>
            <a:xfrm rot="-2652023">
              <a:off x="2338685" y="3173091"/>
              <a:ext cx="68503" cy="133700"/>
            </a:xfrm>
            <a:custGeom>
              <a:avLst/>
              <a:gdLst/>
              <a:ahLst/>
              <a:cxnLst/>
              <a:rect l="l" t="t" r="r" b="b"/>
              <a:pathLst>
                <a:path w="1554" h="3033" extrusionOk="0">
                  <a:moveTo>
                    <a:pt x="1554" y="1"/>
                  </a:moveTo>
                  <a:lnTo>
                    <a:pt x="1" y="2515"/>
                  </a:lnTo>
                  <a:lnTo>
                    <a:pt x="518" y="3032"/>
                  </a:lnTo>
                  <a:lnTo>
                    <a:pt x="155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40"/>
            <p:cNvSpPr/>
            <p:nvPr/>
          </p:nvSpPr>
          <p:spPr>
            <a:xfrm rot="-2652023">
              <a:off x="2398776" y="2664072"/>
              <a:ext cx="130438" cy="76658"/>
            </a:xfrm>
            <a:custGeom>
              <a:avLst/>
              <a:gdLst/>
              <a:ahLst/>
              <a:cxnLst/>
              <a:rect l="l" t="t" r="r" b="b"/>
              <a:pathLst>
                <a:path w="2959" h="1739" extrusionOk="0">
                  <a:moveTo>
                    <a:pt x="2441" y="1"/>
                  </a:moveTo>
                  <a:lnTo>
                    <a:pt x="0" y="1739"/>
                  </a:lnTo>
                  <a:lnTo>
                    <a:pt x="2958" y="519"/>
                  </a:lnTo>
                  <a:lnTo>
                    <a:pt x="244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40"/>
            <p:cNvSpPr/>
            <p:nvPr/>
          </p:nvSpPr>
          <p:spPr>
            <a:xfrm rot="-2652023">
              <a:off x="2352717" y="2663445"/>
              <a:ext cx="130394" cy="76658"/>
            </a:xfrm>
            <a:custGeom>
              <a:avLst/>
              <a:gdLst/>
              <a:ahLst/>
              <a:cxnLst/>
              <a:rect l="l" t="t" r="r" b="b"/>
              <a:pathLst>
                <a:path w="2958" h="1739" extrusionOk="0">
                  <a:moveTo>
                    <a:pt x="2403" y="1"/>
                  </a:moveTo>
                  <a:lnTo>
                    <a:pt x="0" y="1738"/>
                  </a:lnTo>
                  <a:lnTo>
                    <a:pt x="2958" y="518"/>
                  </a:lnTo>
                  <a:lnTo>
                    <a:pt x="240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40"/>
            <p:cNvSpPr/>
            <p:nvPr/>
          </p:nvSpPr>
          <p:spPr>
            <a:xfrm rot="-2652023">
              <a:off x="2305430" y="2663961"/>
              <a:ext cx="130438" cy="76614"/>
            </a:xfrm>
            <a:custGeom>
              <a:avLst/>
              <a:gdLst/>
              <a:ahLst/>
              <a:cxnLst/>
              <a:rect l="l" t="t" r="r" b="b"/>
              <a:pathLst>
                <a:path w="2959" h="1738" extrusionOk="0">
                  <a:moveTo>
                    <a:pt x="2441" y="0"/>
                  </a:moveTo>
                  <a:lnTo>
                    <a:pt x="1" y="1738"/>
                  </a:lnTo>
                  <a:lnTo>
                    <a:pt x="2958" y="518"/>
                  </a:lnTo>
                  <a:lnTo>
                    <a:pt x="244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40"/>
            <p:cNvSpPr/>
            <p:nvPr/>
          </p:nvSpPr>
          <p:spPr>
            <a:xfrm rot="-2652023">
              <a:off x="3709209" y="3176611"/>
              <a:ext cx="187436" cy="171170"/>
            </a:xfrm>
            <a:custGeom>
              <a:avLst/>
              <a:gdLst/>
              <a:ahLst/>
              <a:cxnLst/>
              <a:rect l="l" t="t" r="r" b="b"/>
              <a:pathLst>
                <a:path w="4252" h="3883" extrusionOk="0">
                  <a:moveTo>
                    <a:pt x="3512" y="0"/>
                  </a:moveTo>
                  <a:lnTo>
                    <a:pt x="0" y="2995"/>
                  </a:lnTo>
                  <a:lnTo>
                    <a:pt x="777" y="3882"/>
                  </a:lnTo>
                  <a:lnTo>
                    <a:pt x="4252" y="888"/>
                  </a:lnTo>
                  <a:lnTo>
                    <a:pt x="351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40"/>
            <p:cNvSpPr/>
            <p:nvPr/>
          </p:nvSpPr>
          <p:spPr>
            <a:xfrm rot="-2652023">
              <a:off x="3717329" y="2557709"/>
              <a:ext cx="166277" cy="190698"/>
            </a:xfrm>
            <a:custGeom>
              <a:avLst/>
              <a:gdLst/>
              <a:ahLst/>
              <a:cxnLst/>
              <a:rect l="l" t="t" r="r" b="b"/>
              <a:pathLst>
                <a:path w="3772" h="4326" extrusionOk="0">
                  <a:moveTo>
                    <a:pt x="2847" y="0"/>
                  </a:moveTo>
                  <a:lnTo>
                    <a:pt x="0" y="3623"/>
                  </a:lnTo>
                  <a:lnTo>
                    <a:pt x="888" y="4326"/>
                  </a:lnTo>
                  <a:lnTo>
                    <a:pt x="3771" y="703"/>
                  </a:lnTo>
                  <a:lnTo>
                    <a:pt x="284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40"/>
            <p:cNvSpPr/>
            <p:nvPr/>
          </p:nvSpPr>
          <p:spPr>
            <a:xfrm rot="-2652023">
              <a:off x="2006892" y="3393502"/>
              <a:ext cx="61979" cy="60348"/>
            </a:xfrm>
            <a:custGeom>
              <a:avLst/>
              <a:gdLst/>
              <a:ahLst/>
              <a:cxnLst/>
              <a:rect l="l" t="t" r="r" b="b"/>
              <a:pathLst>
                <a:path w="1406" h="1369" extrusionOk="0">
                  <a:moveTo>
                    <a:pt x="370" y="1"/>
                  </a:moveTo>
                  <a:lnTo>
                    <a:pt x="0" y="371"/>
                  </a:lnTo>
                  <a:lnTo>
                    <a:pt x="1036" y="1369"/>
                  </a:lnTo>
                  <a:lnTo>
                    <a:pt x="1405" y="999"/>
                  </a:lnTo>
                  <a:lnTo>
                    <a:pt x="37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40"/>
            <p:cNvSpPr/>
            <p:nvPr/>
          </p:nvSpPr>
          <p:spPr>
            <a:xfrm rot="-2652023">
              <a:off x="1999408" y="2486643"/>
              <a:ext cx="61935" cy="58717"/>
            </a:xfrm>
            <a:custGeom>
              <a:avLst/>
              <a:gdLst/>
              <a:ahLst/>
              <a:cxnLst/>
              <a:rect l="l" t="t" r="r" b="b"/>
              <a:pathLst>
                <a:path w="1405" h="1332" extrusionOk="0">
                  <a:moveTo>
                    <a:pt x="370" y="1"/>
                  </a:moveTo>
                  <a:lnTo>
                    <a:pt x="0" y="370"/>
                  </a:lnTo>
                  <a:lnTo>
                    <a:pt x="1035" y="1332"/>
                  </a:lnTo>
                  <a:lnTo>
                    <a:pt x="1405" y="962"/>
                  </a:lnTo>
                  <a:lnTo>
                    <a:pt x="37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40"/>
            <p:cNvSpPr/>
            <p:nvPr/>
          </p:nvSpPr>
          <p:spPr>
            <a:xfrm rot="-2652023">
              <a:off x="3648794" y="3383243"/>
              <a:ext cx="61935" cy="58717"/>
            </a:xfrm>
            <a:custGeom>
              <a:avLst/>
              <a:gdLst/>
              <a:ahLst/>
              <a:cxnLst/>
              <a:rect l="l" t="t" r="r" b="b"/>
              <a:pathLst>
                <a:path w="1405" h="1332" extrusionOk="0">
                  <a:moveTo>
                    <a:pt x="370" y="0"/>
                  </a:moveTo>
                  <a:lnTo>
                    <a:pt x="0" y="333"/>
                  </a:lnTo>
                  <a:lnTo>
                    <a:pt x="1035" y="1331"/>
                  </a:lnTo>
                  <a:lnTo>
                    <a:pt x="1405" y="962"/>
                  </a:lnTo>
                  <a:lnTo>
                    <a:pt x="37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40"/>
            <p:cNvSpPr/>
            <p:nvPr/>
          </p:nvSpPr>
          <p:spPr>
            <a:xfrm rot="-2652023">
              <a:off x="3642434" y="2473616"/>
              <a:ext cx="61979" cy="60348"/>
            </a:xfrm>
            <a:custGeom>
              <a:avLst/>
              <a:gdLst/>
              <a:ahLst/>
              <a:cxnLst/>
              <a:rect l="l" t="t" r="r" b="b"/>
              <a:pathLst>
                <a:path w="1406" h="1369" extrusionOk="0">
                  <a:moveTo>
                    <a:pt x="371" y="0"/>
                  </a:moveTo>
                  <a:lnTo>
                    <a:pt x="1" y="370"/>
                  </a:lnTo>
                  <a:lnTo>
                    <a:pt x="1036" y="1368"/>
                  </a:lnTo>
                  <a:lnTo>
                    <a:pt x="1406" y="998"/>
                  </a:lnTo>
                  <a:lnTo>
                    <a:pt x="37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40"/>
            <p:cNvSpPr/>
            <p:nvPr/>
          </p:nvSpPr>
          <p:spPr>
            <a:xfrm rot="-2652023">
              <a:off x="1872414" y="1992233"/>
              <a:ext cx="1976892" cy="1944316"/>
            </a:xfrm>
            <a:custGeom>
              <a:avLst/>
              <a:gdLst/>
              <a:ahLst/>
              <a:cxnLst/>
              <a:rect l="l" t="t" r="r" b="b"/>
              <a:pathLst>
                <a:path w="44846" h="44107" extrusionOk="0">
                  <a:moveTo>
                    <a:pt x="13790" y="0"/>
                  </a:moveTo>
                  <a:cubicBezTo>
                    <a:pt x="12385" y="592"/>
                    <a:pt x="11054" y="1294"/>
                    <a:pt x="9871" y="2034"/>
                  </a:cubicBezTo>
                  <a:cubicBezTo>
                    <a:pt x="6470" y="4141"/>
                    <a:pt x="3845" y="6877"/>
                    <a:pt x="1849" y="10352"/>
                  </a:cubicBezTo>
                  <a:cubicBezTo>
                    <a:pt x="1183" y="11572"/>
                    <a:pt x="518" y="12903"/>
                    <a:pt x="0" y="14308"/>
                  </a:cubicBezTo>
                  <a:cubicBezTo>
                    <a:pt x="7875" y="23218"/>
                    <a:pt x="21961" y="36675"/>
                    <a:pt x="31241" y="44106"/>
                  </a:cubicBezTo>
                  <a:cubicBezTo>
                    <a:pt x="32867" y="42886"/>
                    <a:pt x="34420" y="41592"/>
                    <a:pt x="35936" y="40188"/>
                  </a:cubicBezTo>
                  <a:cubicBezTo>
                    <a:pt x="37784" y="38487"/>
                    <a:pt x="39485" y="36675"/>
                    <a:pt x="41112" y="34790"/>
                  </a:cubicBezTo>
                  <a:cubicBezTo>
                    <a:pt x="42406" y="33274"/>
                    <a:pt x="43626" y="31647"/>
                    <a:pt x="44846" y="29984"/>
                  </a:cubicBezTo>
                  <a:cubicBezTo>
                    <a:pt x="37082" y="20963"/>
                    <a:pt x="23033" y="7468"/>
                    <a:pt x="1379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40"/>
            <p:cNvSpPr/>
            <p:nvPr/>
          </p:nvSpPr>
          <p:spPr>
            <a:xfrm rot="-2652023">
              <a:off x="1920837" y="2035089"/>
              <a:ext cx="1882381" cy="1856328"/>
            </a:xfrm>
            <a:custGeom>
              <a:avLst/>
              <a:gdLst/>
              <a:ahLst/>
              <a:cxnLst/>
              <a:rect l="l" t="t" r="r" b="b"/>
              <a:pathLst>
                <a:path w="42702" h="42111" extrusionOk="0">
                  <a:moveTo>
                    <a:pt x="13790" y="1"/>
                  </a:moveTo>
                  <a:cubicBezTo>
                    <a:pt x="12386" y="666"/>
                    <a:pt x="11166" y="1332"/>
                    <a:pt x="9945" y="2145"/>
                  </a:cubicBezTo>
                  <a:lnTo>
                    <a:pt x="8578" y="3106"/>
                  </a:lnTo>
                  <a:cubicBezTo>
                    <a:pt x="8393" y="3254"/>
                    <a:pt x="8171" y="3365"/>
                    <a:pt x="8023" y="3550"/>
                  </a:cubicBezTo>
                  <a:cubicBezTo>
                    <a:pt x="7875" y="3624"/>
                    <a:pt x="7727" y="3735"/>
                    <a:pt x="7653" y="3846"/>
                  </a:cubicBezTo>
                  <a:cubicBezTo>
                    <a:pt x="6101" y="5103"/>
                    <a:pt x="4770" y="6470"/>
                    <a:pt x="3550" y="8097"/>
                  </a:cubicBezTo>
                  <a:cubicBezTo>
                    <a:pt x="3476" y="8208"/>
                    <a:pt x="3402" y="8319"/>
                    <a:pt x="3291" y="8504"/>
                  </a:cubicBezTo>
                  <a:lnTo>
                    <a:pt x="2884" y="9058"/>
                  </a:lnTo>
                  <a:cubicBezTo>
                    <a:pt x="2551" y="9502"/>
                    <a:pt x="2256" y="9983"/>
                    <a:pt x="1960" y="10500"/>
                  </a:cubicBezTo>
                  <a:cubicBezTo>
                    <a:pt x="1220" y="11720"/>
                    <a:pt x="555" y="13014"/>
                    <a:pt x="0" y="14419"/>
                  </a:cubicBezTo>
                  <a:cubicBezTo>
                    <a:pt x="7173" y="22627"/>
                    <a:pt x="20408" y="35308"/>
                    <a:pt x="29022" y="42110"/>
                  </a:cubicBezTo>
                  <a:cubicBezTo>
                    <a:pt x="30575" y="40890"/>
                    <a:pt x="31980" y="39633"/>
                    <a:pt x="33422" y="38339"/>
                  </a:cubicBezTo>
                  <a:cubicBezTo>
                    <a:pt x="33533" y="38302"/>
                    <a:pt x="33607" y="38228"/>
                    <a:pt x="33718" y="38117"/>
                  </a:cubicBezTo>
                  <a:cubicBezTo>
                    <a:pt x="33792" y="38043"/>
                    <a:pt x="33829" y="37933"/>
                    <a:pt x="33976" y="37896"/>
                  </a:cubicBezTo>
                  <a:lnTo>
                    <a:pt x="34309" y="37563"/>
                  </a:lnTo>
                  <a:cubicBezTo>
                    <a:pt x="35751" y="36232"/>
                    <a:pt x="37119" y="34790"/>
                    <a:pt x="38376" y="33311"/>
                  </a:cubicBezTo>
                  <a:lnTo>
                    <a:pt x="38709" y="32978"/>
                  </a:lnTo>
                  <a:cubicBezTo>
                    <a:pt x="38746" y="32905"/>
                    <a:pt x="38820" y="32794"/>
                    <a:pt x="38931" y="32720"/>
                  </a:cubicBezTo>
                  <a:cubicBezTo>
                    <a:pt x="39004" y="32609"/>
                    <a:pt x="39078" y="32535"/>
                    <a:pt x="39152" y="32424"/>
                  </a:cubicBezTo>
                  <a:cubicBezTo>
                    <a:pt x="40409" y="31019"/>
                    <a:pt x="41592" y="29466"/>
                    <a:pt x="42702" y="27950"/>
                  </a:cubicBezTo>
                  <a:cubicBezTo>
                    <a:pt x="35492" y="19558"/>
                    <a:pt x="22331" y="6840"/>
                    <a:pt x="1379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40"/>
            <p:cNvSpPr/>
            <p:nvPr/>
          </p:nvSpPr>
          <p:spPr>
            <a:xfrm rot="-2652023">
              <a:off x="1917952" y="2175296"/>
              <a:ext cx="1598803" cy="1577643"/>
            </a:xfrm>
            <a:custGeom>
              <a:avLst/>
              <a:gdLst/>
              <a:ahLst/>
              <a:cxnLst/>
              <a:rect l="l" t="t" r="r" b="b"/>
              <a:pathLst>
                <a:path w="36269" h="35789" extrusionOk="0">
                  <a:moveTo>
                    <a:pt x="12164" y="1"/>
                  </a:moveTo>
                  <a:cubicBezTo>
                    <a:pt x="6175" y="2478"/>
                    <a:pt x="2219" y="6619"/>
                    <a:pt x="1" y="12645"/>
                  </a:cubicBezTo>
                  <a:cubicBezTo>
                    <a:pt x="7173" y="20741"/>
                    <a:pt x="15861" y="29023"/>
                    <a:pt x="24253" y="35789"/>
                  </a:cubicBezTo>
                  <a:cubicBezTo>
                    <a:pt x="28986" y="32239"/>
                    <a:pt x="32905" y="28136"/>
                    <a:pt x="36269" y="23292"/>
                  </a:cubicBezTo>
                  <a:cubicBezTo>
                    <a:pt x="29171" y="15159"/>
                    <a:pt x="20519" y="6840"/>
                    <a:pt x="1216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40"/>
            <p:cNvSpPr/>
            <p:nvPr/>
          </p:nvSpPr>
          <p:spPr>
            <a:xfrm rot="-2652023">
              <a:off x="1952974" y="2504083"/>
              <a:ext cx="919194" cy="912714"/>
            </a:xfrm>
            <a:custGeom>
              <a:avLst/>
              <a:gdLst/>
              <a:ahLst/>
              <a:cxnLst/>
              <a:rect l="l" t="t" r="r" b="b"/>
              <a:pathLst>
                <a:path w="20852" h="20705" extrusionOk="0">
                  <a:moveTo>
                    <a:pt x="5731" y="1"/>
                  </a:moveTo>
                  <a:cubicBezTo>
                    <a:pt x="2625" y="888"/>
                    <a:pt x="777" y="2885"/>
                    <a:pt x="0" y="6064"/>
                  </a:cubicBezTo>
                  <a:cubicBezTo>
                    <a:pt x="4585" y="11092"/>
                    <a:pt x="10020" y="16342"/>
                    <a:pt x="15195" y="20704"/>
                  </a:cubicBezTo>
                  <a:cubicBezTo>
                    <a:pt x="17525" y="19115"/>
                    <a:pt x="19373" y="17155"/>
                    <a:pt x="20852" y="14752"/>
                  </a:cubicBezTo>
                  <a:cubicBezTo>
                    <a:pt x="16268" y="9724"/>
                    <a:pt x="10870" y="4437"/>
                    <a:pt x="573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40"/>
            <p:cNvSpPr/>
            <p:nvPr/>
          </p:nvSpPr>
          <p:spPr>
            <a:xfrm rot="-2652023">
              <a:off x="2258452" y="2306582"/>
              <a:ext cx="1320117" cy="1310331"/>
            </a:xfrm>
            <a:custGeom>
              <a:avLst/>
              <a:gdLst/>
              <a:ahLst/>
              <a:cxnLst/>
              <a:rect l="l" t="t" r="r" b="b"/>
              <a:pathLst>
                <a:path w="29947" h="29725" extrusionOk="0">
                  <a:moveTo>
                    <a:pt x="12164" y="0"/>
                  </a:moveTo>
                  <a:cubicBezTo>
                    <a:pt x="6618" y="2921"/>
                    <a:pt x="2662" y="7024"/>
                    <a:pt x="1" y="12681"/>
                  </a:cubicBezTo>
                  <a:cubicBezTo>
                    <a:pt x="5324" y="19003"/>
                    <a:pt x="11314" y="24733"/>
                    <a:pt x="17931" y="29724"/>
                  </a:cubicBezTo>
                  <a:cubicBezTo>
                    <a:pt x="22442" y="26027"/>
                    <a:pt x="26435" y="21924"/>
                    <a:pt x="29947" y="17191"/>
                  </a:cubicBezTo>
                  <a:cubicBezTo>
                    <a:pt x="24623" y="10832"/>
                    <a:pt x="18671" y="5102"/>
                    <a:pt x="1216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40"/>
            <p:cNvSpPr/>
            <p:nvPr/>
          </p:nvSpPr>
          <p:spPr>
            <a:xfrm rot="-2652023">
              <a:off x="2525632" y="2515931"/>
              <a:ext cx="896359" cy="893141"/>
            </a:xfrm>
            <a:custGeom>
              <a:avLst/>
              <a:gdLst/>
              <a:ahLst/>
              <a:cxnLst/>
              <a:rect l="l" t="t" r="r" b="b"/>
              <a:pathLst>
                <a:path w="20334" h="20261" extrusionOk="0">
                  <a:moveTo>
                    <a:pt x="9649" y="1"/>
                  </a:moveTo>
                  <a:cubicBezTo>
                    <a:pt x="8799" y="481"/>
                    <a:pt x="7986" y="1036"/>
                    <a:pt x="7246" y="1664"/>
                  </a:cubicBezTo>
                  <a:cubicBezTo>
                    <a:pt x="7061" y="1775"/>
                    <a:pt x="6877" y="1923"/>
                    <a:pt x="6692" y="2108"/>
                  </a:cubicBezTo>
                  <a:cubicBezTo>
                    <a:pt x="6544" y="2219"/>
                    <a:pt x="6396" y="2293"/>
                    <a:pt x="6322" y="2367"/>
                  </a:cubicBezTo>
                  <a:cubicBezTo>
                    <a:pt x="4806" y="3624"/>
                    <a:pt x="3438" y="5029"/>
                    <a:pt x="2255" y="6655"/>
                  </a:cubicBezTo>
                  <a:cubicBezTo>
                    <a:pt x="2144" y="6729"/>
                    <a:pt x="2070" y="6877"/>
                    <a:pt x="1960" y="7025"/>
                  </a:cubicBezTo>
                  <a:cubicBezTo>
                    <a:pt x="1812" y="7210"/>
                    <a:pt x="1664" y="7358"/>
                    <a:pt x="1553" y="7580"/>
                  </a:cubicBezTo>
                  <a:cubicBezTo>
                    <a:pt x="998" y="8356"/>
                    <a:pt x="444" y="9169"/>
                    <a:pt x="0" y="10057"/>
                  </a:cubicBezTo>
                  <a:cubicBezTo>
                    <a:pt x="3069" y="13975"/>
                    <a:pt x="6692" y="17414"/>
                    <a:pt x="10759" y="20261"/>
                  </a:cubicBezTo>
                  <a:cubicBezTo>
                    <a:pt x="11461" y="19669"/>
                    <a:pt x="12126" y="19040"/>
                    <a:pt x="12829" y="18375"/>
                  </a:cubicBezTo>
                  <a:cubicBezTo>
                    <a:pt x="13014" y="18227"/>
                    <a:pt x="13199" y="18116"/>
                    <a:pt x="13346" y="17931"/>
                  </a:cubicBezTo>
                  <a:cubicBezTo>
                    <a:pt x="13420" y="17820"/>
                    <a:pt x="13568" y="17746"/>
                    <a:pt x="13679" y="17599"/>
                  </a:cubicBezTo>
                  <a:cubicBezTo>
                    <a:pt x="15084" y="16268"/>
                    <a:pt x="16489" y="14826"/>
                    <a:pt x="17746" y="13347"/>
                  </a:cubicBezTo>
                  <a:cubicBezTo>
                    <a:pt x="17857" y="13236"/>
                    <a:pt x="17968" y="13125"/>
                    <a:pt x="18042" y="13014"/>
                  </a:cubicBezTo>
                  <a:cubicBezTo>
                    <a:pt x="18190" y="12829"/>
                    <a:pt x="18375" y="12645"/>
                    <a:pt x="18522" y="12460"/>
                  </a:cubicBezTo>
                  <a:cubicBezTo>
                    <a:pt x="19114" y="11757"/>
                    <a:pt x="19779" y="11055"/>
                    <a:pt x="20334" y="10352"/>
                  </a:cubicBezTo>
                  <a:cubicBezTo>
                    <a:pt x="17265" y="6360"/>
                    <a:pt x="13716" y="2884"/>
                    <a:pt x="964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40"/>
            <p:cNvSpPr/>
            <p:nvPr/>
          </p:nvSpPr>
          <p:spPr>
            <a:xfrm rot="-2652023">
              <a:off x="2376043" y="3216986"/>
              <a:ext cx="264050" cy="169539"/>
            </a:xfrm>
            <a:custGeom>
              <a:avLst/>
              <a:gdLst/>
              <a:ahLst/>
              <a:cxnLst/>
              <a:rect l="l" t="t" r="r" b="b"/>
              <a:pathLst>
                <a:path w="5990" h="3846" extrusionOk="0">
                  <a:moveTo>
                    <a:pt x="407" y="1"/>
                  </a:moveTo>
                  <a:cubicBezTo>
                    <a:pt x="259" y="222"/>
                    <a:pt x="149" y="481"/>
                    <a:pt x="1" y="703"/>
                  </a:cubicBezTo>
                  <a:cubicBezTo>
                    <a:pt x="296" y="1036"/>
                    <a:pt x="518" y="1294"/>
                    <a:pt x="814" y="1627"/>
                  </a:cubicBezTo>
                  <a:lnTo>
                    <a:pt x="5842" y="3845"/>
                  </a:lnTo>
                  <a:lnTo>
                    <a:pt x="5694" y="3698"/>
                  </a:lnTo>
                  <a:cubicBezTo>
                    <a:pt x="5805" y="3513"/>
                    <a:pt x="5879" y="3365"/>
                    <a:pt x="5990" y="3254"/>
                  </a:cubicBezTo>
                  <a:lnTo>
                    <a:pt x="4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40"/>
            <p:cNvSpPr/>
            <p:nvPr/>
          </p:nvSpPr>
          <p:spPr>
            <a:xfrm rot="-2652023">
              <a:off x="2946267" y="3287795"/>
              <a:ext cx="92924" cy="105973"/>
            </a:xfrm>
            <a:custGeom>
              <a:avLst/>
              <a:gdLst/>
              <a:ahLst/>
              <a:cxnLst/>
              <a:rect l="l" t="t" r="r" b="b"/>
              <a:pathLst>
                <a:path w="2108" h="2404" extrusionOk="0">
                  <a:moveTo>
                    <a:pt x="1368" y="0"/>
                  </a:moveTo>
                  <a:lnTo>
                    <a:pt x="0" y="1368"/>
                  </a:lnTo>
                  <a:cubicBezTo>
                    <a:pt x="370" y="1701"/>
                    <a:pt x="740" y="2071"/>
                    <a:pt x="1109" y="2403"/>
                  </a:cubicBezTo>
                  <a:lnTo>
                    <a:pt x="2108" y="703"/>
                  </a:lnTo>
                  <a:cubicBezTo>
                    <a:pt x="1849" y="444"/>
                    <a:pt x="1590" y="222"/>
                    <a:pt x="136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40"/>
            <p:cNvSpPr/>
            <p:nvPr/>
          </p:nvSpPr>
          <p:spPr>
            <a:xfrm rot="-2652023">
              <a:off x="2415691" y="2500815"/>
              <a:ext cx="179325" cy="259157"/>
            </a:xfrm>
            <a:custGeom>
              <a:avLst/>
              <a:gdLst/>
              <a:ahLst/>
              <a:cxnLst/>
              <a:rect l="l" t="t" r="r" b="b"/>
              <a:pathLst>
                <a:path w="4068" h="5879" extrusionOk="0">
                  <a:moveTo>
                    <a:pt x="703" y="0"/>
                  </a:moveTo>
                  <a:cubicBezTo>
                    <a:pt x="444" y="148"/>
                    <a:pt x="222" y="296"/>
                    <a:pt x="0" y="370"/>
                  </a:cubicBezTo>
                  <a:lnTo>
                    <a:pt x="3476" y="5878"/>
                  </a:lnTo>
                  <a:cubicBezTo>
                    <a:pt x="3587" y="5767"/>
                    <a:pt x="3772" y="5657"/>
                    <a:pt x="3919" y="5546"/>
                  </a:cubicBezTo>
                  <a:lnTo>
                    <a:pt x="4067" y="5693"/>
                  </a:lnTo>
                  <a:lnTo>
                    <a:pt x="1627" y="739"/>
                  </a:lnTo>
                  <a:cubicBezTo>
                    <a:pt x="1294" y="518"/>
                    <a:pt x="962" y="259"/>
                    <a:pt x="7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40"/>
            <p:cNvSpPr/>
            <p:nvPr/>
          </p:nvSpPr>
          <p:spPr>
            <a:xfrm rot="-2652023">
              <a:off x="3284677" y="2568148"/>
              <a:ext cx="190698" cy="130438"/>
            </a:xfrm>
            <a:custGeom>
              <a:avLst/>
              <a:gdLst/>
              <a:ahLst/>
              <a:cxnLst/>
              <a:rect l="l" t="t" r="r" b="b"/>
              <a:pathLst>
                <a:path w="4326" h="2959" extrusionOk="0">
                  <a:moveTo>
                    <a:pt x="0" y="1"/>
                  </a:moveTo>
                  <a:lnTo>
                    <a:pt x="0" y="1"/>
                  </a:lnTo>
                  <a:cubicBezTo>
                    <a:pt x="148" y="186"/>
                    <a:pt x="333" y="445"/>
                    <a:pt x="444" y="629"/>
                  </a:cubicBezTo>
                  <a:cubicBezTo>
                    <a:pt x="370" y="740"/>
                    <a:pt x="259" y="851"/>
                    <a:pt x="148" y="999"/>
                  </a:cubicBezTo>
                  <a:lnTo>
                    <a:pt x="3513" y="2959"/>
                  </a:lnTo>
                  <a:cubicBezTo>
                    <a:pt x="3771" y="2589"/>
                    <a:pt x="4067" y="2256"/>
                    <a:pt x="4326" y="1923"/>
                  </a:cubicBezTo>
                  <a:cubicBezTo>
                    <a:pt x="4030" y="1480"/>
                    <a:pt x="3660" y="1073"/>
                    <a:pt x="3328" y="703"/>
                  </a:cubicBez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40"/>
            <p:cNvSpPr/>
            <p:nvPr/>
          </p:nvSpPr>
          <p:spPr>
            <a:xfrm rot="-2652023">
              <a:off x="3317765" y="3193511"/>
              <a:ext cx="138549" cy="189111"/>
            </a:xfrm>
            <a:custGeom>
              <a:avLst/>
              <a:gdLst/>
              <a:ahLst/>
              <a:cxnLst/>
              <a:rect l="l" t="t" r="r" b="b"/>
              <a:pathLst>
                <a:path w="3143" h="4290" extrusionOk="0">
                  <a:moveTo>
                    <a:pt x="0" y="1"/>
                  </a:moveTo>
                  <a:lnTo>
                    <a:pt x="813" y="3328"/>
                  </a:lnTo>
                  <a:lnTo>
                    <a:pt x="2070" y="4289"/>
                  </a:lnTo>
                  <a:cubicBezTo>
                    <a:pt x="2440" y="4031"/>
                    <a:pt x="2773" y="3698"/>
                    <a:pt x="3143" y="3402"/>
                  </a:cubicBezTo>
                  <a:lnTo>
                    <a:pt x="998" y="149"/>
                  </a:lnTo>
                  <a:cubicBezTo>
                    <a:pt x="813" y="260"/>
                    <a:pt x="739" y="371"/>
                    <a:pt x="592" y="445"/>
                  </a:cubicBezTo>
                  <a:cubicBezTo>
                    <a:pt x="370" y="334"/>
                    <a:pt x="185" y="149"/>
                    <a:pt x="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40"/>
            <p:cNvSpPr/>
            <p:nvPr/>
          </p:nvSpPr>
          <p:spPr>
            <a:xfrm rot="-2652023">
              <a:off x="2935205" y="2540740"/>
              <a:ext cx="102711" cy="91293"/>
            </a:xfrm>
            <a:custGeom>
              <a:avLst/>
              <a:gdLst/>
              <a:ahLst/>
              <a:cxnLst/>
              <a:rect l="l" t="t" r="r" b="b"/>
              <a:pathLst>
                <a:path w="2330" h="2071" extrusionOk="0">
                  <a:moveTo>
                    <a:pt x="1294" y="0"/>
                  </a:moveTo>
                  <a:lnTo>
                    <a:pt x="0" y="1368"/>
                  </a:lnTo>
                  <a:lnTo>
                    <a:pt x="666" y="2070"/>
                  </a:lnTo>
                  <a:lnTo>
                    <a:pt x="2329" y="1035"/>
                  </a:lnTo>
                  <a:lnTo>
                    <a:pt x="129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40"/>
            <p:cNvSpPr/>
            <p:nvPr/>
          </p:nvSpPr>
          <p:spPr>
            <a:xfrm rot="-2652023">
              <a:off x="2382770" y="2542387"/>
              <a:ext cx="66872" cy="65197"/>
            </a:xfrm>
            <a:custGeom>
              <a:avLst/>
              <a:gdLst/>
              <a:ahLst/>
              <a:cxnLst/>
              <a:rect l="l" t="t" r="r" b="b"/>
              <a:pathLst>
                <a:path w="1517" h="1479" extrusionOk="0">
                  <a:moveTo>
                    <a:pt x="1110" y="0"/>
                  </a:moveTo>
                  <a:lnTo>
                    <a:pt x="1" y="111"/>
                  </a:lnTo>
                  <a:lnTo>
                    <a:pt x="1517" y="1479"/>
                  </a:lnTo>
                  <a:lnTo>
                    <a:pt x="1369" y="592"/>
                  </a:lnTo>
                  <a:lnTo>
                    <a:pt x="111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40"/>
            <p:cNvSpPr/>
            <p:nvPr/>
          </p:nvSpPr>
          <p:spPr>
            <a:xfrm rot="-2652023">
              <a:off x="2352863" y="2415454"/>
              <a:ext cx="153228" cy="114877"/>
            </a:xfrm>
            <a:custGeom>
              <a:avLst/>
              <a:gdLst/>
              <a:ahLst/>
              <a:cxnLst/>
              <a:rect l="l" t="t" r="r" b="b"/>
              <a:pathLst>
                <a:path w="3476" h="2606" extrusionOk="0">
                  <a:moveTo>
                    <a:pt x="2403" y="1"/>
                  </a:moveTo>
                  <a:cubicBezTo>
                    <a:pt x="2174" y="1"/>
                    <a:pt x="1941" y="67"/>
                    <a:pt x="1738" y="203"/>
                  </a:cubicBezTo>
                  <a:lnTo>
                    <a:pt x="740" y="831"/>
                  </a:lnTo>
                  <a:cubicBezTo>
                    <a:pt x="185" y="1201"/>
                    <a:pt x="0" y="1940"/>
                    <a:pt x="370" y="2495"/>
                  </a:cubicBezTo>
                  <a:lnTo>
                    <a:pt x="481" y="2606"/>
                  </a:lnTo>
                  <a:lnTo>
                    <a:pt x="3476" y="646"/>
                  </a:lnTo>
                  <a:lnTo>
                    <a:pt x="3365" y="572"/>
                  </a:lnTo>
                  <a:cubicBezTo>
                    <a:pt x="3177" y="198"/>
                    <a:pt x="2797" y="1"/>
                    <a:pt x="24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40"/>
            <p:cNvSpPr/>
            <p:nvPr/>
          </p:nvSpPr>
          <p:spPr>
            <a:xfrm rot="-2652023">
              <a:off x="2388801" y="3324142"/>
              <a:ext cx="65241" cy="66872"/>
            </a:xfrm>
            <a:custGeom>
              <a:avLst/>
              <a:gdLst/>
              <a:ahLst/>
              <a:cxnLst/>
              <a:rect l="l" t="t" r="r" b="b"/>
              <a:pathLst>
                <a:path w="1480" h="1517" extrusionOk="0">
                  <a:moveTo>
                    <a:pt x="38" y="1"/>
                  </a:moveTo>
                  <a:lnTo>
                    <a:pt x="1" y="1147"/>
                  </a:lnTo>
                  <a:lnTo>
                    <a:pt x="555" y="1369"/>
                  </a:lnTo>
                  <a:lnTo>
                    <a:pt x="1479" y="1517"/>
                  </a:lnTo>
                  <a:lnTo>
                    <a:pt x="3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40"/>
            <p:cNvSpPr/>
            <p:nvPr/>
          </p:nvSpPr>
          <p:spPr>
            <a:xfrm rot="-2652023">
              <a:off x="2377252" y="3395667"/>
              <a:ext cx="117390" cy="145338"/>
            </a:xfrm>
            <a:custGeom>
              <a:avLst/>
              <a:gdLst/>
              <a:ahLst/>
              <a:cxnLst/>
              <a:rect l="l" t="t" r="r" b="b"/>
              <a:pathLst>
                <a:path w="2663" h="3297" extrusionOk="0">
                  <a:moveTo>
                    <a:pt x="1945" y="0"/>
                  </a:moveTo>
                  <a:cubicBezTo>
                    <a:pt x="1528" y="0"/>
                    <a:pt x="1117" y="213"/>
                    <a:pt x="925" y="598"/>
                  </a:cubicBezTo>
                  <a:lnTo>
                    <a:pt x="296" y="1596"/>
                  </a:lnTo>
                  <a:cubicBezTo>
                    <a:pt x="0" y="2150"/>
                    <a:pt x="185" y="2927"/>
                    <a:pt x="740" y="3223"/>
                  </a:cubicBezTo>
                  <a:lnTo>
                    <a:pt x="814" y="3296"/>
                  </a:lnTo>
                  <a:lnTo>
                    <a:pt x="2662" y="228"/>
                  </a:lnTo>
                  <a:lnTo>
                    <a:pt x="2588" y="191"/>
                  </a:lnTo>
                  <a:cubicBezTo>
                    <a:pt x="2394" y="62"/>
                    <a:pt x="2169" y="0"/>
                    <a:pt x="19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40"/>
            <p:cNvSpPr/>
            <p:nvPr/>
          </p:nvSpPr>
          <p:spPr>
            <a:xfrm rot="-2652023">
              <a:off x="3704081" y="2829303"/>
              <a:ext cx="251002" cy="259157"/>
            </a:xfrm>
            <a:custGeom>
              <a:avLst/>
              <a:gdLst/>
              <a:ahLst/>
              <a:cxnLst/>
              <a:rect l="l" t="t" r="r" b="b"/>
              <a:pathLst>
                <a:path w="5694" h="5879" extrusionOk="0">
                  <a:moveTo>
                    <a:pt x="5176" y="0"/>
                  </a:moveTo>
                  <a:lnTo>
                    <a:pt x="0" y="5398"/>
                  </a:lnTo>
                  <a:lnTo>
                    <a:pt x="518" y="5879"/>
                  </a:lnTo>
                  <a:lnTo>
                    <a:pt x="5694" y="481"/>
                  </a:lnTo>
                  <a:lnTo>
                    <a:pt x="517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40"/>
            <p:cNvSpPr/>
            <p:nvPr/>
          </p:nvSpPr>
          <p:spPr>
            <a:xfrm rot="-2652023">
              <a:off x="1860278" y="3227899"/>
              <a:ext cx="98743" cy="172977"/>
            </a:xfrm>
            <a:custGeom>
              <a:avLst/>
              <a:gdLst/>
              <a:ahLst/>
              <a:cxnLst/>
              <a:rect l="l" t="t" r="r" b="b"/>
              <a:pathLst>
                <a:path w="2240" h="3924" extrusionOk="0">
                  <a:moveTo>
                    <a:pt x="1639" y="0"/>
                  </a:moveTo>
                  <a:cubicBezTo>
                    <a:pt x="1612" y="0"/>
                    <a:pt x="1582" y="6"/>
                    <a:pt x="1551" y="19"/>
                  </a:cubicBezTo>
                  <a:cubicBezTo>
                    <a:pt x="1255" y="93"/>
                    <a:pt x="220" y="2496"/>
                    <a:pt x="146" y="2792"/>
                  </a:cubicBezTo>
                  <a:cubicBezTo>
                    <a:pt x="1" y="3255"/>
                    <a:pt x="356" y="3924"/>
                    <a:pt x="748" y="3924"/>
                  </a:cubicBezTo>
                  <a:cubicBezTo>
                    <a:pt x="856" y="3924"/>
                    <a:pt x="966" y="3873"/>
                    <a:pt x="1070" y="3753"/>
                  </a:cubicBezTo>
                  <a:cubicBezTo>
                    <a:pt x="1672" y="3045"/>
                    <a:pt x="2239" y="0"/>
                    <a:pt x="16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40"/>
            <p:cNvSpPr/>
            <p:nvPr/>
          </p:nvSpPr>
          <p:spPr>
            <a:xfrm rot="-2652023">
              <a:off x="1811759" y="2578728"/>
              <a:ext cx="187392" cy="81728"/>
            </a:xfrm>
            <a:custGeom>
              <a:avLst/>
              <a:gdLst/>
              <a:ahLst/>
              <a:cxnLst/>
              <a:rect l="l" t="t" r="r" b="b"/>
              <a:pathLst>
                <a:path w="4251" h="1854" extrusionOk="0">
                  <a:moveTo>
                    <a:pt x="3042" y="0"/>
                  </a:moveTo>
                  <a:cubicBezTo>
                    <a:pt x="2958" y="0"/>
                    <a:pt x="2877" y="11"/>
                    <a:pt x="2801" y="35"/>
                  </a:cubicBezTo>
                  <a:cubicBezTo>
                    <a:pt x="2505" y="146"/>
                    <a:pt x="176" y="1255"/>
                    <a:pt x="65" y="1551"/>
                  </a:cubicBezTo>
                  <a:cubicBezTo>
                    <a:pt x="0" y="1766"/>
                    <a:pt x="231" y="1853"/>
                    <a:pt x="608" y="1853"/>
                  </a:cubicBezTo>
                  <a:cubicBezTo>
                    <a:pt x="1524" y="1853"/>
                    <a:pt x="3302" y="1341"/>
                    <a:pt x="3799" y="922"/>
                  </a:cubicBezTo>
                  <a:cubicBezTo>
                    <a:pt x="4250" y="503"/>
                    <a:pt x="3606" y="0"/>
                    <a:pt x="30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40"/>
            <p:cNvSpPr/>
            <p:nvPr/>
          </p:nvSpPr>
          <p:spPr>
            <a:xfrm rot="-2652023">
              <a:off x="1686342" y="2779071"/>
              <a:ext cx="379765" cy="384085"/>
            </a:xfrm>
            <a:custGeom>
              <a:avLst/>
              <a:gdLst/>
              <a:ahLst/>
              <a:cxnLst/>
              <a:rect l="l" t="t" r="r" b="b"/>
              <a:pathLst>
                <a:path w="8615" h="8713" extrusionOk="0">
                  <a:moveTo>
                    <a:pt x="7723" y="0"/>
                  </a:moveTo>
                  <a:cubicBezTo>
                    <a:pt x="7559" y="0"/>
                    <a:pt x="7392" y="54"/>
                    <a:pt x="7247" y="169"/>
                  </a:cubicBezTo>
                  <a:cubicBezTo>
                    <a:pt x="4474" y="2129"/>
                    <a:pt x="2071" y="4643"/>
                    <a:pt x="222" y="7490"/>
                  </a:cubicBezTo>
                  <a:cubicBezTo>
                    <a:pt x="1" y="7859"/>
                    <a:pt x="112" y="8377"/>
                    <a:pt x="481" y="8599"/>
                  </a:cubicBezTo>
                  <a:cubicBezTo>
                    <a:pt x="609" y="8676"/>
                    <a:pt x="747" y="8713"/>
                    <a:pt x="880" y="8713"/>
                  </a:cubicBezTo>
                  <a:cubicBezTo>
                    <a:pt x="1132" y="8713"/>
                    <a:pt x="1372" y="8582"/>
                    <a:pt x="1516" y="8340"/>
                  </a:cubicBezTo>
                  <a:cubicBezTo>
                    <a:pt x="3291" y="5641"/>
                    <a:pt x="5546" y="3312"/>
                    <a:pt x="8134" y="1463"/>
                  </a:cubicBezTo>
                  <a:cubicBezTo>
                    <a:pt x="8504" y="1205"/>
                    <a:pt x="8615" y="724"/>
                    <a:pt x="8356" y="354"/>
                  </a:cubicBezTo>
                  <a:cubicBezTo>
                    <a:pt x="8221" y="129"/>
                    <a:pt x="7977" y="0"/>
                    <a:pt x="772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40"/>
            <p:cNvSpPr/>
            <p:nvPr/>
          </p:nvSpPr>
          <p:spPr>
            <a:xfrm rot="-2652023">
              <a:off x="1831131" y="2951400"/>
              <a:ext cx="44082" cy="38748"/>
            </a:xfrm>
            <a:custGeom>
              <a:avLst/>
              <a:gdLst/>
              <a:ahLst/>
              <a:cxnLst/>
              <a:rect l="l" t="t" r="r" b="b"/>
              <a:pathLst>
                <a:path w="1000" h="879" extrusionOk="0">
                  <a:moveTo>
                    <a:pt x="674" y="0"/>
                  </a:moveTo>
                  <a:cubicBezTo>
                    <a:pt x="542" y="0"/>
                    <a:pt x="378" y="66"/>
                    <a:pt x="260" y="209"/>
                  </a:cubicBezTo>
                  <a:cubicBezTo>
                    <a:pt x="75" y="430"/>
                    <a:pt x="1" y="726"/>
                    <a:pt x="112" y="800"/>
                  </a:cubicBezTo>
                  <a:cubicBezTo>
                    <a:pt x="166" y="854"/>
                    <a:pt x="240" y="879"/>
                    <a:pt x="322" y="879"/>
                  </a:cubicBezTo>
                  <a:cubicBezTo>
                    <a:pt x="462" y="879"/>
                    <a:pt x="623" y="806"/>
                    <a:pt x="740" y="689"/>
                  </a:cubicBezTo>
                  <a:cubicBezTo>
                    <a:pt x="925" y="430"/>
                    <a:pt x="999" y="172"/>
                    <a:pt x="851" y="61"/>
                  </a:cubicBezTo>
                  <a:cubicBezTo>
                    <a:pt x="811" y="21"/>
                    <a:pt x="748" y="0"/>
                    <a:pt x="67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40"/>
            <p:cNvSpPr/>
            <p:nvPr/>
          </p:nvSpPr>
          <p:spPr>
            <a:xfrm rot="-2652023">
              <a:off x="1823626" y="2971415"/>
              <a:ext cx="135331" cy="193960"/>
            </a:xfrm>
            <a:custGeom>
              <a:avLst/>
              <a:gdLst/>
              <a:ahLst/>
              <a:cxnLst/>
              <a:rect l="l" t="t" r="r" b="b"/>
              <a:pathLst>
                <a:path w="3070" h="4400" extrusionOk="0">
                  <a:moveTo>
                    <a:pt x="2441" y="0"/>
                  </a:moveTo>
                  <a:cubicBezTo>
                    <a:pt x="2625" y="296"/>
                    <a:pt x="0" y="4400"/>
                    <a:pt x="0" y="4400"/>
                  </a:cubicBezTo>
                  <a:cubicBezTo>
                    <a:pt x="0" y="4400"/>
                    <a:pt x="1331" y="2367"/>
                    <a:pt x="3069" y="555"/>
                  </a:cubicBezTo>
                  <a:cubicBezTo>
                    <a:pt x="2810" y="333"/>
                    <a:pt x="2441" y="1"/>
                    <a:pt x="24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40"/>
            <p:cNvSpPr/>
            <p:nvPr/>
          </p:nvSpPr>
          <p:spPr>
            <a:xfrm rot="-2652023">
              <a:off x="1793488" y="2801765"/>
              <a:ext cx="190742" cy="140224"/>
            </a:xfrm>
            <a:custGeom>
              <a:avLst/>
              <a:gdLst/>
              <a:ahLst/>
              <a:cxnLst/>
              <a:rect l="l" t="t" r="r" b="b"/>
              <a:pathLst>
                <a:path w="4327" h="3181" extrusionOk="0">
                  <a:moveTo>
                    <a:pt x="4326" y="1"/>
                  </a:moveTo>
                  <a:cubicBezTo>
                    <a:pt x="4311" y="11"/>
                    <a:pt x="583" y="2634"/>
                    <a:pt x="43" y="2634"/>
                  </a:cubicBezTo>
                  <a:cubicBezTo>
                    <a:pt x="25" y="2634"/>
                    <a:pt x="11" y="2631"/>
                    <a:pt x="1" y="2625"/>
                  </a:cubicBezTo>
                  <a:lnTo>
                    <a:pt x="1" y="2625"/>
                  </a:lnTo>
                  <a:cubicBezTo>
                    <a:pt x="1" y="2626"/>
                    <a:pt x="370" y="2995"/>
                    <a:pt x="629" y="3180"/>
                  </a:cubicBezTo>
                  <a:cubicBezTo>
                    <a:pt x="2325" y="1410"/>
                    <a:pt x="4315" y="8"/>
                    <a:pt x="43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40"/>
            <p:cNvSpPr/>
            <p:nvPr/>
          </p:nvSpPr>
          <p:spPr>
            <a:xfrm rot="-2652023">
              <a:off x="2231003" y="3170696"/>
              <a:ext cx="68459" cy="132025"/>
            </a:xfrm>
            <a:custGeom>
              <a:avLst/>
              <a:gdLst/>
              <a:ahLst/>
              <a:cxnLst/>
              <a:rect l="l" t="t" r="r" b="b"/>
              <a:pathLst>
                <a:path w="1553" h="2995" extrusionOk="0">
                  <a:moveTo>
                    <a:pt x="1553" y="0"/>
                  </a:moveTo>
                  <a:lnTo>
                    <a:pt x="0" y="2477"/>
                  </a:lnTo>
                  <a:lnTo>
                    <a:pt x="555" y="2995"/>
                  </a:lnTo>
                  <a:lnTo>
                    <a:pt x="155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40"/>
            <p:cNvSpPr/>
            <p:nvPr/>
          </p:nvSpPr>
          <p:spPr>
            <a:xfrm rot="-2652023">
              <a:off x="2184885" y="3170031"/>
              <a:ext cx="68503" cy="132069"/>
            </a:xfrm>
            <a:custGeom>
              <a:avLst/>
              <a:gdLst/>
              <a:ahLst/>
              <a:cxnLst/>
              <a:rect l="l" t="t" r="r" b="b"/>
              <a:pathLst>
                <a:path w="1554" h="2996" extrusionOk="0">
                  <a:moveTo>
                    <a:pt x="1554" y="1"/>
                  </a:moveTo>
                  <a:lnTo>
                    <a:pt x="1" y="2478"/>
                  </a:lnTo>
                  <a:lnTo>
                    <a:pt x="481" y="2995"/>
                  </a:lnTo>
                  <a:lnTo>
                    <a:pt x="155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40"/>
            <p:cNvSpPr/>
            <p:nvPr/>
          </p:nvSpPr>
          <p:spPr>
            <a:xfrm rot="-2652023">
              <a:off x="2136235" y="3171100"/>
              <a:ext cx="70134" cy="132025"/>
            </a:xfrm>
            <a:custGeom>
              <a:avLst/>
              <a:gdLst/>
              <a:ahLst/>
              <a:cxnLst/>
              <a:rect l="l" t="t" r="r" b="b"/>
              <a:pathLst>
                <a:path w="1591" h="2995" extrusionOk="0">
                  <a:moveTo>
                    <a:pt x="1590" y="0"/>
                  </a:moveTo>
                  <a:lnTo>
                    <a:pt x="0" y="2477"/>
                  </a:lnTo>
                  <a:lnTo>
                    <a:pt x="518" y="2995"/>
                  </a:lnTo>
                  <a:lnTo>
                    <a:pt x="159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40"/>
            <p:cNvSpPr/>
            <p:nvPr/>
          </p:nvSpPr>
          <p:spPr>
            <a:xfrm rot="-2652023">
              <a:off x="2197748" y="2661522"/>
              <a:ext cx="130394" cy="75027"/>
            </a:xfrm>
            <a:custGeom>
              <a:avLst/>
              <a:gdLst/>
              <a:ahLst/>
              <a:cxnLst/>
              <a:rect l="l" t="t" r="r" b="b"/>
              <a:pathLst>
                <a:path w="2958" h="1702" extrusionOk="0">
                  <a:moveTo>
                    <a:pt x="2440" y="1"/>
                  </a:moveTo>
                  <a:lnTo>
                    <a:pt x="0" y="1701"/>
                  </a:lnTo>
                  <a:lnTo>
                    <a:pt x="2958" y="518"/>
                  </a:lnTo>
                  <a:lnTo>
                    <a:pt x="244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40"/>
            <p:cNvSpPr/>
            <p:nvPr/>
          </p:nvSpPr>
          <p:spPr>
            <a:xfrm rot="-2652023">
              <a:off x="2151630" y="2660901"/>
              <a:ext cx="130438" cy="74983"/>
            </a:xfrm>
            <a:custGeom>
              <a:avLst/>
              <a:gdLst/>
              <a:ahLst/>
              <a:cxnLst/>
              <a:rect l="l" t="t" r="r" b="b"/>
              <a:pathLst>
                <a:path w="2959" h="1701" extrusionOk="0">
                  <a:moveTo>
                    <a:pt x="2404" y="0"/>
                  </a:moveTo>
                  <a:lnTo>
                    <a:pt x="1" y="1701"/>
                  </a:lnTo>
                  <a:lnTo>
                    <a:pt x="2958" y="518"/>
                  </a:lnTo>
                  <a:lnTo>
                    <a:pt x="240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40"/>
            <p:cNvSpPr/>
            <p:nvPr/>
          </p:nvSpPr>
          <p:spPr>
            <a:xfrm rot="-2652023">
              <a:off x="2103217" y="2662510"/>
              <a:ext cx="130394" cy="75027"/>
            </a:xfrm>
            <a:custGeom>
              <a:avLst/>
              <a:gdLst/>
              <a:ahLst/>
              <a:cxnLst/>
              <a:rect l="l" t="t" r="r" b="b"/>
              <a:pathLst>
                <a:path w="2958" h="1702" extrusionOk="0">
                  <a:moveTo>
                    <a:pt x="2477" y="1"/>
                  </a:moveTo>
                  <a:lnTo>
                    <a:pt x="0" y="1701"/>
                  </a:lnTo>
                  <a:lnTo>
                    <a:pt x="2958" y="518"/>
                  </a:lnTo>
                  <a:lnTo>
                    <a:pt x="247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40"/>
            <p:cNvSpPr/>
            <p:nvPr/>
          </p:nvSpPr>
          <p:spPr>
            <a:xfrm rot="-2652023">
              <a:off x="3706244" y="3175163"/>
              <a:ext cx="187480" cy="172801"/>
            </a:xfrm>
            <a:custGeom>
              <a:avLst/>
              <a:gdLst/>
              <a:ahLst/>
              <a:cxnLst/>
              <a:rect l="l" t="t" r="r" b="b"/>
              <a:pathLst>
                <a:path w="4253" h="3920" extrusionOk="0">
                  <a:moveTo>
                    <a:pt x="3513" y="1"/>
                  </a:moveTo>
                  <a:lnTo>
                    <a:pt x="1" y="3032"/>
                  </a:lnTo>
                  <a:lnTo>
                    <a:pt x="740" y="3920"/>
                  </a:lnTo>
                  <a:lnTo>
                    <a:pt x="4252" y="888"/>
                  </a:lnTo>
                  <a:lnTo>
                    <a:pt x="351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40"/>
            <p:cNvSpPr/>
            <p:nvPr/>
          </p:nvSpPr>
          <p:spPr>
            <a:xfrm rot="-2652023">
              <a:off x="3713816" y="2558776"/>
              <a:ext cx="166277" cy="190742"/>
            </a:xfrm>
            <a:custGeom>
              <a:avLst/>
              <a:gdLst/>
              <a:ahLst/>
              <a:cxnLst/>
              <a:rect l="l" t="t" r="r" b="b"/>
              <a:pathLst>
                <a:path w="3772" h="4327" extrusionOk="0">
                  <a:moveTo>
                    <a:pt x="2884" y="1"/>
                  </a:moveTo>
                  <a:lnTo>
                    <a:pt x="0" y="3624"/>
                  </a:lnTo>
                  <a:lnTo>
                    <a:pt x="924" y="4326"/>
                  </a:lnTo>
                  <a:lnTo>
                    <a:pt x="3771" y="703"/>
                  </a:lnTo>
                  <a:lnTo>
                    <a:pt x="288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549" name="Google Shape;549;p40"/>
          <p:cNvCxnSpPr/>
          <p:nvPr/>
        </p:nvCxnSpPr>
        <p:spPr>
          <a:xfrm>
            <a:off x="-12836" y="1247198"/>
            <a:ext cx="9144000" cy="0"/>
          </a:xfrm>
          <a:prstGeom prst="straightConnector1">
            <a:avLst/>
          </a:prstGeom>
          <a:noFill/>
          <a:ln w="38100" cap="flat" cmpd="sng">
            <a:solidFill>
              <a:schemeClr val="dk1"/>
            </a:solidFill>
            <a:prstDash val="solid"/>
            <a:round/>
            <a:headEnd type="none" w="med" len="med"/>
            <a:tailEnd type="none" w="med" len="med"/>
          </a:ln>
        </p:spPr>
      </p:cxnSp>
      <p:grpSp>
        <p:nvGrpSpPr>
          <p:cNvPr id="550" name="Google Shape;550;p40"/>
          <p:cNvGrpSpPr/>
          <p:nvPr/>
        </p:nvGrpSpPr>
        <p:grpSpPr>
          <a:xfrm>
            <a:off x="8315593" y="259002"/>
            <a:ext cx="696579" cy="664277"/>
            <a:chOff x="1523350" y="584350"/>
            <a:chExt cx="598950" cy="571175"/>
          </a:xfrm>
        </p:grpSpPr>
        <p:sp>
          <p:nvSpPr>
            <p:cNvPr id="551" name="Google Shape;551;p40"/>
            <p:cNvSpPr/>
            <p:nvPr/>
          </p:nvSpPr>
          <p:spPr>
            <a:xfrm>
              <a:off x="1523350" y="584350"/>
              <a:ext cx="598950" cy="571175"/>
            </a:xfrm>
            <a:custGeom>
              <a:avLst/>
              <a:gdLst/>
              <a:ahLst/>
              <a:cxnLst/>
              <a:rect l="l" t="t" r="r" b="b"/>
              <a:pathLst>
                <a:path w="23958" h="22847" extrusionOk="0">
                  <a:moveTo>
                    <a:pt x="11924" y="1"/>
                  </a:moveTo>
                  <a:cubicBezTo>
                    <a:pt x="11563" y="1"/>
                    <a:pt x="11199" y="18"/>
                    <a:pt x="10833" y="52"/>
                  </a:cubicBezTo>
                  <a:cubicBezTo>
                    <a:pt x="4585" y="680"/>
                    <a:pt x="0" y="6263"/>
                    <a:pt x="629" y="12548"/>
                  </a:cubicBezTo>
                  <a:cubicBezTo>
                    <a:pt x="1184" y="18446"/>
                    <a:pt x="6135" y="22847"/>
                    <a:pt x="11936" y="22847"/>
                  </a:cubicBezTo>
                  <a:cubicBezTo>
                    <a:pt x="12317" y="22847"/>
                    <a:pt x="12701" y="22828"/>
                    <a:pt x="13088" y="22789"/>
                  </a:cubicBezTo>
                  <a:cubicBezTo>
                    <a:pt x="19373" y="22160"/>
                    <a:pt x="23957" y="16578"/>
                    <a:pt x="23329" y="10293"/>
                  </a:cubicBezTo>
                  <a:cubicBezTo>
                    <a:pt x="22737" y="4409"/>
                    <a:pt x="17752" y="1"/>
                    <a:pt x="11924" y="1"/>
                  </a:cubicBezTo>
                  <a:close/>
                </a:path>
              </a:pathLst>
            </a:custGeom>
            <a:solidFill>
              <a:schemeClr val="lt1"/>
            </a:solid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52" name="Google Shape;552;p40"/>
            <p:cNvGrpSpPr/>
            <p:nvPr/>
          </p:nvGrpSpPr>
          <p:grpSpPr>
            <a:xfrm>
              <a:off x="1555700" y="627250"/>
              <a:ext cx="534250" cy="485225"/>
              <a:chOff x="1555700" y="627250"/>
              <a:chExt cx="534250" cy="485225"/>
            </a:xfrm>
          </p:grpSpPr>
          <p:sp>
            <p:nvSpPr>
              <p:cNvPr id="553" name="Google Shape;553;p40"/>
              <p:cNvSpPr/>
              <p:nvPr/>
            </p:nvSpPr>
            <p:spPr>
              <a:xfrm>
                <a:off x="1555700" y="627250"/>
                <a:ext cx="534250" cy="485225"/>
              </a:xfrm>
              <a:custGeom>
                <a:avLst/>
                <a:gdLst/>
                <a:ahLst/>
                <a:cxnLst/>
                <a:rect l="l" t="t" r="r" b="b"/>
                <a:pathLst>
                  <a:path w="21370" h="19409" extrusionOk="0">
                    <a:moveTo>
                      <a:pt x="10670" y="0"/>
                    </a:moveTo>
                    <a:cubicBezTo>
                      <a:pt x="9932" y="0"/>
                      <a:pt x="9181" y="84"/>
                      <a:pt x="8430" y="258"/>
                    </a:cubicBezTo>
                    <a:cubicBezTo>
                      <a:pt x="3217" y="1478"/>
                      <a:pt x="0" y="6728"/>
                      <a:pt x="1220" y="11941"/>
                    </a:cubicBezTo>
                    <a:cubicBezTo>
                      <a:pt x="2298" y="16408"/>
                      <a:pt x="6279" y="19409"/>
                      <a:pt x="10676" y="19409"/>
                    </a:cubicBezTo>
                    <a:cubicBezTo>
                      <a:pt x="11411" y="19409"/>
                      <a:pt x="12157" y="19325"/>
                      <a:pt x="12903" y="19151"/>
                    </a:cubicBezTo>
                    <a:cubicBezTo>
                      <a:pt x="18116" y="17930"/>
                      <a:pt x="21370" y="12681"/>
                      <a:pt x="20113" y="7468"/>
                    </a:cubicBezTo>
                    <a:cubicBezTo>
                      <a:pt x="19067" y="3001"/>
                      <a:pt x="15090" y="0"/>
                      <a:pt x="1067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40"/>
              <p:cNvSpPr/>
              <p:nvPr/>
            </p:nvSpPr>
            <p:spPr>
              <a:xfrm>
                <a:off x="1722075" y="696550"/>
                <a:ext cx="247725" cy="345700"/>
              </a:xfrm>
              <a:custGeom>
                <a:avLst/>
                <a:gdLst/>
                <a:ahLst/>
                <a:cxnLst/>
                <a:rect l="l" t="t" r="r" b="b"/>
                <a:pathLst>
                  <a:path w="9909" h="13828" extrusionOk="0">
                    <a:moveTo>
                      <a:pt x="4437" y="2330"/>
                    </a:moveTo>
                    <a:cubicBezTo>
                      <a:pt x="5989" y="2330"/>
                      <a:pt x="6840" y="3069"/>
                      <a:pt x="6840" y="4363"/>
                    </a:cubicBezTo>
                    <a:cubicBezTo>
                      <a:pt x="6803" y="5805"/>
                      <a:pt x="5768" y="6618"/>
                      <a:pt x="4178" y="6618"/>
                    </a:cubicBezTo>
                    <a:cubicBezTo>
                      <a:pt x="3697" y="6618"/>
                      <a:pt x="3364" y="6618"/>
                      <a:pt x="3143" y="6544"/>
                    </a:cubicBezTo>
                    <a:lnTo>
                      <a:pt x="3143" y="2478"/>
                    </a:lnTo>
                    <a:cubicBezTo>
                      <a:pt x="3364" y="2404"/>
                      <a:pt x="3808" y="2330"/>
                      <a:pt x="4437" y="2330"/>
                    </a:cubicBezTo>
                    <a:close/>
                    <a:moveTo>
                      <a:pt x="4215" y="0"/>
                    </a:moveTo>
                    <a:cubicBezTo>
                      <a:pt x="2329" y="0"/>
                      <a:pt x="961" y="148"/>
                      <a:pt x="0" y="296"/>
                    </a:cubicBezTo>
                    <a:lnTo>
                      <a:pt x="0" y="13828"/>
                    </a:lnTo>
                    <a:lnTo>
                      <a:pt x="3106" y="13828"/>
                    </a:lnTo>
                    <a:lnTo>
                      <a:pt x="3106" y="8947"/>
                    </a:lnTo>
                    <a:cubicBezTo>
                      <a:pt x="3364" y="8984"/>
                      <a:pt x="3734" y="8984"/>
                      <a:pt x="4178" y="8984"/>
                    </a:cubicBezTo>
                    <a:cubicBezTo>
                      <a:pt x="6026" y="8984"/>
                      <a:pt x="7579" y="8504"/>
                      <a:pt x="8651" y="7543"/>
                    </a:cubicBezTo>
                    <a:cubicBezTo>
                      <a:pt x="9465" y="6766"/>
                      <a:pt x="9908" y="5657"/>
                      <a:pt x="9908" y="4252"/>
                    </a:cubicBezTo>
                    <a:cubicBezTo>
                      <a:pt x="9908" y="2958"/>
                      <a:pt x="9280" y="1812"/>
                      <a:pt x="8429" y="1110"/>
                    </a:cubicBezTo>
                    <a:cubicBezTo>
                      <a:pt x="7505" y="370"/>
                      <a:pt x="6137" y="0"/>
                      <a:pt x="42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ext 1">
  <p:cSld name="Title and Text 1">
    <p:spTree>
      <p:nvGrpSpPr>
        <p:cNvPr id="1" name="Shape 73"/>
        <p:cNvGrpSpPr/>
        <p:nvPr/>
      </p:nvGrpSpPr>
      <p:grpSpPr>
        <a:xfrm>
          <a:off x="0" y="0"/>
          <a:ext cx="0" cy="0"/>
          <a:chOff x="0" y="0"/>
          <a:chExt cx="0" cy="0"/>
        </a:xfrm>
      </p:grpSpPr>
      <p:sp>
        <p:nvSpPr>
          <p:cNvPr id="74" name="Google Shape;74;p21"/>
          <p:cNvSpPr txBox="1">
            <a:spLocks noGrp="1"/>
          </p:cNvSpPr>
          <p:nvPr>
            <p:ph type="subTitle" idx="1"/>
          </p:nvPr>
        </p:nvSpPr>
        <p:spPr>
          <a:xfrm flipH="1">
            <a:off x="720000" y="2609850"/>
            <a:ext cx="3852000" cy="10269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Char char="■"/>
              <a:defRPr sz="1600"/>
            </a:lvl1pPr>
            <a:lvl2pPr lvl="1" algn="ctr" rtl="0">
              <a:lnSpc>
                <a:spcPct val="100000"/>
              </a:lnSpc>
              <a:spcBef>
                <a:spcPts val="0"/>
              </a:spcBef>
              <a:spcAft>
                <a:spcPts val="0"/>
              </a:spcAft>
              <a:buSzPts val="1400"/>
              <a:buChar char="○"/>
              <a:defRPr/>
            </a:lvl2pPr>
            <a:lvl3pPr lvl="2" algn="ctr" rtl="0">
              <a:lnSpc>
                <a:spcPct val="100000"/>
              </a:lnSpc>
              <a:spcBef>
                <a:spcPts val="0"/>
              </a:spcBef>
              <a:spcAft>
                <a:spcPts val="0"/>
              </a:spcAft>
              <a:buSzPts val="1400"/>
              <a:buChar char="■"/>
              <a:defRPr/>
            </a:lvl3pPr>
            <a:lvl4pPr lvl="3" algn="ctr" rtl="0">
              <a:lnSpc>
                <a:spcPct val="100000"/>
              </a:lnSpc>
              <a:spcBef>
                <a:spcPts val="0"/>
              </a:spcBef>
              <a:spcAft>
                <a:spcPts val="0"/>
              </a:spcAft>
              <a:buSzPts val="1400"/>
              <a:buChar char="●"/>
              <a:defRPr/>
            </a:lvl4pPr>
            <a:lvl5pPr lvl="4" algn="ctr" rtl="0">
              <a:lnSpc>
                <a:spcPct val="100000"/>
              </a:lnSpc>
              <a:spcBef>
                <a:spcPts val="0"/>
              </a:spcBef>
              <a:spcAft>
                <a:spcPts val="0"/>
              </a:spcAft>
              <a:buSzPts val="1400"/>
              <a:buChar char="○"/>
              <a:defRPr/>
            </a:lvl5pPr>
            <a:lvl6pPr lvl="5" algn="ctr" rtl="0">
              <a:lnSpc>
                <a:spcPct val="100000"/>
              </a:lnSpc>
              <a:spcBef>
                <a:spcPts val="0"/>
              </a:spcBef>
              <a:spcAft>
                <a:spcPts val="0"/>
              </a:spcAft>
              <a:buSzPts val="1400"/>
              <a:buChar char="■"/>
              <a:defRPr/>
            </a:lvl6pPr>
            <a:lvl7pPr lvl="6" algn="ctr" rtl="0">
              <a:lnSpc>
                <a:spcPct val="100000"/>
              </a:lnSpc>
              <a:spcBef>
                <a:spcPts val="0"/>
              </a:spcBef>
              <a:spcAft>
                <a:spcPts val="0"/>
              </a:spcAft>
              <a:buSzPts val="1400"/>
              <a:buChar char="●"/>
              <a:defRPr/>
            </a:lvl7pPr>
            <a:lvl8pPr lvl="7" algn="ctr" rtl="0">
              <a:lnSpc>
                <a:spcPct val="100000"/>
              </a:lnSpc>
              <a:spcBef>
                <a:spcPts val="0"/>
              </a:spcBef>
              <a:spcAft>
                <a:spcPts val="0"/>
              </a:spcAft>
              <a:buSzPts val="1400"/>
              <a:buChar char="○"/>
              <a:defRPr/>
            </a:lvl8pPr>
            <a:lvl9pPr lvl="8" algn="ctr" rtl="0">
              <a:lnSpc>
                <a:spcPct val="100000"/>
              </a:lnSpc>
              <a:spcBef>
                <a:spcPts val="0"/>
              </a:spcBef>
              <a:spcAft>
                <a:spcPts val="0"/>
              </a:spcAft>
              <a:buSzPts val="1400"/>
              <a:buChar char="■"/>
              <a:defRPr/>
            </a:lvl9pPr>
          </a:lstStyle>
          <a:p>
            <a:endParaRPr/>
          </a:p>
        </p:txBody>
      </p:sp>
      <p:sp>
        <p:nvSpPr>
          <p:cNvPr id="75" name="Google Shape;75;p21"/>
          <p:cNvSpPr txBox="1">
            <a:spLocks noGrp="1"/>
          </p:cNvSpPr>
          <p:nvPr>
            <p:ph type="title"/>
          </p:nvPr>
        </p:nvSpPr>
        <p:spPr>
          <a:xfrm>
            <a:off x="720000" y="1508550"/>
            <a:ext cx="3852000" cy="11856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29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6" name="Google Shape;76;p21"/>
          <p:cNvSpPr>
            <a:spLocks noGrp="1"/>
          </p:cNvSpPr>
          <p:nvPr>
            <p:ph type="pic" idx="2"/>
          </p:nvPr>
        </p:nvSpPr>
        <p:spPr>
          <a:xfrm>
            <a:off x="4914900" y="-25825"/>
            <a:ext cx="4229100" cy="5201700"/>
          </a:xfrm>
          <a:prstGeom prst="rect">
            <a:avLst/>
          </a:prstGeom>
          <a:noFill/>
          <a:ln w="38100" cap="flat" cmpd="sng">
            <a:solidFill>
              <a:schemeClr val="dk1"/>
            </a:solidFill>
            <a:prstDash val="solid"/>
            <a:round/>
            <a:headEnd type="none" w="sm" len="sm"/>
            <a:tailEnd type="none" w="sm" len="sm"/>
          </a:ln>
        </p:spPr>
      </p:sp>
    </p:spTree>
    <p:extLst>
      <p:ext uri="{BB962C8B-B14F-4D97-AF65-F5344CB8AC3E}">
        <p14:creationId xmlns:p14="http://schemas.microsoft.com/office/powerpoint/2010/main" val="9389122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2">
  <p:cSld name="Section Header 2">
    <p:spTree>
      <p:nvGrpSpPr>
        <p:cNvPr id="1" name="Shape 173"/>
        <p:cNvGrpSpPr/>
        <p:nvPr/>
      </p:nvGrpSpPr>
      <p:grpSpPr>
        <a:xfrm>
          <a:off x="0" y="0"/>
          <a:ext cx="0" cy="0"/>
          <a:chOff x="0" y="0"/>
          <a:chExt cx="0" cy="0"/>
        </a:xfrm>
      </p:grpSpPr>
      <p:sp>
        <p:nvSpPr>
          <p:cNvPr id="174" name="Google Shape;174;p32"/>
          <p:cNvSpPr txBox="1">
            <a:spLocks noGrp="1"/>
          </p:cNvSpPr>
          <p:nvPr>
            <p:ph type="title"/>
          </p:nvPr>
        </p:nvSpPr>
        <p:spPr>
          <a:xfrm>
            <a:off x="1584085" y="1893525"/>
            <a:ext cx="4977300" cy="8064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3600"/>
              <a:buNone/>
              <a:defRPr sz="43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75" name="Google Shape;175;p32"/>
          <p:cNvSpPr txBox="1">
            <a:spLocks noGrp="1"/>
          </p:cNvSpPr>
          <p:nvPr>
            <p:ph type="title" idx="2" hasCustomPrompt="1"/>
          </p:nvPr>
        </p:nvSpPr>
        <p:spPr>
          <a:xfrm>
            <a:off x="6929450" y="1836125"/>
            <a:ext cx="1471500" cy="1471500"/>
          </a:xfrm>
          <a:prstGeom prst="rect">
            <a:avLst/>
          </a:prstGeom>
          <a:solidFill>
            <a:schemeClr val="dk2"/>
          </a:solid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6000"/>
              <a:buNone/>
              <a:defRPr sz="8000">
                <a:solidFill>
                  <a:schemeClr val="lt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76" name="Google Shape;176;p32"/>
          <p:cNvSpPr txBox="1">
            <a:spLocks noGrp="1"/>
          </p:cNvSpPr>
          <p:nvPr>
            <p:ph type="subTitle" idx="1"/>
          </p:nvPr>
        </p:nvSpPr>
        <p:spPr>
          <a:xfrm>
            <a:off x="1584086" y="2851900"/>
            <a:ext cx="4977300" cy="506100"/>
          </a:xfrm>
          <a:prstGeom prst="rect">
            <a:avLst/>
          </a:prstGeom>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extLst>
      <p:ext uri="{BB962C8B-B14F-4D97-AF65-F5344CB8AC3E}">
        <p14:creationId xmlns:p14="http://schemas.microsoft.com/office/powerpoint/2010/main" val="22426431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3">
  <p:cSld name="Section Header 3">
    <p:spTree>
      <p:nvGrpSpPr>
        <p:cNvPr id="1" name="Shape 177"/>
        <p:cNvGrpSpPr/>
        <p:nvPr/>
      </p:nvGrpSpPr>
      <p:grpSpPr>
        <a:xfrm>
          <a:off x="0" y="0"/>
          <a:ext cx="0" cy="0"/>
          <a:chOff x="0" y="0"/>
          <a:chExt cx="0" cy="0"/>
        </a:xfrm>
      </p:grpSpPr>
      <p:sp>
        <p:nvSpPr>
          <p:cNvPr id="178" name="Google Shape;178;p33"/>
          <p:cNvSpPr txBox="1">
            <a:spLocks noGrp="1"/>
          </p:cNvSpPr>
          <p:nvPr>
            <p:ph type="title"/>
          </p:nvPr>
        </p:nvSpPr>
        <p:spPr>
          <a:xfrm>
            <a:off x="740488" y="1451225"/>
            <a:ext cx="3205200" cy="15888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3600"/>
              <a:buNone/>
              <a:defRPr sz="43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79" name="Google Shape;179;p33"/>
          <p:cNvSpPr txBox="1">
            <a:spLocks noGrp="1"/>
          </p:cNvSpPr>
          <p:nvPr>
            <p:ph type="title" idx="2" hasCustomPrompt="1"/>
          </p:nvPr>
        </p:nvSpPr>
        <p:spPr>
          <a:xfrm>
            <a:off x="4189325" y="1500400"/>
            <a:ext cx="1471500" cy="1471500"/>
          </a:xfrm>
          <a:prstGeom prst="rect">
            <a:avLst/>
          </a:prstGeom>
          <a:solidFill>
            <a:schemeClr val="dk2"/>
          </a:solid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6000"/>
              <a:buNone/>
              <a:defRPr sz="8000">
                <a:solidFill>
                  <a:schemeClr val="accent3"/>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80" name="Google Shape;180;p33"/>
          <p:cNvSpPr txBox="1">
            <a:spLocks noGrp="1"/>
          </p:cNvSpPr>
          <p:nvPr>
            <p:ph type="subTitle" idx="1"/>
          </p:nvPr>
        </p:nvSpPr>
        <p:spPr>
          <a:xfrm>
            <a:off x="740488" y="3062425"/>
            <a:ext cx="4924200" cy="506100"/>
          </a:xfrm>
          <a:prstGeom prst="rect">
            <a:avLst/>
          </a:prstGeom>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extLst>
      <p:ext uri="{BB962C8B-B14F-4D97-AF65-F5344CB8AC3E}">
        <p14:creationId xmlns:p14="http://schemas.microsoft.com/office/powerpoint/2010/main" val="25766652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5"/>
        <p:cNvGrpSpPr/>
        <p:nvPr/>
      </p:nvGrpSpPr>
      <p:grpSpPr>
        <a:xfrm>
          <a:off x="0" y="0"/>
          <a:ext cx="0" cy="0"/>
          <a:chOff x="0" y="0"/>
          <a:chExt cx="0" cy="0"/>
        </a:xfrm>
      </p:grpSpPr>
      <p:sp>
        <p:nvSpPr>
          <p:cNvPr id="16" name="Google Shape;16;p4"/>
          <p:cNvSpPr txBox="1">
            <a:spLocks noGrp="1"/>
          </p:cNvSpPr>
          <p:nvPr>
            <p:ph type="title"/>
          </p:nvPr>
        </p:nvSpPr>
        <p:spPr>
          <a:xfrm>
            <a:off x="720000" y="538422"/>
            <a:ext cx="7704000" cy="5727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29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7" name="Google Shape;17;p4"/>
          <p:cNvSpPr txBox="1">
            <a:spLocks noGrp="1"/>
          </p:cNvSpPr>
          <p:nvPr>
            <p:ph type="body" idx="1"/>
          </p:nvPr>
        </p:nvSpPr>
        <p:spPr>
          <a:xfrm>
            <a:off x="720000" y="1340101"/>
            <a:ext cx="7704000" cy="290100"/>
          </a:xfrm>
          <a:prstGeom prst="rect">
            <a:avLst/>
          </a:prstGeom>
        </p:spPr>
        <p:txBody>
          <a:bodyPr spcFirstLastPara="1" wrap="square" lIns="91425" tIns="91425" rIns="91425" bIns="91425" anchor="ctr" anchorCtr="0">
            <a:noAutofit/>
          </a:bodyPr>
          <a:lstStyle>
            <a:lvl1pPr marL="457200" lvl="0" indent="-304800" rtl="0">
              <a:lnSpc>
                <a:spcPct val="100000"/>
              </a:lnSpc>
              <a:spcBef>
                <a:spcPts val="0"/>
              </a:spcBef>
              <a:spcAft>
                <a:spcPts val="0"/>
              </a:spcAft>
              <a:buSzPts val="1200"/>
              <a:buAutoNum type="arabicPeriod"/>
              <a:defRPr sz="1300"/>
            </a:lvl1pPr>
            <a:lvl2pPr marL="914400" lvl="1" indent="-304800" rtl="0">
              <a:lnSpc>
                <a:spcPct val="115000"/>
              </a:lnSpc>
              <a:spcBef>
                <a:spcPts val="0"/>
              </a:spcBef>
              <a:spcAft>
                <a:spcPts val="0"/>
              </a:spcAft>
              <a:buSzPts val="1200"/>
              <a:buFont typeface="Roboto Condensed Light"/>
              <a:buAutoNum type="alphaLcPeriod"/>
              <a:defRPr/>
            </a:lvl2pPr>
            <a:lvl3pPr marL="1371600" lvl="2" indent="-304800" rtl="0">
              <a:lnSpc>
                <a:spcPct val="115000"/>
              </a:lnSpc>
              <a:spcBef>
                <a:spcPts val="1600"/>
              </a:spcBef>
              <a:spcAft>
                <a:spcPts val="0"/>
              </a:spcAft>
              <a:buSzPts val="1200"/>
              <a:buFont typeface="Roboto Condensed Light"/>
              <a:buAutoNum type="romanLcPeriod"/>
              <a:defRPr/>
            </a:lvl3pPr>
            <a:lvl4pPr marL="1828800" lvl="3" indent="-304800" rtl="0">
              <a:lnSpc>
                <a:spcPct val="115000"/>
              </a:lnSpc>
              <a:spcBef>
                <a:spcPts val="1600"/>
              </a:spcBef>
              <a:spcAft>
                <a:spcPts val="0"/>
              </a:spcAft>
              <a:buSzPts val="1200"/>
              <a:buFont typeface="Roboto Condensed Light"/>
              <a:buAutoNum type="arabicPeriod"/>
              <a:defRPr/>
            </a:lvl4pPr>
            <a:lvl5pPr marL="2286000" lvl="4" indent="-304800" rtl="0">
              <a:lnSpc>
                <a:spcPct val="115000"/>
              </a:lnSpc>
              <a:spcBef>
                <a:spcPts val="1600"/>
              </a:spcBef>
              <a:spcAft>
                <a:spcPts val="0"/>
              </a:spcAft>
              <a:buSzPts val="1200"/>
              <a:buFont typeface="Roboto Condensed Light"/>
              <a:buAutoNum type="alphaLcPeriod"/>
              <a:defRPr/>
            </a:lvl5pPr>
            <a:lvl6pPr marL="2743200" lvl="5" indent="-304800" rtl="0">
              <a:lnSpc>
                <a:spcPct val="115000"/>
              </a:lnSpc>
              <a:spcBef>
                <a:spcPts val="1600"/>
              </a:spcBef>
              <a:spcAft>
                <a:spcPts val="0"/>
              </a:spcAft>
              <a:buSzPts val="1200"/>
              <a:buFont typeface="Roboto Condensed Light"/>
              <a:buAutoNum type="romanLcPeriod"/>
              <a:defRPr/>
            </a:lvl6pPr>
            <a:lvl7pPr marL="3200400" lvl="6" indent="-304800" rtl="0">
              <a:lnSpc>
                <a:spcPct val="115000"/>
              </a:lnSpc>
              <a:spcBef>
                <a:spcPts val="1600"/>
              </a:spcBef>
              <a:spcAft>
                <a:spcPts val="0"/>
              </a:spcAft>
              <a:buSzPts val="1200"/>
              <a:buFont typeface="Roboto Condensed Light"/>
              <a:buAutoNum type="arabicPeriod"/>
              <a:defRPr/>
            </a:lvl7pPr>
            <a:lvl8pPr marL="3657600" lvl="7" indent="-304800" rtl="0">
              <a:lnSpc>
                <a:spcPct val="115000"/>
              </a:lnSpc>
              <a:spcBef>
                <a:spcPts val="1600"/>
              </a:spcBef>
              <a:spcAft>
                <a:spcPts val="0"/>
              </a:spcAft>
              <a:buSzPts val="1200"/>
              <a:buFont typeface="Roboto Condensed Light"/>
              <a:buAutoNum type="alphaLcPeriod"/>
              <a:defRPr/>
            </a:lvl8pPr>
            <a:lvl9pPr marL="4114800" lvl="8" indent="-304800" rtl="0">
              <a:lnSpc>
                <a:spcPct val="115000"/>
              </a:lnSpc>
              <a:spcBef>
                <a:spcPts val="1600"/>
              </a:spcBef>
              <a:spcAft>
                <a:spcPts val="1600"/>
              </a:spcAft>
              <a:buSzPts val="1200"/>
              <a:buFont typeface="Roboto Condensed Light"/>
              <a:buAutoNum type="romanLcPeriod"/>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6"/>
        <p:cNvGrpSpPr/>
        <p:nvPr/>
      </p:nvGrpSpPr>
      <p:grpSpPr>
        <a:xfrm>
          <a:off x="0" y="0"/>
          <a:ext cx="0" cy="0"/>
          <a:chOff x="0" y="0"/>
          <a:chExt cx="0" cy="0"/>
        </a:xfrm>
      </p:grpSpPr>
      <p:sp>
        <p:nvSpPr>
          <p:cNvPr id="27" name="Google Shape;27;p7"/>
          <p:cNvSpPr txBox="1">
            <a:spLocks noGrp="1"/>
          </p:cNvSpPr>
          <p:nvPr>
            <p:ph type="body" idx="1"/>
          </p:nvPr>
        </p:nvSpPr>
        <p:spPr>
          <a:xfrm>
            <a:off x="726900" y="1514400"/>
            <a:ext cx="4339500" cy="2624400"/>
          </a:xfrm>
          <a:prstGeom prst="rect">
            <a:avLst/>
          </a:prstGeom>
        </p:spPr>
        <p:txBody>
          <a:bodyPr spcFirstLastPara="1" wrap="square" lIns="91425" tIns="91425" rIns="91425" bIns="91425" anchor="ctr" anchorCtr="0">
            <a:noAutofit/>
          </a:bodyPr>
          <a:lstStyle>
            <a:lvl1pPr marL="457200" lvl="0" indent="-292100" rtl="0">
              <a:lnSpc>
                <a:spcPct val="100000"/>
              </a:lnSpc>
              <a:spcBef>
                <a:spcPts val="0"/>
              </a:spcBef>
              <a:spcAft>
                <a:spcPts val="0"/>
              </a:spcAft>
              <a:buClr>
                <a:srgbClr val="595959"/>
              </a:buClr>
              <a:buSzPts val="1000"/>
              <a:buFont typeface="Anaheim"/>
              <a:buChar char="■"/>
              <a:defRPr>
                <a:solidFill>
                  <a:srgbClr val="434343"/>
                </a:solidFill>
              </a:defRPr>
            </a:lvl1pPr>
            <a:lvl2pPr marL="914400" lvl="1" indent="-317500" rtl="0">
              <a:lnSpc>
                <a:spcPct val="115000"/>
              </a:lnSpc>
              <a:spcBef>
                <a:spcPts val="0"/>
              </a:spcBef>
              <a:spcAft>
                <a:spcPts val="0"/>
              </a:spcAft>
              <a:buClr>
                <a:srgbClr val="595959"/>
              </a:buClr>
              <a:buSzPts val="1400"/>
              <a:buFont typeface="Anaheim"/>
              <a:buChar char="○"/>
              <a:defRPr>
                <a:solidFill>
                  <a:srgbClr val="434343"/>
                </a:solidFill>
              </a:defRPr>
            </a:lvl2pPr>
            <a:lvl3pPr marL="1371600" lvl="2" indent="-317500" rtl="0">
              <a:lnSpc>
                <a:spcPct val="115000"/>
              </a:lnSpc>
              <a:spcBef>
                <a:spcPts val="1600"/>
              </a:spcBef>
              <a:spcAft>
                <a:spcPts val="0"/>
              </a:spcAft>
              <a:buClr>
                <a:srgbClr val="595959"/>
              </a:buClr>
              <a:buSzPts val="1400"/>
              <a:buFont typeface="Anaheim"/>
              <a:buChar char="■"/>
              <a:defRPr>
                <a:solidFill>
                  <a:srgbClr val="434343"/>
                </a:solidFill>
              </a:defRPr>
            </a:lvl3pPr>
            <a:lvl4pPr marL="1828800" lvl="3" indent="-317500" rtl="0">
              <a:lnSpc>
                <a:spcPct val="115000"/>
              </a:lnSpc>
              <a:spcBef>
                <a:spcPts val="1600"/>
              </a:spcBef>
              <a:spcAft>
                <a:spcPts val="0"/>
              </a:spcAft>
              <a:buClr>
                <a:srgbClr val="595959"/>
              </a:buClr>
              <a:buSzPts val="1400"/>
              <a:buFont typeface="Anaheim"/>
              <a:buChar char="●"/>
              <a:defRPr>
                <a:solidFill>
                  <a:srgbClr val="434343"/>
                </a:solidFill>
              </a:defRPr>
            </a:lvl4pPr>
            <a:lvl5pPr marL="2286000" lvl="4" indent="-317500" rtl="0">
              <a:lnSpc>
                <a:spcPct val="115000"/>
              </a:lnSpc>
              <a:spcBef>
                <a:spcPts val="1600"/>
              </a:spcBef>
              <a:spcAft>
                <a:spcPts val="0"/>
              </a:spcAft>
              <a:buClr>
                <a:srgbClr val="595959"/>
              </a:buClr>
              <a:buSzPts val="1400"/>
              <a:buFont typeface="Anaheim"/>
              <a:buChar char="○"/>
              <a:defRPr>
                <a:solidFill>
                  <a:srgbClr val="434343"/>
                </a:solidFill>
              </a:defRPr>
            </a:lvl5pPr>
            <a:lvl6pPr marL="2743200" lvl="5" indent="-317500" rtl="0">
              <a:lnSpc>
                <a:spcPct val="115000"/>
              </a:lnSpc>
              <a:spcBef>
                <a:spcPts val="1600"/>
              </a:spcBef>
              <a:spcAft>
                <a:spcPts val="0"/>
              </a:spcAft>
              <a:buClr>
                <a:srgbClr val="595959"/>
              </a:buClr>
              <a:buSzPts val="1400"/>
              <a:buFont typeface="Anaheim"/>
              <a:buChar char="■"/>
              <a:defRPr>
                <a:solidFill>
                  <a:srgbClr val="434343"/>
                </a:solidFill>
              </a:defRPr>
            </a:lvl6pPr>
            <a:lvl7pPr marL="3200400" lvl="6" indent="-317500" rtl="0">
              <a:lnSpc>
                <a:spcPct val="115000"/>
              </a:lnSpc>
              <a:spcBef>
                <a:spcPts val="1600"/>
              </a:spcBef>
              <a:spcAft>
                <a:spcPts val="0"/>
              </a:spcAft>
              <a:buClr>
                <a:srgbClr val="595959"/>
              </a:buClr>
              <a:buSzPts val="1400"/>
              <a:buFont typeface="Anaheim"/>
              <a:buChar char="●"/>
              <a:defRPr>
                <a:solidFill>
                  <a:srgbClr val="434343"/>
                </a:solidFill>
              </a:defRPr>
            </a:lvl7pPr>
            <a:lvl8pPr marL="3657600" lvl="7" indent="-317500" rtl="0">
              <a:lnSpc>
                <a:spcPct val="115000"/>
              </a:lnSpc>
              <a:spcBef>
                <a:spcPts val="1600"/>
              </a:spcBef>
              <a:spcAft>
                <a:spcPts val="0"/>
              </a:spcAft>
              <a:buClr>
                <a:srgbClr val="595959"/>
              </a:buClr>
              <a:buSzPts val="1400"/>
              <a:buFont typeface="Anaheim"/>
              <a:buChar char="○"/>
              <a:defRPr>
                <a:solidFill>
                  <a:srgbClr val="434343"/>
                </a:solidFill>
              </a:defRPr>
            </a:lvl8pPr>
            <a:lvl9pPr marL="4114800" lvl="8" indent="-317500" rtl="0">
              <a:lnSpc>
                <a:spcPct val="115000"/>
              </a:lnSpc>
              <a:spcBef>
                <a:spcPts val="1600"/>
              </a:spcBef>
              <a:spcAft>
                <a:spcPts val="1600"/>
              </a:spcAft>
              <a:buClr>
                <a:srgbClr val="595959"/>
              </a:buClr>
              <a:buSzPts val="1400"/>
              <a:buFont typeface="Anaheim"/>
              <a:buChar char="■"/>
              <a:defRPr>
                <a:solidFill>
                  <a:srgbClr val="434343"/>
                </a:solidFill>
              </a:defRPr>
            </a:lvl9pPr>
          </a:lstStyle>
          <a:p>
            <a:endParaRPr/>
          </a:p>
        </p:txBody>
      </p:sp>
      <p:sp>
        <p:nvSpPr>
          <p:cNvPr id="28" name="Google Shape;28;p7"/>
          <p:cNvSpPr txBox="1">
            <a:spLocks noGrp="1"/>
          </p:cNvSpPr>
          <p:nvPr>
            <p:ph type="title"/>
          </p:nvPr>
        </p:nvSpPr>
        <p:spPr>
          <a:xfrm>
            <a:off x="726900" y="548675"/>
            <a:ext cx="7697100" cy="567900"/>
          </a:xfrm>
          <a:prstGeom prst="rect">
            <a:avLst/>
          </a:prstGeom>
          <a:ln>
            <a:noFill/>
          </a:ln>
        </p:spPr>
        <p:txBody>
          <a:bodyPr spcFirstLastPara="1" wrap="square" lIns="91425" tIns="91425" rIns="91425" bIns="91425" anchor="ctr" anchorCtr="0">
            <a:noAutofit/>
          </a:bodyPr>
          <a:lstStyle>
            <a:lvl1pPr lvl="0" algn="l" rtl="0">
              <a:lnSpc>
                <a:spcPct val="150000"/>
              </a:lnSpc>
              <a:spcBef>
                <a:spcPts val="0"/>
              </a:spcBef>
              <a:spcAft>
                <a:spcPts val="0"/>
              </a:spcAft>
              <a:buSzPts val="29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4"/>
        <p:cNvGrpSpPr/>
        <p:nvPr/>
      </p:nvGrpSpPr>
      <p:grpSpPr>
        <a:xfrm>
          <a:off x="0" y="0"/>
          <a:ext cx="0" cy="0"/>
          <a:chOff x="0" y="0"/>
          <a:chExt cx="0" cy="0"/>
        </a:xfrm>
      </p:grpSpPr>
      <p:sp>
        <p:nvSpPr>
          <p:cNvPr id="35" name="Google Shape;35;p10"/>
          <p:cNvSpPr txBox="1">
            <a:spLocks noGrp="1"/>
          </p:cNvSpPr>
          <p:nvPr>
            <p:ph type="title"/>
          </p:nvPr>
        </p:nvSpPr>
        <p:spPr>
          <a:xfrm>
            <a:off x="5010150" y="3401275"/>
            <a:ext cx="2933700" cy="1202100"/>
          </a:xfrm>
          <a:prstGeom prst="rect">
            <a:avLst/>
          </a:prstGeom>
          <a:solidFill>
            <a:schemeClr val="dk2"/>
          </a:solid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lnSpc>
                <a:spcPct val="115000"/>
              </a:lnSpc>
              <a:spcBef>
                <a:spcPts val="0"/>
              </a:spcBef>
              <a:spcAft>
                <a:spcPts val="0"/>
              </a:spcAft>
              <a:buSzPts val="2900"/>
              <a:buNone/>
              <a:defRPr>
                <a:solidFill>
                  <a:schemeClr val="lt1"/>
                </a:solidFill>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39"/>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3">
  <p:cSld name="CUSTOM_11_1_1">
    <p:spTree>
      <p:nvGrpSpPr>
        <p:cNvPr id="1" name="Shape 61"/>
        <p:cNvGrpSpPr/>
        <p:nvPr/>
      </p:nvGrpSpPr>
      <p:grpSpPr>
        <a:xfrm>
          <a:off x="0" y="0"/>
          <a:ext cx="0" cy="0"/>
          <a:chOff x="0" y="0"/>
          <a:chExt cx="0" cy="0"/>
        </a:xfrm>
      </p:grpSpPr>
      <p:sp>
        <p:nvSpPr>
          <p:cNvPr id="62" name="Google Shape;62;p17"/>
          <p:cNvSpPr txBox="1">
            <a:spLocks noGrp="1"/>
          </p:cNvSpPr>
          <p:nvPr>
            <p:ph type="title"/>
          </p:nvPr>
        </p:nvSpPr>
        <p:spPr>
          <a:xfrm>
            <a:off x="720000" y="538422"/>
            <a:ext cx="7704000" cy="5727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29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4">
  <p:cSld name="CUSTOM_11_1_1_1">
    <p:spTree>
      <p:nvGrpSpPr>
        <p:cNvPr id="1" name="Shape 63"/>
        <p:cNvGrpSpPr/>
        <p:nvPr/>
      </p:nvGrpSpPr>
      <p:grpSpPr>
        <a:xfrm>
          <a:off x="0" y="0"/>
          <a:ext cx="0" cy="0"/>
          <a:chOff x="0" y="0"/>
          <a:chExt cx="0" cy="0"/>
        </a:xfrm>
      </p:grpSpPr>
      <p:sp>
        <p:nvSpPr>
          <p:cNvPr id="64" name="Google Shape;64;p18"/>
          <p:cNvSpPr txBox="1">
            <a:spLocks noGrp="1"/>
          </p:cNvSpPr>
          <p:nvPr>
            <p:ph type="title"/>
          </p:nvPr>
        </p:nvSpPr>
        <p:spPr>
          <a:xfrm>
            <a:off x="720000" y="538422"/>
            <a:ext cx="7704000" cy="5727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29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cxnSp>
        <p:nvCxnSpPr>
          <p:cNvPr id="65" name="Google Shape;65;p18"/>
          <p:cNvCxnSpPr/>
          <p:nvPr/>
        </p:nvCxnSpPr>
        <p:spPr>
          <a:xfrm>
            <a:off x="-6450" y="961875"/>
            <a:ext cx="2155500" cy="0"/>
          </a:xfrm>
          <a:prstGeom prst="straightConnector1">
            <a:avLst/>
          </a:prstGeom>
          <a:noFill/>
          <a:ln w="38100" cap="flat" cmpd="sng">
            <a:solidFill>
              <a:schemeClr val="dk1"/>
            </a:solidFill>
            <a:prstDash val="solid"/>
            <a:round/>
            <a:headEnd type="none" w="med" len="med"/>
            <a:tailEnd type="none" w="med" len="med"/>
          </a:ln>
        </p:spPr>
      </p:cxnSp>
      <p:cxnSp>
        <p:nvCxnSpPr>
          <p:cNvPr id="66" name="Google Shape;66;p18"/>
          <p:cNvCxnSpPr/>
          <p:nvPr/>
        </p:nvCxnSpPr>
        <p:spPr>
          <a:xfrm>
            <a:off x="6998661" y="961875"/>
            <a:ext cx="2155500" cy="0"/>
          </a:xfrm>
          <a:prstGeom prst="straightConnector1">
            <a:avLst/>
          </a:prstGeom>
          <a:noFill/>
          <a:ln w="38100" cap="flat" cmpd="sng">
            <a:solidFill>
              <a:schemeClr val="dk1"/>
            </a:solidFill>
            <a:prstDash val="solid"/>
            <a:round/>
            <a:headEnd type="none" w="med" len="med"/>
            <a:tailEnd type="none" w="med" len="med"/>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Header 1">
  <p:cSld name="CUSTOM_13">
    <p:spTree>
      <p:nvGrpSpPr>
        <p:cNvPr id="1" name="Shape 169"/>
        <p:cNvGrpSpPr/>
        <p:nvPr/>
      </p:nvGrpSpPr>
      <p:grpSpPr>
        <a:xfrm>
          <a:off x="0" y="0"/>
          <a:ext cx="0" cy="0"/>
          <a:chOff x="0" y="0"/>
          <a:chExt cx="0" cy="0"/>
        </a:xfrm>
      </p:grpSpPr>
      <p:sp>
        <p:nvSpPr>
          <p:cNvPr id="170" name="Google Shape;170;p31"/>
          <p:cNvSpPr txBox="1">
            <a:spLocks noGrp="1"/>
          </p:cNvSpPr>
          <p:nvPr>
            <p:ph type="title"/>
          </p:nvPr>
        </p:nvSpPr>
        <p:spPr>
          <a:xfrm flipH="1">
            <a:off x="2593162" y="1893525"/>
            <a:ext cx="4977300" cy="8064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3600"/>
              <a:buNone/>
              <a:defRPr sz="43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71" name="Google Shape;171;p31"/>
          <p:cNvSpPr txBox="1">
            <a:spLocks noGrp="1"/>
          </p:cNvSpPr>
          <p:nvPr>
            <p:ph type="title" idx="2" hasCustomPrompt="1"/>
          </p:nvPr>
        </p:nvSpPr>
        <p:spPr>
          <a:xfrm flipH="1">
            <a:off x="740425" y="1874525"/>
            <a:ext cx="1471500" cy="1471500"/>
          </a:xfrm>
          <a:prstGeom prst="rect">
            <a:avLst/>
          </a:prstGeom>
          <a:solidFill>
            <a:schemeClr val="dk2"/>
          </a:solid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6000"/>
              <a:buNone/>
              <a:defRPr sz="8000">
                <a:solidFill>
                  <a:schemeClr val="lt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72" name="Google Shape;172;p31"/>
          <p:cNvSpPr txBox="1">
            <a:spLocks noGrp="1"/>
          </p:cNvSpPr>
          <p:nvPr>
            <p:ph type="subTitle" idx="1"/>
          </p:nvPr>
        </p:nvSpPr>
        <p:spPr>
          <a:xfrm flipH="1">
            <a:off x="2593162" y="2851900"/>
            <a:ext cx="4977300" cy="506100"/>
          </a:xfrm>
          <a:prstGeom prst="rect">
            <a:avLst/>
          </a:prstGeom>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206"/>
        <p:cNvGrpSpPr/>
        <p:nvPr/>
      </p:nvGrpSpPr>
      <p:grpSpPr>
        <a:xfrm>
          <a:off x="0" y="0"/>
          <a:ext cx="0" cy="0"/>
          <a:chOff x="0" y="0"/>
          <a:chExt cx="0" cy="0"/>
        </a:xfrm>
      </p:grpSpPr>
      <p:cxnSp>
        <p:nvCxnSpPr>
          <p:cNvPr id="207" name="Google Shape;207;p37"/>
          <p:cNvCxnSpPr/>
          <p:nvPr/>
        </p:nvCxnSpPr>
        <p:spPr>
          <a:xfrm rot="10800000">
            <a:off x="7114375" y="0"/>
            <a:ext cx="0" cy="5195100"/>
          </a:xfrm>
          <a:prstGeom prst="straightConnector1">
            <a:avLst/>
          </a:prstGeom>
          <a:noFill/>
          <a:ln w="38100" cap="flat" cmpd="sng">
            <a:solidFill>
              <a:schemeClr val="dk1"/>
            </a:solidFill>
            <a:prstDash val="solid"/>
            <a:round/>
            <a:headEnd type="none" w="med" len="med"/>
            <a:tailEnd type="none" w="med" len="med"/>
          </a:ln>
        </p:spPr>
      </p:cxnSp>
      <p:cxnSp>
        <p:nvCxnSpPr>
          <p:cNvPr id="208" name="Google Shape;208;p37"/>
          <p:cNvCxnSpPr/>
          <p:nvPr/>
        </p:nvCxnSpPr>
        <p:spPr>
          <a:xfrm rot="10800000">
            <a:off x="7107900" y="2584625"/>
            <a:ext cx="2036100" cy="0"/>
          </a:xfrm>
          <a:prstGeom prst="straightConnector1">
            <a:avLst/>
          </a:prstGeom>
          <a:noFill/>
          <a:ln w="38100" cap="flat" cmpd="sng">
            <a:solidFill>
              <a:schemeClr val="dk1"/>
            </a:solidFill>
            <a:prstDash val="solid"/>
            <a:round/>
            <a:headEnd type="none" w="med" len="med"/>
            <a:tailEnd type="none" w="med" len="med"/>
          </a:ln>
        </p:spPr>
      </p:cxnSp>
      <p:cxnSp>
        <p:nvCxnSpPr>
          <p:cNvPr id="209" name="Google Shape;209;p37"/>
          <p:cNvCxnSpPr/>
          <p:nvPr/>
        </p:nvCxnSpPr>
        <p:spPr>
          <a:xfrm rot="10800000">
            <a:off x="7107900" y="4617950"/>
            <a:ext cx="2036100" cy="0"/>
          </a:xfrm>
          <a:prstGeom prst="straightConnector1">
            <a:avLst/>
          </a:prstGeom>
          <a:noFill/>
          <a:ln w="38100" cap="flat" cmpd="sng">
            <a:solidFill>
              <a:schemeClr val="dk1"/>
            </a:solidFill>
            <a:prstDash val="solid"/>
            <a:round/>
            <a:headEnd type="none" w="med" len="med"/>
            <a:tailEnd type="none" w="med" len="med"/>
          </a:ln>
        </p:spPr>
      </p:cxnSp>
      <p:cxnSp>
        <p:nvCxnSpPr>
          <p:cNvPr id="210" name="Google Shape;210;p37"/>
          <p:cNvCxnSpPr/>
          <p:nvPr/>
        </p:nvCxnSpPr>
        <p:spPr>
          <a:xfrm rot="10800000">
            <a:off x="7107900" y="553000"/>
            <a:ext cx="2036100" cy="0"/>
          </a:xfrm>
          <a:prstGeom prst="straightConnector1">
            <a:avLst/>
          </a:prstGeom>
          <a:noFill/>
          <a:ln w="38100" cap="flat" cmpd="sng">
            <a:solidFill>
              <a:schemeClr val="dk1"/>
            </a:solidFill>
            <a:prstDash val="solid"/>
            <a:round/>
            <a:headEnd type="none" w="med" len="med"/>
            <a:tailEnd type="none" w="med" len="med"/>
          </a:ln>
        </p:spPr>
      </p:cxnSp>
      <p:grpSp>
        <p:nvGrpSpPr>
          <p:cNvPr id="211" name="Google Shape;211;p37"/>
          <p:cNvGrpSpPr/>
          <p:nvPr/>
        </p:nvGrpSpPr>
        <p:grpSpPr>
          <a:xfrm rot="5400000">
            <a:off x="7722828" y="1128008"/>
            <a:ext cx="806244" cy="881612"/>
            <a:chOff x="-991575" y="941475"/>
            <a:chExt cx="1147025" cy="1254250"/>
          </a:xfrm>
        </p:grpSpPr>
        <p:sp>
          <p:nvSpPr>
            <p:cNvPr id="212" name="Google Shape;212;p37"/>
            <p:cNvSpPr/>
            <p:nvPr/>
          </p:nvSpPr>
          <p:spPr>
            <a:xfrm>
              <a:off x="-991575" y="1105850"/>
              <a:ext cx="823550" cy="843100"/>
            </a:xfrm>
            <a:custGeom>
              <a:avLst/>
              <a:gdLst/>
              <a:ahLst/>
              <a:cxnLst/>
              <a:rect l="l" t="t" r="r" b="b"/>
              <a:pathLst>
                <a:path w="32942" h="33724" extrusionOk="0">
                  <a:moveTo>
                    <a:pt x="2868" y="1"/>
                  </a:moveTo>
                  <a:cubicBezTo>
                    <a:pt x="2342" y="1"/>
                    <a:pt x="1813" y="161"/>
                    <a:pt x="1368" y="487"/>
                  </a:cubicBezTo>
                  <a:cubicBezTo>
                    <a:pt x="259" y="1337"/>
                    <a:pt x="0" y="2964"/>
                    <a:pt x="814" y="4073"/>
                  </a:cubicBezTo>
                  <a:lnTo>
                    <a:pt x="10759" y="17494"/>
                  </a:lnTo>
                  <a:lnTo>
                    <a:pt x="11017" y="17937"/>
                  </a:lnTo>
                  <a:cubicBezTo>
                    <a:pt x="11535" y="18640"/>
                    <a:pt x="12348" y="19009"/>
                    <a:pt x="13199" y="19009"/>
                  </a:cubicBezTo>
                  <a:lnTo>
                    <a:pt x="23772" y="19009"/>
                  </a:lnTo>
                  <a:lnTo>
                    <a:pt x="23772" y="26625"/>
                  </a:lnTo>
                  <a:lnTo>
                    <a:pt x="18190" y="26625"/>
                  </a:lnTo>
                  <a:cubicBezTo>
                    <a:pt x="17118" y="26625"/>
                    <a:pt x="16267" y="27513"/>
                    <a:pt x="16267" y="28548"/>
                  </a:cubicBezTo>
                  <a:cubicBezTo>
                    <a:pt x="16267" y="29620"/>
                    <a:pt x="17155" y="30507"/>
                    <a:pt x="18190" y="30507"/>
                  </a:cubicBezTo>
                  <a:lnTo>
                    <a:pt x="23772" y="30507"/>
                  </a:lnTo>
                  <a:cubicBezTo>
                    <a:pt x="23772" y="32282"/>
                    <a:pt x="25214" y="33724"/>
                    <a:pt x="26989" y="33724"/>
                  </a:cubicBezTo>
                  <a:lnTo>
                    <a:pt x="29688" y="33724"/>
                  </a:lnTo>
                  <a:cubicBezTo>
                    <a:pt x="31499" y="33724"/>
                    <a:pt x="32941" y="32282"/>
                    <a:pt x="32941" y="30507"/>
                  </a:cubicBezTo>
                  <a:lnTo>
                    <a:pt x="32941" y="19046"/>
                  </a:lnTo>
                  <a:lnTo>
                    <a:pt x="32941" y="17679"/>
                  </a:lnTo>
                  <a:cubicBezTo>
                    <a:pt x="32941" y="14721"/>
                    <a:pt x="30538" y="12392"/>
                    <a:pt x="27580" y="12392"/>
                  </a:cubicBezTo>
                  <a:lnTo>
                    <a:pt x="14271" y="12392"/>
                  </a:lnTo>
                  <a:cubicBezTo>
                    <a:pt x="13679" y="12392"/>
                    <a:pt x="13051" y="12059"/>
                    <a:pt x="12681" y="11578"/>
                  </a:cubicBezTo>
                  <a:lnTo>
                    <a:pt x="4917" y="1042"/>
                  </a:lnTo>
                  <a:cubicBezTo>
                    <a:pt x="4430" y="356"/>
                    <a:pt x="3652" y="1"/>
                    <a:pt x="28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37"/>
            <p:cNvSpPr/>
            <p:nvPr/>
          </p:nvSpPr>
          <p:spPr>
            <a:xfrm>
              <a:off x="-374175" y="2003475"/>
              <a:ext cx="192275" cy="192250"/>
            </a:xfrm>
            <a:custGeom>
              <a:avLst/>
              <a:gdLst/>
              <a:ahLst/>
              <a:cxnLst/>
              <a:rect l="l" t="t" r="r" b="b"/>
              <a:pathLst>
                <a:path w="7691" h="7690" extrusionOk="0">
                  <a:moveTo>
                    <a:pt x="3846" y="0"/>
                  </a:moveTo>
                  <a:cubicBezTo>
                    <a:pt x="1738" y="0"/>
                    <a:pt x="1" y="1701"/>
                    <a:pt x="1" y="3845"/>
                  </a:cubicBezTo>
                  <a:cubicBezTo>
                    <a:pt x="1" y="5952"/>
                    <a:pt x="1738" y="7690"/>
                    <a:pt x="3846" y="7690"/>
                  </a:cubicBezTo>
                  <a:cubicBezTo>
                    <a:pt x="5990" y="7690"/>
                    <a:pt x="7690" y="5952"/>
                    <a:pt x="7690" y="3845"/>
                  </a:cubicBezTo>
                  <a:cubicBezTo>
                    <a:pt x="7690" y="1701"/>
                    <a:pt x="5990" y="0"/>
                    <a:pt x="38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37"/>
            <p:cNvSpPr/>
            <p:nvPr/>
          </p:nvSpPr>
          <p:spPr>
            <a:xfrm>
              <a:off x="-679725" y="941475"/>
              <a:ext cx="835175" cy="732450"/>
            </a:xfrm>
            <a:custGeom>
              <a:avLst/>
              <a:gdLst/>
              <a:ahLst/>
              <a:cxnLst/>
              <a:rect l="l" t="t" r="r" b="b"/>
              <a:pathLst>
                <a:path w="33407" h="29298" extrusionOk="0">
                  <a:moveTo>
                    <a:pt x="14663" y="1"/>
                  </a:moveTo>
                  <a:cubicBezTo>
                    <a:pt x="9302" y="1"/>
                    <a:pt x="4607" y="2219"/>
                    <a:pt x="1279" y="5731"/>
                  </a:cubicBezTo>
                  <a:cubicBezTo>
                    <a:pt x="0" y="7117"/>
                    <a:pt x="1009" y="9254"/>
                    <a:pt x="2829" y="9254"/>
                  </a:cubicBezTo>
                  <a:cubicBezTo>
                    <a:pt x="2903" y="9254"/>
                    <a:pt x="2978" y="9251"/>
                    <a:pt x="3054" y="9243"/>
                  </a:cubicBezTo>
                  <a:lnTo>
                    <a:pt x="3424" y="9206"/>
                  </a:lnTo>
                  <a:cubicBezTo>
                    <a:pt x="3904" y="9169"/>
                    <a:pt x="4422" y="8948"/>
                    <a:pt x="4755" y="8578"/>
                  </a:cubicBezTo>
                  <a:cubicBezTo>
                    <a:pt x="7206" y="6056"/>
                    <a:pt x="10653" y="4497"/>
                    <a:pt x="14530" y="4497"/>
                  </a:cubicBezTo>
                  <a:cubicBezTo>
                    <a:pt x="14746" y="4497"/>
                    <a:pt x="14962" y="4501"/>
                    <a:pt x="15180" y="4511"/>
                  </a:cubicBezTo>
                  <a:cubicBezTo>
                    <a:pt x="21206" y="4770"/>
                    <a:pt x="26456" y="9059"/>
                    <a:pt x="27898" y="14900"/>
                  </a:cubicBezTo>
                  <a:cubicBezTo>
                    <a:pt x="28859" y="18856"/>
                    <a:pt x="28083" y="22701"/>
                    <a:pt x="26050" y="25806"/>
                  </a:cubicBezTo>
                  <a:cubicBezTo>
                    <a:pt x="25791" y="26250"/>
                    <a:pt x="25643" y="26768"/>
                    <a:pt x="25680" y="27285"/>
                  </a:cubicBezTo>
                  <a:cubicBezTo>
                    <a:pt x="25791" y="28552"/>
                    <a:pt x="26837" y="29297"/>
                    <a:pt x="27903" y="29297"/>
                  </a:cubicBezTo>
                  <a:cubicBezTo>
                    <a:pt x="28610" y="29297"/>
                    <a:pt x="29326" y="28969"/>
                    <a:pt x="29784" y="28246"/>
                  </a:cubicBezTo>
                  <a:cubicBezTo>
                    <a:pt x="32298" y="24401"/>
                    <a:pt x="33407" y="19558"/>
                    <a:pt x="32372" y="14567"/>
                  </a:cubicBezTo>
                  <a:cubicBezTo>
                    <a:pt x="30671" y="6212"/>
                    <a:pt x="23203" y="75"/>
                    <a:pt x="1466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5" name="Google Shape;215;p37"/>
          <p:cNvGrpSpPr/>
          <p:nvPr/>
        </p:nvGrpSpPr>
        <p:grpSpPr>
          <a:xfrm>
            <a:off x="6961531" y="2248464"/>
            <a:ext cx="2636783" cy="2671716"/>
            <a:chOff x="1410161" y="1578330"/>
            <a:chExt cx="2837081" cy="2874667"/>
          </a:xfrm>
        </p:grpSpPr>
        <p:sp>
          <p:nvSpPr>
            <p:cNvPr id="216" name="Google Shape;216;p37"/>
            <p:cNvSpPr/>
            <p:nvPr/>
          </p:nvSpPr>
          <p:spPr>
            <a:xfrm rot="-2652023">
              <a:off x="2208789" y="3395761"/>
              <a:ext cx="60348" cy="60348"/>
            </a:xfrm>
            <a:custGeom>
              <a:avLst/>
              <a:gdLst/>
              <a:ahLst/>
              <a:cxnLst/>
              <a:rect l="l" t="t" r="r" b="b"/>
              <a:pathLst>
                <a:path w="1369" h="1369" extrusionOk="0">
                  <a:moveTo>
                    <a:pt x="371" y="0"/>
                  </a:moveTo>
                  <a:lnTo>
                    <a:pt x="1" y="370"/>
                  </a:lnTo>
                  <a:lnTo>
                    <a:pt x="1036" y="1368"/>
                  </a:lnTo>
                  <a:lnTo>
                    <a:pt x="1369" y="999"/>
                  </a:lnTo>
                  <a:lnTo>
                    <a:pt x="37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37"/>
            <p:cNvSpPr/>
            <p:nvPr/>
          </p:nvSpPr>
          <p:spPr>
            <a:xfrm rot="-2652023">
              <a:off x="2201851" y="2488662"/>
              <a:ext cx="60348" cy="60304"/>
            </a:xfrm>
            <a:custGeom>
              <a:avLst/>
              <a:gdLst/>
              <a:ahLst/>
              <a:cxnLst/>
              <a:rect l="l" t="t" r="r" b="b"/>
              <a:pathLst>
                <a:path w="1369" h="1368" extrusionOk="0">
                  <a:moveTo>
                    <a:pt x="333" y="0"/>
                  </a:moveTo>
                  <a:lnTo>
                    <a:pt x="1" y="370"/>
                  </a:lnTo>
                  <a:lnTo>
                    <a:pt x="1036" y="1368"/>
                  </a:lnTo>
                  <a:lnTo>
                    <a:pt x="1368" y="998"/>
                  </a:lnTo>
                  <a:lnTo>
                    <a:pt x="33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37"/>
            <p:cNvSpPr/>
            <p:nvPr/>
          </p:nvSpPr>
          <p:spPr>
            <a:xfrm rot="-2652023">
              <a:off x="3646193" y="2473049"/>
              <a:ext cx="60348" cy="60348"/>
            </a:xfrm>
            <a:custGeom>
              <a:avLst/>
              <a:gdLst/>
              <a:ahLst/>
              <a:cxnLst/>
              <a:rect l="l" t="t" r="r" b="b"/>
              <a:pathLst>
                <a:path w="1369" h="1369" extrusionOk="0">
                  <a:moveTo>
                    <a:pt x="333" y="1"/>
                  </a:moveTo>
                  <a:lnTo>
                    <a:pt x="0" y="370"/>
                  </a:lnTo>
                  <a:lnTo>
                    <a:pt x="1035" y="1369"/>
                  </a:lnTo>
                  <a:lnTo>
                    <a:pt x="1368" y="999"/>
                  </a:lnTo>
                  <a:lnTo>
                    <a:pt x="33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37"/>
            <p:cNvSpPr/>
            <p:nvPr/>
          </p:nvSpPr>
          <p:spPr>
            <a:xfrm rot="-2652023">
              <a:off x="1835070" y="2093932"/>
              <a:ext cx="1975305" cy="1945947"/>
            </a:xfrm>
            <a:custGeom>
              <a:avLst/>
              <a:gdLst/>
              <a:ahLst/>
              <a:cxnLst/>
              <a:rect l="l" t="t" r="r" b="b"/>
              <a:pathLst>
                <a:path w="44810" h="44144" extrusionOk="0">
                  <a:moveTo>
                    <a:pt x="13754" y="1"/>
                  </a:moveTo>
                  <a:cubicBezTo>
                    <a:pt x="12386" y="592"/>
                    <a:pt x="11055" y="1295"/>
                    <a:pt x="9835" y="2034"/>
                  </a:cubicBezTo>
                  <a:cubicBezTo>
                    <a:pt x="6471" y="4179"/>
                    <a:pt x="3846" y="6877"/>
                    <a:pt x="1849" y="10353"/>
                  </a:cubicBezTo>
                  <a:cubicBezTo>
                    <a:pt x="1147" y="11610"/>
                    <a:pt x="518" y="12941"/>
                    <a:pt x="1" y="14309"/>
                  </a:cubicBezTo>
                  <a:cubicBezTo>
                    <a:pt x="7838" y="23255"/>
                    <a:pt x="21961" y="36713"/>
                    <a:pt x="31241" y="44144"/>
                  </a:cubicBezTo>
                  <a:cubicBezTo>
                    <a:pt x="32868" y="42887"/>
                    <a:pt x="34420" y="41593"/>
                    <a:pt x="35899" y="40225"/>
                  </a:cubicBezTo>
                  <a:cubicBezTo>
                    <a:pt x="37748" y="38487"/>
                    <a:pt x="39448" y="36713"/>
                    <a:pt x="41075" y="34790"/>
                  </a:cubicBezTo>
                  <a:cubicBezTo>
                    <a:pt x="42369" y="33274"/>
                    <a:pt x="43626" y="31648"/>
                    <a:pt x="44809" y="29984"/>
                  </a:cubicBezTo>
                  <a:cubicBezTo>
                    <a:pt x="37045" y="21000"/>
                    <a:pt x="22996" y="7506"/>
                    <a:pt x="137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37"/>
            <p:cNvSpPr/>
            <p:nvPr/>
          </p:nvSpPr>
          <p:spPr>
            <a:xfrm rot="-2652023">
              <a:off x="1790220" y="2114014"/>
              <a:ext cx="1882381" cy="1854653"/>
            </a:xfrm>
            <a:custGeom>
              <a:avLst/>
              <a:gdLst/>
              <a:ahLst/>
              <a:cxnLst/>
              <a:rect l="l" t="t" r="r" b="b"/>
              <a:pathLst>
                <a:path w="42702" h="42073" extrusionOk="0">
                  <a:moveTo>
                    <a:pt x="13754" y="0"/>
                  </a:moveTo>
                  <a:cubicBezTo>
                    <a:pt x="12386" y="629"/>
                    <a:pt x="11129" y="1331"/>
                    <a:pt x="9946" y="2107"/>
                  </a:cubicBezTo>
                  <a:lnTo>
                    <a:pt x="8541" y="3069"/>
                  </a:lnTo>
                  <a:cubicBezTo>
                    <a:pt x="8356" y="3216"/>
                    <a:pt x="8171" y="3364"/>
                    <a:pt x="7986" y="3549"/>
                  </a:cubicBezTo>
                  <a:cubicBezTo>
                    <a:pt x="7839" y="3586"/>
                    <a:pt x="7728" y="3734"/>
                    <a:pt x="7617" y="3808"/>
                  </a:cubicBezTo>
                  <a:cubicBezTo>
                    <a:pt x="6101" y="5065"/>
                    <a:pt x="4770" y="6470"/>
                    <a:pt x="3550" y="8060"/>
                  </a:cubicBezTo>
                  <a:cubicBezTo>
                    <a:pt x="3476" y="8208"/>
                    <a:pt x="3365" y="8318"/>
                    <a:pt x="3254" y="8503"/>
                  </a:cubicBezTo>
                  <a:lnTo>
                    <a:pt x="2848" y="9058"/>
                  </a:lnTo>
                  <a:cubicBezTo>
                    <a:pt x="2552" y="9501"/>
                    <a:pt x="2256" y="9982"/>
                    <a:pt x="1923" y="10463"/>
                  </a:cubicBezTo>
                  <a:cubicBezTo>
                    <a:pt x="1184" y="11720"/>
                    <a:pt x="555" y="13014"/>
                    <a:pt x="1" y="14419"/>
                  </a:cubicBezTo>
                  <a:cubicBezTo>
                    <a:pt x="7173" y="22626"/>
                    <a:pt x="20372" y="35270"/>
                    <a:pt x="29023" y="42073"/>
                  </a:cubicBezTo>
                  <a:cubicBezTo>
                    <a:pt x="30539" y="40890"/>
                    <a:pt x="31980" y="39633"/>
                    <a:pt x="33422" y="38339"/>
                  </a:cubicBezTo>
                  <a:cubicBezTo>
                    <a:pt x="33496" y="38302"/>
                    <a:pt x="33607" y="38191"/>
                    <a:pt x="33681" y="38117"/>
                  </a:cubicBezTo>
                  <a:cubicBezTo>
                    <a:pt x="33792" y="38006"/>
                    <a:pt x="33829" y="37932"/>
                    <a:pt x="33977" y="37895"/>
                  </a:cubicBezTo>
                  <a:lnTo>
                    <a:pt x="34273" y="37562"/>
                  </a:lnTo>
                  <a:cubicBezTo>
                    <a:pt x="35715" y="36231"/>
                    <a:pt x="37119" y="34789"/>
                    <a:pt x="38339" y="33311"/>
                  </a:cubicBezTo>
                  <a:lnTo>
                    <a:pt x="38672" y="32978"/>
                  </a:lnTo>
                  <a:cubicBezTo>
                    <a:pt x="38709" y="32904"/>
                    <a:pt x="38820" y="32793"/>
                    <a:pt x="38894" y="32719"/>
                  </a:cubicBezTo>
                  <a:cubicBezTo>
                    <a:pt x="39005" y="32608"/>
                    <a:pt x="39042" y="32534"/>
                    <a:pt x="39153" y="32423"/>
                  </a:cubicBezTo>
                  <a:cubicBezTo>
                    <a:pt x="40373" y="30981"/>
                    <a:pt x="41593" y="29466"/>
                    <a:pt x="42702" y="27950"/>
                  </a:cubicBezTo>
                  <a:cubicBezTo>
                    <a:pt x="35493" y="19521"/>
                    <a:pt x="22331" y="6803"/>
                    <a:pt x="1375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37"/>
            <p:cNvSpPr/>
            <p:nvPr/>
          </p:nvSpPr>
          <p:spPr>
            <a:xfrm rot="-2652023">
              <a:off x="2118802" y="2177300"/>
              <a:ext cx="1600434" cy="1579230"/>
            </a:xfrm>
            <a:custGeom>
              <a:avLst/>
              <a:gdLst/>
              <a:ahLst/>
              <a:cxnLst/>
              <a:rect l="l" t="t" r="r" b="b"/>
              <a:pathLst>
                <a:path w="36306" h="35825" extrusionOk="0">
                  <a:moveTo>
                    <a:pt x="12164" y="0"/>
                  </a:moveTo>
                  <a:cubicBezTo>
                    <a:pt x="6211" y="2514"/>
                    <a:pt x="2218" y="6618"/>
                    <a:pt x="0" y="12681"/>
                  </a:cubicBezTo>
                  <a:cubicBezTo>
                    <a:pt x="7172" y="20778"/>
                    <a:pt x="15861" y="29022"/>
                    <a:pt x="24290" y="35825"/>
                  </a:cubicBezTo>
                  <a:cubicBezTo>
                    <a:pt x="28985" y="32276"/>
                    <a:pt x="32904" y="28172"/>
                    <a:pt x="36305" y="23292"/>
                  </a:cubicBezTo>
                  <a:cubicBezTo>
                    <a:pt x="29170" y="15158"/>
                    <a:pt x="20519" y="6840"/>
                    <a:pt x="1216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37"/>
            <p:cNvSpPr/>
            <p:nvPr/>
          </p:nvSpPr>
          <p:spPr>
            <a:xfrm rot="-2652023">
              <a:off x="2155986" y="2507502"/>
              <a:ext cx="917607" cy="912669"/>
            </a:xfrm>
            <a:custGeom>
              <a:avLst/>
              <a:gdLst/>
              <a:ahLst/>
              <a:cxnLst/>
              <a:rect l="l" t="t" r="r" b="b"/>
              <a:pathLst>
                <a:path w="20816" h="20704" extrusionOk="0">
                  <a:moveTo>
                    <a:pt x="5731" y="0"/>
                  </a:moveTo>
                  <a:cubicBezTo>
                    <a:pt x="2626" y="888"/>
                    <a:pt x="777" y="2847"/>
                    <a:pt x="1" y="6026"/>
                  </a:cubicBezTo>
                  <a:cubicBezTo>
                    <a:pt x="4548" y="11091"/>
                    <a:pt x="10020" y="16304"/>
                    <a:pt x="15196" y="20704"/>
                  </a:cubicBezTo>
                  <a:cubicBezTo>
                    <a:pt x="17488" y="19077"/>
                    <a:pt x="19337" y="17155"/>
                    <a:pt x="20815" y="14752"/>
                  </a:cubicBezTo>
                  <a:cubicBezTo>
                    <a:pt x="16268" y="9687"/>
                    <a:pt x="10833" y="4437"/>
                    <a:pt x="573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37"/>
            <p:cNvSpPr/>
            <p:nvPr/>
          </p:nvSpPr>
          <p:spPr>
            <a:xfrm rot="-2652023">
              <a:off x="2460086" y="2310517"/>
              <a:ext cx="1320117" cy="1310331"/>
            </a:xfrm>
            <a:custGeom>
              <a:avLst/>
              <a:gdLst/>
              <a:ahLst/>
              <a:cxnLst/>
              <a:rect l="l" t="t" r="r" b="b"/>
              <a:pathLst>
                <a:path w="29947" h="29725" extrusionOk="0">
                  <a:moveTo>
                    <a:pt x="12163" y="0"/>
                  </a:moveTo>
                  <a:cubicBezTo>
                    <a:pt x="6618" y="2884"/>
                    <a:pt x="2699" y="7025"/>
                    <a:pt x="0" y="12644"/>
                  </a:cubicBezTo>
                  <a:cubicBezTo>
                    <a:pt x="5324" y="19003"/>
                    <a:pt x="11350" y="24734"/>
                    <a:pt x="17931" y="29725"/>
                  </a:cubicBezTo>
                  <a:cubicBezTo>
                    <a:pt x="22478" y="26028"/>
                    <a:pt x="26434" y="21887"/>
                    <a:pt x="29946" y="17192"/>
                  </a:cubicBezTo>
                  <a:cubicBezTo>
                    <a:pt x="24659" y="10796"/>
                    <a:pt x="18670" y="5065"/>
                    <a:pt x="1216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37"/>
            <p:cNvSpPr/>
            <p:nvPr/>
          </p:nvSpPr>
          <p:spPr>
            <a:xfrm rot="-2652023">
              <a:off x="2726675" y="2518519"/>
              <a:ext cx="896403" cy="894728"/>
            </a:xfrm>
            <a:custGeom>
              <a:avLst/>
              <a:gdLst/>
              <a:ahLst/>
              <a:cxnLst/>
              <a:rect l="l" t="t" r="r" b="b"/>
              <a:pathLst>
                <a:path w="20335" h="20297" extrusionOk="0">
                  <a:moveTo>
                    <a:pt x="9650" y="0"/>
                  </a:moveTo>
                  <a:cubicBezTo>
                    <a:pt x="8837" y="518"/>
                    <a:pt x="7986" y="1072"/>
                    <a:pt x="7247" y="1664"/>
                  </a:cubicBezTo>
                  <a:cubicBezTo>
                    <a:pt x="7062" y="1812"/>
                    <a:pt x="6877" y="1959"/>
                    <a:pt x="6692" y="2144"/>
                  </a:cubicBezTo>
                  <a:cubicBezTo>
                    <a:pt x="6581" y="2218"/>
                    <a:pt x="6433" y="2329"/>
                    <a:pt x="6323" y="2403"/>
                  </a:cubicBezTo>
                  <a:cubicBezTo>
                    <a:pt x="4807" y="3660"/>
                    <a:pt x="3476" y="5028"/>
                    <a:pt x="2256" y="6655"/>
                  </a:cubicBezTo>
                  <a:cubicBezTo>
                    <a:pt x="2182" y="6766"/>
                    <a:pt x="2071" y="6877"/>
                    <a:pt x="1997" y="7024"/>
                  </a:cubicBezTo>
                  <a:cubicBezTo>
                    <a:pt x="1849" y="7209"/>
                    <a:pt x="1664" y="7394"/>
                    <a:pt x="1590" y="7579"/>
                  </a:cubicBezTo>
                  <a:cubicBezTo>
                    <a:pt x="1036" y="8355"/>
                    <a:pt x="481" y="9206"/>
                    <a:pt x="1" y="10093"/>
                  </a:cubicBezTo>
                  <a:cubicBezTo>
                    <a:pt x="3106" y="14012"/>
                    <a:pt x="6692" y="17413"/>
                    <a:pt x="10759" y="20297"/>
                  </a:cubicBezTo>
                  <a:cubicBezTo>
                    <a:pt x="11461" y="19705"/>
                    <a:pt x="12164" y="19040"/>
                    <a:pt x="12866" y="18411"/>
                  </a:cubicBezTo>
                  <a:cubicBezTo>
                    <a:pt x="13051" y="18264"/>
                    <a:pt x="13236" y="18116"/>
                    <a:pt x="13347" y="17931"/>
                  </a:cubicBezTo>
                  <a:cubicBezTo>
                    <a:pt x="13458" y="17857"/>
                    <a:pt x="13606" y="17746"/>
                    <a:pt x="13680" y="17598"/>
                  </a:cubicBezTo>
                  <a:cubicBezTo>
                    <a:pt x="15122" y="16267"/>
                    <a:pt x="16489" y="14825"/>
                    <a:pt x="17746" y="13346"/>
                  </a:cubicBezTo>
                  <a:cubicBezTo>
                    <a:pt x="17894" y="13272"/>
                    <a:pt x="17968" y="13125"/>
                    <a:pt x="18079" y="13051"/>
                  </a:cubicBezTo>
                  <a:cubicBezTo>
                    <a:pt x="18227" y="12829"/>
                    <a:pt x="18412" y="12681"/>
                    <a:pt x="18523" y="12459"/>
                  </a:cubicBezTo>
                  <a:cubicBezTo>
                    <a:pt x="19151" y="11794"/>
                    <a:pt x="19780" y="11091"/>
                    <a:pt x="20334" y="10352"/>
                  </a:cubicBezTo>
                  <a:cubicBezTo>
                    <a:pt x="17303" y="6396"/>
                    <a:pt x="13717" y="2921"/>
                    <a:pt x="965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37"/>
            <p:cNvSpPr/>
            <p:nvPr/>
          </p:nvSpPr>
          <p:spPr>
            <a:xfrm rot="-2652023">
              <a:off x="2578509" y="3220584"/>
              <a:ext cx="262419" cy="167908"/>
            </a:xfrm>
            <a:custGeom>
              <a:avLst/>
              <a:gdLst/>
              <a:ahLst/>
              <a:cxnLst/>
              <a:rect l="l" t="t" r="r" b="b"/>
              <a:pathLst>
                <a:path w="5953" h="3809" extrusionOk="0">
                  <a:moveTo>
                    <a:pt x="370" y="1"/>
                  </a:moveTo>
                  <a:cubicBezTo>
                    <a:pt x="222" y="223"/>
                    <a:pt x="148" y="445"/>
                    <a:pt x="0" y="666"/>
                  </a:cubicBezTo>
                  <a:cubicBezTo>
                    <a:pt x="296" y="999"/>
                    <a:pt x="518" y="1295"/>
                    <a:pt x="776" y="1591"/>
                  </a:cubicBezTo>
                  <a:lnTo>
                    <a:pt x="5804" y="3809"/>
                  </a:lnTo>
                  <a:lnTo>
                    <a:pt x="5694" y="3698"/>
                  </a:lnTo>
                  <a:cubicBezTo>
                    <a:pt x="5767" y="3513"/>
                    <a:pt x="5878" y="3365"/>
                    <a:pt x="5952" y="3217"/>
                  </a:cubicBezTo>
                  <a:lnTo>
                    <a:pt x="37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37"/>
            <p:cNvSpPr/>
            <p:nvPr/>
          </p:nvSpPr>
          <p:spPr>
            <a:xfrm rot="-2652023">
              <a:off x="3148126" y="3290007"/>
              <a:ext cx="91337" cy="105973"/>
            </a:xfrm>
            <a:custGeom>
              <a:avLst/>
              <a:gdLst/>
              <a:ahLst/>
              <a:cxnLst/>
              <a:rect l="l" t="t" r="r" b="b"/>
              <a:pathLst>
                <a:path w="2072" h="2404" extrusionOk="0">
                  <a:moveTo>
                    <a:pt x="1332" y="1"/>
                  </a:moveTo>
                  <a:lnTo>
                    <a:pt x="1" y="1406"/>
                  </a:lnTo>
                  <a:cubicBezTo>
                    <a:pt x="370" y="1738"/>
                    <a:pt x="740" y="2108"/>
                    <a:pt x="1110" y="2404"/>
                  </a:cubicBezTo>
                  <a:lnTo>
                    <a:pt x="2071" y="703"/>
                  </a:lnTo>
                  <a:cubicBezTo>
                    <a:pt x="1849" y="481"/>
                    <a:pt x="1554" y="260"/>
                    <a:pt x="133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37"/>
            <p:cNvSpPr/>
            <p:nvPr/>
          </p:nvSpPr>
          <p:spPr>
            <a:xfrm rot="-2652023">
              <a:off x="2617294" y="2504781"/>
              <a:ext cx="179325" cy="259157"/>
            </a:xfrm>
            <a:custGeom>
              <a:avLst/>
              <a:gdLst/>
              <a:ahLst/>
              <a:cxnLst/>
              <a:rect l="l" t="t" r="r" b="b"/>
              <a:pathLst>
                <a:path w="4068" h="5879" extrusionOk="0">
                  <a:moveTo>
                    <a:pt x="703" y="0"/>
                  </a:moveTo>
                  <a:cubicBezTo>
                    <a:pt x="482" y="111"/>
                    <a:pt x="260" y="259"/>
                    <a:pt x="1" y="370"/>
                  </a:cubicBezTo>
                  <a:lnTo>
                    <a:pt x="3476" y="5879"/>
                  </a:lnTo>
                  <a:cubicBezTo>
                    <a:pt x="3624" y="5768"/>
                    <a:pt x="3809" y="5620"/>
                    <a:pt x="3957" y="5546"/>
                  </a:cubicBezTo>
                  <a:lnTo>
                    <a:pt x="4068" y="5657"/>
                  </a:lnTo>
                  <a:lnTo>
                    <a:pt x="1628" y="740"/>
                  </a:lnTo>
                  <a:cubicBezTo>
                    <a:pt x="1295" y="518"/>
                    <a:pt x="999" y="222"/>
                    <a:pt x="7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37"/>
            <p:cNvSpPr/>
            <p:nvPr/>
          </p:nvSpPr>
          <p:spPr>
            <a:xfrm rot="-2652023">
              <a:off x="3486057" y="2571567"/>
              <a:ext cx="192373" cy="130394"/>
            </a:xfrm>
            <a:custGeom>
              <a:avLst/>
              <a:gdLst/>
              <a:ahLst/>
              <a:cxnLst/>
              <a:rect l="l" t="t" r="r" b="b"/>
              <a:pathLst>
                <a:path w="4364" h="2958" extrusionOk="0">
                  <a:moveTo>
                    <a:pt x="1" y="0"/>
                  </a:moveTo>
                  <a:lnTo>
                    <a:pt x="1" y="0"/>
                  </a:lnTo>
                  <a:cubicBezTo>
                    <a:pt x="149" y="185"/>
                    <a:pt x="334" y="407"/>
                    <a:pt x="481" y="592"/>
                  </a:cubicBezTo>
                  <a:cubicBezTo>
                    <a:pt x="371" y="740"/>
                    <a:pt x="297" y="814"/>
                    <a:pt x="149" y="962"/>
                  </a:cubicBezTo>
                  <a:lnTo>
                    <a:pt x="3513" y="2958"/>
                  </a:lnTo>
                  <a:cubicBezTo>
                    <a:pt x="3809" y="2588"/>
                    <a:pt x="4068" y="2255"/>
                    <a:pt x="4363" y="1886"/>
                  </a:cubicBezTo>
                  <a:cubicBezTo>
                    <a:pt x="4031" y="1479"/>
                    <a:pt x="3661" y="1072"/>
                    <a:pt x="3328" y="703"/>
                  </a:cubicBezTo>
                  <a:lnTo>
                    <a:pt x="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37"/>
            <p:cNvSpPr/>
            <p:nvPr/>
          </p:nvSpPr>
          <p:spPr>
            <a:xfrm rot="-2652023">
              <a:off x="3518246" y="3196346"/>
              <a:ext cx="138549" cy="189067"/>
            </a:xfrm>
            <a:custGeom>
              <a:avLst/>
              <a:gdLst/>
              <a:ahLst/>
              <a:cxnLst/>
              <a:rect l="l" t="t" r="r" b="b"/>
              <a:pathLst>
                <a:path w="3143" h="4289" extrusionOk="0">
                  <a:moveTo>
                    <a:pt x="0" y="0"/>
                  </a:moveTo>
                  <a:lnTo>
                    <a:pt x="851" y="3328"/>
                  </a:lnTo>
                  <a:lnTo>
                    <a:pt x="2071" y="4289"/>
                  </a:lnTo>
                  <a:cubicBezTo>
                    <a:pt x="2441" y="4030"/>
                    <a:pt x="2773" y="3697"/>
                    <a:pt x="3143" y="3439"/>
                  </a:cubicBezTo>
                  <a:lnTo>
                    <a:pt x="1036" y="148"/>
                  </a:lnTo>
                  <a:cubicBezTo>
                    <a:pt x="851" y="296"/>
                    <a:pt x="740" y="370"/>
                    <a:pt x="592" y="481"/>
                  </a:cubicBezTo>
                  <a:cubicBezTo>
                    <a:pt x="370" y="333"/>
                    <a:pt x="185" y="148"/>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37"/>
            <p:cNvSpPr/>
            <p:nvPr/>
          </p:nvSpPr>
          <p:spPr>
            <a:xfrm rot="-2652023">
              <a:off x="3136008" y="2542737"/>
              <a:ext cx="104342" cy="92924"/>
            </a:xfrm>
            <a:custGeom>
              <a:avLst/>
              <a:gdLst/>
              <a:ahLst/>
              <a:cxnLst/>
              <a:rect l="l" t="t" r="r" b="b"/>
              <a:pathLst>
                <a:path w="2367" h="2108" extrusionOk="0">
                  <a:moveTo>
                    <a:pt x="1294" y="0"/>
                  </a:moveTo>
                  <a:lnTo>
                    <a:pt x="1" y="1405"/>
                  </a:lnTo>
                  <a:lnTo>
                    <a:pt x="703" y="2108"/>
                  </a:lnTo>
                  <a:lnTo>
                    <a:pt x="2367" y="1073"/>
                  </a:lnTo>
                  <a:lnTo>
                    <a:pt x="129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37"/>
            <p:cNvSpPr/>
            <p:nvPr/>
          </p:nvSpPr>
          <p:spPr>
            <a:xfrm rot="-2652023">
              <a:off x="2583283" y="2545147"/>
              <a:ext cx="66872" cy="65241"/>
            </a:xfrm>
            <a:custGeom>
              <a:avLst/>
              <a:gdLst/>
              <a:ahLst/>
              <a:cxnLst/>
              <a:rect l="l" t="t" r="r" b="b"/>
              <a:pathLst>
                <a:path w="1517" h="1480" extrusionOk="0">
                  <a:moveTo>
                    <a:pt x="1110" y="1"/>
                  </a:moveTo>
                  <a:lnTo>
                    <a:pt x="0" y="148"/>
                  </a:lnTo>
                  <a:lnTo>
                    <a:pt x="1516" y="1479"/>
                  </a:lnTo>
                  <a:lnTo>
                    <a:pt x="1405" y="592"/>
                  </a:lnTo>
                  <a:lnTo>
                    <a:pt x="111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37"/>
            <p:cNvSpPr/>
            <p:nvPr/>
          </p:nvSpPr>
          <p:spPr>
            <a:xfrm rot="-2652023">
              <a:off x="2591073" y="3325587"/>
              <a:ext cx="65197" cy="68503"/>
            </a:xfrm>
            <a:custGeom>
              <a:avLst/>
              <a:gdLst/>
              <a:ahLst/>
              <a:cxnLst/>
              <a:rect l="l" t="t" r="r" b="b"/>
              <a:pathLst>
                <a:path w="1479" h="1554" extrusionOk="0">
                  <a:moveTo>
                    <a:pt x="37" y="0"/>
                  </a:moveTo>
                  <a:lnTo>
                    <a:pt x="0" y="1183"/>
                  </a:lnTo>
                  <a:lnTo>
                    <a:pt x="555" y="1405"/>
                  </a:lnTo>
                  <a:lnTo>
                    <a:pt x="1479" y="1553"/>
                  </a:lnTo>
                  <a:lnTo>
                    <a:pt x="3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37"/>
            <p:cNvSpPr/>
            <p:nvPr/>
          </p:nvSpPr>
          <p:spPr>
            <a:xfrm rot="-2652023">
              <a:off x="3708371" y="2828521"/>
              <a:ext cx="249415" cy="260788"/>
            </a:xfrm>
            <a:custGeom>
              <a:avLst/>
              <a:gdLst/>
              <a:ahLst/>
              <a:cxnLst/>
              <a:rect l="l" t="t" r="r" b="b"/>
              <a:pathLst>
                <a:path w="5658" h="5916" extrusionOk="0">
                  <a:moveTo>
                    <a:pt x="5177" y="1"/>
                  </a:moveTo>
                  <a:lnTo>
                    <a:pt x="1" y="5435"/>
                  </a:lnTo>
                  <a:lnTo>
                    <a:pt x="481" y="5916"/>
                  </a:lnTo>
                  <a:lnTo>
                    <a:pt x="5657" y="481"/>
                  </a:lnTo>
                  <a:lnTo>
                    <a:pt x="517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37"/>
            <p:cNvSpPr/>
            <p:nvPr/>
          </p:nvSpPr>
          <p:spPr>
            <a:xfrm rot="-2652023">
              <a:off x="2061143" y="3229940"/>
              <a:ext cx="100595" cy="174432"/>
            </a:xfrm>
            <a:custGeom>
              <a:avLst/>
              <a:gdLst/>
              <a:ahLst/>
              <a:cxnLst/>
              <a:rect l="l" t="t" r="r" b="b"/>
              <a:pathLst>
                <a:path w="2282" h="3957" extrusionOk="0">
                  <a:moveTo>
                    <a:pt x="1665" y="1"/>
                  </a:moveTo>
                  <a:cubicBezTo>
                    <a:pt x="1641" y="1"/>
                    <a:pt x="1615" y="6"/>
                    <a:pt x="1587" y="15"/>
                  </a:cubicBezTo>
                  <a:cubicBezTo>
                    <a:pt x="1254" y="126"/>
                    <a:pt x="256" y="2529"/>
                    <a:pt x="145" y="2788"/>
                  </a:cubicBezTo>
                  <a:cubicBezTo>
                    <a:pt x="0" y="3281"/>
                    <a:pt x="379" y="3957"/>
                    <a:pt x="763" y="3957"/>
                  </a:cubicBezTo>
                  <a:cubicBezTo>
                    <a:pt x="868" y="3957"/>
                    <a:pt x="974" y="3906"/>
                    <a:pt x="1070" y="3786"/>
                  </a:cubicBezTo>
                  <a:cubicBezTo>
                    <a:pt x="1710" y="3075"/>
                    <a:pt x="2282" y="1"/>
                    <a:pt x="166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37"/>
            <p:cNvSpPr/>
            <p:nvPr/>
          </p:nvSpPr>
          <p:spPr>
            <a:xfrm rot="-2652023">
              <a:off x="2013353" y="2582608"/>
              <a:ext cx="187568" cy="81684"/>
            </a:xfrm>
            <a:custGeom>
              <a:avLst/>
              <a:gdLst/>
              <a:ahLst/>
              <a:cxnLst/>
              <a:rect l="l" t="t" r="r" b="b"/>
              <a:pathLst>
                <a:path w="4255" h="1853" extrusionOk="0">
                  <a:moveTo>
                    <a:pt x="3042" y="1"/>
                  </a:moveTo>
                  <a:cubicBezTo>
                    <a:pt x="2958" y="1"/>
                    <a:pt x="2877" y="12"/>
                    <a:pt x="2800" y="35"/>
                  </a:cubicBezTo>
                  <a:cubicBezTo>
                    <a:pt x="2505" y="109"/>
                    <a:pt x="212" y="1219"/>
                    <a:pt x="65" y="1551"/>
                  </a:cubicBezTo>
                  <a:cubicBezTo>
                    <a:pt x="0" y="1766"/>
                    <a:pt x="231" y="1853"/>
                    <a:pt x="609" y="1853"/>
                  </a:cubicBezTo>
                  <a:cubicBezTo>
                    <a:pt x="1534" y="1853"/>
                    <a:pt x="3337" y="1332"/>
                    <a:pt x="3836" y="886"/>
                  </a:cubicBezTo>
                  <a:cubicBezTo>
                    <a:pt x="4254" y="499"/>
                    <a:pt x="3607" y="1"/>
                    <a:pt x="30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37"/>
            <p:cNvSpPr/>
            <p:nvPr/>
          </p:nvSpPr>
          <p:spPr>
            <a:xfrm rot="-2652023">
              <a:off x="1888915" y="2781699"/>
              <a:ext cx="378134" cy="384614"/>
            </a:xfrm>
            <a:custGeom>
              <a:avLst/>
              <a:gdLst/>
              <a:ahLst/>
              <a:cxnLst/>
              <a:rect l="l" t="t" r="r" b="b"/>
              <a:pathLst>
                <a:path w="8578" h="8725" extrusionOk="0">
                  <a:moveTo>
                    <a:pt x="7730" y="1"/>
                  </a:moveTo>
                  <a:cubicBezTo>
                    <a:pt x="7564" y="1"/>
                    <a:pt x="7393" y="51"/>
                    <a:pt x="7246" y="154"/>
                  </a:cubicBezTo>
                  <a:cubicBezTo>
                    <a:pt x="4474" y="2150"/>
                    <a:pt x="2070" y="4627"/>
                    <a:pt x="222" y="7511"/>
                  </a:cubicBezTo>
                  <a:cubicBezTo>
                    <a:pt x="0" y="7881"/>
                    <a:pt x="74" y="8398"/>
                    <a:pt x="444" y="8620"/>
                  </a:cubicBezTo>
                  <a:cubicBezTo>
                    <a:pt x="562" y="8691"/>
                    <a:pt x="692" y="8724"/>
                    <a:pt x="821" y="8724"/>
                  </a:cubicBezTo>
                  <a:cubicBezTo>
                    <a:pt x="1095" y="8724"/>
                    <a:pt x="1365" y="8576"/>
                    <a:pt x="1516" y="8324"/>
                  </a:cubicBezTo>
                  <a:cubicBezTo>
                    <a:pt x="3254" y="5663"/>
                    <a:pt x="5546" y="3296"/>
                    <a:pt x="8134" y="1448"/>
                  </a:cubicBezTo>
                  <a:cubicBezTo>
                    <a:pt x="8503" y="1226"/>
                    <a:pt x="8577" y="709"/>
                    <a:pt x="8355" y="339"/>
                  </a:cubicBezTo>
                  <a:cubicBezTo>
                    <a:pt x="8222" y="116"/>
                    <a:pt x="7981" y="1"/>
                    <a:pt x="773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37"/>
            <p:cNvSpPr/>
            <p:nvPr/>
          </p:nvSpPr>
          <p:spPr>
            <a:xfrm rot="-2652023">
              <a:off x="2032003" y="2953854"/>
              <a:ext cx="45669" cy="39497"/>
            </a:xfrm>
            <a:custGeom>
              <a:avLst/>
              <a:gdLst/>
              <a:ahLst/>
              <a:cxnLst/>
              <a:rect l="l" t="t" r="r" b="b"/>
              <a:pathLst>
                <a:path w="1036" h="896" extrusionOk="0">
                  <a:moveTo>
                    <a:pt x="678" y="1"/>
                  </a:moveTo>
                  <a:cubicBezTo>
                    <a:pt x="551" y="1"/>
                    <a:pt x="410" y="76"/>
                    <a:pt x="296" y="235"/>
                  </a:cubicBezTo>
                  <a:cubicBezTo>
                    <a:pt x="111" y="457"/>
                    <a:pt x="0" y="716"/>
                    <a:pt x="148" y="827"/>
                  </a:cubicBezTo>
                  <a:cubicBezTo>
                    <a:pt x="196" y="874"/>
                    <a:pt x="255" y="895"/>
                    <a:pt x="320" y="895"/>
                  </a:cubicBezTo>
                  <a:cubicBezTo>
                    <a:pt x="456" y="895"/>
                    <a:pt x="615" y="804"/>
                    <a:pt x="740" y="679"/>
                  </a:cubicBezTo>
                  <a:cubicBezTo>
                    <a:pt x="925" y="457"/>
                    <a:pt x="1036" y="161"/>
                    <a:pt x="888" y="87"/>
                  </a:cubicBezTo>
                  <a:cubicBezTo>
                    <a:pt x="831" y="30"/>
                    <a:pt x="757" y="1"/>
                    <a:pt x="67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37"/>
            <p:cNvSpPr/>
            <p:nvPr/>
          </p:nvSpPr>
          <p:spPr>
            <a:xfrm rot="-2652023">
              <a:off x="2026076" y="2975037"/>
              <a:ext cx="133700" cy="192373"/>
            </a:xfrm>
            <a:custGeom>
              <a:avLst/>
              <a:gdLst/>
              <a:ahLst/>
              <a:cxnLst/>
              <a:rect l="l" t="t" r="r" b="b"/>
              <a:pathLst>
                <a:path w="3033" h="4364" extrusionOk="0">
                  <a:moveTo>
                    <a:pt x="2441" y="1"/>
                  </a:moveTo>
                  <a:cubicBezTo>
                    <a:pt x="2626" y="260"/>
                    <a:pt x="1" y="4363"/>
                    <a:pt x="1" y="4363"/>
                  </a:cubicBezTo>
                  <a:cubicBezTo>
                    <a:pt x="1" y="4363"/>
                    <a:pt x="1332" y="2330"/>
                    <a:pt x="3033" y="555"/>
                  </a:cubicBezTo>
                  <a:cubicBezTo>
                    <a:pt x="2811" y="334"/>
                    <a:pt x="2441" y="1"/>
                    <a:pt x="244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37"/>
            <p:cNvSpPr/>
            <p:nvPr/>
          </p:nvSpPr>
          <p:spPr>
            <a:xfrm rot="-2652023">
              <a:off x="1996491" y="2805162"/>
              <a:ext cx="189111" cy="140224"/>
            </a:xfrm>
            <a:custGeom>
              <a:avLst/>
              <a:gdLst/>
              <a:ahLst/>
              <a:cxnLst/>
              <a:rect l="l" t="t" r="r" b="b"/>
              <a:pathLst>
                <a:path w="4290" h="3181" extrusionOk="0">
                  <a:moveTo>
                    <a:pt x="4290" y="1"/>
                  </a:moveTo>
                  <a:cubicBezTo>
                    <a:pt x="4289" y="1"/>
                    <a:pt x="4228" y="43"/>
                    <a:pt x="4118" y="122"/>
                  </a:cubicBezTo>
                  <a:lnTo>
                    <a:pt x="4118" y="122"/>
                  </a:lnTo>
                  <a:cubicBezTo>
                    <a:pt x="4227" y="45"/>
                    <a:pt x="4289" y="1"/>
                    <a:pt x="4290" y="1"/>
                  </a:cubicBezTo>
                  <a:close/>
                  <a:moveTo>
                    <a:pt x="4118" y="122"/>
                  </a:moveTo>
                  <a:cubicBezTo>
                    <a:pt x="3383" y="639"/>
                    <a:pt x="512" y="2635"/>
                    <a:pt x="44" y="2635"/>
                  </a:cubicBezTo>
                  <a:cubicBezTo>
                    <a:pt x="26" y="2635"/>
                    <a:pt x="12" y="2632"/>
                    <a:pt x="1" y="2626"/>
                  </a:cubicBezTo>
                  <a:lnTo>
                    <a:pt x="1" y="2626"/>
                  </a:lnTo>
                  <a:cubicBezTo>
                    <a:pt x="1" y="2626"/>
                    <a:pt x="371" y="2996"/>
                    <a:pt x="593" y="3180"/>
                  </a:cubicBezTo>
                  <a:cubicBezTo>
                    <a:pt x="1995" y="1686"/>
                    <a:pt x="3599" y="494"/>
                    <a:pt x="4118" y="122"/>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37"/>
            <p:cNvSpPr/>
            <p:nvPr/>
          </p:nvSpPr>
          <p:spPr>
            <a:xfrm rot="-2652023">
              <a:off x="2431815" y="3172671"/>
              <a:ext cx="70134" cy="133700"/>
            </a:xfrm>
            <a:custGeom>
              <a:avLst/>
              <a:gdLst/>
              <a:ahLst/>
              <a:cxnLst/>
              <a:rect l="l" t="t" r="r" b="b"/>
              <a:pathLst>
                <a:path w="1591" h="3033" extrusionOk="0">
                  <a:moveTo>
                    <a:pt x="1590" y="1"/>
                  </a:moveTo>
                  <a:lnTo>
                    <a:pt x="1" y="2515"/>
                  </a:lnTo>
                  <a:lnTo>
                    <a:pt x="555" y="3032"/>
                  </a:lnTo>
                  <a:lnTo>
                    <a:pt x="159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37"/>
            <p:cNvSpPr/>
            <p:nvPr/>
          </p:nvSpPr>
          <p:spPr>
            <a:xfrm rot="-2652023">
              <a:off x="2385741" y="3172050"/>
              <a:ext cx="70090" cy="133656"/>
            </a:xfrm>
            <a:custGeom>
              <a:avLst/>
              <a:gdLst/>
              <a:ahLst/>
              <a:cxnLst/>
              <a:rect l="l" t="t" r="r" b="b"/>
              <a:pathLst>
                <a:path w="1590" h="3032" extrusionOk="0">
                  <a:moveTo>
                    <a:pt x="1590" y="0"/>
                  </a:moveTo>
                  <a:lnTo>
                    <a:pt x="0" y="2514"/>
                  </a:lnTo>
                  <a:lnTo>
                    <a:pt x="518" y="3032"/>
                  </a:lnTo>
                  <a:lnTo>
                    <a:pt x="159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37"/>
            <p:cNvSpPr/>
            <p:nvPr/>
          </p:nvSpPr>
          <p:spPr>
            <a:xfrm rot="-2652023">
              <a:off x="2338685" y="3173091"/>
              <a:ext cx="68503" cy="133700"/>
            </a:xfrm>
            <a:custGeom>
              <a:avLst/>
              <a:gdLst/>
              <a:ahLst/>
              <a:cxnLst/>
              <a:rect l="l" t="t" r="r" b="b"/>
              <a:pathLst>
                <a:path w="1554" h="3033" extrusionOk="0">
                  <a:moveTo>
                    <a:pt x="1554" y="1"/>
                  </a:moveTo>
                  <a:lnTo>
                    <a:pt x="1" y="2515"/>
                  </a:lnTo>
                  <a:lnTo>
                    <a:pt x="518" y="3032"/>
                  </a:lnTo>
                  <a:lnTo>
                    <a:pt x="155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37"/>
            <p:cNvSpPr/>
            <p:nvPr/>
          </p:nvSpPr>
          <p:spPr>
            <a:xfrm rot="-2652023">
              <a:off x="2398776" y="2664072"/>
              <a:ext cx="130438" cy="76658"/>
            </a:xfrm>
            <a:custGeom>
              <a:avLst/>
              <a:gdLst/>
              <a:ahLst/>
              <a:cxnLst/>
              <a:rect l="l" t="t" r="r" b="b"/>
              <a:pathLst>
                <a:path w="2959" h="1739" extrusionOk="0">
                  <a:moveTo>
                    <a:pt x="2441" y="1"/>
                  </a:moveTo>
                  <a:lnTo>
                    <a:pt x="0" y="1739"/>
                  </a:lnTo>
                  <a:lnTo>
                    <a:pt x="2958" y="519"/>
                  </a:lnTo>
                  <a:lnTo>
                    <a:pt x="244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37"/>
            <p:cNvSpPr/>
            <p:nvPr/>
          </p:nvSpPr>
          <p:spPr>
            <a:xfrm rot="-2652023">
              <a:off x="2352717" y="2663445"/>
              <a:ext cx="130394" cy="76658"/>
            </a:xfrm>
            <a:custGeom>
              <a:avLst/>
              <a:gdLst/>
              <a:ahLst/>
              <a:cxnLst/>
              <a:rect l="l" t="t" r="r" b="b"/>
              <a:pathLst>
                <a:path w="2958" h="1739" extrusionOk="0">
                  <a:moveTo>
                    <a:pt x="2403" y="1"/>
                  </a:moveTo>
                  <a:lnTo>
                    <a:pt x="0" y="1738"/>
                  </a:lnTo>
                  <a:lnTo>
                    <a:pt x="2958" y="518"/>
                  </a:lnTo>
                  <a:lnTo>
                    <a:pt x="240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37"/>
            <p:cNvSpPr/>
            <p:nvPr/>
          </p:nvSpPr>
          <p:spPr>
            <a:xfrm rot="-2652023">
              <a:off x="2305430" y="2663961"/>
              <a:ext cx="130438" cy="76614"/>
            </a:xfrm>
            <a:custGeom>
              <a:avLst/>
              <a:gdLst/>
              <a:ahLst/>
              <a:cxnLst/>
              <a:rect l="l" t="t" r="r" b="b"/>
              <a:pathLst>
                <a:path w="2959" h="1738" extrusionOk="0">
                  <a:moveTo>
                    <a:pt x="2441" y="0"/>
                  </a:moveTo>
                  <a:lnTo>
                    <a:pt x="1" y="1738"/>
                  </a:lnTo>
                  <a:lnTo>
                    <a:pt x="2958" y="518"/>
                  </a:lnTo>
                  <a:lnTo>
                    <a:pt x="244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37"/>
            <p:cNvSpPr/>
            <p:nvPr/>
          </p:nvSpPr>
          <p:spPr>
            <a:xfrm rot="-2652023">
              <a:off x="3709209" y="3176611"/>
              <a:ext cx="187436" cy="171170"/>
            </a:xfrm>
            <a:custGeom>
              <a:avLst/>
              <a:gdLst/>
              <a:ahLst/>
              <a:cxnLst/>
              <a:rect l="l" t="t" r="r" b="b"/>
              <a:pathLst>
                <a:path w="4252" h="3883" extrusionOk="0">
                  <a:moveTo>
                    <a:pt x="3512" y="0"/>
                  </a:moveTo>
                  <a:lnTo>
                    <a:pt x="0" y="2995"/>
                  </a:lnTo>
                  <a:lnTo>
                    <a:pt x="777" y="3882"/>
                  </a:lnTo>
                  <a:lnTo>
                    <a:pt x="4252" y="888"/>
                  </a:lnTo>
                  <a:lnTo>
                    <a:pt x="351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37"/>
            <p:cNvSpPr/>
            <p:nvPr/>
          </p:nvSpPr>
          <p:spPr>
            <a:xfrm rot="-2652023">
              <a:off x="3717329" y="2557709"/>
              <a:ext cx="166277" cy="190698"/>
            </a:xfrm>
            <a:custGeom>
              <a:avLst/>
              <a:gdLst/>
              <a:ahLst/>
              <a:cxnLst/>
              <a:rect l="l" t="t" r="r" b="b"/>
              <a:pathLst>
                <a:path w="3772" h="4326" extrusionOk="0">
                  <a:moveTo>
                    <a:pt x="2847" y="0"/>
                  </a:moveTo>
                  <a:lnTo>
                    <a:pt x="0" y="3623"/>
                  </a:lnTo>
                  <a:lnTo>
                    <a:pt x="888" y="4326"/>
                  </a:lnTo>
                  <a:lnTo>
                    <a:pt x="3771" y="703"/>
                  </a:lnTo>
                  <a:lnTo>
                    <a:pt x="284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37"/>
            <p:cNvSpPr/>
            <p:nvPr/>
          </p:nvSpPr>
          <p:spPr>
            <a:xfrm rot="-2652023">
              <a:off x="2006892" y="3393502"/>
              <a:ext cx="61979" cy="60348"/>
            </a:xfrm>
            <a:custGeom>
              <a:avLst/>
              <a:gdLst/>
              <a:ahLst/>
              <a:cxnLst/>
              <a:rect l="l" t="t" r="r" b="b"/>
              <a:pathLst>
                <a:path w="1406" h="1369" extrusionOk="0">
                  <a:moveTo>
                    <a:pt x="370" y="1"/>
                  </a:moveTo>
                  <a:lnTo>
                    <a:pt x="0" y="371"/>
                  </a:lnTo>
                  <a:lnTo>
                    <a:pt x="1036" y="1369"/>
                  </a:lnTo>
                  <a:lnTo>
                    <a:pt x="1405" y="999"/>
                  </a:lnTo>
                  <a:lnTo>
                    <a:pt x="37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37"/>
            <p:cNvSpPr/>
            <p:nvPr/>
          </p:nvSpPr>
          <p:spPr>
            <a:xfrm rot="-2652023">
              <a:off x="1999408" y="2486643"/>
              <a:ext cx="61935" cy="58717"/>
            </a:xfrm>
            <a:custGeom>
              <a:avLst/>
              <a:gdLst/>
              <a:ahLst/>
              <a:cxnLst/>
              <a:rect l="l" t="t" r="r" b="b"/>
              <a:pathLst>
                <a:path w="1405" h="1332" extrusionOk="0">
                  <a:moveTo>
                    <a:pt x="370" y="1"/>
                  </a:moveTo>
                  <a:lnTo>
                    <a:pt x="0" y="370"/>
                  </a:lnTo>
                  <a:lnTo>
                    <a:pt x="1035" y="1332"/>
                  </a:lnTo>
                  <a:lnTo>
                    <a:pt x="1405" y="962"/>
                  </a:lnTo>
                  <a:lnTo>
                    <a:pt x="37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37"/>
            <p:cNvSpPr/>
            <p:nvPr/>
          </p:nvSpPr>
          <p:spPr>
            <a:xfrm rot="-2652023">
              <a:off x="3648794" y="3383243"/>
              <a:ext cx="61935" cy="58717"/>
            </a:xfrm>
            <a:custGeom>
              <a:avLst/>
              <a:gdLst/>
              <a:ahLst/>
              <a:cxnLst/>
              <a:rect l="l" t="t" r="r" b="b"/>
              <a:pathLst>
                <a:path w="1405" h="1332" extrusionOk="0">
                  <a:moveTo>
                    <a:pt x="370" y="0"/>
                  </a:moveTo>
                  <a:lnTo>
                    <a:pt x="0" y="333"/>
                  </a:lnTo>
                  <a:lnTo>
                    <a:pt x="1035" y="1331"/>
                  </a:lnTo>
                  <a:lnTo>
                    <a:pt x="1405" y="962"/>
                  </a:lnTo>
                  <a:lnTo>
                    <a:pt x="37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37"/>
            <p:cNvSpPr/>
            <p:nvPr/>
          </p:nvSpPr>
          <p:spPr>
            <a:xfrm rot="-2652023">
              <a:off x="3642434" y="2473616"/>
              <a:ext cx="61979" cy="60348"/>
            </a:xfrm>
            <a:custGeom>
              <a:avLst/>
              <a:gdLst/>
              <a:ahLst/>
              <a:cxnLst/>
              <a:rect l="l" t="t" r="r" b="b"/>
              <a:pathLst>
                <a:path w="1406" h="1369" extrusionOk="0">
                  <a:moveTo>
                    <a:pt x="371" y="0"/>
                  </a:moveTo>
                  <a:lnTo>
                    <a:pt x="1" y="370"/>
                  </a:lnTo>
                  <a:lnTo>
                    <a:pt x="1036" y="1368"/>
                  </a:lnTo>
                  <a:lnTo>
                    <a:pt x="1406" y="998"/>
                  </a:lnTo>
                  <a:lnTo>
                    <a:pt x="37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37"/>
            <p:cNvSpPr/>
            <p:nvPr/>
          </p:nvSpPr>
          <p:spPr>
            <a:xfrm rot="-2652023">
              <a:off x="1872414" y="1992233"/>
              <a:ext cx="1976892" cy="1944316"/>
            </a:xfrm>
            <a:custGeom>
              <a:avLst/>
              <a:gdLst/>
              <a:ahLst/>
              <a:cxnLst/>
              <a:rect l="l" t="t" r="r" b="b"/>
              <a:pathLst>
                <a:path w="44846" h="44107" extrusionOk="0">
                  <a:moveTo>
                    <a:pt x="13790" y="0"/>
                  </a:moveTo>
                  <a:cubicBezTo>
                    <a:pt x="12385" y="592"/>
                    <a:pt x="11054" y="1294"/>
                    <a:pt x="9871" y="2034"/>
                  </a:cubicBezTo>
                  <a:cubicBezTo>
                    <a:pt x="6470" y="4141"/>
                    <a:pt x="3845" y="6877"/>
                    <a:pt x="1849" y="10352"/>
                  </a:cubicBezTo>
                  <a:cubicBezTo>
                    <a:pt x="1183" y="11572"/>
                    <a:pt x="518" y="12903"/>
                    <a:pt x="0" y="14308"/>
                  </a:cubicBezTo>
                  <a:cubicBezTo>
                    <a:pt x="7875" y="23218"/>
                    <a:pt x="21961" y="36675"/>
                    <a:pt x="31241" y="44106"/>
                  </a:cubicBezTo>
                  <a:cubicBezTo>
                    <a:pt x="32867" y="42886"/>
                    <a:pt x="34420" y="41592"/>
                    <a:pt x="35936" y="40188"/>
                  </a:cubicBezTo>
                  <a:cubicBezTo>
                    <a:pt x="37784" y="38487"/>
                    <a:pt x="39485" y="36675"/>
                    <a:pt x="41112" y="34790"/>
                  </a:cubicBezTo>
                  <a:cubicBezTo>
                    <a:pt x="42406" y="33274"/>
                    <a:pt x="43626" y="31647"/>
                    <a:pt x="44846" y="29984"/>
                  </a:cubicBezTo>
                  <a:cubicBezTo>
                    <a:pt x="37082" y="20963"/>
                    <a:pt x="23033" y="7468"/>
                    <a:pt x="1379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37"/>
            <p:cNvSpPr/>
            <p:nvPr/>
          </p:nvSpPr>
          <p:spPr>
            <a:xfrm rot="-2652023">
              <a:off x="1920837" y="2035089"/>
              <a:ext cx="1882381" cy="1856328"/>
            </a:xfrm>
            <a:custGeom>
              <a:avLst/>
              <a:gdLst/>
              <a:ahLst/>
              <a:cxnLst/>
              <a:rect l="l" t="t" r="r" b="b"/>
              <a:pathLst>
                <a:path w="42702" h="42111" extrusionOk="0">
                  <a:moveTo>
                    <a:pt x="13790" y="1"/>
                  </a:moveTo>
                  <a:cubicBezTo>
                    <a:pt x="12386" y="666"/>
                    <a:pt x="11166" y="1332"/>
                    <a:pt x="9945" y="2145"/>
                  </a:cubicBezTo>
                  <a:lnTo>
                    <a:pt x="8578" y="3106"/>
                  </a:lnTo>
                  <a:cubicBezTo>
                    <a:pt x="8393" y="3254"/>
                    <a:pt x="8171" y="3365"/>
                    <a:pt x="8023" y="3550"/>
                  </a:cubicBezTo>
                  <a:cubicBezTo>
                    <a:pt x="7875" y="3624"/>
                    <a:pt x="7727" y="3735"/>
                    <a:pt x="7653" y="3846"/>
                  </a:cubicBezTo>
                  <a:cubicBezTo>
                    <a:pt x="6101" y="5103"/>
                    <a:pt x="4770" y="6470"/>
                    <a:pt x="3550" y="8097"/>
                  </a:cubicBezTo>
                  <a:cubicBezTo>
                    <a:pt x="3476" y="8208"/>
                    <a:pt x="3402" y="8319"/>
                    <a:pt x="3291" y="8504"/>
                  </a:cubicBezTo>
                  <a:lnTo>
                    <a:pt x="2884" y="9058"/>
                  </a:lnTo>
                  <a:cubicBezTo>
                    <a:pt x="2551" y="9502"/>
                    <a:pt x="2256" y="9983"/>
                    <a:pt x="1960" y="10500"/>
                  </a:cubicBezTo>
                  <a:cubicBezTo>
                    <a:pt x="1220" y="11720"/>
                    <a:pt x="555" y="13014"/>
                    <a:pt x="0" y="14419"/>
                  </a:cubicBezTo>
                  <a:cubicBezTo>
                    <a:pt x="7173" y="22627"/>
                    <a:pt x="20408" y="35308"/>
                    <a:pt x="29022" y="42110"/>
                  </a:cubicBezTo>
                  <a:cubicBezTo>
                    <a:pt x="30575" y="40890"/>
                    <a:pt x="31980" y="39633"/>
                    <a:pt x="33422" y="38339"/>
                  </a:cubicBezTo>
                  <a:cubicBezTo>
                    <a:pt x="33533" y="38302"/>
                    <a:pt x="33607" y="38228"/>
                    <a:pt x="33718" y="38117"/>
                  </a:cubicBezTo>
                  <a:cubicBezTo>
                    <a:pt x="33792" y="38043"/>
                    <a:pt x="33829" y="37933"/>
                    <a:pt x="33976" y="37896"/>
                  </a:cubicBezTo>
                  <a:lnTo>
                    <a:pt x="34309" y="37563"/>
                  </a:lnTo>
                  <a:cubicBezTo>
                    <a:pt x="35751" y="36232"/>
                    <a:pt x="37119" y="34790"/>
                    <a:pt x="38376" y="33311"/>
                  </a:cubicBezTo>
                  <a:lnTo>
                    <a:pt x="38709" y="32978"/>
                  </a:lnTo>
                  <a:cubicBezTo>
                    <a:pt x="38746" y="32905"/>
                    <a:pt x="38820" y="32794"/>
                    <a:pt x="38931" y="32720"/>
                  </a:cubicBezTo>
                  <a:cubicBezTo>
                    <a:pt x="39004" y="32609"/>
                    <a:pt x="39078" y="32535"/>
                    <a:pt x="39152" y="32424"/>
                  </a:cubicBezTo>
                  <a:cubicBezTo>
                    <a:pt x="40409" y="31019"/>
                    <a:pt x="41592" y="29466"/>
                    <a:pt x="42702" y="27950"/>
                  </a:cubicBezTo>
                  <a:cubicBezTo>
                    <a:pt x="35492" y="19558"/>
                    <a:pt x="22331" y="6840"/>
                    <a:pt x="1379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37"/>
            <p:cNvSpPr/>
            <p:nvPr/>
          </p:nvSpPr>
          <p:spPr>
            <a:xfrm rot="-2652023">
              <a:off x="1917952" y="2175296"/>
              <a:ext cx="1598803" cy="1577643"/>
            </a:xfrm>
            <a:custGeom>
              <a:avLst/>
              <a:gdLst/>
              <a:ahLst/>
              <a:cxnLst/>
              <a:rect l="l" t="t" r="r" b="b"/>
              <a:pathLst>
                <a:path w="36269" h="35789" extrusionOk="0">
                  <a:moveTo>
                    <a:pt x="12164" y="1"/>
                  </a:moveTo>
                  <a:cubicBezTo>
                    <a:pt x="6175" y="2478"/>
                    <a:pt x="2219" y="6619"/>
                    <a:pt x="1" y="12645"/>
                  </a:cubicBezTo>
                  <a:cubicBezTo>
                    <a:pt x="7173" y="20741"/>
                    <a:pt x="15861" y="29023"/>
                    <a:pt x="24253" y="35789"/>
                  </a:cubicBezTo>
                  <a:cubicBezTo>
                    <a:pt x="28986" y="32239"/>
                    <a:pt x="32905" y="28136"/>
                    <a:pt x="36269" y="23292"/>
                  </a:cubicBezTo>
                  <a:cubicBezTo>
                    <a:pt x="29171" y="15159"/>
                    <a:pt x="20519" y="6840"/>
                    <a:pt x="1216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37"/>
            <p:cNvSpPr/>
            <p:nvPr/>
          </p:nvSpPr>
          <p:spPr>
            <a:xfrm rot="-2652023">
              <a:off x="1952974" y="2504083"/>
              <a:ext cx="919194" cy="912714"/>
            </a:xfrm>
            <a:custGeom>
              <a:avLst/>
              <a:gdLst/>
              <a:ahLst/>
              <a:cxnLst/>
              <a:rect l="l" t="t" r="r" b="b"/>
              <a:pathLst>
                <a:path w="20852" h="20705" extrusionOk="0">
                  <a:moveTo>
                    <a:pt x="5731" y="1"/>
                  </a:moveTo>
                  <a:cubicBezTo>
                    <a:pt x="2625" y="888"/>
                    <a:pt x="777" y="2885"/>
                    <a:pt x="0" y="6064"/>
                  </a:cubicBezTo>
                  <a:cubicBezTo>
                    <a:pt x="4585" y="11092"/>
                    <a:pt x="10020" y="16342"/>
                    <a:pt x="15195" y="20704"/>
                  </a:cubicBezTo>
                  <a:cubicBezTo>
                    <a:pt x="17525" y="19115"/>
                    <a:pt x="19373" y="17155"/>
                    <a:pt x="20852" y="14752"/>
                  </a:cubicBezTo>
                  <a:cubicBezTo>
                    <a:pt x="16268" y="9724"/>
                    <a:pt x="10870" y="4437"/>
                    <a:pt x="573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37"/>
            <p:cNvSpPr/>
            <p:nvPr/>
          </p:nvSpPr>
          <p:spPr>
            <a:xfrm rot="-2652023">
              <a:off x="2258452" y="2306582"/>
              <a:ext cx="1320117" cy="1310331"/>
            </a:xfrm>
            <a:custGeom>
              <a:avLst/>
              <a:gdLst/>
              <a:ahLst/>
              <a:cxnLst/>
              <a:rect l="l" t="t" r="r" b="b"/>
              <a:pathLst>
                <a:path w="29947" h="29725" extrusionOk="0">
                  <a:moveTo>
                    <a:pt x="12164" y="0"/>
                  </a:moveTo>
                  <a:cubicBezTo>
                    <a:pt x="6618" y="2921"/>
                    <a:pt x="2662" y="7024"/>
                    <a:pt x="1" y="12681"/>
                  </a:cubicBezTo>
                  <a:cubicBezTo>
                    <a:pt x="5324" y="19003"/>
                    <a:pt x="11314" y="24733"/>
                    <a:pt x="17931" y="29724"/>
                  </a:cubicBezTo>
                  <a:cubicBezTo>
                    <a:pt x="22442" y="26027"/>
                    <a:pt x="26435" y="21924"/>
                    <a:pt x="29947" y="17191"/>
                  </a:cubicBezTo>
                  <a:cubicBezTo>
                    <a:pt x="24623" y="10832"/>
                    <a:pt x="18671" y="5102"/>
                    <a:pt x="1216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37"/>
            <p:cNvSpPr/>
            <p:nvPr/>
          </p:nvSpPr>
          <p:spPr>
            <a:xfrm rot="-2652023">
              <a:off x="2525632" y="2515931"/>
              <a:ext cx="896359" cy="893141"/>
            </a:xfrm>
            <a:custGeom>
              <a:avLst/>
              <a:gdLst/>
              <a:ahLst/>
              <a:cxnLst/>
              <a:rect l="l" t="t" r="r" b="b"/>
              <a:pathLst>
                <a:path w="20334" h="20261" extrusionOk="0">
                  <a:moveTo>
                    <a:pt x="9649" y="1"/>
                  </a:moveTo>
                  <a:cubicBezTo>
                    <a:pt x="8799" y="481"/>
                    <a:pt x="7986" y="1036"/>
                    <a:pt x="7246" y="1664"/>
                  </a:cubicBezTo>
                  <a:cubicBezTo>
                    <a:pt x="7061" y="1775"/>
                    <a:pt x="6877" y="1923"/>
                    <a:pt x="6692" y="2108"/>
                  </a:cubicBezTo>
                  <a:cubicBezTo>
                    <a:pt x="6544" y="2219"/>
                    <a:pt x="6396" y="2293"/>
                    <a:pt x="6322" y="2367"/>
                  </a:cubicBezTo>
                  <a:cubicBezTo>
                    <a:pt x="4806" y="3624"/>
                    <a:pt x="3438" y="5029"/>
                    <a:pt x="2255" y="6655"/>
                  </a:cubicBezTo>
                  <a:cubicBezTo>
                    <a:pt x="2144" y="6729"/>
                    <a:pt x="2070" y="6877"/>
                    <a:pt x="1960" y="7025"/>
                  </a:cubicBezTo>
                  <a:cubicBezTo>
                    <a:pt x="1812" y="7210"/>
                    <a:pt x="1664" y="7358"/>
                    <a:pt x="1553" y="7580"/>
                  </a:cubicBezTo>
                  <a:cubicBezTo>
                    <a:pt x="998" y="8356"/>
                    <a:pt x="444" y="9169"/>
                    <a:pt x="0" y="10057"/>
                  </a:cubicBezTo>
                  <a:cubicBezTo>
                    <a:pt x="3069" y="13975"/>
                    <a:pt x="6692" y="17414"/>
                    <a:pt x="10759" y="20261"/>
                  </a:cubicBezTo>
                  <a:cubicBezTo>
                    <a:pt x="11461" y="19669"/>
                    <a:pt x="12126" y="19040"/>
                    <a:pt x="12829" y="18375"/>
                  </a:cubicBezTo>
                  <a:cubicBezTo>
                    <a:pt x="13014" y="18227"/>
                    <a:pt x="13199" y="18116"/>
                    <a:pt x="13346" y="17931"/>
                  </a:cubicBezTo>
                  <a:cubicBezTo>
                    <a:pt x="13420" y="17820"/>
                    <a:pt x="13568" y="17746"/>
                    <a:pt x="13679" y="17599"/>
                  </a:cubicBezTo>
                  <a:cubicBezTo>
                    <a:pt x="15084" y="16268"/>
                    <a:pt x="16489" y="14826"/>
                    <a:pt x="17746" y="13347"/>
                  </a:cubicBezTo>
                  <a:cubicBezTo>
                    <a:pt x="17857" y="13236"/>
                    <a:pt x="17968" y="13125"/>
                    <a:pt x="18042" y="13014"/>
                  </a:cubicBezTo>
                  <a:cubicBezTo>
                    <a:pt x="18190" y="12829"/>
                    <a:pt x="18375" y="12645"/>
                    <a:pt x="18522" y="12460"/>
                  </a:cubicBezTo>
                  <a:cubicBezTo>
                    <a:pt x="19114" y="11757"/>
                    <a:pt x="19779" y="11055"/>
                    <a:pt x="20334" y="10352"/>
                  </a:cubicBezTo>
                  <a:cubicBezTo>
                    <a:pt x="17265" y="6360"/>
                    <a:pt x="13716" y="2884"/>
                    <a:pt x="964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37"/>
            <p:cNvSpPr/>
            <p:nvPr/>
          </p:nvSpPr>
          <p:spPr>
            <a:xfrm rot="-2652023">
              <a:off x="2376043" y="3216986"/>
              <a:ext cx="264050" cy="169539"/>
            </a:xfrm>
            <a:custGeom>
              <a:avLst/>
              <a:gdLst/>
              <a:ahLst/>
              <a:cxnLst/>
              <a:rect l="l" t="t" r="r" b="b"/>
              <a:pathLst>
                <a:path w="5990" h="3846" extrusionOk="0">
                  <a:moveTo>
                    <a:pt x="407" y="1"/>
                  </a:moveTo>
                  <a:cubicBezTo>
                    <a:pt x="259" y="222"/>
                    <a:pt x="149" y="481"/>
                    <a:pt x="1" y="703"/>
                  </a:cubicBezTo>
                  <a:cubicBezTo>
                    <a:pt x="296" y="1036"/>
                    <a:pt x="518" y="1294"/>
                    <a:pt x="814" y="1627"/>
                  </a:cubicBezTo>
                  <a:lnTo>
                    <a:pt x="5842" y="3845"/>
                  </a:lnTo>
                  <a:lnTo>
                    <a:pt x="5694" y="3698"/>
                  </a:lnTo>
                  <a:cubicBezTo>
                    <a:pt x="5805" y="3513"/>
                    <a:pt x="5879" y="3365"/>
                    <a:pt x="5990" y="3254"/>
                  </a:cubicBezTo>
                  <a:lnTo>
                    <a:pt x="4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37"/>
            <p:cNvSpPr/>
            <p:nvPr/>
          </p:nvSpPr>
          <p:spPr>
            <a:xfrm rot="-2652023">
              <a:off x="2946267" y="3287795"/>
              <a:ext cx="92924" cy="105973"/>
            </a:xfrm>
            <a:custGeom>
              <a:avLst/>
              <a:gdLst/>
              <a:ahLst/>
              <a:cxnLst/>
              <a:rect l="l" t="t" r="r" b="b"/>
              <a:pathLst>
                <a:path w="2108" h="2404" extrusionOk="0">
                  <a:moveTo>
                    <a:pt x="1368" y="0"/>
                  </a:moveTo>
                  <a:lnTo>
                    <a:pt x="0" y="1368"/>
                  </a:lnTo>
                  <a:cubicBezTo>
                    <a:pt x="370" y="1701"/>
                    <a:pt x="740" y="2071"/>
                    <a:pt x="1109" y="2403"/>
                  </a:cubicBezTo>
                  <a:lnTo>
                    <a:pt x="2108" y="703"/>
                  </a:lnTo>
                  <a:cubicBezTo>
                    <a:pt x="1849" y="444"/>
                    <a:pt x="1590" y="222"/>
                    <a:pt x="136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37"/>
            <p:cNvSpPr/>
            <p:nvPr/>
          </p:nvSpPr>
          <p:spPr>
            <a:xfrm rot="-2652023">
              <a:off x="2415691" y="2500815"/>
              <a:ext cx="179325" cy="259157"/>
            </a:xfrm>
            <a:custGeom>
              <a:avLst/>
              <a:gdLst/>
              <a:ahLst/>
              <a:cxnLst/>
              <a:rect l="l" t="t" r="r" b="b"/>
              <a:pathLst>
                <a:path w="4068" h="5879" extrusionOk="0">
                  <a:moveTo>
                    <a:pt x="703" y="0"/>
                  </a:moveTo>
                  <a:cubicBezTo>
                    <a:pt x="444" y="148"/>
                    <a:pt x="222" y="296"/>
                    <a:pt x="0" y="370"/>
                  </a:cubicBezTo>
                  <a:lnTo>
                    <a:pt x="3476" y="5878"/>
                  </a:lnTo>
                  <a:cubicBezTo>
                    <a:pt x="3587" y="5767"/>
                    <a:pt x="3772" y="5657"/>
                    <a:pt x="3919" y="5546"/>
                  </a:cubicBezTo>
                  <a:lnTo>
                    <a:pt x="4067" y="5693"/>
                  </a:lnTo>
                  <a:lnTo>
                    <a:pt x="1627" y="739"/>
                  </a:lnTo>
                  <a:cubicBezTo>
                    <a:pt x="1294" y="518"/>
                    <a:pt x="962" y="259"/>
                    <a:pt x="7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37"/>
            <p:cNvSpPr/>
            <p:nvPr/>
          </p:nvSpPr>
          <p:spPr>
            <a:xfrm rot="-2652023">
              <a:off x="3284677" y="2568148"/>
              <a:ext cx="190698" cy="130438"/>
            </a:xfrm>
            <a:custGeom>
              <a:avLst/>
              <a:gdLst/>
              <a:ahLst/>
              <a:cxnLst/>
              <a:rect l="l" t="t" r="r" b="b"/>
              <a:pathLst>
                <a:path w="4326" h="2959" extrusionOk="0">
                  <a:moveTo>
                    <a:pt x="0" y="1"/>
                  </a:moveTo>
                  <a:lnTo>
                    <a:pt x="0" y="1"/>
                  </a:lnTo>
                  <a:cubicBezTo>
                    <a:pt x="148" y="186"/>
                    <a:pt x="333" y="445"/>
                    <a:pt x="444" y="629"/>
                  </a:cubicBezTo>
                  <a:cubicBezTo>
                    <a:pt x="370" y="740"/>
                    <a:pt x="259" y="851"/>
                    <a:pt x="148" y="999"/>
                  </a:cubicBezTo>
                  <a:lnTo>
                    <a:pt x="3513" y="2959"/>
                  </a:lnTo>
                  <a:cubicBezTo>
                    <a:pt x="3771" y="2589"/>
                    <a:pt x="4067" y="2256"/>
                    <a:pt x="4326" y="1923"/>
                  </a:cubicBezTo>
                  <a:cubicBezTo>
                    <a:pt x="4030" y="1480"/>
                    <a:pt x="3660" y="1073"/>
                    <a:pt x="3328" y="703"/>
                  </a:cubicBez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37"/>
            <p:cNvSpPr/>
            <p:nvPr/>
          </p:nvSpPr>
          <p:spPr>
            <a:xfrm rot="-2652023">
              <a:off x="3317765" y="3193511"/>
              <a:ext cx="138549" cy="189111"/>
            </a:xfrm>
            <a:custGeom>
              <a:avLst/>
              <a:gdLst/>
              <a:ahLst/>
              <a:cxnLst/>
              <a:rect l="l" t="t" r="r" b="b"/>
              <a:pathLst>
                <a:path w="3143" h="4290" extrusionOk="0">
                  <a:moveTo>
                    <a:pt x="0" y="1"/>
                  </a:moveTo>
                  <a:lnTo>
                    <a:pt x="813" y="3328"/>
                  </a:lnTo>
                  <a:lnTo>
                    <a:pt x="2070" y="4289"/>
                  </a:lnTo>
                  <a:cubicBezTo>
                    <a:pt x="2440" y="4031"/>
                    <a:pt x="2773" y="3698"/>
                    <a:pt x="3143" y="3402"/>
                  </a:cubicBezTo>
                  <a:lnTo>
                    <a:pt x="998" y="149"/>
                  </a:lnTo>
                  <a:cubicBezTo>
                    <a:pt x="813" y="260"/>
                    <a:pt x="739" y="371"/>
                    <a:pt x="592" y="445"/>
                  </a:cubicBezTo>
                  <a:cubicBezTo>
                    <a:pt x="370" y="334"/>
                    <a:pt x="185" y="149"/>
                    <a:pt x="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37"/>
            <p:cNvSpPr/>
            <p:nvPr/>
          </p:nvSpPr>
          <p:spPr>
            <a:xfrm rot="-2652023">
              <a:off x="2935205" y="2540740"/>
              <a:ext cx="102711" cy="91293"/>
            </a:xfrm>
            <a:custGeom>
              <a:avLst/>
              <a:gdLst/>
              <a:ahLst/>
              <a:cxnLst/>
              <a:rect l="l" t="t" r="r" b="b"/>
              <a:pathLst>
                <a:path w="2330" h="2071" extrusionOk="0">
                  <a:moveTo>
                    <a:pt x="1294" y="0"/>
                  </a:moveTo>
                  <a:lnTo>
                    <a:pt x="0" y="1368"/>
                  </a:lnTo>
                  <a:lnTo>
                    <a:pt x="666" y="2070"/>
                  </a:lnTo>
                  <a:lnTo>
                    <a:pt x="2329" y="1035"/>
                  </a:lnTo>
                  <a:lnTo>
                    <a:pt x="129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37"/>
            <p:cNvSpPr/>
            <p:nvPr/>
          </p:nvSpPr>
          <p:spPr>
            <a:xfrm rot="-2652023">
              <a:off x="2382770" y="2542387"/>
              <a:ext cx="66872" cy="65197"/>
            </a:xfrm>
            <a:custGeom>
              <a:avLst/>
              <a:gdLst/>
              <a:ahLst/>
              <a:cxnLst/>
              <a:rect l="l" t="t" r="r" b="b"/>
              <a:pathLst>
                <a:path w="1517" h="1479" extrusionOk="0">
                  <a:moveTo>
                    <a:pt x="1110" y="0"/>
                  </a:moveTo>
                  <a:lnTo>
                    <a:pt x="1" y="111"/>
                  </a:lnTo>
                  <a:lnTo>
                    <a:pt x="1517" y="1479"/>
                  </a:lnTo>
                  <a:lnTo>
                    <a:pt x="1369" y="592"/>
                  </a:lnTo>
                  <a:lnTo>
                    <a:pt x="111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37"/>
            <p:cNvSpPr/>
            <p:nvPr/>
          </p:nvSpPr>
          <p:spPr>
            <a:xfrm rot="-2652023">
              <a:off x="2352863" y="2415454"/>
              <a:ext cx="153228" cy="114877"/>
            </a:xfrm>
            <a:custGeom>
              <a:avLst/>
              <a:gdLst/>
              <a:ahLst/>
              <a:cxnLst/>
              <a:rect l="l" t="t" r="r" b="b"/>
              <a:pathLst>
                <a:path w="3476" h="2606" extrusionOk="0">
                  <a:moveTo>
                    <a:pt x="2403" y="1"/>
                  </a:moveTo>
                  <a:cubicBezTo>
                    <a:pt x="2174" y="1"/>
                    <a:pt x="1941" y="67"/>
                    <a:pt x="1738" y="203"/>
                  </a:cubicBezTo>
                  <a:lnTo>
                    <a:pt x="740" y="831"/>
                  </a:lnTo>
                  <a:cubicBezTo>
                    <a:pt x="185" y="1201"/>
                    <a:pt x="0" y="1940"/>
                    <a:pt x="370" y="2495"/>
                  </a:cubicBezTo>
                  <a:lnTo>
                    <a:pt x="481" y="2606"/>
                  </a:lnTo>
                  <a:lnTo>
                    <a:pt x="3476" y="646"/>
                  </a:lnTo>
                  <a:lnTo>
                    <a:pt x="3365" y="572"/>
                  </a:lnTo>
                  <a:cubicBezTo>
                    <a:pt x="3177" y="198"/>
                    <a:pt x="2797" y="1"/>
                    <a:pt x="24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37"/>
            <p:cNvSpPr/>
            <p:nvPr/>
          </p:nvSpPr>
          <p:spPr>
            <a:xfrm rot="-2652023">
              <a:off x="2388801" y="3324142"/>
              <a:ext cx="65241" cy="66872"/>
            </a:xfrm>
            <a:custGeom>
              <a:avLst/>
              <a:gdLst/>
              <a:ahLst/>
              <a:cxnLst/>
              <a:rect l="l" t="t" r="r" b="b"/>
              <a:pathLst>
                <a:path w="1480" h="1517" extrusionOk="0">
                  <a:moveTo>
                    <a:pt x="38" y="1"/>
                  </a:moveTo>
                  <a:lnTo>
                    <a:pt x="1" y="1147"/>
                  </a:lnTo>
                  <a:lnTo>
                    <a:pt x="555" y="1369"/>
                  </a:lnTo>
                  <a:lnTo>
                    <a:pt x="1479" y="1517"/>
                  </a:lnTo>
                  <a:lnTo>
                    <a:pt x="3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37"/>
            <p:cNvSpPr/>
            <p:nvPr/>
          </p:nvSpPr>
          <p:spPr>
            <a:xfrm rot="-2652023">
              <a:off x="2377252" y="3395667"/>
              <a:ext cx="117390" cy="145338"/>
            </a:xfrm>
            <a:custGeom>
              <a:avLst/>
              <a:gdLst/>
              <a:ahLst/>
              <a:cxnLst/>
              <a:rect l="l" t="t" r="r" b="b"/>
              <a:pathLst>
                <a:path w="2663" h="3297" extrusionOk="0">
                  <a:moveTo>
                    <a:pt x="1945" y="0"/>
                  </a:moveTo>
                  <a:cubicBezTo>
                    <a:pt x="1528" y="0"/>
                    <a:pt x="1117" y="213"/>
                    <a:pt x="925" y="598"/>
                  </a:cubicBezTo>
                  <a:lnTo>
                    <a:pt x="296" y="1596"/>
                  </a:lnTo>
                  <a:cubicBezTo>
                    <a:pt x="0" y="2150"/>
                    <a:pt x="185" y="2927"/>
                    <a:pt x="740" y="3223"/>
                  </a:cubicBezTo>
                  <a:lnTo>
                    <a:pt x="814" y="3296"/>
                  </a:lnTo>
                  <a:lnTo>
                    <a:pt x="2662" y="228"/>
                  </a:lnTo>
                  <a:lnTo>
                    <a:pt x="2588" y="191"/>
                  </a:lnTo>
                  <a:cubicBezTo>
                    <a:pt x="2394" y="62"/>
                    <a:pt x="2169" y="0"/>
                    <a:pt x="19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37"/>
            <p:cNvSpPr/>
            <p:nvPr/>
          </p:nvSpPr>
          <p:spPr>
            <a:xfrm rot="-2652023">
              <a:off x="3704081" y="2829303"/>
              <a:ext cx="251002" cy="259157"/>
            </a:xfrm>
            <a:custGeom>
              <a:avLst/>
              <a:gdLst/>
              <a:ahLst/>
              <a:cxnLst/>
              <a:rect l="l" t="t" r="r" b="b"/>
              <a:pathLst>
                <a:path w="5694" h="5879" extrusionOk="0">
                  <a:moveTo>
                    <a:pt x="5176" y="0"/>
                  </a:moveTo>
                  <a:lnTo>
                    <a:pt x="0" y="5398"/>
                  </a:lnTo>
                  <a:lnTo>
                    <a:pt x="518" y="5879"/>
                  </a:lnTo>
                  <a:lnTo>
                    <a:pt x="5694" y="481"/>
                  </a:lnTo>
                  <a:lnTo>
                    <a:pt x="517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37"/>
            <p:cNvSpPr/>
            <p:nvPr/>
          </p:nvSpPr>
          <p:spPr>
            <a:xfrm rot="-2652023">
              <a:off x="1860278" y="3227899"/>
              <a:ext cx="98743" cy="172977"/>
            </a:xfrm>
            <a:custGeom>
              <a:avLst/>
              <a:gdLst/>
              <a:ahLst/>
              <a:cxnLst/>
              <a:rect l="l" t="t" r="r" b="b"/>
              <a:pathLst>
                <a:path w="2240" h="3924" extrusionOk="0">
                  <a:moveTo>
                    <a:pt x="1639" y="0"/>
                  </a:moveTo>
                  <a:cubicBezTo>
                    <a:pt x="1612" y="0"/>
                    <a:pt x="1582" y="6"/>
                    <a:pt x="1551" y="19"/>
                  </a:cubicBezTo>
                  <a:cubicBezTo>
                    <a:pt x="1255" y="93"/>
                    <a:pt x="220" y="2496"/>
                    <a:pt x="146" y="2792"/>
                  </a:cubicBezTo>
                  <a:cubicBezTo>
                    <a:pt x="1" y="3255"/>
                    <a:pt x="356" y="3924"/>
                    <a:pt x="748" y="3924"/>
                  </a:cubicBezTo>
                  <a:cubicBezTo>
                    <a:pt x="856" y="3924"/>
                    <a:pt x="966" y="3873"/>
                    <a:pt x="1070" y="3753"/>
                  </a:cubicBezTo>
                  <a:cubicBezTo>
                    <a:pt x="1672" y="3045"/>
                    <a:pt x="2239" y="0"/>
                    <a:pt x="16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37"/>
            <p:cNvSpPr/>
            <p:nvPr/>
          </p:nvSpPr>
          <p:spPr>
            <a:xfrm rot="-2652023">
              <a:off x="1811759" y="2578728"/>
              <a:ext cx="187392" cy="81728"/>
            </a:xfrm>
            <a:custGeom>
              <a:avLst/>
              <a:gdLst/>
              <a:ahLst/>
              <a:cxnLst/>
              <a:rect l="l" t="t" r="r" b="b"/>
              <a:pathLst>
                <a:path w="4251" h="1854" extrusionOk="0">
                  <a:moveTo>
                    <a:pt x="3042" y="0"/>
                  </a:moveTo>
                  <a:cubicBezTo>
                    <a:pt x="2958" y="0"/>
                    <a:pt x="2877" y="11"/>
                    <a:pt x="2801" y="35"/>
                  </a:cubicBezTo>
                  <a:cubicBezTo>
                    <a:pt x="2505" y="146"/>
                    <a:pt x="176" y="1255"/>
                    <a:pt x="65" y="1551"/>
                  </a:cubicBezTo>
                  <a:cubicBezTo>
                    <a:pt x="0" y="1766"/>
                    <a:pt x="231" y="1853"/>
                    <a:pt x="608" y="1853"/>
                  </a:cubicBezTo>
                  <a:cubicBezTo>
                    <a:pt x="1524" y="1853"/>
                    <a:pt x="3302" y="1341"/>
                    <a:pt x="3799" y="922"/>
                  </a:cubicBezTo>
                  <a:cubicBezTo>
                    <a:pt x="4250" y="503"/>
                    <a:pt x="3606" y="0"/>
                    <a:pt x="30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37"/>
            <p:cNvSpPr/>
            <p:nvPr/>
          </p:nvSpPr>
          <p:spPr>
            <a:xfrm rot="-2652023">
              <a:off x="1686342" y="2779071"/>
              <a:ext cx="379765" cy="384085"/>
            </a:xfrm>
            <a:custGeom>
              <a:avLst/>
              <a:gdLst/>
              <a:ahLst/>
              <a:cxnLst/>
              <a:rect l="l" t="t" r="r" b="b"/>
              <a:pathLst>
                <a:path w="8615" h="8713" extrusionOk="0">
                  <a:moveTo>
                    <a:pt x="7723" y="0"/>
                  </a:moveTo>
                  <a:cubicBezTo>
                    <a:pt x="7559" y="0"/>
                    <a:pt x="7392" y="54"/>
                    <a:pt x="7247" y="169"/>
                  </a:cubicBezTo>
                  <a:cubicBezTo>
                    <a:pt x="4474" y="2129"/>
                    <a:pt x="2071" y="4643"/>
                    <a:pt x="222" y="7490"/>
                  </a:cubicBezTo>
                  <a:cubicBezTo>
                    <a:pt x="1" y="7859"/>
                    <a:pt x="112" y="8377"/>
                    <a:pt x="481" y="8599"/>
                  </a:cubicBezTo>
                  <a:cubicBezTo>
                    <a:pt x="609" y="8676"/>
                    <a:pt x="747" y="8713"/>
                    <a:pt x="880" y="8713"/>
                  </a:cubicBezTo>
                  <a:cubicBezTo>
                    <a:pt x="1132" y="8713"/>
                    <a:pt x="1372" y="8582"/>
                    <a:pt x="1516" y="8340"/>
                  </a:cubicBezTo>
                  <a:cubicBezTo>
                    <a:pt x="3291" y="5641"/>
                    <a:pt x="5546" y="3312"/>
                    <a:pt x="8134" y="1463"/>
                  </a:cubicBezTo>
                  <a:cubicBezTo>
                    <a:pt x="8504" y="1205"/>
                    <a:pt x="8615" y="724"/>
                    <a:pt x="8356" y="354"/>
                  </a:cubicBezTo>
                  <a:cubicBezTo>
                    <a:pt x="8221" y="129"/>
                    <a:pt x="7977" y="0"/>
                    <a:pt x="772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37"/>
            <p:cNvSpPr/>
            <p:nvPr/>
          </p:nvSpPr>
          <p:spPr>
            <a:xfrm rot="-2652023">
              <a:off x="1831131" y="2951400"/>
              <a:ext cx="44082" cy="38748"/>
            </a:xfrm>
            <a:custGeom>
              <a:avLst/>
              <a:gdLst/>
              <a:ahLst/>
              <a:cxnLst/>
              <a:rect l="l" t="t" r="r" b="b"/>
              <a:pathLst>
                <a:path w="1000" h="879" extrusionOk="0">
                  <a:moveTo>
                    <a:pt x="674" y="0"/>
                  </a:moveTo>
                  <a:cubicBezTo>
                    <a:pt x="542" y="0"/>
                    <a:pt x="378" y="66"/>
                    <a:pt x="260" y="209"/>
                  </a:cubicBezTo>
                  <a:cubicBezTo>
                    <a:pt x="75" y="430"/>
                    <a:pt x="1" y="726"/>
                    <a:pt x="112" y="800"/>
                  </a:cubicBezTo>
                  <a:cubicBezTo>
                    <a:pt x="166" y="854"/>
                    <a:pt x="240" y="879"/>
                    <a:pt x="322" y="879"/>
                  </a:cubicBezTo>
                  <a:cubicBezTo>
                    <a:pt x="462" y="879"/>
                    <a:pt x="623" y="806"/>
                    <a:pt x="740" y="689"/>
                  </a:cubicBezTo>
                  <a:cubicBezTo>
                    <a:pt x="925" y="430"/>
                    <a:pt x="999" y="172"/>
                    <a:pt x="851" y="61"/>
                  </a:cubicBezTo>
                  <a:cubicBezTo>
                    <a:pt x="811" y="21"/>
                    <a:pt x="748" y="0"/>
                    <a:pt x="67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37"/>
            <p:cNvSpPr/>
            <p:nvPr/>
          </p:nvSpPr>
          <p:spPr>
            <a:xfrm rot="-2652023">
              <a:off x="1823626" y="2971415"/>
              <a:ext cx="135331" cy="193960"/>
            </a:xfrm>
            <a:custGeom>
              <a:avLst/>
              <a:gdLst/>
              <a:ahLst/>
              <a:cxnLst/>
              <a:rect l="l" t="t" r="r" b="b"/>
              <a:pathLst>
                <a:path w="3070" h="4400" extrusionOk="0">
                  <a:moveTo>
                    <a:pt x="2441" y="0"/>
                  </a:moveTo>
                  <a:cubicBezTo>
                    <a:pt x="2625" y="296"/>
                    <a:pt x="0" y="4400"/>
                    <a:pt x="0" y="4400"/>
                  </a:cubicBezTo>
                  <a:cubicBezTo>
                    <a:pt x="0" y="4400"/>
                    <a:pt x="1331" y="2367"/>
                    <a:pt x="3069" y="555"/>
                  </a:cubicBezTo>
                  <a:cubicBezTo>
                    <a:pt x="2810" y="333"/>
                    <a:pt x="2441" y="1"/>
                    <a:pt x="24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37"/>
            <p:cNvSpPr/>
            <p:nvPr/>
          </p:nvSpPr>
          <p:spPr>
            <a:xfrm rot="-2652023">
              <a:off x="1793488" y="2801765"/>
              <a:ext cx="190742" cy="140224"/>
            </a:xfrm>
            <a:custGeom>
              <a:avLst/>
              <a:gdLst/>
              <a:ahLst/>
              <a:cxnLst/>
              <a:rect l="l" t="t" r="r" b="b"/>
              <a:pathLst>
                <a:path w="4327" h="3181" extrusionOk="0">
                  <a:moveTo>
                    <a:pt x="4326" y="1"/>
                  </a:moveTo>
                  <a:cubicBezTo>
                    <a:pt x="4311" y="11"/>
                    <a:pt x="583" y="2634"/>
                    <a:pt x="43" y="2634"/>
                  </a:cubicBezTo>
                  <a:cubicBezTo>
                    <a:pt x="25" y="2634"/>
                    <a:pt x="11" y="2631"/>
                    <a:pt x="1" y="2625"/>
                  </a:cubicBezTo>
                  <a:lnTo>
                    <a:pt x="1" y="2625"/>
                  </a:lnTo>
                  <a:cubicBezTo>
                    <a:pt x="1" y="2626"/>
                    <a:pt x="370" y="2995"/>
                    <a:pt x="629" y="3180"/>
                  </a:cubicBezTo>
                  <a:cubicBezTo>
                    <a:pt x="2325" y="1410"/>
                    <a:pt x="4315" y="8"/>
                    <a:pt x="43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37"/>
            <p:cNvSpPr/>
            <p:nvPr/>
          </p:nvSpPr>
          <p:spPr>
            <a:xfrm rot="-2652023">
              <a:off x="2231003" y="3170696"/>
              <a:ext cx="68459" cy="132025"/>
            </a:xfrm>
            <a:custGeom>
              <a:avLst/>
              <a:gdLst/>
              <a:ahLst/>
              <a:cxnLst/>
              <a:rect l="l" t="t" r="r" b="b"/>
              <a:pathLst>
                <a:path w="1553" h="2995" extrusionOk="0">
                  <a:moveTo>
                    <a:pt x="1553" y="0"/>
                  </a:moveTo>
                  <a:lnTo>
                    <a:pt x="0" y="2477"/>
                  </a:lnTo>
                  <a:lnTo>
                    <a:pt x="555" y="2995"/>
                  </a:lnTo>
                  <a:lnTo>
                    <a:pt x="155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37"/>
            <p:cNvSpPr/>
            <p:nvPr/>
          </p:nvSpPr>
          <p:spPr>
            <a:xfrm rot="-2652023">
              <a:off x="2184885" y="3170031"/>
              <a:ext cx="68503" cy="132069"/>
            </a:xfrm>
            <a:custGeom>
              <a:avLst/>
              <a:gdLst/>
              <a:ahLst/>
              <a:cxnLst/>
              <a:rect l="l" t="t" r="r" b="b"/>
              <a:pathLst>
                <a:path w="1554" h="2996" extrusionOk="0">
                  <a:moveTo>
                    <a:pt x="1554" y="1"/>
                  </a:moveTo>
                  <a:lnTo>
                    <a:pt x="1" y="2478"/>
                  </a:lnTo>
                  <a:lnTo>
                    <a:pt x="481" y="2995"/>
                  </a:lnTo>
                  <a:lnTo>
                    <a:pt x="155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37"/>
            <p:cNvSpPr/>
            <p:nvPr/>
          </p:nvSpPr>
          <p:spPr>
            <a:xfrm rot="-2652023">
              <a:off x="2136235" y="3171100"/>
              <a:ext cx="70134" cy="132025"/>
            </a:xfrm>
            <a:custGeom>
              <a:avLst/>
              <a:gdLst/>
              <a:ahLst/>
              <a:cxnLst/>
              <a:rect l="l" t="t" r="r" b="b"/>
              <a:pathLst>
                <a:path w="1591" h="2995" extrusionOk="0">
                  <a:moveTo>
                    <a:pt x="1590" y="0"/>
                  </a:moveTo>
                  <a:lnTo>
                    <a:pt x="0" y="2477"/>
                  </a:lnTo>
                  <a:lnTo>
                    <a:pt x="518" y="2995"/>
                  </a:lnTo>
                  <a:lnTo>
                    <a:pt x="159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37"/>
            <p:cNvSpPr/>
            <p:nvPr/>
          </p:nvSpPr>
          <p:spPr>
            <a:xfrm rot="-2652023">
              <a:off x="2197748" y="2661522"/>
              <a:ext cx="130394" cy="75027"/>
            </a:xfrm>
            <a:custGeom>
              <a:avLst/>
              <a:gdLst/>
              <a:ahLst/>
              <a:cxnLst/>
              <a:rect l="l" t="t" r="r" b="b"/>
              <a:pathLst>
                <a:path w="2958" h="1702" extrusionOk="0">
                  <a:moveTo>
                    <a:pt x="2440" y="1"/>
                  </a:moveTo>
                  <a:lnTo>
                    <a:pt x="0" y="1701"/>
                  </a:lnTo>
                  <a:lnTo>
                    <a:pt x="2958" y="518"/>
                  </a:lnTo>
                  <a:lnTo>
                    <a:pt x="244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37"/>
            <p:cNvSpPr/>
            <p:nvPr/>
          </p:nvSpPr>
          <p:spPr>
            <a:xfrm rot="-2652023">
              <a:off x="2151630" y="2660901"/>
              <a:ext cx="130438" cy="74983"/>
            </a:xfrm>
            <a:custGeom>
              <a:avLst/>
              <a:gdLst/>
              <a:ahLst/>
              <a:cxnLst/>
              <a:rect l="l" t="t" r="r" b="b"/>
              <a:pathLst>
                <a:path w="2959" h="1701" extrusionOk="0">
                  <a:moveTo>
                    <a:pt x="2404" y="0"/>
                  </a:moveTo>
                  <a:lnTo>
                    <a:pt x="1" y="1701"/>
                  </a:lnTo>
                  <a:lnTo>
                    <a:pt x="2958" y="518"/>
                  </a:lnTo>
                  <a:lnTo>
                    <a:pt x="240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37"/>
            <p:cNvSpPr/>
            <p:nvPr/>
          </p:nvSpPr>
          <p:spPr>
            <a:xfrm rot="-2652023">
              <a:off x="2103217" y="2662510"/>
              <a:ext cx="130394" cy="75027"/>
            </a:xfrm>
            <a:custGeom>
              <a:avLst/>
              <a:gdLst/>
              <a:ahLst/>
              <a:cxnLst/>
              <a:rect l="l" t="t" r="r" b="b"/>
              <a:pathLst>
                <a:path w="2958" h="1702" extrusionOk="0">
                  <a:moveTo>
                    <a:pt x="2477" y="1"/>
                  </a:moveTo>
                  <a:lnTo>
                    <a:pt x="0" y="1701"/>
                  </a:lnTo>
                  <a:lnTo>
                    <a:pt x="2958" y="518"/>
                  </a:lnTo>
                  <a:lnTo>
                    <a:pt x="247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37"/>
            <p:cNvSpPr/>
            <p:nvPr/>
          </p:nvSpPr>
          <p:spPr>
            <a:xfrm rot="-2652023">
              <a:off x="3706244" y="3175163"/>
              <a:ext cx="187480" cy="172801"/>
            </a:xfrm>
            <a:custGeom>
              <a:avLst/>
              <a:gdLst/>
              <a:ahLst/>
              <a:cxnLst/>
              <a:rect l="l" t="t" r="r" b="b"/>
              <a:pathLst>
                <a:path w="4253" h="3920" extrusionOk="0">
                  <a:moveTo>
                    <a:pt x="3513" y="1"/>
                  </a:moveTo>
                  <a:lnTo>
                    <a:pt x="1" y="3032"/>
                  </a:lnTo>
                  <a:lnTo>
                    <a:pt x="740" y="3920"/>
                  </a:lnTo>
                  <a:lnTo>
                    <a:pt x="4252" y="888"/>
                  </a:lnTo>
                  <a:lnTo>
                    <a:pt x="351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37"/>
            <p:cNvSpPr/>
            <p:nvPr/>
          </p:nvSpPr>
          <p:spPr>
            <a:xfrm rot="-2652023">
              <a:off x="3713816" y="2558776"/>
              <a:ext cx="166277" cy="190742"/>
            </a:xfrm>
            <a:custGeom>
              <a:avLst/>
              <a:gdLst/>
              <a:ahLst/>
              <a:cxnLst/>
              <a:rect l="l" t="t" r="r" b="b"/>
              <a:pathLst>
                <a:path w="3772" h="4327" extrusionOk="0">
                  <a:moveTo>
                    <a:pt x="2884" y="1"/>
                  </a:moveTo>
                  <a:lnTo>
                    <a:pt x="0" y="3624"/>
                  </a:lnTo>
                  <a:lnTo>
                    <a:pt x="924" y="4326"/>
                  </a:lnTo>
                  <a:lnTo>
                    <a:pt x="3771" y="703"/>
                  </a:lnTo>
                  <a:lnTo>
                    <a:pt x="288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538422"/>
            <a:ext cx="7704000" cy="5727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Clr>
                <a:schemeClr val="dk1"/>
              </a:buClr>
              <a:buSzPts val="2900"/>
              <a:buFont typeface="Antonio"/>
              <a:buNone/>
              <a:defRPr sz="2900" b="1">
                <a:solidFill>
                  <a:schemeClr val="dk1"/>
                </a:solidFill>
                <a:latin typeface="Antonio"/>
                <a:ea typeface="Antonio"/>
                <a:cs typeface="Antonio"/>
                <a:sym typeface="Antonio"/>
              </a:defRPr>
            </a:lvl1pPr>
            <a:lvl2pPr lvl="1" rtl="0">
              <a:spcBef>
                <a:spcPts val="0"/>
              </a:spcBef>
              <a:spcAft>
                <a:spcPts val="0"/>
              </a:spcAft>
              <a:buClr>
                <a:schemeClr val="dk1"/>
              </a:buClr>
              <a:buSzPts val="2800"/>
              <a:buNone/>
              <a:defRPr sz="2800" b="1">
                <a:solidFill>
                  <a:schemeClr val="dk1"/>
                </a:solidFill>
              </a:defRPr>
            </a:lvl2pPr>
            <a:lvl3pPr lvl="2" rtl="0">
              <a:spcBef>
                <a:spcPts val="0"/>
              </a:spcBef>
              <a:spcAft>
                <a:spcPts val="0"/>
              </a:spcAft>
              <a:buClr>
                <a:schemeClr val="dk1"/>
              </a:buClr>
              <a:buSzPts val="2800"/>
              <a:buNone/>
              <a:defRPr sz="2800" b="1">
                <a:solidFill>
                  <a:schemeClr val="dk1"/>
                </a:solidFill>
              </a:defRPr>
            </a:lvl3pPr>
            <a:lvl4pPr lvl="3" rtl="0">
              <a:spcBef>
                <a:spcPts val="0"/>
              </a:spcBef>
              <a:spcAft>
                <a:spcPts val="0"/>
              </a:spcAft>
              <a:buClr>
                <a:schemeClr val="dk1"/>
              </a:buClr>
              <a:buSzPts val="2800"/>
              <a:buNone/>
              <a:defRPr sz="2800" b="1">
                <a:solidFill>
                  <a:schemeClr val="dk1"/>
                </a:solidFill>
              </a:defRPr>
            </a:lvl4pPr>
            <a:lvl5pPr lvl="4" rtl="0">
              <a:spcBef>
                <a:spcPts val="0"/>
              </a:spcBef>
              <a:spcAft>
                <a:spcPts val="0"/>
              </a:spcAft>
              <a:buClr>
                <a:schemeClr val="dk1"/>
              </a:buClr>
              <a:buSzPts val="2800"/>
              <a:buNone/>
              <a:defRPr sz="2800" b="1">
                <a:solidFill>
                  <a:schemeClr val="dk1"/>
                </a:solidFill>
              </a:defRPr>
            </a:lvl5pPr>
            <a:lvl6pPr lvl="5" rtl="0">
              <a:spcBef>
                <a:spcPts val="0"/>
              </a:spcBef>
              <a:spcAft>
                <a:spcPts val="0"/>
              </a:spcAft>
              <a:buClr>
                <a:schemeClr val="dk1"/>
              </a:buClr>
              <a:buSzPts val="2800"/>
              <a:buNone/>
              <a:defRPr sz="2800" b="1">
                <a:solidFill>
                  <a:schemeClr val="dk1"/>
                </a:solidFill>
              </a:defRPr>
            </a:lvl6pPr>
            <a:lvl7pPr lvl="6" rtl="0">
              <a:spcBef>
                <a:spcPts val="0"/>
              </a:spcBef>
              <a:spcAft>
                <a:spcPts val="0"/>
              </a:spcAft>
              <a:buClr>
                <a:schemeClr val="dk1"/>
              </a:buClr>
              <a:buSzPts val="2800"/>
              <a:buNone/>
              <a:defRPr sz="2800" b="1">
                <a:solidFill>
                  <a:schemeClr val="dk1"/>
                </a:solidFill>
              </a:defRPr>
            </a:lvl7pPr>
            <a:lvl8pPr lvl="7" rtl="0">
              <a:spcBef>
                <a:spcPts val="0"/>
              </a:spcBef>
              <a:spcAft>
                <a:spcPts val="0"/>
              </a:spcAft>
              <a:buClr>
                <a:schemeClr val="dk1"/>
              </a:buClr>
              <a:buSzPts val="2800"/>
              <a:buNone/>
              <a:defRPr sz="2800" b="1">
                <a:solidFill>
                  <a:schemeClr val="dk1"/>
                </a:solidFill>
              </a:defRPr>
            </a:lvl8pPr>
            <a:lvl9pPr lvl="8" rtl="0">
              <a:spcBef>
                <a:spcPts val="0"/>
              </a:spcBef>
              <a:spcAft>
                <a:spcPts val="0"/>
              </a:spcAft>
              <a:buClr>
                <a:schemeClr val="dk1"/>
              </a:buClr>
              <a:buSzPts val="2800"/>
              <a:buNone/>
              <a:defRPr sz="2800" b="1">
                <a:solidFill>
                  <a:schemeClr val="dk1"/>
                </a:solidFill>
              </a:defRPr>
            </a:lvl9pPr>
          </a:lstStyle>
          <a:p>
            <a:endParaRPr/>
          </a:p>
        </p:txBody>
      </p:sp>
      <p:sp>
        <p:nvSpPr>
          <p:cNvPr id="7" name="Google Shape;7;p1"/>
          <p:cNvSpPr txBox="1">
            <a:spLocks noGrp="1"/>
          </p:cNvSpPr>
          <p:nvPr>
            <p:ph type="body" idx="1"/>
          </p:nvPr>
        </p:nvSpPr>
        <p:spPr>
          <a:xfrm>
            <a:off x="726900" y="1152475"/>
            <a:ext cx="7704000" cy="3450900"/>
          </a:xfrm>
          <a:prstGeom prst="rect">
            <a:avLst/>
          </a:prstGeom>
          <a:noFill/>
          <a:ln>
            <a:noFill/>
          </a:ln>
        </p:spPr>
        <p:txBody>
          <a:bodyPr spcFirstLastPara="1" wrap="square" lIns="91425" tIns="91425" rIns="91425" bIns="91425" anchor="ctr" anchorCtr="0">
            <a:noAutofit/>
          </a:bodyPr>
          <a:lstStyle>
            <a:lvl1pPr marL="457200" lvl="0" indent="-317500">
              <a:lnSpc>
                <a:spcPct val="100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1pPr>
            <a:lvl2pPr marL="914400" lvl="1" indent="-317500">
              <a:lnSpc>
                <a:spcPct val="100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2pPr>
            <a:lvl3pPr marL="1371600" lvl="2" indent="-317500">
              <a:lnSpc>
                <a:spcPct val="100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3pPr>
            <a:lvl4pPr marL="1828800" lvl="3" indent="-317500">
              <a:lnSpc>
                <a:spcPct val="100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4pPr>
            <a:lvl5pPr marL="2286000" lvl="4" indent="-317500">
              <a:lnSpc>
                <a:spcPct val="100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5pPr>
            <a:lvl6pPr marL="2743200" lvl="5" indent="-317500">
              <a:lnSpc>
                <a:spcPct val="100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6pPr>
            <a:lvl7pPr marL="3200400" lvl="6" indent="-317500">
              <a:lnSpc>
                <a:spcPct val="100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7pPr>
            <a:lvl8pPr marL="3657600" lvl="7" indent="-317500">
              <a:lnSpc>
                <a:spcPct val="100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8pPr>
            <a:lvl9pPr marL="4114800" lvl="8" indent="-317500">
              <a:lnSpc>
                <a:spcPct val="100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3" r:id="rId3"/>
    <p:sldLayoutId id="2147483656" r:id="rId4"/>
    <p:sldLayoutId id="2147483658" r:id="rId5"/>
    <p:sldLayoutId id="2147483663" r:id="rId6"/>
    <p:sldLayoutId id="2147483664" r:id="rId7"/>
    <p:sldLayoutId id="2147483677" r:id="rId8"/>
    <p:sldLayoutId id="2147483683" r:id="rId9"/>
    <p:sldLayoutId id="2147483684" r:id="rId10"/>
    <p:sldLayoutId id="2147483685" r:id="rId11"/>
    <p:sldLayoutId id="2147483686" r:id="rId12"/>
    <p:sldLayoutId id="2147483691" r:id="rId13"/>
    <p:sldLayoutId id="2147483692" r:id="rId14"/>
    <p:sldLayoutId id="2147483693" r:id="rId15"/>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64"/>
        <p:cNvGrpSpPr/>
        <p:nvPr/>
      </p:nvGrpSpPr>
      <p:grpSpPr>
        <a:xfrm>
          <a:off x="0" y="0"/>
          <a:ext cx="0" cy="0"/>
          <a:chOff x="0" y="0"/>
          <a:chExt cx="0" cy="0"/>
        </a:xfrm>
      </p:grpSpPr>
      <p:sp>
        <p:nvSpPr>
          <p:cNvPr id="565" name="Google Shape;565;p44"/>
          <p:cNvSpPr txBox="1">
            <a:spLocks noGrp="1"/>
          </p:cNvSpPr>
          <p:nvPr>
            <p:ph type="ctrTitle"/>
          </p:nvPr>
        </p:nvSpPr>
        <p:spPr>
          <a:xfrm>
            <a:off x="763225" y="1917225"/>
            <a:ext cx="5775000" cy="2139300"/>
          </a:xfrm>
          <a:prstGeom prst="rect">
            <a:avLst/>
          </a:prstGeom>
        </p:spPr>
        <p:txBody>
          <a:bodyPr spcFirstLastPara="1" wrap="square" lIns="91425" tIns="91425" rIns="91425" bIns="91425" anchor="ctr" anchorCtr="0">
            <a:noAutofit/>
          </a:bodyPr>
          <a:lstStyle/>
          <a:p>
            <a:pPr lvl="0"/>
            <a:r>
              <a:rPr lang="en-US" sz="6600" dirty="0"/>
              <a:t>Multilevel</a:t>
            </a:r>
            <a:br>
              <a:rPr lang="en-US" sz="6600" dirty="0"/>
            </a:br>
            <a:r>
              <a:rPr lang="en-US" sz="6600" dirty="0">
                <a:solidFill>
                  <a:schemeClr val="bg2"/>
                </a:solidFill>
              </a:rPr>
              <a:t>Parking System</a:t>
            </a:r>
            <a:endParaRPr sz="4000" b="0" dirty="0">
              <a:solidFill>
                <a:schemeClr val="bg2"/>
              </a:solidFill>
              <a:latin typeface="Archivo Black"/>
              <a:ea typeface="Archivo Black"/>
              <a:cs typeface="Archivo Black"/>
              <a:sym typeface="Archivo Black"/>
            </a:endParaRPr>
          </a:p>
        </p:txBody>
      </p:sp>
      <p:sp>
        <p:nvSpPr>
          <p:cNvPr id="567" name="Google Shape;567;p44"/>
          <p:cNvSpPr/>
          <p:nvPr/>
        </p:nvSpPr>
        <p:spPr>
          <a:xfrm>
            <a:off x="6952488" y="3146989"/>
            <a:ext cx="1471500" cy="1471500"/>
          </a:xfrm>
          <a:prstGeom prst="roundRect">
            <a:avLst>
              <a:gd name="adj" fmla="val 16667"/>
            </a:avLst>
          </a:prstGeom>
          <a:solidFill>
            <a:schemeClr val="dk2"/>
          </a:solid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68" name="Google Shape;568;p44"/>
          <p:cNvCxnSpPr/>
          <p:nvPr/>
        </p:nvCxnSpPr>
        <p:spPr>
          <a:xfrm>
            <a:off x="-225126" y="1684763"/>
            <a:ext cx="9659100" cy="0"/>
          </a:xfrm>
          <a:prstGeom prst="straightConnector1">
            <a:avLst/>
          </a:prstGeom>
          <a:noFill/>
          <a:ln w="38100" cap="flat" cmpd="sng">
            <a:solidFill>
              <a:schemeClr val="dk1"/>
            </a:solidFill>
            <a:prstDash val="solid"/>
            <a:round/>
            <a:headEnd type="none" w="med" len="med"/>
            <a:tailEnd type="none" w="med" len="med"/>
          </a:ln>
        </p:spPr>
      </p:cxnSp>
      <p:grpSp>
        <p:nvGrpSpPr>
          <p:cNvPr id="569" name="Google Shape;569;p44"/>
          <p:cNvGrpSpPr/>
          <p:nvPr/>
        </p:nvGrpSpPr>
        <p:grpSpPr>
          <a:xfrm>
            <a:off x="-906410" y="-1164651"/>
            <a:ext cx="10011919" cy="2863527"/>
            <a:chOff x="219450" y="174225"/>
            <a:chExt cx="7860500" cy="1345200"/>
          </a:xfrm>
        </p:grpSpPr>
        <p:cxnSp>
          <p:nvCxnSpPr>
            <p:cNvPr id="570" name="Google Shape;570;p44"/>
            <p:cNvCxnSpPr/>
            <p:nvPr/>
          </p:nvCxnSpPr>
          <p:spPr>
            <a:xfrm>
              <a:off x="7137650" y="174225"/>
              <a:ext cx="942300" cy="1345200"/>
            </a:xfrm>
            <a:prstGeom prst="straightConnector1">
              <a:avLst/>
            </a:prstGeom>
            <a:noFill/>
            <a:ln w="38100" cap="flat" cmpd="sng">
              <a:solidFill>
                <a:schemeClr val="dk1"/>
              </a:solidFill>
              <a:prstDash val="solid"/>
              <a:round/>
              <a:headEnd type="none" w="med" len="med"/>
              <a:tailEnd type="none" w="med" len="med"/>
            </a:ln>
          </p:spPr>
        </p:cxnSp>
        <p:cxnSp>
          <p:nvCxnSpPr>
            <p:cNvPr id="571" name="Google Shape;571;p44"/>
            <p:cNvCxnSpPr/>
            <p:nvPr/>
          </p:nvCxnSpPr>
          <p:spPr>
            <a:xfrm>
              <a:off x="5408100" y="174225"/>
              <a:ext cx="942300" cy="1345200"/>
            </a:xfrm>
            <a:prstGeom prst="straightConnector1">
              <a:avLst/>
            </a:prstGeom>
            <a:noFill/>
            <a:ln w="38100" cap="flat" cmpd="sng">
              <a:solidFill>
                <a:schemeClr val="dk1"/>
              </a:solidFill>
              <a:prstDash val="solid"/>
              <a:round/>
              <a:headEnd type="none" w="med" len="med"/>
              <a:tailEnd type="none" w="med" len="med"/>
            </a:ln>
          </p:spPr>
        </p:cxnSp>
        <p:cxnSp>
          <p:nvCxnSpPr>
            <p:cNvPr id="572" name="Google Shape;572;p44"/>
            <p:cNvCxnSpPr/>
            <p:nvPr/>
          </p:nvCxnSpPr>
          <p:spPr>
            <a:xfrm>
              <a:off x="3678550" y="174225"/>
              <a:ext cx="942300" cy="1345200"/>
            </a:xfrm>
            <a:prstGeom prst="straightConnector1">
              <a:avLst/>
            </a:prstGeom>
            <a:noFill/>
            <a:ln w="38100" cap="flat" cmpd="sng">
              <a:solidFill>
                <a:schemeClr val="dk1"/>
              </a:solidFill>
              <a:prstDash val="solid"/>
              <a:round/>
              <a:headEnd type="none" w="med" len="med"/>
              <a:tailEnd type="none" w="med" len="med"/>
            </a:ln>
          </p:spPr>
        </p:cxnSp>
        <p:cxnSp>
          <p:nvCxnSpPr>
            <p:cNvPr id="573" name="Google Shape;573;p44"/>
            <p:cNvCxnSpPr/>
            <p:nvPr/>
          </p:nvCxnSpPr>
          <p:spPr>
            <a:xfrm>
              <a:off x="1949000" y="174225"/>
              <a:ext cx="942300" cy="1345200"/>
            </a:xfrm>
            <a:prstGeom prst="straightConnector1">
              <a:avLst/>
            </a:prstGeom>
            <a:noFill/>
            <a:ln w="38100" cap="flat" cmpd="sng">
              <a:solidFill>
                <a:schemeClr val="dk1"/>
              </a:solidFill>
              <a:prstDash val="solid"/>
              <a:round/>
              <a:headEnd type="none" w="med" len="med"/>
              <a:tailEnd type="none" w="med" len="med"/>
            </a:ln>
          </p:spPr>
        </p:cxnSp>
        <p:cxnSp>
          <p:nvCxnSpPr>
            <p:cNvPr id="574" name="Google Shape;574;p44"/>
            <p:cNvCxnSpPr/>
            <p:nvPr/>
          </p:nvCxnSpPr>
          <p:spPr>
            <a:xfrm>
              <a:off x="219450" y="174225"/>
              <a:ext cx="942300" cy="1345200"/>
            </a:xfrm>
            <a:prstGeom prst="straightConnector1">
              <a:avLst/>
            </a:prstGeom>
            <a:noFill/>
            <a:ln w="38100" cap="flat" cmpd="sng">
              <a:solidFill>
                <a:schemeClr val="dk1"/>
              </a:solidFill>
              <a:prstDash val="solid"/>
              <a:round/>
              <a:headEnd type="none" w="med" len="med"/>
              <a:tailEnd type="none" w="med" len="med"/>
            </a:ln>
          </p:spPr>
        </p:cxnSp>
      </p:grpSp>
      <p:grpSp>
        <p:nvGrpSpPr>
          <p:cNvPr id="575" name="Google Shape;575;p44"/>
          <p:cNvGrpSpPr/>
          <p:nvPr/>
        </p:nvGrpSpPr>
        <p:grpSpPr>
          <a:xfrm rot="-6913452">
            <a:off x="6054304" y="-515550"/>
            <a:ext cx="2454092" cy="1203001"/>
            <a:chOff x="6870075" y="2926700"/>
            <a:chExt cx="3147275" cy="1542800"/>
          </a:xfrm>
        </p:grpSpPr>
        <p:sp>
          <p:nvSpPr>
            <p:cNvPr id="576" name="Google Shape;576;p44"/>
            <p:cNvSpPr/>
            <p:nvPr/>
          </p:nvSpPr>
          <p:spPr>
            <a:xfrm>
              <a:off x="6870075" y="3041775"/>
              <a:ext cx="3023025" cy="1427725"/>
            </a:xfrm>
            <a:custGeom>
              <a:avLst/>
              <a:gdLst/>
              <a:ahLst/>
              <a:cxnLst/>
              <a:rect l="l" t="t" r="r" b="b"/>
              <a:pathLst>
                <a:path w="120921" h="57109" extrusionOk="0">
                  <a:moveTo>
                    <a:pt x="9908" y="1"/>
                  </a:moveTo>
                  <a:cubicBezTo>
                    <a:pt x="9007" y="1"/>
                    <a:pt x="8240" y="501"/>
                    <a:pt x="7840" y="1335"/>
                  </a:cubicBezTo>
                  <a:lnTo>
                    <a:pt x="7606" y="1902"/>
                  </a:lnTo>
                  <a:lnTo>
                    <a:pt x="7306" y="1902"/>
                  </a:lnTo>
                  <a:cubicBezTo>
                    <a:pt x="7106" y="1569"/>
                    <a:pt x="6739" y="1335"/>
                    <a:pt x="6305" y="1335"/>
                  </a:cubicBezTo>
                  <a:lnTo>
                    <a:pt x="1602" y="1335"/>
                  </a:lnTo>
                  <a:cubicBezTo>
                    <a:pt x="935" y="1335"/>
                    <a:pt x="334" y="1902"/>
                    <a:pt x="334" y="2603"/>
                  </a:cubicBezTo>
                  <a:lnTo>
                    <a:pt x="334" y="3970"/>
                  </a:lnTo>
                  <a:cubicBezTo>
                    <a:pt x="134" y="4171"/>
                    <a:pt x="1" y="4638"/>
                    <a:pt x="1" y="5138"/>
                  </a:cubicBezTo>
                  <a:cubicBezTo>
                    <a:pt x="1" y="5638"/>
                    <a:pt x="134" y="6105"/>
                    <a:pt x="334" y="6305"/>
                  </a:cubicBezTo>
                  <a:lnTo>
                    <a:pt x="334" y="50804"/>
                  </a:lnTo>
                  <a:cubicBezTo>
                    <a:pt x="134" y="51004"/>
                    <a:pt x="1" y="51471"/>
                    <a:pt x="1" y="51971"/>
                  </a:cubicBezTo>
                  <a:cubicBezTo>
                    <a:pt x="1" y="52472"/>
                    <a:pt x="134" y="52939"/>
                    <a:pt x="334" y="53139"/>
                  </a:cubicBezTo>
                  <a:lnTo>
                    <a:pt x="334" y="54507"/>
                  </a:lnTo>
                  <a:cubicBezTo>
                    <a:pt x="334" y="55174"/>
                    <a:pt x="901" y="55774"/>
                    <a:pt x="1602" y="55774"/>
                  </a:cubicBezTo>
                  <a:lnTo>
                    <a:pt x="6305" y="55774"/>
                  </a:lnTo>
                  <a:cubicBezTo>
                    <a:pt x="6739" y="55774"/>
                    <a:pt x="7106" y="55574"/>
                    <a:pt x="7306" y="55240"/>
                  </a:cubicBezTo>
                  <a:lnTo>
                    <a:pt x="7606" y="55240"/>
                  </a:lnTo>
                  <a:lnTo>
                    <a:pt x="7840" y="55774"/>
                  </a:lnTo>
                  <a:cubicBezTo>
                    <a:pt x="8240" y="56575"/>
                    <a:pt x="9007" y="57108"/>
                    <a:pt x="9908" y="57108"/>
                  </a:cubicBezTo>
                  <a:lnTo>
                    <a:pt x="32023" y="57108"/>
                  </a:lnTo>
                  <a:cubicBezTo>
                    <a:pt x="32924" y="57108"/>
                    <a:pt x="33691" y="56608"/>
                    <a:pt x="34092" y="55774"/>
                  </a:cubicBezTo>
                  <a:lnTo>
                    <a:pt x="34292" y="55274"/>
                  </a:lnTo>
                  <a:lnTo>
                    <a:pt x="39696" y="55274"/>
                  </a:lnTo>
                  <a:cubicBezTo>
                    <a:pt x="39762" y="55641"/>
                    <a:pt x="40096" y="55941"/>
                    <a:pt x="40463" y="55941"/>
                  </a:cubicBezTo>
                  <a:lnTo>
                    <a:pt x="83360" y="55941"/>
                  </a:lnTo>
                  <a:cubicBezTo>
                    <a:pt x="83727" y="55941"/>
                    <a:pt x="84061" y="55641"/>
                    <a:pt x="84094" y="55274"/>
                  </a:cubicBezTo>
                  <a:lnTo>
                    <a:pt x="86929" y="55274"/>
                  </a:lnTo>
                  <a:lnTo>
                    <a:pt x="87163" y="55774"/>
                  </a:lnTo>
                  <a:cubicBezTo>
                    <a:pt x="87530" y="56575"/>
                    <a:pt x="88330" y="57108"/>
                    <a:pt x="89198" y="57108"/>
                  </a:cubicBezTo>
                  <a:lnTo>
                    <a:pt x="111347" y="57108"/>
                  </a:lnTo>
                  <a:cubicBezTo>
                    <a:pt x="112214" y="57108"/>
                    <a:pt x="113015" y="56608"/>
                    <a:pt x="113382" y="55774"/>
                  </a:cubicBezTo>
                  <a:lnTo>
                    <a:pt x="113582" y="55307"/>
                  </a:lnTo>
                  <a:cubicBezTo>
                    <a:pt x="113782" y="55574"/>
                    <a:pt x="114115" y="55741"/>
                    <a:pt x="114516" y="55741"/>
                  </a:cubicBezTo>
                  <a:lnTo>
                    <a:pt x="119219" y="55741"/>
                  </a:lnTo>
                  <a:cubicBezTo>
                    <a:pt x="119886" y="55741"/>
                    <a:pt x="120453" y="55174"/>
                    <a:pt x="120453" y="54473"/>
                  </a:cubicBezTo>
                  <a:lnTo>
                    <a:pt x="120453" y="50671"/>
                  </a:lnTo>
                  <a:cubicBezTo>
                    <a:pt x="120720" y="50637"/>
                    <a:pt x="120920" y="50437"/>
                    <a:pt x="120920" y="50170"/>
                  </a:cubicBezTo>
                  <a:lnTo>
                    <a:pt x="120920" y="48803"/>
                  </a:lnTo>
                  <a:lnTo>
                    <a:pt x="120920" y="42932"/>
                  </a:lnTo>
                  <a:cubicBezTo>
                    <a:pt x="120920" y="42665"/>
                    <a:pt x="120720" y="42465"/>
                    <a:pt x="120453" y="42431"/>
                  </a:cubicBezTo>
                  <a:lnTo>
                    <a:pt x="120453" y="14711"/>
                  </a:lnTo>
                  <a:cubicBezTo>
                    <a:pt x="120720" y="14645"/>
                    <a:pt x="120920" y="14445"/>
                    <a:pt x="120920" y="14211"/>
                  </a:cubicBezTo>
                  <a:lnTo>
                    <a:pt x="120920" y="8307"/>
                  </a:lnTo>
                  <a:lnTo>
                    <a:pt x="120920" y="6906"/>
                  </a:lnTo>
                  <a:cubicBezTo>
                    <a:pt x="120920" y="6639"/>
                    <a:pt x="120753" y="6439"/>
                    <a:pt x="120520" y="6439"/>
                  </a:cubicBezTo>
                  <a:lnTo>
                    <a:pt x="120520" y="2636"/>
                  </a:lnTo>
                  <a:cubicBezTo>
                    <a:pt x="120520" y="1969"/>
                    <a:pt x="119986" y="1402"/>
                    <a:pt x="119252" y="1402"/>
                  </a:cubicBezTo>
                  <a:lnTo>
                    <a:pt x="114549" y="1402"/>
                  </a:lnTo>
                  <a:cubicBezTo>
                    <a:pt x="114182" y="1402"/>
                    <a:pt x="113849" y="1569"/>
                    <a:pt x="113648" y="1802"/>
                  </a:cubicBezTo>
                  <a:lnTo>
                    <a:pt x="113415" y="1335"/>
                  </a:lnTo>
                  <a:cubicBezTo>
                    <a:pt x="113048" y="568"/>
                    <a:pt x="112247" y="1"/>
                    <a:pt x="111380" y="1"/>
                  </a:cubicBezTo>
                  <a:lnTo>
                    <a:pt x="89231" y="1"/>
                  </a:lnTo>
                  <a:cubicBezTo>
                    <a:pt x="88364" y="1"/>
                    <a:pt x="87563" y="501"/>
                    <a:pt x="87196" y="1335"/>
                  </a:cubicBezTo>
                  <a:lnTo>
                    <a:pt x="86996" y="1836"/>
                  </a:lnTo>
                  <a:lnTo>
                    <a:pt x="84161" y="1836"/>
                  </a:lnTo>
                  <a:cubicBezTo>
                    <a:pt x="84127" y="1469"/>
                    <a:pt x="83794" y="1168"/>
                    <a:pt x="83393" y="1168"/>
                  </a:cubicBezTo>
                  <a:lnTo>
                    <a:pt x="40463" y="1168"/>
                  </a:lnTo>
                  <a:cubicBezTo>
                    <a:pt x="40096" y="1168"/>
                    <a:pt x="39729" y="1469"/>
                    <a:pt x="39696" y="1836"/>
                  </a:cubicBezTo>
                  <a:lnTo>
                    <a:pt x="34292" y="1836"/>
                  </a:lnTo>
                  <a:lnTo>
                    <a:pt x="34092" y="1335"/>
                  </a:lnTo>
                  <a:cubicBezTo>
                    <a:pt x="33691" y="568"/>
                    <a:pt x="32924" y="1"/>
                    <a:pt x="320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44"/>
            <p:cNvSpPr/>
            <p:nvPr/>
          </p:nvSpPr>
          <p:spPr>
            <a:xfrm>
              <a:off x="7986700" y="2955900"/>
              <a:ext cx="1110000" cy="45050"/>
            </a:xfrm>
            <a:custGeom>
              <a:avLst/>
              <a:gdLst/>
              <a:ahLst/>
              <a:cxnLst/>
              <a:rect l="l" t="t" r="r" b="b"/>
              <a:pathLst>
                <a:path w="44400" h="1802" extrusionOk="0">
                  <a:moveTo>
                    <a:pt x="735" y="0"/>
                  </a:moveTo>
                  <a:cubicBezTo>
                    <a:pt x="334" y="0"/>
                    <a:pt x="1" y="334"/>
                    <a:pt x="1" y="734"/>
                  </a:cubicBezTo>
                  <a:lnTo>
                    <a:pt x="1" y="1034"/>
                  </a:lnTo>
                  <a:cubicBezTo>
                    <a:pt x="1" y="1468"/>
                    <a:pt x="334" y="1801"/>
                    <a:pt x="735" y="1801"/>
                  </a:cubicBezTo>
                  <a:lnTo>
                    <a:pt x="43665" y="1801"/>
                  </a:lnTo>
                  <a:cubicBezTo>
                    <a:pt x="44066" y="1801"/>
                    <a:pt x="44399" y="1468"/>
                    <a:pt x="44399" y="1034"/>
                  </a:cubicBezTo>
                  <a:lnTo>
                    <a:pt x="44399" y="734"/>
                  </a:lnTo>
                  <a:cubicBezTo>
                    <a:pt x="44399" y="334"/>
                    <a:pt x="44032" y="0"/>
                    <a:pt x="4363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44"/>
            <p:cNvSpPr/>
            <p:nvPr/>
          </p:nvSpPr>
          <p:spPr>
            <a:xfrm>
              <a:off x="7829100" y="2972575"/>
              <a:ext cx="1403525" cy="112600"/>
            </a:xfrm>
            <a:custGeom>
              <a:avLst/>
              <a:gdLst/>
              <a:ahLst/>
              <a:cxnLst/>
              <a:rect l="l" t="t" r="r" b="b"/>
              <a:pathLst>
                <a:path w="56141" h="4504" extrusionOk="0">
                  <a:moveTo>
                    <a:pt x="0" y="0"/>
                  </a:moveTo>
                  <a:lnTo>
                    <a:pt x="0" y="4504"/>
                  </a:lnTo>
                  <a:lnTo>
                    <a:pt x="56140" y="4504"/>
                  </a:lnTo>
                  <a:lnTo>
                    <a:pt x="561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44"/>
            <p:cNvSpPr/>
            <p:nvPr/>
          </p:nvSpPr>
          <p:spPr>
            <a:xfrm>
              <a:off x="7986700" y="4279350"/>
              <a:ext cx="1110000" cy="45050"/>
            </a:xfrm>
            <a:custGeom>
              <a:avLst/>
              <a:gdLst/>
              <a:ahLst/>
              <a:cxnLst/>
              <a:rect l="l" t="t" r="r" b="b"/>
              <a:pathLst>
                <a:path w="44400" h="1802" extrusionOk="0">
                  <a:moveTo>
                    <a:pt x="735" y="0"/>
                  </a:moveTo>
                  <a:cubicBezTo>
                    <a:pt x="334" y="0"/>
                    <a:pt x="1" y="334"/>
                    <a:pt x="1" y="767"/>
                  </a:cubicBezTo>
                  <a:lnTo>
                    <a:pt x="1" y="1067"/>
                  </a:lnTo>
                  <a:cubicBezTo>
                    <a:pt x="1" y="1468"/>
                    <a:pt x="334" y="1801"/>
                    <a:pt x="735" y="1801"/>
                  </a:cubicBezTo>
                  <a:lnTo>
                    <a:pt x="43665" y="1801"/>
                  </a:lnTo>
                  <a:cubicBezTo>
                    <a:pt x="44066" y="1801"/>
                    <a:pt x="44399" y="1468"/>
                    <a:pt x="44399" y="1067"/>
                  </a:cubicBezTo>
                  <a:lnTo>
                    <a:pt x="44399" y="767"/>
                  </a:lnTo>
                  <a:cubicBezTo>
                    <a:pt x="44399" y="334"/>
                    <a:pt x="44032" y="0"/>
                    <a:pt x="4363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44"/>
            <p:cNvSpPr/>
            <p:nvPr/>
          </p:nvSpPr>
          <p:spPr>
            <a:xfrm>
              <a:off x="7829100" y="4195100"/>
              <a:ext cx="1403525" cy="112625"/>
            </a:xfrm>
            <a:custGeom>
              <a:avLst/>
              <a:gdLst/>
              <a:ahLst/>
              <a:cxnLst/>
              <a:rect l="l" t="t" r="r" b="b"/>
              <a:pathLst>
                <a:path w="56141" h="4505" extrusionOk="0">
                  <a:moveTo>
                    <a:pt x="0" y="1"/>
                  </a:moveTo>
                  <a:lnTo>
                    <a:pt x="0" y="4504"/>
                  </a:lnTo>
                  <a:lnTo>
                    <a:pt x="56140" y="4504"/>
                  </a:lnTo>
                  <a:lnTo>
                    <a:pt x="5614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44"/>
            <p:cNvSpPr/>
            <p:nvPr/>
          </p:nvSpPr>
          <p:spPr>
            <a:xfrm>
              <a:off x="9986475" y="3085975"/>
              <a:ext cx="30875" cy="207675"/>
            </a:xfrm>
            <a:custGeom>
              <a:avLst/>
              <a:gdLst/>
              <a:ahLst/>
              <a:cxnLst/>
              <a:rect l="l" t="t" r="r" b="b"/>
              <a:pathLst>
                <a:path w="1235" h="8307" extrusionOk="0">
                  <a:moveTo>
                    <a:pt x="0" y="1"/>
                  </a:moveTo>
                  <a:lnTo>
                    <a:pt x="0" y="8307"/>
                  </a:lnTo>
                  <a:lnTo>
                    <a:pt x="734" y="8307"/>
                  </a:lnTo>
                  <a:cubicBezTo>
                    <a:pt x="1034" y="8307"/>
                    <a:pt x="1234" y="8107"/>
                    <a:pt x="1234" y="7806"/>
                  </a:cubicBezTo>
                  <a:lnTo>
                    <a:pt x="1234" y="501"/>
                  </a:lnTo>
                  <a:cubicBezTo>
                    <a:pt x="1234" y="201"/>
                    <a:pt x="1034" y="1"/>
                    <a:pt x="73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44"/>
            <p:cNvSpPr/>
            <p:nvPr/>
          </p:nvSpPr>
          <p:spPr>
            <a:xfrm>
              <a:off x="9986475" y="3085975"/>
              <a:ext cx="30875" cy="48400"/>
            </a:xfrm>
            <a:custGeom>
              <a:avLst/>
              <a:gdLst/>
              <a:ahLst/>
              <a:cxnLst/>
              <a:rect l="l" t="t" r="r" b="b"/>
              <a:pathLst>
                <a:path w="1235" h="1936" extrusionOk="0">
                  <a:moveTo>
                    <a:pt x="0" y="1"/>
                  </a:moveTo>
                  <a:lnTo>
                    <a:pt x="0" y="1936"/>
                  </a:lnTo>
                  <a:lnTo>
                    <a:pt x="1234" y="1936"/>
                  </a:lnTo>
                  <a:lnTo>
                    <a:pt x="1234" y="501"/>
                  </a:lnTo>
                  <a:cubicBezTo>
                    <a:pt x="1234" y="201"/>
                    <a:pt x="1034" y="1"/>
                    <a:pt x="73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44"/>
            <p:cNvSpPr/>
            <p:nvPr/>
          </p:nvSpPr>
          <p:spPr>
            <a:xfrm>
              <a:off x="9986475" y="3986625"/>
              <a:ext cx="30875" cy="207675"/>
            </a:xfrm>
            <a:custGeom>
              <a:avLst/>
              <a:gdLst/>
              <a:ahLst/>
              <a:cxnLst/>
              <a:rect l="l" t="t" r="r" b="b"/>
              <a:pathLst>
                <a:path w="1235" h="8307" extrusionOk="0">
                  <a:moveTo>
                    <a:pt x="0" y="1"/>
                  </a:moveTo>
                  <a:lnTo>
                    <a:pt x="0" y="8307"/>
                  </a:lnTo>
                  <a:lnTo>
                    <a:pt x="734" y="8307"/>
                  </a:lnTo>
                  <a:cubicBezTo>
                    <a:pt x="1034" y="8307"/>
                    <a:pt x="1234" y="8106"/>
                    <a:pt x="1234" y="7806"/>
                  </a:cubicBezTo>
                  <a:lnTo>
                    <a:pt x="1234" y="501"/>
                  </a:lnTo>
                  <a:cubicBezTo>
                    <a:pt x="1234" y="201"/>
                    <a:pt x="1034" y="1"/>
                    <a:pt x="73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44"/>
            <p:cNvSpPr/>
            <p:nvPr/>
          </p:nvSpPr>
          <p:spPr>
            <a:xfrm>
              <a:off x="9986475" y="4145900"/>
              <a:ext cx="30875" cy="48400"/>
            </a:xfrm>
            <a:custGeom>
              <a:avLst/>
              <a:gdLst/>
              <a:ahLst/>
              <a:cxnLst/>
              <a:rect l="l" t="t" r="r" b="b"/>
              <a:pathLst>
                <a:path w="1235" h="1936" extrusionOk="0">
                  <a:moveTo>
                    <a:pt x="0" y="1"/>
                  </a:moveTo>
                  <a:lnTo>
                    <a:pt x="0" y="1936"/>
                  </a:lnTo>
                  <a:lnTo>
                    <a:pt x="734" y="1936"/>
                  </a:lnTo>
                  <a:cubicBezTo>
                    <a:pt x="1034" y="1936"/>
                    <a:pt x="1234" y="1735"/>
                    <a:pt x="1234" y="1435"/>
                  </a:cubicBezTo>
                  <a:lnTo>
                    <a:pt x="123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44"/>
            <p:cNvSpPr/>
            <p:nvPr/>
          </p:nvSpPr>
          <p:spPr>
            <a:xfrm>
              <a:off x="9144200" y="2926700"/>
              <a:ext cx="714700" cy="97600"/>
            </a:xfrm>
            <a:custGeom>
              <a:avLst/>
              <a:gdLst/>
              <a:ahLst/>
              <a:cxnLst/>
              <a:rect l="l" t="t" r="r" b="b"/>
              <a:pathLst>
                <a:path w="28588" h="3904" extrusionOk="0">
                  <a:moveTo>
                    <a:pt x="3236" y="1"/>
                  </a:moveTo>
                  <a:cubicBezTo>
                    <a:pt x="2336" y="34"/>
                    <a:pt x="1535" y="534"/>
                    <a:pt x="1168" y="1335"/>
                  </a:cubicBezTo>
                  <a:lnTo>
                    <a:pt x="1" y="3903"/>
                  </a:lnTo>
                  <a:lnTo>
                    <a:pt x="28588" y="3903"/>
                  </a:lnTo>
                  <a:lnTo>
                    <a:pt x="27420" y="1335"/>
                  </a:lnTo>
                  <a:cubicBezTo>
                    <a:pt x="27053" y="534"/>
                    <a:pt x="26253" y="1"/>
                    <a:pt x="253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44"/>
            <p:cNvSpPr/>
            <p:nvPr/>
          </p:nvSpPr>
          <p:spPr>
            <a:xfrm>
              <a:off x="9142525" y="4254325"/>
              <a:ext cx="713875" cy="98425"/>
            </a:xfrm>
            <a:custGeom>
              <a:avLst/>
              <a:gdLst/>
              <a:ahLst/>
              <a:cxnLst/>
              <a:rect l="l" t="t" r="r" b="b"/>
              <a:pathLst>
                <a:path w="28555" h="3937" extrusionOk="0">
                  <a:moveTo>
                    <a:pt x="1" y="0"/>
                  </a:moveTo>
                  <a:lnTo>
                    <a:pt x="1168" y="2602"/>
                  </a:lnTo>
                  <a:cubicBezTo>
                    <a:pt x="1535" y="3403"/>
                    <a:pt x="2336" y="3936"/>
                    <a:pt x="3203" y="3936"/>
                  </a:cubicBezTo>
                  <a:lnTo>
                    <a:pt x="25352" y="3936"/>
                  </a:lnTo>
                  <a:cubicBezTo>
                    <a:pt x="26220" y="3936"/>
                    <a:pt x="27020" y="3436"/>
                    <a:pt x="27387" y="2602"/>
                  </a:cubicBezTo>
                  <a:lnTo>
                    <a:pt x="2855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44"/>
            <p:cNvSpPr/>
            <p:nvPr/>
          </p:nvSpPr>
          <p:spPr>
            <a:xfrm>
              <a:off x="9825525" y="2960050"/>
              <a:ext cx="180150" cy="1359350"/>
            </a:xfrm>
            <a:custGeom>
              <a:avLst/>
              <a:gdLst/>
              <a:ahLst/>
              <a:cxnLst/>
              <a:rect l="l" t="t" r="r" b="b"/>
              <a:pathLst>
                <a:path w="7206" h="54374" extrusionOk="0">
                  <a:moveTo>
                    <a:pt x="1268" y="1"/>
                  </a:moveTo>
                  <a:cubicBezTo>
                    <a:pt x="601" y="1"/>
                    <a:pt x="0" y="535"/>
                    <a:pt x="0" y="1235"/>
                  </a:cubicBezTo>
                  <a:lnTo>
                    <a:pt x="0" y="53106"/>
                  </a:lnTo>
                  <a:cubicBezTo>
                    <a:pt x="0" y="53773"/>
                    <a:pt x="534" y="54373"/>
                    <a:pt x="1268" y="54373"/>
                  </a:cubicBezTo>
                  <a:lnTo>
                    <a:pt x="5971" y="54373"/>
                  </a:lnTo>
                  <a:cubicBezTo>
                    <a:pt x="6672" y="54373"/>
                    <a:pt x="7205" y="53839"/>
                    <a:pt x="7205" y="53106"/>
                  </a:cubicBezTo>
                  <a:lnTo>
                    <a:pt x="7205" y="1235"/>
                  </a:lnTo>
                  <a:cubicBezTo>
                    <a:pt x="7205" y="568"/>
                    <a:pt x="6672" y="1"/>
                    <a:pt x="597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44"/>
            <p:cNvSpPr/>
            <p:nvPr/>
          </p:nvSpPr>
          <p:spPr>
            <a:xfrm>
              <a:off x="9729625" y="2973400"/>
              <a:ext cx="261875" cy="1332650"/>
            </a:xfrm>
            <a:custGeom>
              <a:avLst/>
              <a:gdLst/>
              <a:ahLst/>
              <a:cxnLst/>
              <a:rect l="l" t="t" r="r" b="b"/>
              <a:pathLst>
                <a:path w="10475" h="53306" extrusionOk="0">
                  <a:moveTo>
                    <a:pt x="1268" y="1"/>
                  </a:moveTo>
                  <a:cubicBezTo>
                    <a:pt x="567" y="1"/>
                    <a:pt x="0" y="534"/>
                    <a:pt x="0" y="1235"/>
                  </a:cubicBezTo>
                  <a:lnTo>
                    <a:pt x="0" y="52038"/>
                  </a:lnTo>
                  <a:cubicBezTo>
                    <a:pt x="0" y="52705"/>
                    <a:pt x="534" y="53305"/>
                    <a:pt x="1268" y="53305"/>
                  </a:cubicBezTo>
                  <a:lnTo>
                    <a:pt x="9207" y="53305"/>
                  </a:lnTo>
                  <a:cubicBezTo>
                    <a:pt x="9874" y="53305"/>
                    <a:pt x="10474" y="52738"/>
                    <a:pt x="10474" y="52071"/>
                  </a:cubicBezTo>
                  <a:lnTo>
                    <a:pt x="10474" y="1235"/>
                  </a:lnTo>
                  <a:cubicBezTo>
                    <a:pt x="10474" y="568"/>
                    <a:pt x="9941" y="1"/>
                    <a:pt x="92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44"/>
            <p:cNvSpPr/>
            <p:nvPr/>
          </p:nvSpPr>
          <p:spPr>
            <a:xfrm>
              <a:off x="6991825" y="3021775"/>
              <a:ext cx="33375" cy="65900"/>
            </a:xfrm>
            <a:custGeom>
              <a:avLst/>
              <a:gdLst/>
              <a:ahLst/>
              <a:cxnLst/>
              <a:rect l="l" t="t" r="r" b="b"/>
              <a:pathLst>
                <a:path w="1335" h="2636" extrusionOk="0">
                  <a:moveTo>
                    <a:pt x="668" y="0"/>
                  </a:moveTo>
                  <a:cubicBezTo>
                    <a:pt x="301" y="0"/>
                    <a:pt x="1" y="601"/>
                    <a:pt x="1" y="1335"/>
                  </a:cubicBezTo>
                  <a:cubicBezTo>
                    <a:pt x="1" y="2069"/>
                    <a:pt x="301" y="2636"/>
                    <a:pt x="668" y="2636"/>
                  </a:cubicBezTo>
                  <a:cubicBezTo>
                    <a:pt x="1068" y="2636"/>
                    <a:pt x="1335" y="2035"/>
                    <a:pt x="1335" y="1335"/>
                  </a:cubicBezTo>
                  <a:cubicBezTo>
                    <a:pt x="1335" y="601"/>
                    <a:pt x="1068" y="34"/>
                    <a:pt x="66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44"/>
            <p:cNvSpPr/>
            <p:nvPr/>
          </p:nvSpPr>
          <p:spPr>
            <a:xfrm>
              <a:off x="6991825" y="4191775"/>
              <a:ext cx="33375" cy="66750"/>
            </a:xfrm>
            <a:custGeom>
              <a:avLst/>
              <a:gdLst/>
              <a:ahLst/>
              <a:cxnLst/>
              <a:rect l="l" t="t" r="r" b="b"/>
              <a:pathLst>
                <a:path w="1335" h="2670" extrusionOk="0">
                  <a:moveTo>
                    <a:pt x="668" y="1"/>
                  </a:moveTo>
                  <a:cubicBezTo>
                    <a:pt x="301" y="1"/>
                    <a:pt x="1" y="601"/>
                    <a:pt x="1" y="1335"/>
                  </a:cubicBezTo>
                  <a:cubicBezTo>
                    <a:pt x="1" y="2102"/>
                    <a:pt x="301" y="2669"/>
                    <a:pt x="668" y="2669"/>
                  </a:cubicBezTo>
                  <a:cubicBezTo>
                    <a:pt x="1068" y="2669"/>
                    <a:pt x="1335" y="2069"/>
                    <a:pt x="1335" y="1335"/>
                  </a:cubicBezTo>
                  <a:cubicBezTo>
                    <a:pt x="1335" y="601"/>
                    <a:pt x="1068" y="1"/>
                    <a:pt x="6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44"/>
            <p:cNvSpPr/>
            <p:nvPr/>
          </p:nvSpPr>
          <p:spPr>
            <a:xfrm>
              <a:off x="7160275" y="2926700"/>
              <a:ext cx="714700" cy="97600"/>
            </a:xfrm>
            <a:custGeom>
              <a:avLst/>
              <a:gdLst/>
              <a:ahLst/>
              <a:cxnLst/>
              <a:rect l="l" t="t" r="r" b="b"/>
              <a:pathLst>
                <a:path w="28588" h="3904" extrusionOk="0">
                  <a:moveTo>
                    <a:pt x="3237" y="1"/>
                  </a:moveTo>
                  <a:cubicBezTo>
                    <a:pt x="2336" y="34"/>
                    <a:pt x="1535" y="534"/>
                    <a:pt x="1168" y="1335"/>
                  </a:cubicBezTo>
                  <a:lnTo>
                    <a:pt x="1" y="3903"/>
                  </a:lnTo>
                  <a:lnTo>
                    <a:pt x="28588" y="3903"/>
                  </a:lnTo>
                  <a:lnTo>
                    <a:pt x="27420" y="1335"/>
                  </a:lnTo>
                  <a:cubicBezTo>
                    <a:pt x="27054" y="534"/>
                    <a:pt x="26253" y="1"/>
                    <a:pt x="253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44"/>
            <p:cNvSpPr/>
            <p:nvPr/>
          </p:nvSpPr>
          <p:spPr>
            <a:xfrm>
              <a:off x="7160275" y="4254325"/>
              <a:ext cx="713875" cy="98425"/>
            </a:xfrm>
            <a:custGeom>
              <a:avLst/>
              <a:gdLst/>
              <a:ahLst/>
              <a:cxnLst/>
              <a:rect l="l" t="t" r="r" b="b"/>
              <a:pathLst>
                <a:path w="28555" h="3937" extrusionOk="0">
                  <a:moveTo>
                    <a:pt x="1" y="0"/>
                  </a:moveTo>
                  <a:lnTo>
                    <a:pt x="1168" y="2602"/>
                  </a:lnTo>
                  <a:cubicBezTo>
                    <a:pt x="1535" y="3403"/>
                    <a:pt x="2336" y="3936"/>
                    <a:pt x="3203" y="3936"/>
                  </a:cubicBezTo>
                  <a:lnTo>
                    <a:pt x="25352" y="3936"/>
                  </a:lnTo>
                  <a:cubicBezTo>
                    <a:pt x="26220" y="3936"/>
                    <a:pt x="27020" y="3436"/>
                    <a:pt x="27387" y="2602"/>
                  </a:cubicBezTo>
                  <a:lnTo>
                    <a:pt x="2855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44"/>
            <p:cNvSpPr/>
            <p:nvPr/>
          </p:nvSpPr>
          <p:spPr>
            <a:xfrm>
              <a:off x="7001850" y="2960050"/>
              <a:ext cx="180150" cy="1359350"/>
            </a:xfrm>
            <a:custGeom>
              <a:avLst/>
              <a:gdLst/>
              <a:ahLst/>
              <a:cxnLst/>
              <a:rect l="l" t="t" r="r" b="b"/>
              <a:pathLst>
                <a:path w="7206" h="54374" extrusionOk="0">
                  <a:moveTo>
                    <a:pt x="1234" y="1"/>
                  </a:moveTo>
                  <a:cubicBezTo>
                    <a:pt x="534" y="34"/>
                    <a:pt x="0" y="568"/>
                    <a:pt x="0" y="1235"/>
                  </a:cubicBezTo>
                  <a:lnTo>
                    <a:pt x="0" y="53106"/>
                  </a:lnTo>
                  <a:cubicBezTo>
                    <a:pt x="0" y="53773"/>
                    <a:pt x="534" y="54373"/>
                    <a:pt x="1234" y="54373"/>
                  </a:cubicBezTo>
                  <a:lnTo>
                    <a:pt x="5938" y="54373"/>
                  </a:lnTo>
                  <a:cubicBezTo>
                    <a:pt x="6638" y="54373"/>
                    <a:pt x="7205" y="53839"/>
                    <a:pt x="7205" y="53106"/>
                  </a:cubicBezTo>
                  <a:lnTo>
                    <a:pt x="7205" y="1235"/>
                  </a:lnTo>
                  <a:cubicBezTo>
                    <a:pt x="7205" y="568"/>
                    <a:pt x="6671" y="1"/>
                    <a:pt x="593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44"/>
            <p:cNvSpPr/>
            <p:nvPr/>
          </p:nvSpPr>
          <p:spPr>
            <a:xfrm>
              <a:off x="7016025" y="2974250"/>
              <a:ext cx="261875" cy="1332625"/>
            </a:xfrm>
            <a:custGeom>
              <a:avLst/>
              <a:gdLst/>
              <a:ahLst/>
              <a:cxnLst/>
              <a:rect l="l" t="t" r="r" b="b"/>
              <a:pathLst>
                <a:path w="10475" h="53305" extrusionOk="0">
                  <a:moveTo>
                    <a:pt x="1268" y="0"/>
                  </a:moveTo>
                  <a:cubicBezTo>
                    <a:pt x="601" y="0"/>
                    <a:pt x="0" y="567"/>
                    <a:pt x="0" y="1268"/>
                  </a:cubicBezTo>
                  <a:lnTo>
                    <a:pt x="0" y="52037"/>
                  </a:lnTo>
                  <a:cubicBezTo>
                    <a:pt x="0" y="52704"/>
                    <a:pt x="534" y="53305"/>
                    <a:pt x="1268" y="53305"/>
                  </a:cubicBezTo>
                  <a:lnTo>
                    <a:pt x="9240" y="53305"/>
                  </a:lnTo>
                  <a:cubicBezTo>
                    <a:pt x="9907" y="53305"/>
                    <a:pt x="10474" y="52771"/>
                    <a:pt x="10474" y="52037"/>
                  </a:cubicBezTo>
                  <a:lnTo>
                    <a:pt x="10474" y="1201"/>
                  </a:lnTo>
                  <a:cubicBezTo>
                    <a:pt x="10474" y="567"/>
                    <a:pt x="9941" y="0"/>
                    <a:pt x="924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44"/>
            <p:cNvSpPr/>
            <p:nvPr/>
          </p:nvSpPr>
          <p:spPr>
            <a:xfrm>
              <a:off x="7086075" y="3001750"/>
              <a:ext cx="2859550" cy="1275100"/>
            </a:xfrm>
            <a:custGeom>
              <a:avLst/>
              <a:gdLst/>
              <a:ahLst/>
              <a:cxnLst/>
              <a:rect l="l" t="t" r="r" b="b"/>
              <a:pathLst>
                <a:path w="114382" h="51004" extrusionOk="0">
                  <a:moveTo>
                    <a:pt x="32123" y="1"/>
                  </a:moveTo>
                  <a:lnTo>
                    <a:pt x="2368" y="635"/>
                  </a:lnTo>
                  <a:cubicBezTo>
                    <a:pt x="1034" y="701"/>
                    <a:pt x="0" y="1835"/>
                    <a:pt x="0" y="3170"/>
                  </a:cubicBezTo>
                  <a:lnTo>
                    <a:pt x="0" y="47835"/>
                  </a:lnTo>
                  <a:cubicBezTo>
                    <a:pt x="0" y="49169"/>
                    <a:pt x="1034" y="50270"/>
                    <a:pt x="2368" y="50370"/>
                  </a:cubicBezTo>
                  <a:lnTo>
                    <a:pt x="32123" y="51004"/>
                  </a:lnTo>
                  <a:lnTo>
                    <a:pt x="110446" y="51004"/>
                  </a:lnTo>
                  <a:cubicBezTo>
                    <a:pt x="112614" y="51004"/>
                    <a:pt x="114382" y="49236"/>
                    <a:pt x="114382" y="47068"/>
                  </a:cubicBezTo>
                  <a:lnTo>
                    <a:pt x="114382" y="3970"/>
                  </a:lnTo>
                  <a:cubicBezTo>
                    <a:pt x="114382" y="1735"/>
                    <a:pt x="112614" y="1"/>
                    <a:pt x="1104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44"/>
            <p:cNvSpPr/>
            <p:nvPr/>
          </p:nvSpPr>
          <p:spPr>
            <a:xfrm>
              <a:off x="7198650" y="3041775"/>
              <a:ext cx="805600" cy="1196725"/>
            </a:xfrm>
            <a:custGeom>
              <a:avLst/>
              <a:gdLst/>
              <a:ahLst/>
              <a:cxnLst/>
              <a:rect l="l" t="t" r="r" b="b"/>
              <a:pathLst>
                <a:path w="32224" h="47869" extrusionOk="0">
                  <a:moveTo>
                    <a:pt x="0" y="1"/>
                  </a:moveTo>
                  <a:lnTo>
                    <a:pt x="0" y="47869"/>
                  </a:lnTo>
                  <a:lnTo>
                    <a:pt x="32223" y="47869"/>
                  </a:lnTo>
                  <a:lnTo>
                    <a:pt x="3222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44"/>
            <p:cNvSpPr/>
            <p:nvPr/>
          </p:nvSpPr>
          <p:spPr>
            <a:xfrm>
              <a:off x="9135850" y="3068475"/>
              <a:ext cx="731400" cy="1143350"/>
            </a:xfrm>
            <a:custGeom>
              <a:avLst/>
              <a:gdLst/>
              <a:ahLst/>
              <a:cxnLst/>
              <a:rect l="l" t="t" r="r" b="b"/>
              <a:pathLst>
                <a:path w="29256" h="45734" extrusionOk="0">
                  <a:moveTo>
                    <a:pt x="1" y="0"/>
                  </a:moveTo>
                  <a:lnTo>
                    <a:pt x="1" y="45733"/>
                  </a:lnTo>
                  <a:lnTo>
                    <a:pt x="26020" y="45733"/>
                  </a:lnTo>
                  <a:cubicBezTo>
                    <a:pt x="27787" y="45733"/>
                    <a:pt x="29222" y="44265"/>
                    <a:pt x="29222" y="42531"/>
                  </a:cubicBezTo>
                  <a:lnTo>
                    <a:pt x="29222" y="3236"/>
                  </a:lnTo>
                  <a:cubicBezTo>
                    <a:pt x="29255" y="1401"/>
                    <a:pt x="27787" y="0"/>
                    <a:pt x="2602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44"/>
            <p:cNvSpPr/>
            <p:nvPr/>
          </p:nvSpPr>
          <p:spPr>
            <a:xfrm>
              <a:off x="9188400" y="3094325"/>
              <a:ext cx="647975" cy="1090800"/>
            </a:xfrm>
            <a:custGeom>
              <a:avLst/>
              <a:gdLst/>
              <a:ahLst/>
              <a:cxnLst/>
              <a:rect l="l" t="t" r="r" b="b"/>
              <a:pathLst>
                <a:path w="25919" h="43632" extrusionOk="0">
                  <a:moveTo>
                    <a:pt x="0" y="0"/>
                  </a:moveTo>
                  <a:lnTo>
                    <a:pt x="0" y="43632"/>
                  </a:lnTo>
                  <a:lnTo>
                    <a:pt x="23017" y="43632"/>
                  </a:lnTo>
                  <a:cubicBezTo>
                    <a:pt x="24618" y="43632"/>
                    <a:pt x="25919" y="42331"/>
                    <a:pt x="25919" y="40730"/>
                  </a:cubicBezTo>
                  <a:lnTo>
                    <a:pt x="25919" y="2936"/>
                  </a:lnTo>
                  <a:cubicBezTo>
                    <a:pt x="25919" y="1335"/>
                    <a:pt x="24618" y="0"/>
                    <a:pt x="230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44"/>
            <p:cNvSpPr/>
            <p:nvPr/>
          </p:nvSpPr>
          <p:spPr>
            <a:xfrm>
              <a:off x="7091900" y="3340125"/>
              <a:ext cx="35875" cy="72475"/>
            </a:xfrm>
            <a:custGeom>
              <a:avLst/>
              <a:gdLst/>
              <a:ahLst/>
              <a:cxnLst/>
              <a:rect l="l" t="t" r="r" b="b"/>
              <a:pathLst>
                <a:path w="1435" h="2899" extrusionOk="0">
                  <a:moveTo>
                    <a:pt x="1385" y="0"/>
                  </a:moveTo>
                  <a:cubicBezTo>
                    <a:pt x="1379" y="0"/>
                    <a:pt x="1374" y="3"/>
                    <a:pt x="1368" y="9"/>
                  </a:cubicBezTo>
                  <a:lnTo>
                    <a:pt x="67" y="1977"/>
                  </a:lnTo>
                  <a:cubicBezTo>
                    <a:pt x="1" y="2010"/>
                    <a:pt x="1" y="2110"/>
                    <a:pt x="1" y="2177"/>
                  </a:cubicBezTo>
                  <a:lnTo>
                    <a:pt x="1" y="2677"/>
                  </a:lnTo>
                  <a:cubicBezTo>
                    <a:pt x="1" y="2809"/>
                    <a:pt x="42" y="2898"/>
                    <a:pt x="76" y="2898"/>
                  </a:cubicBezTo>
                  <a:cubicBezTo>
                    <a:pt x="85" y="2898"/>
                    <a:pt x="94" y="2892"/>
                    <a:pt x="101" y="2878"/>
                  </a:cubicBezTo>
                  <a:lnTo>
                    <a:pt x="1402" y="943"/>
                  </a:lnTo>
                  <a:cubicBezTo>
                    <a:pt x="1435" y="876"/>
                    <a:pt x="1435" y="809"/>
                    <a:pt x="1435" y="709"/>
                  </a:cubicBezTo>
                  <a:lnTo>
                    <a:pt x="1435" y="209"/>
                  </a:lnTo>
                  <a:cubicBezTo>
                    <a:pt x="1435" y="70"/>
                    <a:pt x="1412" y="0"/>
                    <a:pt x="138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44"/>
            <p:cNvSpPr/>
            <p:nvPr/>
          </p:nvSpPr>
          <p:spPr>
            <a:xfrm>
              <a:off x="7091900" y="3394325"/>
              <a:ext cx="35875" cy="72475"/>
            </a:xfrm>
            <a:custGeom>
              <a:avLst/>
              <a:gdLst/>
              <a:ahLst/>
              <a:cxnLst/>
              <a:rect l="l" t="t" r="r" b="b"/>
              <a:pathLst>
                <a:path w="1435" h="2899" extrusionOk="0">
                  <a:moveTo>
                    <a:pt x="1385" y="1"/>
                  </a:moveTo>
                  <a:cubicBezTo>
                    <a:pt x="1379" y="1"/>
                    <a:pt x="1374" y="3"/>
                    <a:pt x="1368" y="9"/>
                  </a:cubicBezTo>
                  <a:lnTo>
                    <a:pt x="67" y="1977"/>
                  </a:lnTo>
                  <a:cubicBezTo>
                    <a:pt x="1" y="2010"/>
                    <a:pt x="1" y="2111"/>
                    <a:pt x="1" y="2177"/>
                  </a:cubicBezTo>
                  <a:lnTo>
                    <a:pt x="1" y="2678"/>
                  </a:lnTo>
                  <a:cubicBezTo>
                    <a:pt x="1" y="2809"/>
                    <a:pt x="42" y="2899"/>
                    <a:pt x="76" y="2899"/>
                  </a:cubicBezTo>
                  <a:cubicBezTo>
                    <a:pt x="85" y="2899"/>
                    <a:pt x="94" y="2892"/>
                    <a:pt x="101" y="2878"/>
                  </a:cubicBezTo>
                  <a:lnTo>
                    <a:pt x="1402" y="943"/>
                  </a:lnTo>
                  <a:cubicBezTo>
                    <a:pt x="1435" y="876"/>
                    <a:pt x="1435" y="810"/>
                    <a:pt x="1435" y="710"/>
                  </a:cubicBezTo>
                  <a:lnTo>
                    <a:pt x="1435" y="209"/>
                  </a:lnTo>
                  <a:cubicBezTo>
                    <a:pt x="1435" y="70"/>
                    <a:pt x="1412" y="1"/>
                    <a:pt x="138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44"/>
            <p:cNvSpPr/>
            <p:nvPr/>
          </p:nvSpPr>
          <p:spPr>
            <a:xfrm>
              <a:off x="7091900" y="3448525"/>
              <a:ext cx="35875" cy="72475"/>
            </a:xfrm>
            <a:custGeom>
              <a:avLst/>
              <a:gdLst/>
              <a:ahLst/>
              <a:cxnLst/>
              <a:rect l="l" t="t" r="r" b="b"/>
              <a:pathLst>
                <a:path w="1435" h="2899" extrusionOk="0">
                  <a:moveTo>
                    <a:pt x="1385" y="1"/>
                  </a:moveTo>
                  <a:cubicBezTo>
                    <a:pt x="1379" y="1"/>
                    <a:pt x="1374" y="4"/>
                    <a:pt x="1368" y="9"/>
                  </a:cubicBezTo>
                  <a:lnTo>
                    <a:pt x="67" y="1977"/>
                  </a:lnTo>
                  <a:cubicBezTo>
                    <a:pt x="1" y="2011"/>
                    <a:pt x="1" y="2111"/>
                    <a:pt x="1" y="2177"/>
                  </a:cubicBezTo>
                  <a:lnTo>
                    <a:pt x="1" y="2678"/>
                  </a:lnTo>
                  <a:cubicBezTo>
                    <a:pt x="1" y="2809"/>
                    <a:pt x="42" y="2899"/>
                    <a:pt x="76" y="2899"/>
                  </a:cubicBezTo>
                  <a:cubicBezTo>
                    <a:pt x="85" y="2899"/>
                    <a:pt x="94" y="2892"/>
                    <a:pt x="101" y="2878"/>
                  </a:cubicBezTo>
                  <a:lnTo>
                    <a:pt x="1402" y="943"/>
                  </a:lnTo>
                  <a:cubicBezTo>
                    <a:pt x="1435" y="877"/>
                    <a:pt x="1435" y="810"/>
                    <a:pt x="1435" y="710"/>
                  </a:cubicBezTo>
                  <a:lnTo>
                    <a:pt x="1435" y="209"/>
                  </a:lnTo>
                  <a:cubicBezTo>
                    <a:pt x="1435" y="70"/>
                    <a:pt x="1412" y="1"/>
                    <a:pt x="138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44"/>
            <p:cNvSpPr/>
            <p:nvPr/>
          </p:nvSpPr>
          <p:spPr>
            <a:xfrm>
              <a:off x="7091900" y="3501900"/>
              <a:ext cx="35875" cy="72175"/>
            </a:xfrm>
            <a:custGeom>
              <a:avLst/>
              <a:gdLst/>
              <a:ahLst/>
              <a:cxnLst/>
              <a:rect l="l" t="t" r="r" b="b"/>
              <a:pathLst>
                <a:path w="1435" h="2887" extrusionOk="0">
                  <a:moveTo>
                    <a:pt x="1385" y="1"/>
                  </a:moveTo>
                  <a:cubicBezTo>
                    <a:pt x="1379" y="1"/>
                    <a:pt x="1374" y="4"/>
                    <a:pt x="1368" y="9"/>
                  </a:cubicBezTo>
                  <a:lnTo>
                    <a:pt x="67" y="1977"/>
                  </a:lnTo>
                  <a:cubicBezTo>
                    <a:pt x="1" y="2011"/>
                    <a:pt x="1" y="2077"/>
                    <a:pt x="1" y="2177"/>
                  </a:cubicBezTo>
                  <a:lnTo>
                    <a:pt x="1" y="2678"/>
                  </a:lnTo>
                  <a:cubicBezTo>
                    <a:pt x="1" y="2817"/>
                    <a:pt x="47" y="2886"/>
                    <a:pt x="82" y="2886"/>
                  </a:cubicBezTo>
                  <a:cubicBezTo>
                    <a:pt x="89" y="2886"/>
                    <a:pt x="95" y="2883"/>
                    <a:pt x="101" y="2878"/>
                  </a:cubicBezTo>
                  <a:lnTo>
                    <a:pt x="1402" y="910"/>
                  </a:lnTo>
                  <a:cubicBezTo>
                    <a:pt x="1435" y="876"/>
                    <a:pt x="1435" y="810"/>
                    <a:pt x="1435" y="710"/>
                  </a:cubicBezTo>
                  <a:lnTo>
                    <a:pt x="1435" y="209"/>
                  </a:lnTo>
                  <a:cubicBezTo>
                    <a:pt x="1435" y="70"/>
                    <a:pt x="1412" y="1"/>
                    <a:pt x="138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44"/>
            <p:cNvSpPr/>
            <p:nvPr/>
          </p:nvSpPr>
          <p:spPr>
            <a:xfrm>
              <a:off x="7091900" y="3556125"/>
              <a:ext cx="35875" cy="72150"/>
            </a:xfrm>
            <a:custGeom>
              <a:avLst/>
              <a:gdLst/>
              <a:ahLst/>
              <a:cxnLst/>
              <a:rect l="l" t="t" r="r" b="b"/>
              <a:pathLst>
                <a:path w="1435" h="2886" extrusionOk="0">
                  <a:moveTo>
                    <a:pt x="1385" y="0"/>
                  </a:moveTo>
                  <a:cubicBezTo>
                    <a:pt x="1379" y="0"/>
                    <a:pt x="1374" y="3"/>
                    <a:pt x="1368" y="8"/>
                  </a:cubicBezTo>
                  <a:lnTo>
                    <a:pt x="67" y="1976"/>
                  </a:lnTo>
                  <a:cubicBezTo>
                    <a:pt x="1" y="2010"/>
                    <a:pt x="1" y="2076"/>
                    <a:pt x="1" y="2177"/>
                  </a:cubicBezTo>
                  <a:lnTo>
                    <a:pt x="1" y="2677"/>
                  </a:lnTo>
                  <a:cubicBezTo>
                    <a:pt x="1" y="2816"/>
                    <a:pt x="47" y="2885"/>
                    <a:pt x="82" y="2885"/>
                  </a:cubicBezTo>
                  <a:cubicBezTo>
                    <a:pt x="89" y="2885"/>
                    <a:pt x="95" y="2883"/>
                    <a:pt x="101" y="2877"/>
                  </a:cubicBezTo>
                  <a:lnTo>
                    <a:pt x="1402" y="909"/>
                  </a:lnTo>
                  <a:cubicBezTo>
                    <a:pt x="1435" y="876"/>
                    <a:pt x="1435" y="809"/>
                    <a:pt x="1435" y="709"/>
                  </a:cubicBezTo>
                  <a:lnTo>
                    <a:pt x="1435" y="208"/>
                  </a:lnTo>
                  <a:cubicBezTo>
                    <a:pt x="1435" y="70"/>
                    <a:pt x="1412" y="0"/>
                    <a:pt x="138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44"/>
            <p:cNvSpPr/>
            <p:nvPr/>
          </p:nvSpPr>
          <p:spPr>
            <a:xfrm>
              <a:off x="7091900" y="3867700"/>
              <a:ext cx="35875" cy="72775"/>
            </a:xfrm>
            <a:custGeom>
              <a:avLst/>
              <a:gdLst/>
              <a:ahLst/>
              <a:cxnLst/>
              <a:rect l="l" t="t" r="r" b="b"/>
              <a:pathLst>
                <a:path w="1435" h="2911" extrusionOk="0">
                  <a:moveTo>
                    <a:pt x="76" y="0"/>
                  </a:moveTo>
                  <a:cubicBezTo>
                    <a:pt x="42" y="0"/>
                    <a:pt x="1" y="90"/>
                    <a:pt x="1" y="221"/>
                  </a:cubicBezTo>
                  <a:lnTo>
                    <a:pt x="1" y="721"/>
                  </a:lnTo>
                  <a:cubicBezTo>
                    <a:pt x="1" y="788"/>
                    <a:pt x="1" y="888"/>
                    <a:pt x="67" y="922"/>
                  </a:cubicBezTo>
                  <a:lnTo>
                    <a:pt x="1368" y="2890"/>
                  </a:lnTo>
                  <a:cubicBezTo>
                    <a:pt x="1375" y="2904"/>
                    <a:pt x="1382" y="2911"/>
                    <a:pt x="1389" y="2911"/>
                  </a:cubicBezTo>
                  <a:cubicBezTo>
                    <a:pt x="1414" y="2911"/>
                    <a:pt x="1435" y="2821"/>
                    <a:pt x="1435" y="2690"/>
                  </a:cubicBezTo>
                  <a:lnTo>
                    <a:pt x="1435" y="2189"/>
                  </a:lnTo>
                  <a:cubicBezTo>
                    <a:pt x="1435" y="2089"/>
                    <a:pt x="1435" y="2022"/>
                    <a:pt x="1402" y="1956"/>
                  </a:cubicBezTo>
                  <a:lnTo>
                    <a:pt x="101" y="21"/>
                  </a:lnTo>
                  <a:cubicBezTo>
                    <a:pt x="94" y="7"/>
                    <a:pt x="85" y="0"/>
                    <a:pt x="7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44"/>
            <p:cNvSpPr/>
            <p:nvPr/>
          </p:nvSpPr>
          <p:spPr>
            <a:xfrm>
              <a:off x="7091900" y="3814625"/>
              <a:ext cx="35875" cy="72125"/>
            </a:xfrm>
            <a:custGeom>
              <a:avLst/>
              <a:gdLst/>
              <a:ahLst/>
              <a:cxnLst/>
              <a:rect l="l" t="t" r="r" b="b"/>
              <a:pathLst>
                <a:path w="1435" h="2885" extrusionOk="0">
                  <a:moveTo>
                    <a:pt x="82" y="1"/>
                  </a:moveTo>
                  <a:cubicBezTo>
                    <a:pt x="47" y="1"/>
                    <a:pt x="1" y="70"/>
                    <a:pt x="1" y="209"/>
                  </a:cubicBezTo>
                  <a:lnTo>
                    <a:pt x="1" y="710"/>
                  </a:lnTo>
                  <a:cubicBezTo>
                    <a:pt x="1" y="810"/>
                    <a:pt x="1" y="876"/>
                    <a:pt x="67" y="910"/>
                  </a:cubicBezTo>
                  <a:lnTo>
                    <a:pt x="1368" y="2878"/>
                  </a:lnTo>
                  <a:cubicBezTo>
                    <a:pt x="1373" y="2882"/>
                    <a:pt x="1377" y="2884"/>
                    <a:pt x="1381" y="2884"/>
                  </a:cubicBezTo>
                  <a:cubicBezTo>
                    <a:pt x="1410" y="2884"/>
                    <a:pt x="1435" y="2794"/>
                    <a:pt x="1435" y="2678"/>
                  </a:cubicBezTo>
                  <a:lnTo>
                    <a:pt x="1435" y="2177"/>
                  </a:lnTo>
                  <a:cubicBezTo>
                    <a:pt x="1435" y="2077"/>
                    <a:pt x="1435" y="2011"/>
                    <a:pt x="1402" y="1977"/>
                  </a:cubicBezTo>
                  <a:lnTo>
                    <a:pt x="101" y="9"/>
                  </a:lnTo>
                  <a:cubicBezTo>
                    <a:pt x="95" y="4"/>
                    <a:pt x="89" y="1"/>
                    <a:pt x="8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44"/>
            <p:cNvSpPr/>
            <p:nvPr/>
          </p:nvSpPr>
          <p:spPr>
            <a:xfrm>
              <a:off x="7091900" y="3759275"/>
              <a:ext cx="35875" cy="72900"/>
            </a:xfrm>
            <a:custGeom>
              <a:avLst/>
              <a:gdLst/>
              <a:ahLst/>
              <a:cxnLst/>
              <a:rect l="l" t="t" r="r" b="b"/>
              <a:pathLst>
                <a:path w="1435" h="2916" extrusionOk="0">
                  <a:moveTo>
                    <a:pt x="76" y="1"/>
                  </a:moveTo>
                  <a:cubicBezTo>
                    <a:pt x="42" y="1"/>
                    <a:pt x="1" y="91"/>
                    <a:pt x="1" y="222"/>
                  </a:cubicBezTo>
                  <a:lnTo>
                    <a:pt x="1" y="722"/>
                  </a:lnTo>
                  <a:cubicBezTo>
                    <a:pt x="1" y="789"/>
                    <a:pt x="1" y="889"/>
                    <a:pt x="67" y="922"/>
                  </a:cubicBezTo>
                  <a:lnTo>
                    <a:pt x="1368" y="2890"/>
                  </a:lnTo>
                  <a:cubicBezTo>
                    <a:pt x="1377" y="2907"/>
                    <a:pt x="1385" y="2916"/>
                    <a:pt x="1394" y="2916"/>
                  </a:cubicBezTo>
                  <a:cubicBezTo>
                    <a:pt x="1417" y="2916"/>
                    <a:pt x="1435" y="2847"/>
                    <a:pt x="1435" y="2723"/>
                  </a:cubicBezTo>
                  <a:lnTo>
                    <a:pt x="1435" y="2190"/>
                  </a:lnTo>
                  <a:cubicBezTo>
                    <a:pt x="1435" y="2090"/>
                    <a:pt x="1435" y="2023"/>
                    <a:pt x="1402" y="1956"/>
                  </a:cubicBezTo>
                  <a:lnTo>
                    <a:pt x="101" y="22"/>
                  </a:lnTo>
                  <a:cubicBezTo>
                    <a:pt x="94" y="7"/>
                    <a:pt x="85" y="1"/>
                    <a:pt x="7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44"/>
            <p:cNvSpPr/>
            <p:nvPr/>
          </p:nvSpPr>
          <p:spPr>
            <a:xfrm>
              <a:off x="7091900" y="3706225"/>
              <a:ext cx="35875" cy="72150"/>
            </a:xfrm>
            <a:custGeom>
              <a:avLst/>
              <a:gdLst/>
              <a:ahLst/>
              <a:cxnLst/>
              <a:rect l="l" t="t" r="r" b="b"/>
              <a:pathLst>
                <a:path w="1435" h="2886" extrusionOk="0">
                  <a:moveTo>
                    <a:pt x="82" y="0"/>
                  </a:moveTo>
                  <a:cubicBezTo>
                    <a:pt x="47" y="0"/>
                    <a:pt x="1" y="70"/>
                    <a:pt x="1" y="209"/>
                  </a:cubicBezTo>
                  <a:lnTo>
                    <a:pt x="1" y="709"/>
                  </a:lnTo>
                  <a:cubicBezTo>
                    <a:pt x="1" y="809"/>
                    <a:pt x="1" y="876"/>
                    <a:pt x="67" y="909"/>
                  </a:cubicBezTo>
                  <a:lnTo>
                    <a:pt x="1368" y="2877"/>
                  </a:lnTo>
                  <a:cubicBezTo>
                    <a:pt x="1374" y="2883"/>
                    <a:pt x="1379" y="2886"/>
                    <a:pt x="1385" y="2886"/>
                  </a:cubicBezTo>
                  <a:cubicBezTo>
                    <a:pt x="1412" y="2886"/>
                    <a:pt x="1435" y="2816"/>
                    <a:pt x="1435" y="2677"/>
                  </a:cubicBezTo>
                  <a:lnTo>
                    <a:pt x="1435" y="2177"/>
                  </a:lnTo>
                  <a:cubicBezTo>
                    <a:pt x="1435" y="2077"/>
                    <a:pt x="1435" y="2010"/>
                    <a:pt x="1402" y="1977"/>
                  </a:cubicBezTo>
                  <a:lnTo>
                    <a:pt x="101" y="9"/>
                  </a:lnTo>
                  <a:cubicBezTo>
                    <a:pt x="95" y="3"/>
                    <a:pt x="89" y="0"/>
                    <a:pt x="8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44"/>
            <p:cNvSpPr/>
            <p:nvPr/>
          </p:nvSpPr>
          <p:spPr>
            <a:xfrm>
              <a:off x="7091900" y="3651700"/>
              <a:ext cx="35875" cy="73125"/>
            </a:xfrm>
            <a:custGeom>
              <a:avLst/>
              <a:gdLst/>
              <a:ahLst/>
              <a:cxnLst/>
              <a:rect l="l" t="t" r="r" b="b"/>
              <a:pathLst>
                <a:path w="1435" h="2925" extrusionOk="0">
                  <a:moveTo>
                    <a:pt x="76" y="1"/>
                  </a:moveTo>
                  <a:cubicBezTo>
                    <a:pt x="42" y="1"/>
                    <a:pt x="1" y="90"/>
                    <a:pt x="1" y="222"/>
                  </a:cubicBezTo>
                  <a:lnTo>
                    <a:pt x="1" y="722"/>
                  </a:lnTo>
                  <a:cubicBezTo>
                    <a:pt x="1" y="822"/>
                    <a:pt x="1" y="889"/>
                    <a:pt x="67" y="922"/>
                  </a:cubicBezTo>
                  <a:lnTo>
                    <a:pt x="1368" y="2890"/>
                  </a:lnTo>
                  <a:cubicBezTo>
                    <a:pt x="1376" y="2914"/>
                    <a:pt x="1384" y="2925"/>
                    <a:pt x="1392" y="2925"/>
                  </a:cubicBezTo>
                  <a:cubicBezTo>
                    <a:pt x="1416" y="2925"/>
                    <a:pt x="1435" y="2817"/>
                    <a:pt x="1435" y="2690"/>
                  </a:cubicBezTo>
                  <a:lnTo>
                    <a:pt x="1435" y="2190"/>
                  </a:lnTo>
                  <a:cubicBezTo>
                    <a:pt x="1435" y="2090"/>
                    <a:pt x="1435" y="2023"/>
                    <a:pt x="1402" y="1990"/>
                  </a:cubicBezTo>
                  <a:lnTo>
                    <a:pt x="101" y="21"/>
                  </a:lnTo>
                  <a:cubicBezTo>
                    <a:pt x="94" y="7"/>
                    <a:pt x="85" y="1"/>
                    <a:pt x="7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44"/>
            <p:cNvSpPr/>
            <p:nvPr/>
          </p:nvSpPr>
          <p:spPr>
            <a:xfrm>
              <a:off x="7111075" y="3614700"/>
              <a:ext cx="17550" cy="50900"/>
            </a:xfrm>
            <a:custGeom>
              <a:avLst/>
              <a:gdLst/>
              <a:ahLst/>
              <a:cxnLst/>
              <a:rect l="l" t="t" r="r" b="b"/>
              <a:pathLst>
                <a:path w="702" h="2036" extrusionOk="0">
                  <a:moveTo>
                    <a:pt x="701" y="0"/>
                  </a:moveTo>
                  <a:lnTo>
                    <a:pt x="1" y="1001"/>
                  </a:lnTo>
                  <a:lnTo>
                    <a:pt x="701" y="2035"/>
                  </a:lnTo>
                  <a:lnTo>
                    <a:pt x="70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44"/>
            <p:cNvSpPr/>
            <p:nvPr/>
          </p:nvSpPr>
          <p:spPr>
            <a:xfrm>
              <a:off x="7103575" y="3961600"/>
              <a:ext cx="25875" cy="255225"/>
            </a:xfrm>
            <a:custGeom>
              <a:avLst/>
              <a:gdLst/>
              <a:ahLst/>
              <a:cxnLst/>
              <a:rect l="l" t="t" r="r" b="b"/>
              <a:pathLst>
                <a:path w="1035" h="10209" extrusionOk="0">
                  <a:moveTo>
                    <a:pt x="1035" y="1"/>
                  </a:moveTo>
                  <a:lnTo>
                    <a:pt x="434" y="268"/>
                  </a:lnTo>
                  <a:cubicBezTo>
                    <a:pt x="167" y="335"/>
                    <a:pt x="1" y="601"/>
                    <a:pt x="1" y="835"/>
                  </a:cubicBezTo>
                  <a:lnTo>
                    <a:pt x="1" y="9007"/>
                  </a:lnTo>
                  <a:cubicBezTo>
                    <a:pt x="1" y="9641"/>
                    <a:pt x="468" y="10142"/>
                    <a:pt x="1035" y="10208"/>
                  </a:cubicBezTo>
                  <a:lnTo>
                    <a:pt x="10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44"/>
            <p:cNvSpPr/>
            <p:nvPr/>
          </p:nvSpPr>
          <p:spPr>
            <a:xfrm>
              <a:off x="7090225" y="3986625"/>
              <a:ext cx="31725" cy="207675"/>
            </a:xfrm>
            <a:custGeom>
              <a:avLst/>
              <a:gdLst/>
              <a:ahLst/>
              <a:cxnLst/>
              <a:rect l="l" t="t" r="r" b="b"/>
              <a:pathLst>
                <a:path w="1269" h="8307" extrusionOk="0">
                  <a:moveTo>
                    <a:pt x="501" y="1"/>
                  </a:moveTo>
                  <a:cubicBezTo>
                    <a:pt x="201" y="1"/>
                    <a:pt x="1" y="201"/>
                    <a:pt x="1" y="501"/>
                  </a:cubicBezTo>
                  <a:lnTo>
                    <a:pt x="1" y="7806"/>
                  </a:lnTo>
                  <a:cubicBezTo>
                    <a:pt x="1" y="8106"/>
                    <a:pt x="201" y="8307"/>
                    <a:pt x="501" y="8307"/>
                  </a:cubicBezTo>
                  <a:lnTo>
                    <a:pt x="1268" y="8307"/>
                  </a:lnTo>
                  <a:lnTo>
                    <a:pt x="126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44"/>
            <p:cNvSpPr/>
            <p:nvPr/>
          </p:nvSpPr>
          <p:spPr>
            <a:xfrm>
              <a:off x="7090225" y="4145900"/>
              <a:ext cx="31725" cy="48400"/>
            </a:xfrm>
            <a:custGeom>
              <a:avLst/>
              <a:gdLst/>
              <a:ahLst/>
              <a:cxnLst/>
              <a:rect l="l" t="t" r="r" b="b"/>
              <a:pathLst>
                <a:path w="1269" h="1936" extrusionOk="0">
                  <a:moveTo>
                    <a:pt x="1" y="1"/>
                  </a:moveTo>
                  <a:lnTo>
                    <a:pt x="1" y="1435"/>
                  </a:lnTo>
                  <a:cubicBezTo>
                    <a:pt x="1" y="1702"/>
                    <a:pt x="201" y="1936"/>
                    <a:pt x="501" y="1936"/>
                  </a:cubicBezTo>
                  <a:lnTo>
                    <a:pt x="1268" y="1936"/>
                  </a:lnTo>
                  <a:lnTo>
                    <a:pt x="126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44"/>
            <p:cNvSpPr/>
            <p:nvPr/>
          </p:nvSpPr>
          <p:spPr>
            <a:xfrm>
              <a:off x="7103575" y="3063475"/>
              <a:ext cx="25875" cy="255200"/>
            </a:xfrm>
            <a:custGeom>
              <a:avLst/>
              <a:gdLst/>
              <a:ahLst/>
              <a:cxnLst/>
              <a:rect l="l" t="t" r="r" b="b"/>
              <a:pathLst>
                <a:path w="1035" h="10208" extrusionOk="0">
                  <a:moveTo>
                    <a:pt x="1035" y="0"/>
                  </a:moveTo>
                  <a:cubicBezTo>
                    <a:pt x="468" y="67"/>
                    <a:pt x="1" y="567"/>
                    <a:pt x="1" y="1201"/>
                  </a:cubicBezTo>
                  <a:lnTo>
                    <a:pt x="1" y="9374"/>
                  </a:lnTo>
                  <a:cubicBezTo>
                    <a:pt x="1" y="9607"/>
                    <a:pt x="167" y="9874"/>
                    <a:pt x="434" y="9941"/>
                  </a:cubicBezTo>
                  <a:lnTo>
                    <a:pt x="1035" y="10208"/>
                  </a:lnTo>
                  <a:lnTo>
                    <a:pt x="103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44"/>
            <p:cNvSpPr/>
            <p:nvPr/>
          </p:nvSpPr>
          <p:spPr>
            <a:xfrm>
              <a:off x="7090225" y="3085975"/>
              <a:ext cx="31725" cy="207675"/>
            </a:xfrm>
            <a:custGeom>
              <a:avLst/>
              <a:gdLst/>
              <a:ahLst/>
              <a:cxnLst/>
              <a:rect l="l" t="t" r="r" b="b"/>
              <a:pathLst>
                <a:path w="1269" h="8307" extrusionOk="0">
                  <a:moveTo>
                    <a:pt x="501" y="1"/>
                  </a:moveTo>
                  <a:cubicBezTo>
                    <a:pt x="201" y="1"/>
                    <a:pt x="1" y="201"/>
                    <a:pt x="1" y="501"/>
                  </a:cubicBezTo>
                  <a:lnTo>
                    <a:pt x="1" y="7806"/>
                  </a:lnTo>
                  <a:cubicBezTo>
                    <a:pt x="1" y="8073"/>
                    <a:pt x="201" y="8307"/>
                    <a:pt x="501" y="8307"/>
                  </a:cubicBezTo>
                  <a:lnTo>
                    <a:pt x="1268" y="8307"/>
                  </a:lnTo>
                  <a:lnTo>
                    <a:pt x="126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44"/>
            <p:cNvSpPr/>
            <p:nvPr/>
          </p:nvSpPr>
          <p:spPr>
            <a:xfrm>
              <a:off x="7090225" y="3085975"/>
              <a:ext cx="31725" cy="47575"/>
            </a:xfrm>
            <a:custGeom>
              <a:avLst/>
              <a:gdLst/>
              <a:ahLst/>
              <a:cxnLst/>
              <a:rect l="l" t="t" r="r" b="b"/>
              <a:pathLst>
                <a:path w="1269" h="1903" extrusionOk="0">
                  <a:moveTo>
                    <a:pt x="501" y="1"/>
                  </a:moveTo>
                  <a:cubicBezTo>
                    <a:pt x="201" y="1"/>
                    <a:pt x="1" y="201"/>
                    <a:pt x="1" y="501"/>
                  </a:cubicBezTo>
                  <a:lnTo>
                    <a:pt x="1" y="1902"/>
                  </a:lnTo>
                  <a:lnTo>
                    <a:pt x="1268" y="1902"/>
                  </a:lnTo>
                  <a:lnTo>
                    <a:pt x="126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44"/>
            <p:cNvSpPr/>
            <p:nvPr/>
          </p:nvSpPr>
          <p:spPr>
            <a:xfrm>
              <a:off x="7226175" y="3705600"/>
              <a:ext cx="748875" cy="504550"/>
            </a:xfrm>
            <a:custGeom>
              <a:avLst/>
              <a:gdLst/>
              <a:ahLst/>
              <a:cxnLst/>
              <a:rect l="l" t="t" r="r" b="b"/>
              <a:pathLst>
                <a:path w="29955" h="20182" extrusionOk="0">
                  <a:moveTo>
                    <a:pt x="33" y="0"/>
                  </a:moveTo>
                  <a:lnTo>
                    <a:pt x="0" y="17246"/>
                  </a:lnTo>
                  <a:lnTo>
                    <a:pt x="29955" y="20181"/>
                  </a:lnTo>
                  <a:lnTo>
                    <a:pt x="29955" y="20181"/>
                  </a:lnTo>
                  <a:lnTo>
                    <a:pt x="27620" y="234"/>
                  </a:lnTo>
                  <a:lnTo>
                    <a:pt x="3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44"/>
            <p:cNvSpPr/>
            <p:nvPr/>
          </p:nvSpPr>
          <p:spPr>
            <a:xfrm>
              <a:off x="7226175" y="3070150"/>
              <a:ext cx="748875" cy="504550"/>
            </a:xfrm>
            <a:custGeom>
              <a:avLst/>
              <a:gdLst/>
              <a:ahLst/>
              <a:cxnLst/>
              <a:rect l="l" t="t" r="r" b="b"/>
              <a:pathLst>
                <a:path w="29955" h="20182" extrusionOk="0">
                  <a:moveTo>
                    <a:pt x="29955" y="0"/>
                  </a:moveTo>
                  <a:lnTo>
                    <a:pt x="0" y="2936"/>
                  </a:lnTo>
                  <a:lnTo>
                    <a:pt x="33" y="20181"/>
                  </a:lnTo>
                  <a:lnTo>
                    <a:pt x="27620" y="19948"/>
                  </a:lnTo>
                  <a:lnTo>
                    <a:pt x="299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44"/>
            <p:cNvSpPr/>
            <p:nvPr/>
          </p:nvSpPr>
          <p:spPr>
            <a:xfrm>
              <a:off x="7175300" y="3043450"/>
              <a:ext cx="78400" cy="1196725"/>
            </a:xfrm>
            <a:custGeom>
              <a:avLst/>
              <a:gdLst/>
              <a:ahLst/>
              <a:cxnLst/>
              <a:rect l="l" t="t" r="r" b="b"/>
              <a:pathLst>
                <a:path w="3136" h="47869" extrusionOk="0">
                  <a:moveTo>
                    <a:pt x="934" y="1"/>
                  </a:moveTo>
                  <a:lnTo>
                    <a:pt x="0" y="23918"/>
                  </a:lnTo>
                  <a:lnTo>
                    <a:pt x="934" y="47868"/>
                  </a:lnTo>
                  <a:lnTo>
                    <a:pt x="934" y="47368"/>
                  </a:lnTo>
                  <a:lnTo>
                    <a:pt x="2035" y="43865"/>
                  </a:lnTo>
                  <a:lnTo>
                    <a:pt x="2636" y="43532"/>
                  </a:lnTo>
                  <a:cubicBezTo>
                    <a:pt x="2969" y="43365"/>
                    <a:pt x="3136" y="43031"/>
                    <a:pt x="3136" y="42631"/>
                  </a:cubicBezTo>
                  <a:lnTo>
                    <a:pt x="3136" y="27854"/>
                  </a:lnTo>
                  <a:cubicBezTo>
                    <a:pt x="3136" y="27520"/>
                    <a:pt x="2969" y="27187"/>
                    <a:pt x="2702" y="27020"/>
                  </a:cubicBezTo>
                  <a:lnTo>
                    <a:pt x="2068" y="26620"/>
                  </a:lnTo>
                  <a:lnTo>
                    <a:pt x="2068" y="24452"/>
                  </a:lnTo>
                  <a:lnTo>
                    <a:pt x="2068" y="23351"/>
                  </a:lnTo>
                  <a:lnTo>
                    <a:pt x="2068" y="21216"/>
                  </a:lnTo>
                  <a:lnTo>
                    <a:pt x="2702" y="20849"/>
                  </a:lnTo>
                  <a:cubicBezTo>
                    <a:pt x="2969" y="20682"/>
                    <a:pt x="3136" y="20349"/>
                    <a:pt x="3136" y="20015"/>
                  </a:cubicBezTo>
                  <a:lnTo>
                    <a:pt x="3136" y="5204"/>
                  </a:lnTo>
                  <a:cubicBezTo>
                    <a:pt x="3136" y="4837"/>
                    <a:pt x="2936" y="4504"/>
                    <a:pt x="2636" y="4337"/>
                  </a:cubicBezTo>
                  <a:lnTo>
                    <a:pt x="2035" y="4004"/>
                  </a:lnTo>
                  <a:lnTo>
                    <a:pt x="1101" y="668"/>
                  </a:lnTo>
                  <a:lnTo>
                    <a:pt x="93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44"/>
            <p:cNvSpPr/>
            <p:nvPr/>
          </p:nvSpPr>
          <p:spPr>
            <a:xfrm>
              <a:off x="7916650" y="3065975"/>
              <a:ext cx="1316800" cy="1150000"/>
            </a:xfrm>
            <a:custGeom>
              <a:avLst/>
              <a:gdLst/>
              <a:ahLst/>
              <a:cxnLst/>
              <a:rect l="l" t="t" r="r" b="b"/>
              <a:pathLst>
                <a:path w="52672" h="46000" extrusionOk="0">
                  <a:moveTo>
                    <a:pt x="3303" y="0"/>
                  </a:moveTo>
                  <a:cubicBezTo>
                    <a:pt x="1502" y="0"/>
                    <a:pt x="1" y="1468"/>
                    <a:pt x="1" y="3303"/>
                  </a:cubicBezTo>
                  <a:lnTo>
                    <a:pt x="1" y="42698"/>
                  </a:lnTo>
                  <a:cubicBezTo>
                    <a:pt x="1" y="44499"/>
                    <a:pt x="1469" y="46000"/>
                    <a:pt x="3303" y="46000"/>
                  </a:cubicBezTo>
                  <a:lnTo>
                    <a:pt x="49369" y="46000"/>
                  </a:lnTo>
                  <a:cubicBezTo>
                    <a:pt x="51171" y="46000"/>
                    <a:pt x="52672" y="44532"/>
                    <a:pt x="52672" y="42698"/>
                  </a:cubicBezTo>
                  <a:lnTo>
                    <a:pt x="52672" y="3303"/>
                  </a:lnTo>
                  <a:cubicBezTo>
                    <a:pt x="52638" y="1468"/>
                    <a:pt x="51171" y="0"/>
                    <a:pt x="4936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44"/>
            <p:cNvSpPr/>
            <p:nvPr/>
          </p:nvSpPr>
          <p:spPr>
            <a:xfrm>
              <a:off x="8136825" y="3246925"/>
              <a:ext cx="1003225" cy="785600"/>
            </a:xfrm>
            <a:custGeom>
              <a:avLst/>
              <a:gdLst/>
              <a:ahLst/>
              <a:cxnLst/>
              <a:rect l="l" t="t" r="r" b="b"/>
              <a:pathLst>
                <a:path w="40129" h="31424" extrusionOk="0">
                  <a:moveTo>
                    <a:pt x="2635" y="1"/>
                  </a:moveTo>
                  <a:cubicBezTo>
                    <a:pt x="1168" y="1"/>
                    <a:pt x="0" y="1168"/>
                    <a:pt x="0" y="2603"/>
                  </a:cubicBezTo>
                  <a:lnTo>
                    <a:pt x="0" y="28788"/>
                  </a:lnTo>
                  <a:cubicBezTo>
                    <a:pt x="0" y="30256"/>
                    <a:pt x="1168" y="31423"/>
                    <a:pt x="2635" y="31423"/>
                  </a:cubicBezTo>
                  <a:lnTo>
                    <a:pt x="37494" y="31423"/>
                  </a:lnTo>
                  <a:cubicBezTo>
                    <a:pt x="38961" y="31423"/>
                    <a:pt x="40095" y="30256"/>
                    <a:pt x="40095" y="28788"/>
                  </a:cubicBezTo>
                  <a:lnTo>
                    <a:pt x="40095" y="2603"/>
                  </a:lnTo>
                  <a:cubicBezTo>
                    <a:pt x="40129" y="1135"/>
                    <a:pt x="38961" y="1"/>
                    <a:pt x="374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44"/>
            <p:cNvSpPr/>
            <p:nvPr/>
          </p:nvSpPr>
          <p:spPr>
            <a:xfrm>
              <a:off x="7957525" y="4061675"/>
              <a:ext cx="1115825" cy="198500"/>
            </a:xfrm>
            <a:custGeom>
              <a:avLst/>
              <a:gdLst/>
              <a:ahLst/>
              <a:cxnLst/>
              <a:rect l="l" t="t" r="r" b="b"/>
              <a:pathLst>
                <a:path w="44633" h="7940" extrusionOk="0">
                  <a:moveTo>
                    <a:pt x="8873" y="1"/>
                  </a:moveTo>
                  <a:lnTo>
                    <a:pt x="0" y="7940"/>
                  </a:lnTo>
                  <a:lnTo>
                    <a:pt x="44632" y="7806"/>
                  </a:lnTo>
                  <a:lnTo>
                    <a:pt x="44632" y="6139"/>
                  </a:lnTo>
                  <a:lnTo>
                    <a:pt x="34492" y="6139"/>
                  </a:lnTo>
                  <a:cubicBezTo>
                    <a:pt x="33157" y="6139"/>
                    <a:pt x="32057" y="5138"/>
                    <a:pt x="31890" y="3804"/>
                  </a:cubicBezTo>
                  <a:lnTo>
                    <a:pt x="3148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44"/>
            <p:cNvSpPr/>
            <p:nvPr/>
          </p:nvSpPr>
          <p:spPr>
            <a:xfrm>
              <a:off x="7957525" y="3020100"/>
              <a:ext cx="1115825" cy="198500"/>
            </a:xfrm>
            <a:custGeom>
              <a:avLst/>
              <a:gdLst/>
              <a:ahLst/>
              <a:cxnLst/>
              <a:rect l="l" t="t" r="r" b="b"/>
              <a:pathLst>
                <a:path w="44633" h="7940" extrusionOk="0">
                  <a:moveTo>
                    <a:pt x="0" y="1"/>
                  </a:moveTo>
                  <a:lnTo>
                    <a:pt x="8873" y="7940"/>
                  </a:lnTo>
                  <a:lnTo>
                    <a:pt x="31489" y="7940"/>
                  </a:lnTo>
                  <a:lnTo>
                    <a:pt x="31890" y="4137"/>
                  </a:lnTo>
                  <a:cubicBezTo>
                    <a:pt x="32057" y="2803"/>
                    <a:pt x="33157" y="1802"/>
                    <a:pt x="34492" y="1802"/>
                  </a:cubicBezTo>
                  <a:lnTo>
                    <a:pt x="44632" y="1802"/>
                  </a:lnTo>
                  <a:lnTo>
                    <a:pt x="44632" y="134"/>
                  </a:ln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44"/>
            <p:cNvSpPr/>
            <p:nvPr/>
          </p:nvSpPr>
          <p:spPr>
            <a:xfrm>
              <a:off x="7980875" y="3001750"/>
              <a:ext cx="1888875" cy="221850"/>
            </a:xfrm>
            <a:custGeom>
              <a:avLst/>
              <a:gdLst/>
              <a:ahLst/>
              <a:cxnLst/>
              <a:rect l="l" t="t" r="r" b="b"/>
              <a:pathLst>
                <a:path w="75555" h="8874" extrusionOk="0">
                  <a:moveTo>
                    <a:pt x="1702" y="1"/>
                  </a:moveTo>
                  <a:lnTo>
                    <a:pt x="1702" y="1635"/>
                  </a:lnTo>
                  <a:lnTo>
                    <a:pt x="0" y="1635"/>
                  </a:lnTo>
                  <a:lnTo>
                    <a:pt x="0" y="2069"/>
                  </a:lnTo>
                  <a:lnTo>
                    <a:pt x="1868" y="2069"/>
                  </a:lnTo>
                  <a:lnTo>
                    <a:pt x="8773" y="8640"/>
                  </a:lnTo>
                  <a:lnTo>
                    <a:pt x="9407" y="8640"/>
                  </a:lnTo>
                  <a:lnTo>
                    <a:pt x="2502" y="2069"/>
                  </a:lnTo>
                  <a:lnTo>
                    <a:pt x="29188" y="2069"/>
                  </a:lnTo>
                  <a:lnTo>
                    <a:pt x="28421" y="8874"/>
                  </a:lnTo>
                  <a:lnTo>
                    <a:pt x="29088" y="8874"/>
                  </a:lnTo>
                  <a:lnTo>
                    <a:pt x="29888" y="2069"/>
                  </a:lnTo>
                  <a:lnTo>
                    <a:pt x="75554" y="2069"/>
                  </a:lnTo>
                  <a:lnTo>
                    <a:pt x="75554" y="1635"/>
                  </a:lnTo>
                  <a:lnTo>
                    <a:pt x="29888" y="1635"/>
                  </a:lnTo>
                  <a:lnTo>
                    <a:pt x="29888" y="1"/>
                  </a:lnTo>
                  <a:lnTo>
                    <a:pt x="29221" y="1"/>
                  </a:lnTo>
                  <a:lnTo>
                    <a:pt x="29221" y="1635"/>
                  </a:lnTo>
                  <a:lnTo>
                    <a:pt x="2502" y="1635"/>
                  </a:lnTo>
                  <a:lnTo>
                    <a:pt x="250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44"/>
            <p:cNvSpPr/>
            <p:nvPr/>
          </p:nvSpPr>
          <p:spPr>
            <a:xfrm>
              <a:off x="8518750" y="3010100"/>
              <a:ext cx="172650" cy="19200"/>
            </a:xfrm>
            <a:custGeom>
              <a:avLst/>
              <a:gdLst/>
              <a:ahLst/>
              <a:cxnLst/>
              <a:rect l="l" t="t" r="r" b="b"/>
              <a:pathLst>
                <a:path w="6906" h="768" extrusionOk="0">
                  <a:moveTo>
                    <a:pt x="401" y="0"/>
                  </a:moveTo>
                  <a:cubicBezTo>
                    <a:pt x="167" y="0"/>
                    <a:pt x="1" y="67"/>
                    <a:pt x="1" y="167"/>
                  </a:cubicBezTo>
                  <a:lnTo>
                    <a:pt x="1" y="601"/>
                  </a:lnTo>
                  <a:cubicBezTo>
                    <a:pt x="1" y="701"/>
                    <a:pt x="201" y="768"/>
                    <a:pt x="401" y="768"/>
                  </a:cubicBezTo>
                  <a:lnTo>
                    <a:pt x="6505" y="768"/>
                  </a:lnTo>
                  <a:cubicBezTo>
                    <a:pt x="6739" y="768"/>
                    <a:pt x="6906" y="701"/>
                    <a:pt x="6906" y="601"/>
                  </a:cubicBezTo>
                  <a:lnTo>
                    <a:pt x="6906" y="167"/>
                  </a:lnTo>
                  <a:cubicBezTo>
                    <a:pt x="6906" y="34"/>
                    <a:pt x="6739" y="0"/>
                    <a:pt x="650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44"/>
            <p:cNvSpPr/>
            <p:nvPr/>
          </p:nvSpPr>
          <p:spPr>
            <a:xfrm>
              <a:off x="7980875" y="4056675"/>
              <a:ext cx="1888875" cy="221850"/>
            </a:xfrm>
            <a:custGeom>
              <a:avLst/>
              <a:gdLst/>
              <a:ahLst/>
              <a:cxnLst/>
              <a:rect l="l" t="t" r="r" b="b"/>
              <a:pathLst>
                <a:path w="75555" h="8874" extrusionOk="0">
                  <a:moveTo>
                    <a:pt x="28421" y="1"/>
                  </a:moveTo>
                  <a:lnTo>
                    <a:pt x="29188" y="6806"/>
                  </a:lnTo>
                  <a:lnTo>
                    <a:pt x="2502" y="6806"/>
                  </a:lnTo>
                  <a:lnTo>
                    <a:pt x="9407" y="234"/>
                  </a:lnTo>
                  <a:lnTo>
                    <a:pt x="8773" y="234"/>
                  </a:lnTo>
                  <a:lnTo>
                    <a:pt x="1868" y="6806"/>
                  </a:lnTo>
                  <a:lnTo>
                    <a:pt x="0" y="6806"/>
                  </a:lnTo>
                  <a:lnTo>
                    <a:pt x="0" y="7239"/>
                  </a:lnTo>
                  <a:lnTo>
                    <a:pt x="1702" y="7239"/>
                  </a:lnTo>
                  <a:lnTo>
                    <a:pt x="1702" y="8874"/>
                  </a:lnTo>
                  <a:lnTo>
                    <a:pt x="2502" y="8874"/>
                  </a:lnTo>
                  <a:lnTo>
                    <a:pt x="2502" y="7239"/>
                  </a:lnTo>
                  <a:lnTo>
                    <a:pt x="29221" y="7239"/>
                  </a:lnTo>
                  <a:lnTo>
                    <a:pt x="29221" y="8874"/>
                  </a:lnTo>
                  <a:lnTo>
                    <a:pt x="29888" y="8874"/>
                  </a:lnTo>
                  <a:lnTo>
                    <a:pt x="29888" y="7239"/>
                  </a:lnTo>
                  <a:lnTo>
                    <a:pt x="75554" y="7239"/>
                  </a:lnTo>
                  <a:lnTo>
                    <a:pt x="75554" y="6806"/>
                  </a:lnTo>
                  <a:lnTo>
                    <a:pt x="29888" y="6806"/>
                  </a:lnTo>
                  <a:lnTo>
                    <a:pt x="2908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44"/>
            <p:cNvSpPr/>
            <p:nvPr/>
          </p:nvSpPr>
          <p:spPr>
            <a:xfrm>
              <a:off x="8518750" y="4250150"/>
              <a:ext cx="172650" cy="20050"/>
            </a:xfrm>
            <a:custGeom>
              <a:avLst/>
              <a:gdLst/>
              <a:ahLst/>
              <a:cxnLst/>
              <a:rect l="l" t="t" r="r" b="b"/>
              <a:pathLst>
                <a:path w="6906" h="802" extrusionOk="0">
                  <a:moveTo>
                    <a:pt x="401" y="1"/>
                  </a:moveTo>
                  <a:cubicBezTo>
                    <a:pt x="201" y="1"/>
                    <a:pt x="1" y="101"/>
                    <a:pt x="1" y="167"/>
                  </a:cubicBezTo>
                  <a:lnTo>
                    <a:pt x="1" y="634"/>
                  </a:lnTo>
                  <a:cubicBezTo>
                    <a:pt x="1" y="734"/>
                    <a:pt x="167" y="801"/>
                    <a:pt x="401" y="801"/>
                  </a:cubicBezTo>
                  <a:lnTo>
                    <a:pt x="6505" y="801"/>
                  </a:lnTo>
                  <a:cubicBezTo>
                    <a:pt x="6739" y="801"/>
                    <a:pt x="6906" y="768"/>
                    <a:pt x="6906" y="634"/>
                  </a:cubicBezTo>
                  <a:lnTo>
                    <a:pt x="6906" y="167"/>
                  </a:lnTo>
                  <a:cubicBezTo>
                    <a:pt x="6906" y="101"/>
                    <a:pt x="6739" y="1"/>
                    <a:pt x="65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44"/>
            <p:cNvSpPr/>
            <p:nvPr/>
          </p:nvSpPr>
          <p:spPr>
            <a:xfrm>
              <a:off x="8804800" y="3111000"/>
              <a:ext cx="352775" cy="95100"/>
            </a:xfrm>
            <a:custGeom>
              <a:avLst/>
              <a:gdLst/>
              <a:ahLst/>
              <a:cxnLst/>
              <a:rect l="l" t="t" r="r" b="b"/>
              <a:pathLst>
                <a:path w="14111" h="3804" extrusionOk="0">
                  <a:moveTo>
                    <a:pt x="1468" y="1"/>
                  </a:moveTo>
                  <a:cubicBezTo>
                    <a:pt x="834" y="1"/>
                    <a:pt x="334" y="468"/>
                    <a:pt x="267" y="1101"/>
                  </a:cubicBezTo>
                  <a:lnTo>
                    <a:pt x="0" y="3303"/>
                  </a:lnTo>
                  <a:cubicBezTo>
                    <a:pt x="0" y="3536"/>
                    <a:pt x="200" y="3803"/>
                    <a:pt x="467" y="3803"/>
                  </a:cubicBezTo>
                  <a:lnTo>
                    <a:pt x="12309" y="3803"/>
                  </a:lnTo>
                  <a:cubicBezTo>
                    <a:pt x="12809" y="3737"/>
                    <a:pt x="13243" y="3403"/>
                    <a:pt x="13376" y="2903"/>
                  </a:cubicBezTo>
                  <a:lnTo>
                    <a:pt x="13910" y="1368"/>
                  </a:lnTo>
                  <a:cubicBezTo>
                    <a:pt x="14110" y="701"/>
                    <a:pt x="13610" y="34"/>
                    <a:pt x="129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44"/>
            <p:cNvSpPr/>
            <p:nvPr/>
          </p:nvSpPr>
          <p:spPr>
            <a:xfrm>
              <a:off x="8131800" y="3081825"/>
              <a:ext cx="541250" cy="124275"/>
            </a:xfrm>
            <a:custGeom>
              <a:avLst/>
              <a:gdLst/>
              <a:ahLst/>
              <a:cxnLst/>
              <a:rect l="l" t="t" r="r" b="b"/>
              <a:pathLst>
                <a:path w="21650" h="4971" extrusionOk="0">
                  <a:moveTo>
                    <a:pt x="535" y="0"/>
                  </a:moveTo>
                  <a:cubicBezTo>
                    <a:pt x="168" y="0"/>
                    <a:pt x="1" y="434"/>
                    <a:pt x="201" y="701"/>
                  </a:cubicBezTo>
                  <a:lnTo>
                    <a:pt x="2536" y="3636"/>
                  </a:lnTo>
                  <a:cubicBezTo>
                    <a:pt x="3203" y="4470"/>
                    <a:pt x="4204" y="4970"/>
                    <a:pt x="5305" y="4970"/>
                  </a:cubicBezTo>
                  <a:lnTo>
                    <a:pt x="20315" y="4970"/>
                  </a:lnTo>
                  <a:cubicBezTo>
                    <a:pt x="20849" y="4970"/>
                    <a:pt x="21316" y="4537"/>
                    <a:pt x="21350" y="4003"/>
                  </a:cubicBezTo>
                  <a:lnTo>
                    <a:pt x="21583" y="967"/>
                  </a:lnTo>
                  <a:cubicBezTo>
                    <a:pt x="21650" y="467"/>
                    <a:pt x="21216" y="33"/>
                    <a:pt x="207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44"/>
            <p:cNvSpPr/>
            <p:nvPr/>
          </p:nvSpPr>
          <p:spPr>
            <a:xfrm>
              <a:off x="8803950" y="4073350"/>
              <a:ext cx="353625" cy="95100"/>
            </a:xfrm>
            <a:custGeom>
              <a:avLst/>
              <a:gdLst/>
              <a:ahLst/>
              <a:cxnLst/>
              <a:rect l="l" t="t" r="r" b="b"/>
              <a:pathLst>
                <a:path w="14145" h="3804" extrusionOk="0">
                  <a:moveTo>
                    <a:pt x="501" y="1"/>
                  </a:moveTo>
                  <a:cubicBezTo>
                    <a:pt x="201" y="1"/>
                    <a:pt x="1" y="234"/>
                    <a:pt x="34" y="501"/>
                  </a:cubicBezTo>
                  <a:lnTo>
                    <a:pt x="301" y="2703"/>
                  </a:lnTo>
                  <a:cubicBezTo>
                    <a:pt x="368" y="3337"/>
                    <a:pt x="868" y="3804"/>
                    <a:pt x="1502" y="3804"/>
                  </a:cubicBezTo>
                  <a:lnTo>
                    <a:pt x="12977" y="3804"/>
                  </a:lnTo>
                  <a:cubicBezTo>
                    <a:pt x="13644" y="3804"/>
                    <a:pt x="14144" y="3136"/>
                    <a:pt x="13944" y="2403"/>
                  </a:cubicBezTo>
                  <a:lnTo>
                    <a:pt x="13444" y="868"/>
                  </a:lnTo>
                  <a:cubicBezTo>
                    <a:pt x="13277" y="334"/>
                    <a:pt x="12777" y="1"/>
                    <a:pt x="122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44"/>
            <p:cNvSpPr/>
            <p:nvPr/>
          </p:nvSpPr>
          <p:spPr>
            <a:xfrm>
              <a:off x="8130975" y="4073350"/>
              <a:ext cx="542075" cy="124300"/>
            </a:xfrm>
            <a:custGeom>
              <a:avLst/>
              <a:gdLst/>
              <a:ahLst/>
              <a:cxnLst/>
              <a:rect l="l" t="t" r="r" b="b"/>
              <a:pathLst>
                <a:path w="21683" h="4972" extrusionOk="0">
                  <a:moveTo>
                    <a:pt x="5338" y="1"/>
                  </a:moveTo>
                  <a:cubicBezTo>
                    <a:pt x="4237" y="1"/>
                    <a:pt x="3236" y="501"/>
                    <a:pt x="2569" y="1335"/>
                  </a:cubicBezTo>
                  <a:lnTo>
                    <a:pt x="234" y="4237"/>
                  </a:lnTo>
                  <a:cubicBezTo>
                    <a:pt x="1" y="4537"/>
                    <a:pt x="201" y="4971"/>
                    <a:pt x="568" y="4971"/>
                  </a:cubicBezTo>
                  <a:lnTo>
                    <a:pt x="20749" y="4971"/>
                  </a:lnTo>
                  <a:cubicBezTo>
                    <a:pt x="21282" y="4971"/>
                    <a:pt x="21683" y="4537"/>
                    <a:pt x="21616" y="4037"/>
                  </a:cubicBezTo>
                  <a:lnTo>
                    <a:pt x="21383" y="968"/>
                  </a:lnTo>
                  <a:cubicBezTo>
                    <a:pt x="21349" y="401"/>
                    <a:pt x="20882" y="1"/>
                    <a:pt x="203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44"/>
            <p:cNvSpPr/>
            <p:nvPr/>
          </p:nvSpPr>
          <p:spPr>
            <a:xfrm>
              <a:off x="8206025" y="4074200"/>
              <a:ext cx="110100" cy="123450"/>
            </a:xfrm>
            <a:custGeom>
              <a:avLst/>
              <a:gdLst/>
              <a:ahLst/>
              <a:cxnLst/>
              <a:rect l="l" t="t" r="r" b="b"/>
              <a:pathLst>
                <a:path w="4404" h="4938" extrusionOk="0">
                  <a:moveTo>
                    <a:pt x="3203" y="0"/>
                  </a:moveTo>
                  <a:lnTo>
                    <a:pt x="1" y="4937"/>
                  </a:lnTo>
                  <a:lnTo>
                    <a:pt x="1202" y="4937"/>
                  </a:lnTo>
                  <a:lnTo>
                    <a:pt x="440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44"/>
            <p:cNvSpPr/>
            <p:nvPr/>
          </p:nvSpPr>
          <p:spPr>
            <a:xfrm>
              <a:off x="8271075" y="4074200"/>
              <a:ext cx="178500" cy="123450"/>
            </a:xfrm>
            <a:custGeom>
              <a:avLst/>
              <a:gdLst/>
              <a:ahLst/>
              <a:cxnLst/>
              <a:rect l="l" t="t" r="r" b="b"/>
              <a:pathLst>
                <a:path w="7140" h="4938" extrusionOk="0">
                  <a:moveTo>
                    <a:pt x="3236" y="0"/>
                  </a:moveTo>
                  <a:lnTo>
                    <a:pt x="1" y="4937"/>
                  </a:lnTo>
                  <a:lnTo>
                    <a:pt x="3937" y="4937"/>
                  </a:lnTo>
                  <a:lnTo>
                    <a:pt x="713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44"/>
            <p:cNvSpPr/>
            <p:nvPr/>
          </p:nvSpPr>
          <p:spPr>
            <a:xfrm>
              <a:off x="8490400" y="4074200"/>
              <a:ext cx="110100" cy="123450"/>
            </a:xfrm>
            <a:custGeom>
              <a:avLst/>
              <a:gdLst/>
              <a:ahLst/>
              <a:cxnLst/>
              <a:rect l="l" t="t" r="r" b="b"/>
              <a:pathLst>
                <a:path w="4404" h="4938" extrusionOk="0">
                  <a:moveTo>
                    <a:pt x="2402" y="0"/>
                  </a:moveTo>
                  <a:lnTo>
                    <a:pt x="534" y="2936"/>
                  </a:lnTo>
                  <a:lnTo>
                    <a:pt x="1" y="3703"/>
                  </a:lnTo>
                  <a:lnTo>
                    <a:pt x="2669" y="3703"/>
                  </a:lnTo>
                  <a:lnTo>
                    <a:pt x="1869" y="4937"/>
                  </a:lnTo>
                  <a:lnTo>
                    <a:pt x="3136" y="4937"/>
                  </a:lnTo>
                  <a:lnTo>
                    <a:pt x="3903" y="3703"/>
                  </a:lnTo>
                  <a:lnTo>
                    <a:pt x="4404" y="2936"/>
                  </a:lnTo>
                  <a:lnTo>
                    <a:pt x="1802" y="2936"/>
                  </a:lnTo>
                  <a:lnTo>
                    <a:pt x="367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44"/>
            <p:cNvSpPr/>
            <p:nvPr/>
          </p:nvSpPr>
          <p:spPr>
            <a:xfrm>
              <a:off x="8884025" y="4074200"/>
              <a:ext cx="91750" cy="94250"/>
            </a:xfrm>
            <a:custGeom>
              <a:avLst/>
              <a:gdLst/>
              <a:ahLst/>
              <a:cxnLst/>
              <a:rect l="l" t="t" r="r" b="b"/>
              <a:pathLst>
                <a:path w="3670" h="3770" extrusionOk="0">
                  <a:moveTo>
                    <a:pt x="2435" y="0"/>
                  </a:moveTo>
                  <a:lnTo>
                    <a:pt x="0" y="3770"/>
                  </a:lnTo>
                  <a:lnTo>
                    <a:pt x="1234" y="3770"/>
                  </a:lnTo>
                  <a:lnTo>
                    <a:pt x="366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44"/>
            <p:cNvSpPr/>
            <p:nvPr/>
          </p:nvSpPr>
          <p:spPr>
            <a:xfrm>
              <a:off x="8949900" y="4074200"/>
              <a:ext cx="158475" cy="94250"/>
            </a:xfrm>
            <a:custGeom>
              <a:avLst/>
              <a:gdLst/>
              <a:ahLst/>
              <a:cxnLst/>
              <a:rect l="l" t="t" r="r" b="b"/>
              <a:pathLst>
                <a:path w="6339" h="3770" extrusionOk="0">
                  <a:moveTo>
                    <a:pt x="2469" y="0"/>
                  </a:moveTo>
                  <a:lnTo>
                    <a:pt x="0" y="3770"/>
                  </a:lnTo>
                  <a:lnTo>
                    <a:pt x="3936" y="3770"/>
                  </a:lnTo>
                  <a:lnTo>
                    <a:pt x="633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44"/>
            <p:cNvSpPr/>
            <p:nvPr/>
          </p:nvSpPr>
          <p:spPr>
            <a:xfrm>
              <a:off x="8210200" y="3082650"/>
              <a:ext cx="110950" cy="123450"/>
            </a:xfrm>
            <a:custGeom>
              <a:avLst/>
              <a:gdLst/>
              <a:ahLst/>
              <a:cxnLst/>
              <a:rect l="l" t="t" r="r" b="b"/>
              <a:pathLst>
                <a:path w="4438" h="4938" extrusionOk="0">
                  <a:moveTo>
                    <a:pt x="1" y="0"/>
                  </a:moveTo>
                  <a:lnTo>
                    <a:pt x="3203" y="4937"/>
                  </a:lnTo>
                  <a:lnTo>
                    <a:pt x="4437" y="4937"/>
                  </a:lnTo>
                  <a:lnTo>
                    <a:pt x="123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44"/>
            <p:cNvSpPr/>
            <p:nvPr/>
          </p:nvSpPr>
          <p:spPr>
            <a:xfrm>
              <a:off x="8276925" y="3082650"/>
              <a:ext cx="176800" cy="123450"/>
            </a:xfrm>
            <a:custGeom>
              <a:avLst/>
              <a:gdLst/>
              <a:ahLst/>
              <a:cxnLst/>
              <a:rect l="l" t="t" r="r" b="b"/>
              <a:pathLst>
                <a:path w="7072" h="4938" extrusionOk="0">
                  <a:moveTo>
                    <a:pt x="0" y="0"/>
                  </a:moveTo>
                  <a:lnTo>
                    <a:pt x="3169" y="4937"/>
                  </a:lnTo>
                  <a:lnTo>
                    <a:pt x="7072" y="4937"/>
                  </a:lnTo>
                  <a:lnTo>
                    <a:pt x="387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44"/>
            <p:cNvSpPr/>
            <p:nvPr/>
          </p:nvSpPr>
          <p:spPr>
            <a:xfrm>
              <a:off x="8500400" y="3082650"/>
              <a:ext cx="110950" cy="123450"/>
            </a:xfrm>
            <a:custGeom>
              <a:avLst/>
              <a:gdLst/>
              <a:ahLst/>
              <a:cxnLst/>
              <a:rect l="l" t="t" r="r" b="b"/>
              <a:pathLst>
                <a:path w="4438" h="4938" extrusionOk="0">
                  <a:moveTo>
                    <a:pt x="1635" y="0"/>
                  </a:moveTo>
                  <a:lnTo>
                    <a:pt x="2669" y="1568"/>
                  </a:lnTo>
                  <a:lnTo>
                    <a:pt x="1" y="1568"/>
                  </a:lnTo>
                  <a:lnTo>
                    <a:pt x="501" y="2335"/>
                  </a:lnTo>
                  <a:lnTo>
                    <a:pt x="2236" y="4937"/>
                  </a:lnTo>
                  <a:lnTo>
                    <a:pt x="3437" y="4937"/>
                  </a:lnTo>
                  <a:lnTo>
                    <a:pt x="1769" y="2335"/>
                  </a:lnTo>
                  <a:lnTo>
                    <a:pt x="4437" y="2335"/>
                  </a:lnTo>
                  <a:lnTo>
                    <a:pt x="3904" y="1568"/>
                  </a:lnTo>
                  <a:lnTo>
                    <a:pt x="290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44"/>
            <p:cNvSpPr/>
            <p:nvPr/>
          </p:nvSpPr>
          <p:spPr>
            <a:xfrm>
              <a:off x="8888175" y="3111825"/>
              <a:ext cx="91775" cy="94275"/>
            </a:xfrm>
            <a:custGeom>
              <a:avLst/>
              <a:gdLst/>
              <a:ahLst/>
              <a:cxnLst/>
              <a:rect l="l" t="t" r="r" b="b"/>
              <a:pathLst>
                <a:path w="3671" h="3771" extrusionOk="0">
                  <a:moveTo>
                    <a:pt x="1" y="1"/>
                  </a:moveTo>
                  <a:lnTo>
                    <a:pt x="2469" y="3770"/>
                  </a:lnTo>
                  <a:lnTo>
                    <a:pt x="3670" y="3770"/>
                  </a:lnTo>
                  <a:lnTo>
                    <a:pt x="126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44"/>
            <p:cNvSpPr/>
            <p:nvPr/>
          </p:nvSpPr>
          <p:spPr>
            <a:xfrm>
              <a:off x="8954900" y="3111825"/>
              <a:ext cx="158475" cy="94275"/>
            </a:xfrm>
            <a:custGeom>
              <a:avLst/>
              <a:gdLst/>
              <a:ahLst/>
              <a:cxnLst/>
              <a:rect l="l" t="t" r="r" b="b"/>
              <a:pathLst>
                <a:path w="6339" h="3771" extrusionOk="0">
                  <a:moveTo>
                    <a:pt x="0" y="1"/>
                  </a:moveTo>
                  <a:lnTo>
                    <a:pt x="2469" y="3770"/>
                  </a:lnTo>
                  <a:lnTo>
                    <a:pt x="6338" y="3770"/>
                  </a:lnTo>
                  <a:lnTo>
                    <a:pt x="39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44"/>
            <p:cNvSpPr/>
            <p:nvPr/>
          </p:nvSpPr>
          <p:spPr>
            <a:xfrm>
              <a:off x="7937500" y="3174050"/>
              <a:ext cx="151800" cy="928750"/>
            </a:xfrm>
            <a:custGeom>
              <a:avLst/>
              <a:gdLst/>
              <a:ahLst/>
              <a:cxnLst/>
              <a:rect l="l" t="t" r="r" b="b"/>
              <a:pathLst>
                <a:path w="6072" h="37150" extrusionOk="0">
                  <a:moveTo>
                    <a:pt x="998" y="1"/>
                  </a:moveTo>
                  <a:cubicBezTo>
                    <a:pt x="576" y="1"/>
                    <a:pt x="166" y="286"/>
                    <a:pt x="67" y="681"/>
                  </a:cubicBezTo>
                  <a:cubicBezTo>
                    <a:pt x="1" y="781"/>
                    <a:pt x="1" y="848"/>
                    <a:pt x="1" y="981"/>
                  </a:cubicBezTo>
                  <a:lnTo>
                    <a:pt x="1" y="36173"/>
                  </a:lnTo>
                  <a:cubicBezTo>
                    <a:pt x="1" y="36742"/>
                    <a:pt x="481" y="37150"/>
                    <a:pt x="1008" y="37150"/>
                  </a:cubicBezTo>
                  <a:cubicBezTo>
                    <a:pt x="1161" y="37150"/>
                    <a:pt x="1318" y="37115"/>
                    <a:pt x="1468" y="37040"/>
                  </a:cubicBezTo>
                  <a:lnTo>
                    <a:pt x="3637" y="35906"/>
                  </a:lnTo>
                  <a:lnTo>
                    <a:pt x="5104" y="35172"/>
                  </a:lnTo>
                  <a:cubicBezTo>
                    <a:pt x="5671" y="34872"/>
                    <a:pt x="6072" y="34305"/>
                    <a:pt x="6072" y="33638"/>
                  </a:cubicBezTo>
                  <a:lnTo>
                    <a:pt x="6072" y="3650"/>
                  </a:lnTo>
                  <a:cubicBezTo>
                    <a:pt x="6072" y="2983"/>
                    <a:pt x="5671" y="2349"/>
                    <a:pt x="5071" y="2015"/>
                  </a:cubicBezTo>
                  <a:lnTo>
                    <a:pt x="1435" y="114"/>
                  </a:lnTo>
                  <a:cubicBezTo>
                    <a:pt x="1296" y="36"/>
                    <a:pt x="1146" y="1"/>
                    <a:pt x="99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44"/>
            <p:cNvSpPr/>
            <p:nvPr/>
          </p:nvSpPr>
          <p:spPr>
            <a:xfrm>
              <a:off x="7937500" y="3192725"/>
              <a:ext cx="151800" cy="127625"/>
            </a:xfrm>
            <a:custGeom>
              <a:avLst/>
              <a:gdLst/>
              <a:ahLst/>
              <a:cxnLst/>
              <a:rect l="l" t="t" r="r" b="b"/>
              <a:pathLst>
                <a:path w="6072" h="5105" extrusionOk="0">
                  <a:moveTo>
                    <a:pt x="67" y="1"/>
                  </a:moveTo>
                  <a:cubicBezTo>
                    <a:pt x="1" y="67"/>
                    <a:pt x="1" y="167"/>
                    <a:pt x="1" y="267"/>
                  </a:cubicBezTo>
                  <a:lnTo>
                    <a:pt x="1" y="1201"/>
                  </a:lnTo>
                  <a:lnTo>
                    <a:pt x="6072" y="5104"/>
                  </a:lnTo>
                  <a:lnTo>
                    <a:pt x="6072" y="3870"/>
                  </a:lnTo>
                  <a:lnTo>
                    <a:pt x="6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44"/>
            <p:cNvSpPr/>
            <p:nvPr/>
          </p:nvSpPr>
          <p:spPr>
            <a:xfrm>
              <a:off x="7937500" y="3257775"/>
              <a:ext cx="151800" cy="195175"/>
            </a:xfrm>
            <a:custGeom>
              <a:avLst/>
              <a:gdLst/>
              <a:ahLst/>
              <a:cxnLst/>
              <a:rect l="l" t="t" r="r" b="b"/>
              <a:pathLst>
                <a:path w="6072" h="7807" extrusionOk="0">
                  <a:moveTo>
                    <a:pt x="1" y="0"/>
                  </a:moveTo>
                  <a:lnTo>
                    <a:pt x="1" y="3903"/>
                  </a:lnTo>
                  <a:lnTo>
                    <a:pt x="6072" y="7806"/>
                  </a:lnTo>
                  <a:lnTo>
                    <a:pt x="6072" y="3937"/>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44"/>
            <p:cNvSpPr/>
            <p:nvPr/>
          </p:nvSpPr>
          <p:spPr>
            <a:xfrm>
              <a:off x="7937500" y="3469600"/>
              <a:ext cx="151800" cy="115925"/>
            </a:xfrm>
            <a:custGeom>
              <a:avLst/>
              <a:gdLst/>
              <a:ahLst/>
              <a:cxnLst/>
              <a:rect l="l" t="t" r="r" b="b"/>
              <a:pathLst>
                <a:path w="6072" h="4637" extrusionOk="0">
                  <a:moveTo>
                    <a:pt x="835" y="0"/>
                  </a:moveTo>
                  <a:lnTo>
                    <a:pt x="835" y="2669"/>
                  </a:lnTo>
                  <a:lnTo>
                    <a:pt x="1" y="2135"/>
                  </a:lnTo>
                  <a:lnTo>
                    <a:pt x="1" y="3369"/>
                  </a:lnTo>
                  <a:lnTo>
                    <a:pt x="835" y="3903"/>
                  </a:lnTo>
                  <a:lnTo>
                    <a:pt x="1635" y="4437"/>
                  </a:lnTo>
                  <a:lnTo>
                    <a:pt x="1635" y="1801"/>
                  </a:lnTo>
                  <a:lnTo>
                    <a:pt x="6072" y="4637"/>
                  </a:lnTo>
                  <a:lnTo>
                    <a:pt x="6072" y="3436"/>
                  </a:lnTo>
                  <a:lnTo>
                    <a:pt x="1635" y="534"/>
                  </a:lnTo>
                  <a:lnTo>
                    <a:pt x="83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44"/>
            <p:cNvSpPr/>
            <p:nvPr/>
          </p:nvSpPr>
          <p:spPr>
            <a:xfrm>
              <a:off x="7937500" y="3851525"/>
              <a:ext cx="151800" cy="129300"/>
            </a:xfrm>
            <a:custGeom>
              <a:avLst/>
              <a:gdLst/>
              <a:ahLst/>
              <a:cxnLst/>
              <a:rect l="l" t="t" r="r" b="b"/>
              <a:pathLst>
                <a:path w="6072" h="5172" extrusionOk="0">
                  <a:moveTo>
                    <a:pt x="1" y="1"/>
                  </a:moveTo>
                  <a:lnTo>
                    <a:pt x="1" y="1235"/>
                  </a:lnTo>
                  <a:lnTo>
                    <a:pt x="6072" y="5171"/>
                  </a:lnTo>
                  <a:lnTo>
                    <a:pt x="6072" y="3904"/>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44"/>
            <p:cNvSpPr/>
            <p:nvPr/>
          </p:nvSpPr>
          <p:spPr>
            <a:xfrm>
              <a:off x="7937500" y="3918250"/>
              <a:ext cx="151800" cy="155125"/>
            </a:xfrm>
            <a:custGeom>
              <a:avLst/>
              <a:gdLst/>
              <a:ahLst/>
              <a:cxnLst/>
              <a:rect l="l" t="t" r="r" b="b"/>
              <a:pathLst>
                <a:path w="6072" h="6205" extrusionOk="0">
                  <a:moveTo>
                    <a:pt x="1" y="0"/>
                  </a:moveTo>
                  <a:lnTo>
                    <a:pt x="1" y="3870"/>
                  </a:lnTo>
                  <a:lnTo>
                    <a:pt x="3637" y="6205"/>
                  </a:lnTo>
                  <a:lnTo>
                    <a:pt x="5104" y="5438"/>
                  </a:lnTo>
                  <a:cubicBezTo>
                    <a:pt x="5671" y="5171"/>
                    <a:pt x="6072" y="4570"/>
                    <a:pt x="6072" y="3903"/>
                  </a:cubicBez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44"/>
            <p:cNvSpPr/>
            <p:nvPr/>
          </p:nvSpPr>
          <p:spPr>
            <a:xfrm>
              <a:off x="9162550" y="3271950"/>
              <a:ext cx="52550" cy="737050"/>
            </a:xfrm>
            <a:custGeom>
              <a:avLst/>
              <a:gdLst/>
              <a:ahLst/>
              <a:cxnLst/>
              <a:rect l="l" t="t" r="r" b="b"/>
              <a:pathLst>
                <a:path w="2102" h="29482" extrusionOk="0">
                  <a:moveTo>
                    <a:pt x="1655" y="0"/>
                  </a:moveTo>
                  <a:cubicBezTo>
                    <a:pt x="1558" y="0"/>
                    <a:pt x="1457" y="31"/>
                    <a:pt x="1368" y="101"/>
                  </a:cubicBezTo>
                  <a:lnTo>
                    <a:pt x="634" y="534"/>
                  </a:lnTo>
                  <a:cubicBezTo>
                    <a:pt x="267" y="734"/>
                    <a:pt x="0" y="1168"/>
                    <a:pt x="0" y="1568"/>
                  </a:cubicBezTo>
                  <a:lnTo>
                    <a:pt x="0" y="27954"/>
                  </a:lnTo>
                  <a:cubicBezTo>
                    <a:pt x="0" y="28388"/>
                    <a:pt x="267" y="28788"/>
                    <a:pt x="634" y="29021"/>
                  </a:cubicBezTo>
                  <a:lnTo>
                    <a:pt x="1368" y="29422"/>
                  </a:lnTo>
                  <a:cubicBezTo>
                    <a:pt x="1449" y="29462"/>
                    <a:pt x="1534" y="29481"/>
                    <a:pt x="1617" y="29481"/>
                  </a:cubicBezTo>
                  <a:cubicBezTo>
                    <a:pt x="1873" y="29481"/>
                    <a:pt x="2102" y="29299"/>
                    <a:pt x="2102" y="29021"/>
                  </a:cubicBezTo>
                  <a:lnTo>
                    <a:pt x="2102" y="434"/>
                  </a:lnTo>
                  <a:cubicBezTo>
                    <a:pt x="2102" y="176"/>
                    <a:pt x="1887" y="0"/>
                    <a:pt x="165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44"/>
            <p:cNvSpPr/>
            <p:nvPr/>
          </p:nvSpPr>
          <p:spPr>
            <a:xfrm>
              <a:off x="9162550" y="3462925"/>
              <a:ext cx="52550" cy="65075"/>
            </a:xfrm>
            <a:custGeom>
              <a:avLst/>
              <a:gdLst/>
              <a:ahLst/>
              <a:cxnLst/>
              <a:rect l="l" t="t" r="r" b="b"/>
              <a:pathLst>
                <a:path w="2102" h="2603" extrusionOk="0">
                  <a:moveTo>
                    <a:pt x="0" y="0"/>
                  </a:moveTo>
                  <a:lnTo>
                    <a:pt x="0" y="1268"/>
                  </a:lnTo>
                  <a:lnTo>
                    <a:pt x="2102" y="2602"/>
                  </a:lnTo>
                  <a:lnTo>
                    <a:pt x="2102" y="1368"/>
                  </a:ln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44"/>
            <p:cNvSpPr/>
            <p:nvPr/>
          </p:nvSpPr>
          <p:spPr>
            <a:xfrm>
              <a:off x="9162550" y="3528800"/>
              <a:ext cx="52550" cy="131775"/>
            </a:xfrm>
            <a:custGeom>
              <a:avLst/>
              <a:gdLst/>
              <a:ahLst/>
              <a:cxnLst/>
              <a:rect l="l" t="t" r="r" b="b"/>
              <a:pathLst>
                <a:path w="2102" h="5271" extrusionOk="0">
                  <a:moveTo>
                    <a:pt x="0" y="1"/>
                  </a:moveTo>
                  <a:lnTo>
                    <a:pt x="0" y="3937"/>
                  </a:lnTo>
                  <a:lnTo>
                    <a:pt x="2102" y="5271"/>
                  </a:lnTo>
                  <a:lnTo>
                    <a:pt x="2102" y="1402"/>
                  </a:ln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44"/>
            <p:cNvSpPr/>
            <p:nvPr/>
          </p:nvSpPr>
          <p:spPr>
            <a:xfrm>
              <a:off x="9162550" y="3737275"/>
              <a:ext cx="52550" cy="110950"/>
            </a:xfrm>
            <a:custGeom>
              <a:avLst/>
              <a:gdLst/>
              <a:ahLst/>
              <a:cxnLst/>
              <a:rect l="l" t="t" r="r" b="b"/>
              <a:pathLst>
                <a:path w="2102" h="4438" extrusionOk="0">
                  <a:moveTo>
                    <a:pt x="534" y="1"/>
                  </a:moveTo>
                  <a:lnTo>
                    <a:pt x="534" y="2669"/>
                  </a:lnTo>
                  <a:lnTo>
                    <a:pt x="0" y="2303"/>
                  </a:lnTo>
                  <a:lnTo>
                    <a:pt x="0" y="3570"/>
                  </a:lnTo>
                  <a:lnTo>
                    <a:pt x="534" y="3904"/>
                  </a:lnTo>
                  <a:lnTo>
                    <a:pt x="1368" y="4437"/>
                  </a:lnTo>
                  <a:lnTo>
                    <a:pt x="1368" y="1769"/>
                  </a:lnTo>
                  <a:lnTo>
                    <a:pt x="2102" y="2236"/>
                  </a:lnTo>
                  <a:lnTo>
                    <a:pt x="2102" y="1002"/>
                  </a:lnTo>
                  <a:lnTo>
                    <a:pt x="1368" y="501"/>
                  </a:lnTo>
                  <a:lnTo>
                    <a:pt x="53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44"/>
            <p:cNvSpPr/>
            <p:nvPr/>
          </p:nvSpPr>
          <p:spPr>
            <a:xfrm>
              <a:off x="8102625" y="3214400"/>
              <a:ext cx="1062450" cy="851475"/>
            </a:xfrm>
            <a:custGeom>
              <a:avLst/>
              <a:gdLst/>
              <a:ahLst/>
              <a:cxnLst/>
              <a:rect l="l" t="t" r="r" b="b"/>
              <a:pathLst>
                <a:path w="42498" h="34059" extrusionOk="0">
                  <a:moveTo>
                    <a:pt x="38761" y="401"/>
                  </a:moveTo>
                  <a:cubicBezTo>
                    <a:pt x="40596" y="401"/>
                    <a:pt x="42097" y="1902"/>
                    <a:pt x="42097" y="3737"/>
                  </a:cubicBezTo>
                  <a:lnTo>
                    <a:pt x="42097" y="30323"/>
                  </a:lnTo>
                  <a:cubicBezTo>
                    <a:pt x="42097" y="32157"/>
                    <a:pt x="40596" y="33658"/>
                    <a:pt x="38761" y="33658"/>
                  </a:cubicBezTo>
                  <a:lnTo>
                    <a:pt x="3803" y="33658"/>
                  </a:lnTo>
                  <a:cubicBezTo>
                    <a:pt x="1969" y="33658"/>
                    <a:pt x="467" y="32157"/>
                    <a:pt x="467" y="30323"/>
                  </a:cubicBezTo>
                  <a:lnTo>
                    <a:pt x="467" y="3737"/>
                  </a:lnTo>
                  <a:cubicBezTo>
                    <a:pt x="467" y="1902"/>
                    <a:pt x="1969" y="401"/>
                    <a:pt x="3803" y="401"/>
                  </a:cubicBezTo>
                  <a:close/>
                  <a:moveTo>
                    <a:pt x="3736" y="1"/>
                  </a:moveTo>
                  <a:cubicBezTo>
                    <a:pt x="1668" y="1"/>
                    <a:pt x="0" y="1702"/>
                    <a:pt x="0" y="3737"/>
                  </a:cubicBezTo>
                  <a:lnTo>
                    <a:pt x="0" y="30323"/>
                  </a:lnTo>
                  <a:cubicBezTo>
                    <a:pt x="0" y="32391"/>
                    <a:pt x="1702" y="34059"/>
                    <a:pt x="3736" y="34059"/>
                  </a:cubicBezTo>
                  <a:lnTo>
                    <a:pt x="38728" y="34059"/>
                  </a:lnTo>
                  <a:cubicBezTo>
                    <a:pt x="40830" y="34059"/>
                    <a:pt x="42497" y="32357"/>
                    <a:pt x="42497" y="30323"/>
                  </a:cubicBezTo>
                  <a:lnTo>
                    <a:pt x="42497" y="3737"/>
                  </a:lnTo>
                  <a:cubicBezTo>
                    <a:pt x="42497" y="1702"/>
                    <a:pt x="40830" y="1"/>
                    <a:pt x="3872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44"/>
            <p:cNvSpPr/>
            <p:nvPr/>
          </p:nvSpPr>
          <p:spPr>
            <a:xfrm>
              <a:off x="9252600" y="3260275"/>
              <a:ext cx="533750" cy="55900"/>
            </a:xfrm>
            <a:custGeom>
              <a:avLst/>
              <a:gdLst/>
              <a:ahLst/>
              <a:cxnLst/>
              <a:rect l="l" t="t" r="r" b="b"/>
              <a:pathLst>
                <a:path w="21350" h="2236" extrusionOk="0">
                  <a:moveTo>
                    <a:pt x="401" y="1"/>
                  </a:moveTo>
                  <a:cubicBezTo>
                    <a:pt x="201" y="1"/>
                    <a:pt x="1" y="167"/>
                    <a:pt x="1" y="401"/>
                  </a:cubicBezTo>
                  <a:lnTo>
                    <a:pt x="1" y="1835"/>
                  </a:lnTo>
                  <a:cubicBezTo>
                    <a:pt x="1" y="2035"/>
                    <a:pt x="168" y="2235"/>
                    <a:pt x="401" y="2235"/>
                  </a:cubicBezTo>
                  <a:lnTo>
                    <a:pt x="20916" y="2235"/>
                  </a:lnTo>
                  <a:cubicBezTo>
                    <a:pt x="21116" y="2235"/>
                    <a:pt x="21350" y="2069"/>
                    <a:pt x="21350" y="1835"/>
                  </a:cubicBezTo>
                  <a:lnTo>
                    <a:pt x="21350" y="401"/>
                  </a:lnTo>
                  <a:cubicBezTo>
                    <a:pt x="21350" y="167"/>
                    <a:pt x="21183" y="1"/>
                    <a:pt x="2091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44"/>
            <p:cNvSpPr/>
            <p:nvPr/>
          </p:nvSpPr>
          <p:spPr>
            <a:xfrm>
              <a:off x="9252600" y="3347850"/>
              <a:ext cx="533750" cy="55875"/>
            </a:xfrm>
            <a:custGeom>
              <a:avLst/>
              <a:gdLst/>
              <a:ahLst/>
              <a:cxnLst/>
              <a:rect l="l" t="t" r="r" b="b"/>
              <a:pathLst>
                <a:path w="21350" h="2235" extrusionOk="0">
                  <a:moveTo>
                    <a:pt x="401" y="0"/>
                  </a:moveTo>
                  <a:cubicBezTo>
                    <a:pt x="201" y="0"/>
                    <a:pt x="1" y="167"/>
                    <a:pt x="1" y="400"/>
                  </a:cubicBezTo>
                  <a:lnTo>
                    <a:pt x="1" y="1835"/>
                  </a:lnTo>
                  <a:cubicBezTo>
                    <a:pt x="1" y="2035"/>
                    <a:pt x="168" y="2235"/>
                    <a:pt x="401" y="2235"/>
                  </a:cubicBezTo>
                  <a:lnTo>
                    <a:pt x="20916" y="2235"/>
                  </a:lnTo>
                  <a:cubicBezTo>
                    <a:pt x="21116" y="2235"/>
                    <a:pt x="21350" y="2068"/>
                    <a:pt x="21350" y="1835"/>
                  </a:cubicBezTo>
                  <a:lnTo>
                    <a:pt x="21350" y="400"/>
                  </a:lnTo>
                  <a:cubicBezTo>
                    <a:pt x="21350" y="200"/>
                    <a:pt x="21183" y="0"/>
                    <a:pt x="2091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44"/>
            <p:cNvSpPr/>
            <p:nvPr/>
          </p:nvSpPr>
          <p:spPr>
            <a:xfrm>
              <a:off x="9252600" y="3964125"/>
              <a:ext cx="533750" cy="55875"/>
            </a:xfrm>
            <a:custGeom>
              <a:avLst/>
              <a:gdLst/>
              <a:ahLst/>
              <a:cxnLst/>
              <a:rect l="l" t="t" r="r" b="b"/>
              <a:pathLst>
                <a:path w="21350" h="2235" extrusionOk="0">
                  <a:moveTo>
                    <a:pt x="401" y="0"/>
                  </a:moveTo>
                  <a:cubicBezTo>
                    <a:pt x="201" y="0"/>
                    <a:pt x="1" y="133"/>
                    <a:pt x="1" y="400"/>
                  </a:cubicBezTo>
                  <a:lnTo>
                    <a:pt x="1" y="1801"/>
                  </a:lnTo>
                  <a:cubicBezTo>
                    <a:pt x="1" y="2035"/>
                    <a:pt x="168" y="2235"/>
                    <a:pt x="401" y="2235"/>
                  </a:cubicBezTo>
                  <a:lnTo>
                    <a:pt x="20916" y="2235"/>
                  </a:lnTo>
                  <a:cubicBezTo>
                    <a:pt x="21116" y="2235"/>
                    <a:pt x="21350" y="2068"/>
                    <a:pt x="21350" y="1801"/>
                  </a:cubicBezTo>
                  <a:lnTo>
                    <a:pt x="21350" y="400"/>
                  </a:lnTo>
                  <a:cubicBezTo>
                    <a:pt x="21350" y="200"/>
                    <a:pt x="21183" y="0"/>
                    <a:pt x="2091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44"/>
            <p:cNvSpPr/>
            <p:nvPr/>
          </p:nvSpPr>
          <p:spPr>
            <a:xfrm>
              <a:off x="9252600" y="3876550"/>
              <a:ext cx="533750" cy="55900"/>
            </a:xfrm>
            <a:custGeom>
              <a:avLst/>
              <a:gdLst/>
              <a:ahLst/>
              <a:cxnLst/>
              <a:rect l="l" t="t" r="r" b="b"/>
              <a:pathLst>
                <a:path w="21350" h="2236" extrusionOk="0">
                  <a:moveTo>
                    <a:pt x="401" y="1"/>
                  </a:moveTo>
                  <a:cubicBezTo>
                    <a:pt x="201" y="1"/>
                    <a:pt x="1" y="167"/>
                    <a:pt x="1" y="401"/>
                  </a:cubicBezTo>
                  <a:lnTo>
                    <a:pt x="1" y="1835"/>
                  </a:lnTo>
                  <a:cubicBezTo>
                    <a:pt x="1" y="2035"/>
                    <a:pt x="168" y="2235"/>
                    <a:pt x="401" y="2235"/>
                  </a:cubicBezTo>
                  <a:lnTo>
                    <a:pt x="20916" y="2235"/>
                  </a:lnTo>
                  <a:cubicBezTo>
                    <a:pt x="21116" y="2235"/>
                    <a:pt x="21350" y="2069"/>
                    <a:pt x="21350" y="1835"/>
                  </a:cubicBezTo>
                  <a:lnTo>
                    <a:pt x="21350" y="401"/>
                  </a:lnTo>
                  <a:cubicBezTo>
                    <a:pt x="21350" y="167"/>
                    <a:pt x="21183" y="1"/>
                    <a:pt x="2091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44"/>
            <p:cNvSpPr/>
            <p:nvPr/>
          </p:nvSpPr>
          <p:spPr>
            <a:xfrm>
              <a:off x="9252600" y="3789000"/>
              <a:ext cx="533750" cy="55875"/>
            </a:xfrm>
            <a:custGeom>
              <a:avLst/>
              <a:gdLst/>
              <a:ahLst/>
              <a:cxnLst/>
              <a:rect l="l" t="t" r="r" b="b"/>
              <a:pathLst>
                <a:path w="21350" h="2235" extrusionOk="0">
                  <a:moveTo>
                    <a:pt x="401" y="0"/>
                  </a:moveTo>
                  <a:cubicBezTo>
                    <a:pt x="201" y="0"/>
                    <a:pt x="1" y="167"/>
                    <a:pt x="1" y="400"/>
                  </a:cubicBezTo>
                  <a:lnTo>
                    <a:pt x="1" y="1835"/>
                  </a:lnTo>
                  <a:cubicBezTo>
                    <a:pt x="1" y="2035"/>
                    <a:pt x="168" y="2235"/>
                    <a:pt x="401" y="2235"/>
                  </a:cubicBezTo>
                  <a:lnTo>
                    <a:pt x="20916" y="2235"/>
                  </a:lnTo>
                  <a:cubicBezTo>
                    <a:pt x="21116" y="2235"/>
                    <a:pt x="21350" y="2068"/>
                    <a:pt x="21350" y="1835"/>
                  </a:cubicBezTo>
                  <a:lnTo>
                    <a:pt x="21350" y="400"/>
                  </a:lnTo>
                  <a:cubicBezTo>
                    <a:pt x="21350" y="167"/>
                    <a:pt x="21183" y="0"/>
                    <a:pt x="2091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44"/>
            <p:cNvSpPr/>
            <p:nvPr/>
          </p:nvSpPr>
          <p:spPr>
            <a:xfrm>
              <a:off x="9252600" y="3699750"/>
              <a:ext cx="533750" cy="56750"/>
            </a:xfrm>
            <a:custGeom>
              <a:avLst/>
              <a:gdLst/>
              <a:ahLst/>
              <a:cxnLst/>
              <a:rect l="l" t="t" r="r" b="b"/>
              <a:pathLst>
                <a:path w="21350" h="2270" extrusionOk="0">
                  <a:moveTo>
                    <a:pt x="401" y="1"/>
                  </a:moveTo>
                  <a:cubicBezTo>
                    <a:pt x="201" y="1"/>
                    <a:pt x="1" y="168"/>
                    <a:pt x="1" y="434"/>
                  </a:cubicBezTo>
                  <a:lnTo>
                    <a:pt x="1" y="1835"/>
                  </a:lnTo>
                  <a:cubicBezTo>
                    <a:pt x="1" y="2069"/>
                    <a:pt x="168" y="2269"/>
                    <a:pt x="401" y="2269"/>
                  </a:cubicBezTo>
                  <a:lnTo>
                    <a:pt x="20916" y="2269"/>
                  </a:lnTo>
                  <a:cubicBezTo>
                    <a:pt x="21116" y="2269"/>
                    <a:pt x="21350" y="2102"/>
                    <a:pt x="21350" y="1835"/>
                  </a:cubicBezTo>
                  <a:lnTo>
                    <a:pt x="21350" y="434"/>
                  </a:lnTo>
                  <a:cubicBezTo>
                    <a:pt x="21350" y="234"/>
                    <a:pt x="21183" y="1"/>
                    <a:pt x="2091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44"/>
            <p:cNvSpPr/>
            <p:nvPr/>
          </p:nvSpPr>
          <p:spPr>
            <a:xfrm>
              <a:off x="9252600" y="3436225"/>
              <a:ext cx="533750" cy="56750"/>
            </a:xfrm>
            <a:custGeom>
              <a:avLst/>
              <a:gdLst/>
              <a:ahLst/>
              <a:cxnLst/>
              <a:rect l="l" t="t" r="r" b="b"/>
              <a:pathLst>
                <a:path w="21350" h="2270" extrusionOk="0">
                  <a:moveTo>
                    <a:pt x="401" y="1"/>
                  </a:moveTo>
                  <a:cubicBezTo>
                    <a:pt x="201" y="1"/>
                    <a:pt x="1" y="168"/>
                    <a:pt x="1" y="435"/>
                  </a:cubicBezTo>
                  <a:lnTo>
                    <a:pt x="1" y="1836"/>
                  </a:lnTo>
                  <a:cubicBezTo>
                    <a:pt x="1" y="2036"/>
                    <a:pt x="168" y="2269"/>
                    <a:pt x="401" y="2269"/>
                  </a:cubicBezTo>
                  <a:lnTo>
                    <a:pt x="20916" y="2269"/>
                  </a:lnTo>
                  <a:cubicBezTo>
                    <a:pt x="21116" y="2269"/>
                    <a:pt x="21350" y="2102"/>
                    <a:pt x="21350" y="1836"/>
                  </a:cubicBezTo>
                  <a:lnTo>
                    <a:pt x="21350" y="435"/>
                  </a:lnTo>
                  <a:cubicBezTo>
                    <a:pt x="21350" y="168"/>
                    <a:pt x="21183" y="1"/>
                    <a:pt x="2091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44"/>
            <p:cNvSpPr/>
            <p:nvPr/>
          </p:nvSpPr>
          <p:spPr>
            <a:xfrm>
              <a:off x="9252600" y="3523800"/>
              <a:ext cx="533750" cy="55900"/>
            </a:xfrm>
            <a:custGeom>
              <a:avLst/>
              <a:gdLst/>
              <a:ahLst/>
              <a:cxnLst/>
              <a:rect l="l" t="t" r="r" b="b"/>
              <a:pathLst>
                <a:path w="21350" h="2236" extrusionOk="0">
                  <a:moveTo>
                    <a:pt x="401" y="0"/>
                  </a:moveTo>
                  <a:cubicBezTo>
                    <a:pt x="201" y="0"/>
                    <a:pt x="1" y="167"/>
                    <a:pt x="1" y="434"/>
                  </a:cubicBezTo>
                  <a:lnTo>
                    <a:pt x="1" y="1835"/>
                  </a:lnTo>
                  <a:cubicBezTo>
                    <a:pt x="1" y="2035"/>
                    <a:pt x="168" y="2235"/>
                    <a:pt x="401" y="2235"/>
                  </a:cubicBezTo>
                  <a:lnTo>
                    <a:pt x="20916" y="2235"/>
                  </a:lnTo>
                  <a:cubicBezTo>
                    <a:pt x="21116" y="2235"/>
                    <a:pt x="21350" y="2102"/>
                    <a:pt x="21350" y="1835"/>
                  </a:cubicBezTo>
                  <a:lnTo>
                    <a:pt x="21350" y="434"/>
                  </a:lnTo>
                  <a:cubicBezTo>
                    <a:pt x="21350" y="201"/>
                    <a:pt x="21183" y="0"/>
                    <a:pt x="2091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44"/>
            <p:cNvSpPr/>
            <p:nvPr/>
          </p:nvSpPr>
          <p:spPr>
            <a:xfrm>
              <a:off x="9252600" y="3612200"/>
              <a:ext cx="533750" cy="56725"/>
            </a:xfrm>
            <a:custGeom>
              <a:avLst/>
              <a:gdLst/>
              <a:ahLst/>
              <a:cxnLst/>
              <a:rect l="l" t="t" r="r" b="b"/>
              <a:pathLst>
                <a:path w="21350" h="2269" extrusionOk="0">
                  <a:moveTo>
                    <a:pt x="401" y="0"/>
                  </a:moveTo>
                  <a:cubicBezTo>
                    <a:pt x="201" y="0"/>
                    <a:pt x="1" y="167"/>
                    <a:pt x="1" y="434"/>
                  </a:cubicBezTo>
                  <a:lnTo>
                    <a:pt x="1" y="1835"/>
                  </a:lnTo>
                  <a:cubicBezTo>
                    <a:pt x="1" y="2068"/>
                    <a:pt x="168" y="2269"/>
                    <a:pt x="401" y="2269"/>
                  </a:cubicBezTo>
                  <a:lnTo>
                    <a:pt x="20916" y="2269"/>
                  </a:lnTo>
                  <a:cubicBezTo>
                    <a:pt x="21116" y="2269"/>
                    <a:pt x="21350" y="2102"/>
                    <a:pt x="21350" y="1835"/>
                  </a:cubicBezTo>
                  <a:lnTo>
                    <a:pt x="21350" y="434"/>
                  </a:lnTo>
                  <a:cubicBezTo>
                    <a:pt x="21350" y="167"/>
                    <a:pt x="21183" y="0"/>
                    <a:pt x="2091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44"/>
            <p:cNvSpPr/>
            <p:nvPr/>
          </p:nvSpPr>
          <p:spPr>
            <a:xfrm>
              <a:off x="9252600" y="3131025"/>
              <a:ext cx="533750" cy="55900"/>
            </a:xfrm>
            <a:custGeom>
              <a:avLst/>
              <a:gdLst/>
              <a:ahLst/>
              <a:cxnLst/>
              <a:rect l="l" t="t" r="r" b="b"/>
              <a:pathLst>
                <a:path w="21350" h="2236" extrusionOk="0">
                  <a:moveTo>
                    <a:pt x="401" y="0"/>
                  </a:moveTo>
                  <a:cubicBezTo>
                    <a:pt x="201" y="0"/>
                    <a:pt x="1" y="167"/>
                    <a:pt x="1" y="400"/>
                  </a:cubicBezTo>
                  <a:lnTo>
                    <a:pt x="1" y="1835"/>
                  </a:lnTo>
                  <a:cubicBezTo>
                    <a:pt x="1" y="2035"/>
                    <a:pt x="168" y="2235"/>
                    <a:pt x="401" y="2235"/>
                  </a:cubicBezTo>
                  <a:lnTo>
                    <a:pt x="20916" y="2235"/>
                  </a:lnTo>
                  <a:cubicBezTo>
                    <a:pt x="21116" y="2235"/>
                    <a:pt x="21350" y="2068"/>
                    <a:pt x="21350" y="1835"/>
                  </a:cubicBezTo>
                  <a:lnTo>
                    <a:pt x="21350" y="400"/>
                  </a:lnTo>
                  <a:cubicBezTo>
                    <a:pt x="21350" y="200"/>
                    <a:pt x="21183" y="0"/>
                    <a:pt x="209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44"/>
            <p:cNvSpPr/>
            <p:nvPr/>
          </p:nvSpPr>
          <p:spPr>
            <a:xfrm>
              <a:off x="9252600" y="4093375"/>
              <a:ext cx="533750" cy="55900"/>
            </a:xfrm>
            <a:custGeom>
              <a:avLst/>
              <a:gdLst/>
              <a:ahLst/>
              <a:cxnLst/>
              <a:rect l="l" t="t" r="r" b="b"/>
              <a:pathLst>
                <a:path w="21350" h="2236" extrusionOk="0">
                  <a:moveTo>
                    <a:pt x="401" y="0"/>
                  </a:moveTo>
                  <a:cubicBezTo>
                    <a:pt x="201" y="0"/>
                    <a:pt x="1" y="167"/>
                    <a:pt x="1" y="401"/>
                  </a:cubicBezTo>
                  <a:lnTo>
                    <a:pt x="1" y="1835"/>
                  </a:lnTo>
                  <a:cubicBezTo>
                    <a:pt x="1" y="2035"/>
                    <a:pt x="168" y="2235"/>
                    <a:pt x="401" y="2235"/>
                  </a:cubicBezTo>
                  <a:lnTo>
                    <a:pt x="20916" y="2235"/>
                  </a:lnTo>
                  <a:cubicBezTo>
                    <a:pt x="21116" y="2235"/>
                    <a:pt x="21350" y="2069"/>
                    <a:pt x="21350" y="1835"/>
                  </a:cubicBezTo>
                  <a:lnTo>
                    <a:pt x="21350" y="401"/>
                  </a:lnTo>
                  <a:cubicBezTo>
                    <a:pt x="21350" y="201"/>
                    <a:pt x="21183" y="0"/>
                    <a:pt x="2091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44"/>
            <p:cNvSpPr/>
            <p:nvPr/>
          </p:nvSpPr>
          <p:spPr>
            <a:xfrm>
              <a:off x="9275125" y="3327825"/>
              <a:ext cx="430325" cy="623800"/>
            </a:xfrm>
            <a:custGeom>
              <a:avLst/>
              <a:gdLst/>
              <a:ahLst/>
              <a:cxnLst/>
              <a:rect l="l" t="t" r="r" b="b"/>
              <a:pathLst>
                <a:path w="17213" h="24952" extrusionOk="0">
                  <a:moveTo>
                    <a:pt x="8307" y="0"/>
                  </a:moveTo>
                  <a:cubicBezTo>
                    <a:pt x="3670" y="267"/>
                    <a:pt x="1" y="5705"/>
                    <a:pt x="1" y="12443"/>
                  </a:cubicBezTo>
                  <a:cubicBezTo>
                    <a:pt x="1" y="19148"/>
                    <a:pt x="3703" y="24651"/>
                    <a:pt x="8307" y="24852"/>
                  </a:cubicBezTo>
                  <a:lnTo>
                    <a:pt x="8340" y="24852"/>
                  </a:lnTo>
                  <a:lnTo>
                    <a:pt x="8340" y="24952"/>
                  </a:lnTo>
                  <a:lnTo>
                    <a:pt x="13143" y="24952"/>
                  </a:lnTo>
                  <a:lnTo>
                    <a:pt x="13143" y="23050"/>
                  </a:lnTo>
                  <a:cubicBezTo>
                    <a:pt x="15612" y="20849"/>
                    <a:pt x="17213" y="16946"/>
                    <a:pt x="17213" y="12476"/>
                  </a:cubicBezTo>
                  <a:cubicBezTo>
                    <a:pt x="17213" y="8006"/>
                    <a:pt x="15612" y="4103"/>
                    <a:pt x="13143" y="1868"/>
                  </a:cubicBezTo>
                  <a:lnTo>
                    <a:pt x="1314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44"/>
            <p:cNvSpPr/>
            <p:nvPr/>
          </p:nvSpPr>
          <p:spPr>
            <a:xfrm>
              <a:off x="9180050" y="3210250"/>
              <a:ext cx="466200" cy="859800"/>
            </a:xfrm>
            <a:custGeom>
              <a:avLst/>
              <a:gdLst/>
              <a:ahLst/>
              <a:cxnLst/>
              <a:rect l="l" t="t" r="r" b="b"/>
              <a:pathLst>
                <a:path w="18648" h="34392" extrusionOk="0">
                  <a:moveTo>
                    <a:pt x="301" y="0"/>
                  </a:moveTo>
                  <a:cubicBezTo>
                    <a:pt x="134" y="0"/>
                    <a:pt x="1" y="100"/>
                    <a:pt x="1" y="267"/>
                  </a:cubicBezTo>
                  <a:lnTo>
                    <a:pt x="1" y="1201"/>
                  </a:lnTo>
                  <a:cubicBezTo>
                    <a:pt x="1" y="1368"/>
                    <a:pt x="134" y="1501"/>
                    <a:pt x="301" y="1501"/>
                  </a:cubicBezTo>
                  <a:lnTo>
                    <a:pt x="11142" y="1501"/>
                  </a:lnTo>
                  <a:lnTo>
                    <a:pt x="11142" y="32890"/>
                  </a:lnTo>
                  <a:lnTo>
                    <a:pt x="301" y="32890"/>
                  </a:lnTo>
                  <a:cubicBezTo>
                    <a:pt x="134" y="32890"/>
                    <a:pt x="1" y="33024"/>
                    <a:pt x="1" y="33191"/>
                  </a:cubicBezTo>
                  <a:lnTo>
                    <a:pt x="1" y="34091"/>
                  </a:lnTo>
                  <a:cubicBezTo>
                    <a:pt x="1" y="34258"/>
                    <a:pt x="134" y="34391"/>
                    <a:pt x="301" y="34391"/>
                  </a:cubicBezTo>
                  <a:lnTo>
                    <a:pt x="17814" y="34391"/>
                  </a:lnTo>
                  <a:cubicBezTo>
                    <a:pt x="18314" y="34391"/>
                    <a:pt x="18648" y="34024"/>
                    <a:pt x="18581" y="33524"/>
                  </a:cubicBezTo>
                  <a:cubicBezTo>
                    <a:pt x="18514" y="33157"/>
                    <a:pt x="18147" y="32890"/>
                    <a:pt x="17780" y="32890"/>
                  </a:cubicBezTo>
                  <a:lnTo>
                    <a:pt x="12610" y="32890"/>
                  </a:lnTo>
                  <a:lnTo>
                    <a:pt x="12610" y="1501"/>
                  </a:lnTo>
                  <a:lnTo>
                    <a:pt x="17780" y="1501"/>
                  </a:lnTo>
                  <a:cubicBezTo>
                    <a:pt x="18147" y="1501"/>
                    <a:pt x="18481" y="1234"/>
                    <a:pt x="18581" y="867"/>
                  </a:cubicBezTo>
                  <a:cubicBezTo>
                    <a:pt x="18648" y="400"/>
                    <a:pt x="18281" y="0"/>
                    <a:pt x="178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44"/>
            <p:cNvSpPr/>
            <p:nvPr/>
          </p:nvSpPr>
          <p:spPr>
            <a:xfrm>
              <a:off x="9387700" y="3327825"/>
              <a:ext cx="431175" cy="622975"/>
            </a:xfrm>
            <a:custGeom>
              <a:avLst/>
              <a:gdLst/>
              <a:ahLst/>
              <a:cxnLst/>
              <a:rect l="l" t="t" r="r" b="b"/>
              <a:pathLst>
                <a:path w="17247" h="24919" extrusionOk="0">
                  <a:moveTo>
                    <a:pt x="8640" y="0"/>
                  </a:moveTo>
                  <a:cubicBezTo>
                    <a:pt x="3870" y="0"/>
                    <a:pt x="1" y="5571"/>
                    <a:pt x="1" y="12476"/>
                  </a:cubicBezTo>
                  <a:cubicBezTo>
                    <a:pt x="1" y="19348"/>
                    <a:pt x="3870" y="24918"/>
                    <a:pt x="8640" y="24918"/>
                  </a:cubicBezTo>
                  <a:cubicBezTo>
                    <a:pt x="13410" y="24918"/>
                    <a:pt x="17246" y="19348"/>
                    <a:pt x="17246" y="12476"/>
                  </a:cubicBezTo>
                  <a:cubicBezTo>
                    <a:pt x="17246" y="5571"/>
                    <a:pt x="13410" y="0"/>
                    <a:pt x="86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44"/>
            <p:cNvSpPr/>
            <p:nvPr/>
          </p:nvSpPr>
          <p:spPr>
            <a:xfrm>
              <a:off x="9489450" y="3474600"/>
              <a:ext cx="227675" cy="329425"/>
            </a:xfrm>
            <a:custGeom>
              <a:avLst/>
              <a:gdLst/>
              <a:ahLst/>
              <a:cxnLst/>
              <a:rect l="l" t="t" r="r" b="b"/>
              <a:pathLst>
                <a:path w="9107" h="13177" extrusionOk="0">
                  <a:moveTo>
                    <a:pt x="4570" y="0"/>
                  </a:moveTo>
                  <a:cubicBezTo>
                    <a:pt x="2069" y="0"/>
                    <a:pt x="0" y="2969"/>
                    <a:pt x="0" y="6605"/>
                  </a:cubicBezTo>
                  <a:cubicBezTo>
                    <a:pt x="0" y="10241"/>
                    <a:pt x="2069" y="13176"/>
                    <a:pt x="4570" y="13176"/>
                  </a:cubicBezTo>
                  <a:cubicBezTo>
                    <a:pt x="7072" y="13176"/>
                    <a:pt x="9107" y="10241"/>
                    <a:pt x="9107" y="6605"/>
                  </a:cubicBezTo>
                  <a:cubicBezTo>
                    <a:pt x="9107" y="2969"/>
                    <a:pt x="7072" y="0"/>
                    <a:pt x="457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44"/>
            <p:cNvSpPr/>
            <p:nvPr/>
          </p:nvSpPr>
          <p:spPr>
            <a:xfrm>
              <a:off x="9571175" y="3593025"/>
              <a:ext cx="65075" cy="93425"/>
            </a:xfrm>
            <a:custGeom>
              <a:avLst/>
              <a:gdLst/>
              <a:ahLst/>
              <a:cxnLst/>
              <a:rect l="l" t="t" r="r" b="b"/>
              <a:pathLst>
                <a:path w="2603" h="3737" extrusionOk="0">
                  <a:moveTo>
                    <a:pt x="1301" y="0"/>
                  </a:moveTo>
                  <a:cubicBezTo>
                    <a:pt x="601" y="0"/>
                    <a:pt x="0" y="834"/>
                    <a:pt x="0" y="1868"/>
                  </a:cubicBezTo>
                  <a:cubicBezTo>
                    <a:pt x="0" y="2902"/>
                    <a:pt x="601" y="3736"/>
                    <a:pt x="1301" y="3736"/>
                  </a:cubicBezTo>
                  <a:cubicBezTo>
                    <a:pt x="2002" y="3736"/>
                    <a:pt x="2602" y="2902"/>
                    <a:pt x="2602" y="1868"/>
                  </a:cubicBezTo>
                  <a:cubicBezTo>
                    <a:pt x="2602" y="834"/>
                    <a:pt x="2002" y="0"/>
                    <a:pt x="130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44"/>
            <p:cNvSpPr/>
            <p:nvPr/>
          </p:nvSpPr>
          <p:spPr>
            <a:xfrm>
              <a:off x="9662075" y="3620525"/>
              <a:ext cx="25050" cy="37550"/>
            </a:xfrm>
            <a:custGeom>
              <a:avLst/>
              <a:gdLst/>
              <a:ahLst/>
              <a:cxnLst/>
              <a:rect l="l" t="t" r="r" b="b"/>
              <a:pathLst>
                <a:path w="1002" h="1502" extrusionOk="0">
                  <a:moveTo>
                    <a:pt x="501" y="1"/>
                  </a:moveTo>
                  <a:cubicBezTo>
                    <a:pt x="200" y="1"/>
                    <a:pt x="0" y="334"/>
                    <a:pt x="0" y="768"/>
                  </a:cubicBezTo>
                  <a:cubicBezTo>
                    <a:pt x="0" y="1168"/>
                    <a:pt x="200" y="1502"/>
                    <a:pt x="501" y="1502"/>
                  </a:cubicBezTo>
                  <a:cubicBezTo>
                    <a:pt x="801" y="1502"/>
                    <a:pt x="1001" y="1168"/>
                    <a:pt x="1001" y="768"/>
                  </a:cubicBezTo>
                  <a:cubicBezTo>
                    <a:pt x="1001" y="334"/>
                    <a:pt x="801" y="1"/>
                    <a:pt x="50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44"/>
            <p:cNvSpPr/>
            <p:nvPr/>
          </p:nvSpPr>
          <p:spPr>
            <a:xfrm>
              <a:off x="9520300" y="3620525"/>
              <a:ext cx="25050" cy="37550"/>
            </a:xfrm>
            <a:custGeom>
              <a:avLst/>
              <a:gdLst/>
              <a:ahLst/>
              <a:cxnLst/>
              <a:rect l="l" t="t" r="r" b="b"/>
              <a:pathLst>
                <a:path w="1002" h="1502" extrusionOk="0">
                  <a:moveTo>
                    <a:pt x="501" y="1"/>
                  </a:moveTo>
                  <a:cubicBezTo>
                    <a:pt x="201" y="1"/>
                    <a:pt x="1" y="334"/>
                    <a:pt x="1" y="768"/>
                  </a:cubicBezTo>
                  <a:cubicBezTo>
                    <a:pt x="1" y="1168"/>
                    <a:pt x="201" y="1502"/>
                    <a:pt x="501" y="1502"/>
                  </a:cubicBezTo>
                  <a:cubicBezTo>
                    <a:pt x="734" y="1502"/>
                    <a:pt x="1001" y="1168"/>
                    <a:pt x="1001" y="768"/>
                  </a:cubicBezTo>
                  <a:cubicBezTo>
                    <a:pt x="1001" y="334"/>
                    <a:pt x="801" y="1"/>
                    <a:pt x="50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44"/>
            <p:cNvSpPr/>
            <p:nvPr/>
          </p:nvSpPr>
          <p:spPr>
            <a:xfrm>
              <a:off x="9591175" y="3723950"/>
              <a:ext cx="25050" cy="37550"/>
            </a:xfrm>
            <a:custGeom>
              <a:avLst/>
              <a:gdLst/>
              <a:ahLst/>
              <a:cxnLst/>
              <a:rect l="l" t="t" r="r" b="b"/>
              <a:pathLst>
                <a:path w="1002" h="1502" extrusionOk="0">
                  <a:moveTo>
                    <a:pt x="501" y="0"/>
                  </a:moveTo>
                  <a:cubicBezTo>
                    <a:pt x="201" y="0"/>
                    <a:pt x="1" y="334"/>
                    <a:pt x="1" y="767"/>
                  </a:cubicBezTo>
                  <a:cubicBezTo>
                    <a:pt x="1" y="1168"/>
                    <a:pt x="201" y="1501"/>
                    <a:pt x="501" y="1501"/>
                  </a:cubicBezTo>
                  <a:cubicBezTo>
                    <a:pt x="802" y="1501"/>
                    <a:pt x="1002" y="1168"/>
                    <a:pt x="1002" y="767"/>
                  </a:cubicBezTo>
                  <a:cubicBezTo>
                    <a:pt x="1002" y="334"/>
                    <a:pt x="802" y="0"/>
                    <a:pt x="50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44"/>
            <p:cNvSpPr/>
            <p:nvPr/>
          </p:nvSpPr>
          <p:spPr>
            <a:xfrm>
              <a:off x="9591175" y="3518800"/>
              <a:ext cx="25050" cy="37550"/>
            </a:xfrm>
            <a:custGeom>
              <a:avLst/>
              <a:gdLst/>
              <a:ahLst/>
              <a:cxnLst/>
              <a:rect l="l" t="t" r="r" b="b"/>
              <a:pathLst>
                <a:path w="1002" h="1502" extrusionOk="0">
                  <a:moveTo>
                    <a:pt x="501" y="0"/>
                  </a:moveTo>
                  <a:cubicBezTo>
                    <a:pt x="201" y="0"/>
                    <a:pt x="1" y="334"/>
                    <a:pt x="1" y="734"/>
                  </a:cubicBezTo>
                  <a:cubicBezTo>
                    <a:pt x="1" y="1168"/>
                    <a:pt x="201" y="1501"/>
                    <a:pt x="501" y="1501"/>
                  </a:cubicBezTo>
                  <a:cubicBezTo>
                    <a:pt x="768" y="1501"/>
                    <a:pt x="1002" y="1168"/>
                    <a:pt x="1002" y="734"/>
                  </a:cubicBezTo>
                  <a:cubicBezTo>
                    <a:pt x="1002" y="334"/>
                    <a:pt x="768" y="0"/>
                    <a:pt x="50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44"/>
            <p:cNvSpPr/>
            <p:nvPr/>
          </p:nvSpPr>
          <p:spPr>
            <a:xfrm>
              <a:off x="9641225" y="3693925"/>
              <a:ext cx="25050" cy="37550"/>
            </a:xfrm>
            <a:custGeom>
              <a:avLst/>
              <a:gdLst/>
              <a:ahLst/>
              <a:cxnLst/>
              <a:rect l="l" t="t" r="r" b="b"/>
              <a:pathLst>
                <a:path w="1002" h="1502" extrusionOk="0">
                  <a:moveTo>
                    <a:pt x="501" y="0"/>
                  </a:moveTo>
                  <a:cubicBezTo>
                    <a:pt x="201" y="0"/>
                    <a:pt x="0" y="334"/>
                    <a:pt x="0" y="734"/>
                  </a:cubicBezTo>
                  <a:cubicBezTo>
                    <a:pt x="0" y="1168"/>
                    <a:pt x="201" y="1501"/>
                    <a:pt x="501" y="1501"/>
                  </a:cubicBezTo>
                  <a:cubicBezTo>
                    <a:pt x="768" y="1501"/>
                    <a:pt x="1001" y="1168"/>
                    <a:pt x="1001" y="734"/>
                  </a:cubicBezTo>
                  <a:cubicBezTo>
                    <a:pt x="1001" y="334"/>
                    <a:pt x="768" y="0"/>
                    <a:pt x="50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44"/>
            <p:cNvSpPr/>
            <p:nvPr/>
          </p:nvSpPr>
          <p:spPr>
            <a:xfrm>
              <a:off x="9538650" y="3548825"/>
              <a:ext cx="28375" cy="36700"/>
            </a:xfrm>
            <a:custGeom>
              <a:avLst/>
              <a:gdLst/>
              <a:ahLst/>
              <a:cxnLst/>
              <a:rect l="l" t="t" r="r" b="b"/>
              <a:pathLst>
                <a:path w="1135" h="1468" extrusionOk="0">
                  <a:moveTo>
                    <a:pt x="584" y="0"/>
                  </a:moveTo>
                  <a:cubicBezTo>
                    <a:pt x="459" y="0"/>
                    <a:pt x="334" y="67"/>
                    <a:pt x="234" y="200"/>
                  </a:cubicBezTo>
                  <a:cubicBezTo>
                    <a:pt x="0" y="500"/>
                    <a:pt x="0" y="967"/>
                    <a:pt x="234" y="1268"/>
                  </a:cubicBezTo>
                  <a:cubicBezTo>
                    <a:pt x="334" y="1401"/>
                    <a:pt x="459" y="1468"/>
                    <a:pt x="584" y="1468"/>
                  </a:cubicBezTo>
                  <a:cubicBezTo>
                    <a:pt x="709" y="1468"/>
                    <a:pt x="834" y="1401"/>
                    <a:pt x="934" y="1268"/>
                  </a:cubicBezTo>
                  <a:cubicBezTo>
                    <a:pt x="1135" y="967"/>
                    <a:pt x="1135" y="500"/>
                    <a:pt x="934" y="200"/>
                  </a:cubicBezTo>
                  <a:cubicBezTo>
                    <a:pt x="834" y="67"/>
                    <a:pt x="709" y="0"/>
                    <a:pt x="58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44"/>
            <p:cNvSpPr/>
            <p:nvPr/>
          </p:nvSpPr>
          <p:spPr>
            <a:xfrm>
              <a:off x="9538650" y="3694750"/>
              <a:ext cx="28375" cy="36725"/>
            </a:xfrm>
            <a:custGeom>
              <a:avLst/>
              <a:gdLst/>
              <a:ahLst/>
              <a:cxnLst/>
              <a:rect l="l" t="t" r="r" b="b"/>
              <a:pathLst>
                <a:path w="1135" h="1469" extrusionOk="0">
                  <a:moveTo>
                    <a:pt x="584" y="1"/>
                  </a:moveTo>
                  <a:cubicBezTo>
                    <a:pt x="459" y="1"/>
                    <a:pt x="334" y="67"/>
                    <a:pt x="234" y="201"/>
                  </a:cubicBezTo>
                  <a:cubicBezTo>
                    <a:pt x="0" y="501"/>
                    <a:pt x="0" y="968"/>
                    <a:pt x="234" y="1268"/>
                  </a:cubicBezTo>
                  <a:cubicBezTo>
                    <a:pt x="334" y="1402"/>
                    <a:pt x="459" y="1468"/>
                    <a:pt x="584" y="1468"/>
                  </a:cubicBezTo>
                  <a:cubicBezTo>
                    <a:pt x="709" y="1468"/>
                    <a:pt x="834" y="1402"/>
                    <a:pt x="934" y="1268"/>
                  </a:cubicBezTo>
                  <a:cubicBezTo>
                    <a:pt x="1135" y="968"/>
                    <a:pt x="1135" y="501"/>
                    <a:pt x="934" y="201"/>
                  </a:cubicBezTo>
                  <a:cubicBezTo>
                    <a:pt x="834" y="67"/>
                    <a:pt x="709" y="1"/>
                    <a:pt x="58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44"/>
            <p:cNvSpPr/>
            <p:nvPr/>
          </p:nvSpPr>
          <p:spPr>
            <a:xfrm>
              <a:off x="9641225" y="3548825"/>
              <a:ext cx="25050" cy="37550"/>
            </a:xfrm>
            <a:custGeom>
              <a:avLst/>
              <a:gdLst/>
              <a:ahLst/>
              <a:cxnLst/>
              <a:rect l="l" t="t" r="r" b="b"/>
              <a:pathLst>
                <a:path w="1002" h="1502" extrusionOk="0">
                  <a:moveTo>
                    <a:pt x="501" y="0"/>
                  </a:moveTo>
                  <a:cubicBezTo>
                    <a:pt x="201" y="0"/>
                    <a:pt x="0" y="334"/>
                    <a:pt x="0" y="734"/>
                  </a:cubicBezTo>
                  <a:cubicBezTo>
                    <a:pt x="0" y="1168"/>
                    <a:pt x="201" y="1501"/>
                    <a:pt x="501" y="1501"/>
                  </a:cubicBezTo>
                  <a:cubicBezTo>
                    <a:pt x="768" y="1501"/>
                    <a:pt x="1001" y="1168"/>
                    <a:pt x="1001" y="734"/>
                  </a:cubicBezTo>
                  <a:cubicBezTo>
                    <a:pt x="1001" y="334"/>
                    <a:pt x="768" y="0"/>
                    <a:pt x="5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6" name="Google Shape;676;p44"/>
          <p:cNvGrpSpPr/>
          <p:nvPr/>
        </p:nvGrpSpPr>
        <p:grpSpPr>
          <a:xfrm rot="-1376416">
            <a:off x="4592992" y="-702416"/>
            <a:ext cx="1271483" cy="2057088"/>
            <a:chOff x="4495050" y="5696175"/>
            <a:chExt cx="1966617" cy="3181720"/>
          </a:xfrm>
        </p:grpSpPr>
        <p:sp>
          <p:nvSpPr>
            <p:cNvPr id="677" name="Google Shape;677;p44"/>
            <p:cNvSpPr/>
            <p:nvPr/>
          </p:nvSpPr>
          <p:spPr>
            <a:xfrm>
              <a:off x="4575292" y="5724770"/>
              <a:ext cx="1886375" cy="3153125"/>
            </a:xfrm>
            <a:custGeom>
              <a:avLst/>
              <a:gdLst/>
              <a:ahLst/>
              <a:cxnLst/>
              <a:rect l="l" t="t" r="r" b="b"/>
              <a:pathLst>
                <a:path w="75455" h="126125" extrusionOk="0">
                  <a:moveTo>
                    <a:pt x="23217" y="1"/>
                  </a:moveTo>
                  <a:cubicBezTo>
                    <a:pt x="22650" y="1"/>
                    <a:pt x="22116" y="501"/>
                    <a:pt x="22116" y="1068"/>
                  </a:cubicBezTo>
                  <a:cubicBezTo>
                    <a:pt x="22116" y="1202"/>
                    <a:pt x="22183" y="1369"/>
                    <a:pt x="22216" y="1502"/>
                  </a:cubicBezTo>
                  <a:lnTo>
                    <a:pt x="21783" y="1502"/>
                  </a:lnTo>
                  <a:cubicBezTo>
                    <a:pt x="21549" y="1502"/>
                    <a:pt x="21282" y="1502"/>
                    <a:pt x="21015" y="1535"/>
                  </a:cubicBezTo>
                  <a:cubicBezTo>
                    <a:pt x="20248" y="1569"/>
                    <a:pt x="19514" y="1702"/>
                    <a:pt x="18781" y="1869"/>
                  </a:cubicBezTo>
                  <a:lnTo>
                    <a:pt x="18714" y="1869"/>
                  </a:lnTo>
                  <a:cubicBezTo>
                    <a:pt x="18547" y="1902"/>
                    <a:pt x="18414" y="1936"/>
                    <a:pt x="18247" y="2002"/>
                  </a:cubicBezTo>
                  <a:cubicBezTo>
                    <a:pt x="18213" y="2002"/>
                    <a:pt x="18180" y="2002"/>
                    <a:pt x="18113" y="2036"/>
                  </a:cubicBezTo>
                  <a:cubicBezTo>
                    <a:pt x="17947" y="2069"/>
                    <a:pt x="17847" y="2102"/>
                    <a:pt x="17680" y="2136"/>
                  </a:cubicBezTo>
                  <a:cubicBezTo>
                    <a:pt x="17613" y="2136"/>
                    <a:pt x="17580" y="2203"/>
                    <a:pt x="17546" y="2203"/>
                  </a:cubicBezTo>
                  <a:cubicBezTo>
                    <a:pt x="17380" y="2236"/>
                    <a:pt x="17246" y="2303"/>
                    <a:pt x="17079" y="2369"/>
                  </a:cubicBezTo>
                  <a:cubicBezTo>
                    <a:pt x="17046" y="2369"/>
                    <a:pt x="17046" y="2403"/>
                    <a:pt x="17013" y="2403"/>
                  </a:cubicBezTo>
                  <a:cubicBezTo>
                    <a:pt x="16846" y="2436"/>
                    <a:pt x="16712" y="2536"/>
                    <a:pt x="16546" y="2603"/>
                  </a:cubicBezTo>
                  <a:lnTo>
                    <a:pt x="16512" y="2603"/>
                  </a:lnTo>
                  <a:cubicBezTo>
                    <a:pt x="14544" y="3503"/>
                    <a:pt x="12876" y="4771"/>
                    <a:pt x="11575" y="6439"/>
                  </a:cubicBezTo>
                  <a:cubicBezTo>
                    <a:pt x="11575" y="6506"/>
                    <a:pt x="11542" y="6506"/>
                    <a:pt x="11542" y="6539"/>
                  </a:cubicBezTo>
                  <a:cubicBezTo>
                    <a:pt x="9841" y="8707"/>
                    <a:pt x="8840" y="11442"/>
                    <a:pt x="8840" y="14445"/>
                  </a:cubicBezTo>
                  <a:lnTo>
                    <a:pt x="8840" y="62446"/>
                  </a:lnTo>
                  <a:cubicBezTo>
                    <a:pt x="8840" y="62913"/>
                    <a:pt x="8873" y="63380"/>
                    <a:pt x="8907" y="63813"/>
                  </a:cubicBezTo>
                  <a:lnTo>
                    <a:pt x="8907" y="89398"/>
                  </a:lnTo>
                  <a:lnTo>
                    <a:pt x="568" y="89398"/>
                  </a:lnTo>
                  <a:cubicBezTo>
                    <a:pt x="267" y="89398"/>
                    <a:pt x="34" y="89632"/>
                    <a:pt x="0" y="89932"/>
                  </a:cubicBezTo>
                  <a:lnTo>
                    <a:pt x="0" y="89965"/>
                  </a:lnTo>
                  <a:lnTo>
                    <a:pt x="0" y="89999"/>
                  </a:lnTo>
                  <a:lnTo>
                    <a:pt x="0" y="90099"/>
                  </a:lnTo>
                  <a:cubicBezTo>
                    <a:pt x="67" y="91667"/>
                    <a:pt x="1401" y="92968"/>
                    <a:pt x="3036" y="92968"/>
                  </a:cubicBezTo>
                  <a:lnTo>
                    <a:pt x="8006" y="92968"/>
                  </a:lnTo>
                  <a:cubicBezTo>
                    <a:pt x="8340" y="92968"/>
                    <a:pt x="8673" y="92934"/>
                    <a:pt x="8940" y="92801"/>
                  </a:cubicBezTo>
                  <a:lnTo>
                    <a:pt x="8940" y="104776"/>
                  </a:lnTo>
                  <a:cubicBezTo>
                    <a:pt x="8373" y="104843"/>
                    <a:pt x="7906" y="105310"/>
                    <a:pt x="7906" y="105943"/>
                  </a:cubicBezTo>
                  <a:lnTo>
                    <a:pt x="7906" y="108612"/>
                  </a:lnTo>
                  <a:cubicBezTo>
                    <a:pt x="7906" y="109246"/>
                    <a:pt x="8373" y="109679"/>
                    <a:pt x="8940" y="109780"/>
                  </a:cubicBezTo>
                  <a:lnTo>
                    <a:pt x="8940" y="114950"/>
                  </a:lnTo>
                  <a:lnTo>
                    <a:pt x="9908" y="115884"/>
                  </a:lnTo>
                  <a:cubicBezTo>
                    <a:pt x="9340" y="117051"/>
                    <a:pt x="9507" y="118519"/>
                    <a:pt x="10508" y="119520"/>
                  </a:cubicBezTo>
                  <a:lnTo>
                    <a:pt x="15445" y="124590"/>
                  </a:lnTo>
                  <a:cubicBezTo>
                    <a:pt x="16062" y="125208"/>
                    <a:pt x="16870" y="125520"/>
                    <a:pt x="17689" y="125520"/>
                  </a:cubicBezTo>
                  <a:cubicBezTo>
                    <a:pt x="18196" y="125520"/>
                    <a:pt x="18708" y="125400"/>
                    <a:pt x="19181" y="125157"/>
                  </a:cubicBezTo>
                  <a:lnTo>
                    <a:pt x="20115" y="126125"/>
                  </a:lnTo>
                  <a:lnTo>
                    <a:pt x="55974" y="126125"/>
                  </a:lnTo>
                  <a:lnTo>
                    <a:pt x="56874" y="125224"/>
                  </a:lnTo>
                  <a:cubicBezTo>
                    <a:pt x="57297" y="125429"/>
                    <a:pt x="57756" y="125530"/>
                    <a:pt x="58214" y="125530"/>
                  </a:cubicBezTo>
                  <a:cubicBezTo>
                    <a:pt x="59020" y="125530"/>
                    <a:pt x="59827" y="125219"/>
                    <a:pt x="60444" y="124623"/>
                  </a:cubicBezTo>
                  <a:lnTo>
                    <a:pt x="65414" y="119553"/>
                  </a:lnTo>
                  <a:cubicBezTo>
                    <a:pt x="66315" y="118619"/>
                    <a:pt x="66548" y="117218"/>
                    <a:pt x="66048" y="116051"/>
                  </a:cubicBezTo>
                  <a:lnTo>
                    <a:pt x="67082" y="115017"/>
                  </a:lnTo>
                  <a:lnTo>
                    <a:pt x="67082" y="109846"/>
                  </a:lnTo>
                  <a:cubicBezTo>
                    <a:pt x="67749" y="109846"/>
                    <a:pt x="68249" y="109313"/>
                    <a:pt x="68249" y="108679"/>
                  </a:cubicBezTo>
                  <a:lnTo>
                    <a:pt x="68249" y="106010"/>
                  </a:lnTo>
                  <a:cubicBezTo>
                    <a:pt x="68249" y="105343"/>
                    <a:pt x="67716" y="104843"/>
                    <a:pt x="67082" y="104843"/>
                  </a:cubicBezTo>
                  <a:lnTo>
                    <a:pt x="67082" y="92634"/>
                  </a:lnTo>
                  <a:lnTo>
                    <a:pt x="73520" y="92634"/>
                  </a:lnTo>
                  <a:cubicBezTo>
                    <a:pt x="74587" y="92634"/>
                    <a:pt x="75454" y="91767"/>
                    <a:pt x="75454" y="90666"/>
                  </a:cubicBezTo>
                  <a:lnTo>
                    <a:pt x="75454" y="89932"/>
                  </a:lnTo>
                  <a:cubicBezTo>
                    <a:pt x="75421" y="89632"/>
                    <a:pt x="75188" y="89398"/>
                    <a:pt x="74887" y="89398"/>
                  </a:cubicBezTo>
                  <a:lnTo>
                    <a:pt x="67048" y="89398"/>
                  </a:lnTo>
                  <a:lnTo>
                    <a:pt x="67048" y="62412"/>
                  </a:lnTo>
                  <a:lnTo>
                    <a:pt x="67048" y="57442"/>
                  </a:lnTo>
                  <a:lnTo>
                    <a:pt x="67048" y="14411"/>
                  </a:lnTo>
                  <a:cubicBezTo>
                    <a:pt x="67048" y="7340"/>
                    <a:pt x="61344" y="1569"/>
                    <a:pt x="54273" y="1502"/>
                  </a:cubicBezTo>
                  <a:cubicBezTo>
                    <a:pt x="54339" y="1369"/>
                    <a:pt x="54373" y="1235"/>
                    <a:pt x="54373" y="1068"/>
                  </a:cubicBezTo>
                  <a:cubicBezTo>
                    <a:pt x="54373" y="501"/>
                    <a:pt x="53872" y="1"/>
                    <a:pt x="532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44"/>
            <p:cNvSpPr/>
            <p:nvPr/>
          </p:nvSpPr>
          <p:spPr>
            <a:xfrm>
              <a:off x="6097850" y="8248025"/>
              <a:ext cx="58400" cy="123425"/>
            </a:xfrm>
            <a:custGeom>
              <a:avLst/>
              <a:gdLst/>
              <a:ahLst/>
              <a:cxnLst/>
              <a:rect l="l" t="t" r="r" b="b"/>
              <a:pathLst>
                <a:path w="2336" h="4937" extrusionOk="0">
                  <a:moveTo>
                    <a:pt x="1168" y="0"/>
                  </a:moveTo>
                  <a:cubicBezTo>
                    <a:pt x="501" y="0"/>
                    <a:pt x="1" y="534"/>
                    <a:pt x="1" y="1168"/>
                  </a:cubicBezTo>
                  <a:lnTo>
                    <a:pt x="1" y="3769"/>
                  </a:lnTo>
                  <a:cubicBezTo>
                    <a:pt x="1" y="4403"/>
                    <a:pt x="535" y="4937"/>
                    <a:pt x="1168" y="4937"/>
                  </a:cubicBezTo>
                  <a:cubicBezTo>
                    <a:pt x="1836" y="4937"/>
                    <a:pt x="2336" y="4370"/>
                    <a:pt x="2336" y="3769"/>
                  </a:cubicBezTo>
                  <a:lnTo>
                    <a:pt x="2336" y="1168"/>
                  </a:lnTo>
                  <a:cubicBezTo>
                    <a:pt x="2336" y="500"/>
                    <a:pt x="1802" y="0"/>
                    <a:pt x="116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44"/>
            <p:cNvSpPr/>
            <p:nvPr/>
          </p:nvSpPr>
          <p:spPr>
            <a:xfrm>
              <a:off x="5827675" y="8477350"/>
              <a:ext cx="289400" cy="276150"/>
            </a:xfrm>
            <a:custGeom>
              <a:avLst/>
              <a:gdLst/>
              <a:ahLst/>
              <a:cxnLst/>
              <a:rect l="l" t="t" r="r" b="b"/>
              <a:pathLst>
                <a:path w="11576" h="11046" extrusionOk="0">
                  <a:moveTo>
                    <a:pt x="8193" y="0"/>
                  </a:moveTo>
                  <a:cubicBezTo>
                    <a:pt x="7394" y="0"/>
                    <a:pt x="6596" y="309"/>
                    <a:pt x="6004" y="934"/>
                  </a:cubicBezTo>
                  <a:lnTo>
                    <a:pt x="1168" y="5838"/>
                  </a:lnTo>
                  <a:cubicBezTo>
                    <a:pt x="0" y="7039"/>
                    <a:pt x="0" y="9007"/>
                    <a:pt x="1234" y="10174"/>
                  </a:cubicBezTo>
                  <a:cubicBezTo>
                    <a:pt x="1831" y="10754"/>
                    <a:pt x="2616" y="11046"/>
                    <a:pt x="3398" y="11046"/>
                  </a:cubicBezTo>
                  <a:cubicBezTo>
                    <a:pt x="4192" y="11046"/>
                    <a:pt x="4983" y="10746"/>
                    <a:pt x="5571" y="10141"/>
                  </a:cubicBezTo>
                  <a:lnTo>
                    <a:pt x="10408" y="5204"/>
                  </a:lnTo>
                  <a:cubicBezTo>
                    <a:pt x="11575" y="4003"/>
                    <a:pt x="11575" y="2035"/>
                    <a:pt x="10341" y="868"/>
                  </a:cubicBezTo>
                  <a:cubicBezTo>
                    <a:pt x="9749" y="292"/>
                    <a:pt x="8970" y="0"/>
                    <a:pt x="81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44"/>
            <p:cNvSpPr/>
            <p:nvPr/>
          </p:nvSpPr>
          <p:spPr>
            <a:xfrm>
              <a:off x="5777625" y="8514875"/>
              <a:ext cx="215175" cy="200500"/>
            </a:xfrm>
            <a:custGeom>
              <a:avLst/>
              <a:gdLst/>
              <a:ahLst/>
              <a:cxnLst/>
              <a:rect l="l" t="t" r="r" b="b"/>
              <a:pathLst>
                <a:path w="8607" h="8020" extrusionOk="0">
                  <a:moveTo>
                    <a:pt x="2506" y="0"/>
                  </a:moveTo>
                  <a:cubicBezTo>
                    <a:pt x="1924" y="0"/>
                    <a:pt x="1343" y="225"/>
                    <a:pt x="901" y="667"/>
                  </a:cubicBezTo>
                  <a:cubicBezTo>
                    <a:pt x="1" y="1535"/>
                    <a:pt x="67" y="2969"/>
                    <a:pt x="935" y="3836"/>
                  </a:cubicBezTo>
                  <a:lnTo>
                    <a:pt x="4571" y="7372"/>
                  </a:lnTo>
                  <a:cubicBezTo>
                    <a:pt x="4992" y="7810"/>
                    <a:pt x="5539" y="8019"/>
                    <a:pt x="6094" y="8019"/>
                  </a:cubicBezTo>
                  <a:cubicBezTo>
                    <a:pt x="6681" y="8019"/>
                    <a:pt x="7277" y="7785"/>
                    <a:pt x="7740" y="7339"/>
                  </a:cubicBezTo>
                  <a:cubicBezTo>
                    <a:pt x="8607" y="6472"/>
                    <a:pt x="8574" y="5037"/>
                    <a:pt x="7673" y="4170"/>
                  </a:cubicBezTo>
                  <a:lnTo>
                    <a:pt x="4070" y="634"/>
                  </a:lnTo>
                  <a:cubicBezTo>
                    <a:pt x="3629" y="209"/>
                    <a:pt x="3067" y="0"/>
                    <a:pt x="250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44"/>
            <p:cNvSpPr/>
            <p:nvPr/>
          </p:nvSpPr>
          <p:spPr>
            <a:xfrm>
              <a:off x="5864350" y="8426150"/>
              <a:ext cx="215175" cy="200500"/>
            </a:xfrm>
            <a:custGeom>
              <a:avLst/>
              <a:gdLst/>
              <a:ahLst/>
              <a:cxnLst/>
              <a:rect l="l" t="t" r="r" b="b"/>
              <a:pathLst>
                <a:path w="8607" h="8020" extrusionOk="0">
                  <a:moveTo>
                    <a:pt x="2514" y="0"/>
                  </a:moveTo>
                  <a:cubicBezTo>
                    <a:pt x="1927" y="0"/>
                    <a:pt x="1331" y="235"/>
                    <a:pt x="868" y="681"/>
                  </a:cubicBezTo>
                  <a:cubicBezTo>
                    <a:pt x="1" y="1548"/>
                    <a:pt x="34" y="2982"/>
                    <a:pt x="935" y="3850"/>
                  </a:cubicBezTo>
                  <a:lnTo>
                    <a:pt x="4537" y="7385"/>
                  </a:lnTo>
                  <a:cubicBezTo>
                    <a:pt x="4979" y="7811"/>
                    <a:pt x="5541" y="8019"/>
                    <a:pt x="6101" y="8019"/>
                  </a:cubicBezTo>
                  <a:cubicBezTo>
                    <a:pt x="6684" y="8019"/>
                    <a:pt x="7264" y="7794"/>
                    <a:pt x="7706" y="7352"/>
                  </a:cubicBezTo>
                  <a:cubicBezTo>
                    <a:pt x="8607" y="6485"/>
                    <a:pt x="8540" y="5050"/>
                    <a:pt x="7673" y="4183"/>
                  </a:cubicBezTo>
                  <a:lnTo>
                    <a:pt x="4037" y="647"/>
                  </a:lnTo>
                  <a:cubicBezTo>
                    <a:pt x="3616" y="210"/>
                    <a:pt x="3068" y="0"/>
                    <a:pt x="251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44"/>
            <p:cNvSpPr/>
            <p:nvPr/>
          </p:nvSpPr>
          <p:spPr>
            <a:xfrm>
              <a:off x="4720200" y="8477350"/>
              <a:ext cx="288575" cy="276150"/>
            </a:xfrm>
            <a:custGeom>
              <a:avLst/>
              <a:gdLst/>
              <a:ahLst/>
              <a:cxnLst/>
              <a:rect l="l" t="t" r="r" b="b"/>
              <a:pathLst>
                <a:path w="11543" h="11046" extrusionOk="0">
                  <a:moveTo>
                    <a:pt x="3350" y="0"/>
                  </a:moveTo>
                  <a:cubicBezTo>
                    <a:pt x="2572" y="0"/>
                    <a:pt x="1794" y="292"/>
                    <a:pt x="1202" y="868"/>
                  </a:cubicBezTo>
                  <a:cubicBezTo>
                    <a:pt x="1" y="2035"/>
                    <a:pt x="1" y="4003"/>
                    <a:pt x="1168" y="5204"/>
                  </a:cubicBezTo>
                  <a:lnTo>
                    <a:pt x="6005" y="10141"/>
                  </a:lnTo>
                  <a:cubicBezTo>
                    <a:pt x="6593" y="10746"/>
                    <a:pt x="7375" y="11046"/>
                    <a:pt x="8165" y="11046"/>
                  </a:cubicBezTo>
                  <a:cubicBezTo>
                    <a:pt x="8943" y="11046"/>
                    <a:pt x="9729" y="10754"/>
                    <a:pt x="10342" y="10174"/>
                  </a:cubicBezTo>
                  <a:cubicBezTo>
                    <a:pt x="11542" y="9007"/>
                    <a:pt x="11542" y="7039"/>
                    <a:pt x="10375" y="5838"/>
                  </a:cubicBezTo>
                  <a:lnTo>
                    <a:pt x="5538" y="934"/>
                  </a:lnTo>
                  <a:cubicBezTo>
                    <a:pt x="4946" y="309"/>
                    <a:pt x="4149" y="0"/>
                    <a:pt x="33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44"/>
            <p:cNvSpPr/>
            <p:nvPr/>
          </p:nvSpPr>
          <p:spPr>
            <a:xfrm>
              <a:off x="4843625" y="8514875"/>
              <a:ext cx="215175" cy="200500"/>
            </a:xfrm>
            <a:custGeom>
              <a:avLst/>
              <a:gdLst/>
              <a:ahLst/>
              <a:cxnLst/>
              <a:rect l="l" t="t" r="r" b="b"/>
              <a:pathLst>
                <a:path w="8607" h="8020" extrusionOk="0">
                  <a:moveTo>
                    <a:pt x="6110" y="0"/>
                  </a:moveTo>
                  <a:cubicBezTo>
                    <a:pt x="5550" y="0"/>
                    <a:pt x="4996" y="209"/>
                    <a:pt x="4571" y="634"/>
                  </a:cubicBezTo>
                  <a:lnTo>
                    <a:pt x="935" y="4170"/>
                  </a:lnTo>
                  <a:cubicBezTo>
                    <a:pt x="67" y="5037"/>
                    <a:pt x="1" y="6472"/>
                    <a:pt x="901" y="7339"/>
                  </a:cubicBezTo>
                  <a:cubicBezTo>
                    <a:pt x="1347" y="7785"/>
                    <a:pt x="1934" y="8019"/>
                    <a:pt x="2522" y="8019"/>
                  </a:cubicBezTo>
                  <a:cubicBezTo>
                    <a:pt x="3077" y="8019"/>
                    <a:pt x="3633" y="7810"/>
                    <a:pt x="4070" y="7372"/>
                  </a:cubicBezTo>
                  <a:lnTo>
                    <a:pt x="7673" y="3836"/>
                  </a:lnTo>
                  <a:cubicBezTo>
                    <a:pt x="8573" y="2969"/>
                    <a:pt x="8607" y="1535"/>
                    <a:pt x="7740" y="667"/>
                  </a:cubicBezTo>
                  <a:cubicBezTo>
                    <a:pt x="7281" y="225"/>
                    <a:pt x="6692" y="0"/>
                    <a:pt x="611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44"/>
            <p:cNvSpPr/>
            <p:nvPr/>
          </p:nvSpPr>
          <p:spPr>
            <a:xfrm>
              <a:off x="4756075" y="8426150"/>
              <a:ext cx="215175" cy="200500"/>
            </a:xfrm>
            <a:custGeom>
              <a:avLst/>
              <a:gdLst/>
              <a:ahLst/>
              <a:cxnLst/>
              <a:rect l="l" t="t" r="r" b="b"/>
              <a:pathLst>
                <a:path w="8607" h="8020" extrusionOk="0">
                  <a:moveTo>
                    <a:pt x="6094" y="0"/>
                  </a:moveTo>
                  <a:cubicBezTo>
                    <a:pt x="5539" y="0"/>
                    <a:pt x="4992" y="210"/>
                    <a:pt x="4570" y="647"/>
                  </a:cubicBezTo>
                  <a:lnTo>
                    <a:pt x="934" y="4183"/>
                  </a:lnTo>
                  <a:cubicBezTo>
                    <a:pt x="67" y="5050"/>
                    <a:pt x="0" y="6485"/>
                    <a:pt x="901" y="7352"/>
                  </a:cubicBezTo>
                  <a:cubicBezTo>
                    <a:pt x="1343" y="7794"/>
                    <a:pt x="1923" y="8019"/>
                    <a:pt x="2506" y="8019"/>
                  </a:cubicBezTo>
                  <a:cubicBezTo>
                    <a:pt x="3066" y="8019"/>
                    <a:pt x="3628" y="7811"/>
                    <a:pt x="4070" y="7385"/>
                  </a:cubicBezTo>
                  <a:lnTo>
                    <a:pt x="7672" y="3850"/>
                  </a:lnTo>
                  <a:cubicBezTo>
                    <a:pt x="8573" y="2982"/>
                    <a:pt x="8606" y="1548"/>
                    <a:pt x="7739" y="681"/>
                  </a:cubicBezTo>
                  <a:cubicBezTo>
                    <a:pt x="7276" y="235"/>
                    <a:pt x="6681" y="0"/>
                    <a:pt x="609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44"/>
            <p:cNvSpPr/>
            <p:nvPr/>
          </p:nvSpPr>
          <p:spPr>
            <a:xfrm>
              <a:off x="4685175" y="8248025"/>
              <a:ext cx="58400" cy="123425"/>
            </a:xfrm>
            <a:custGeom>
              <a:avLst/>
              <a:gdLst/>
              <a:ahLst/>
              <a:cxnLst/>
              <a:rect l="l" t="t" r="r" b="b"/>
              <a:pathLst>
                <a:path w="2336" h="4937" extrusionOk="0">
                  <a:moveTo>
                    <a:pt x="1168" y="0"/>
                  </a:moveTo>
                  <a:cubicBezTo>
                    <a:pt x="501" y="0"/>
                    <a:pt x="1" y="534"/>
                    <a:pt x="1" y="1168"/>
                  </a:cubicBezTo>
                  <a:lnTo>
                    <a:pt x="1" y="3769"/>
                  </a:lnTo>
                  <a:cubicBezTo>
                    <a:pt x="1" y="4403"/>
                    <a:pt x="568" y="4937"/>
                    <a:pt x="1168" y="4937"/>
                  </a:cubicBezTo>
                  <a:cubicBezTo>
                    <a:pt x="1835" y="4937"/>
                    <a:pt x="2336" y="4370"/>
                    <a:pt x="2336" y="3769"/>
                  </a:cubicBezTo>
                  <a:lnTo>
                    <a:pt x="2336" y="1168"/>
                  </a:lnTo>
                  <a:cubicBezTo>
                    <a:pt x="2336" y="500"/>
                    <a:pt x="1802" y="0"/>
                    <a:pt x="116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44"/>
            <p:cNvSpPr/>
            <p:nvPr/>
          </p:nvSpPr>
          <p:spPr>
            <a:xfrm>
              <a:off x="4713525" y="6849500"/>
              <a:ext cx="1416050" cy="1918075"/>
            </a:xfrm>
            <a:custGeom>
              <a:avLst/>
              <a:gdLst/>
              <a:ahLst/>
              <a:cxnLst/>
              <a:rect l="l" t="t" r="r" b="b"/>
              <a:pathLst>
                <a:path w="56642" h="76723" extrusionOk="0">
                  <a:moveTo>
                    <a:pt x="9875" y="1"/>
                  </a:moveTo>
                  <a:cubicBezTo>
                    <a:pt x="4437" y="1"/>
                    <a:pt x="1" y="4404"/>
                    <a:pt x="1" y="9875"/>
                  </a:cubicBezTo>
                  <a:lnTo>
                    <a:pt x="1" y="65881"/>
                  </a:lnTo>
                  <a:lnTo>
                    <a:pt x="10842" y="76723"/>
                  </a:lnTo>
                  <a:lnTo>
                    <a:pt x="45800" y="76723"/>
                  </a:lnTo>
                  <a:lnTo>
                    <a:pt x="56641" y="65881"/>
                  </a:lnTo>
                  <a:lnTo>
                    <a:pt x="56641" y="9908"/>
                  </a:lnTo>
                  <a:cubicBezTo>
                    <a:pt x="56575" y="4437"/>
                    <a:pt x="52172" y="1"/>
                    <a:pt x="4670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44"/>
            <p:cNvSpPr/>
            <p:nvPr/>
          </p:nvSpPr>
          <p:spPr>
            <a:xfrm>
              <a:off x="4711875" y="5732875"/>
              <a:ext cx="1416025" cy="1798825"/>
            </a:xfrm>
            <a:custGeom>
              <a:avLst/>
              <a:gdLst/>
              <a:ahLst/>
              <a:cxnLst/>
              <a:rect l="l" t="t" r="r" b="b"/>
              <a:pathLst>
                <a:path w="56641" h="71953" extrusionOk="0">
                  <a:moveTo>
                    <a:pt x="12576" y="1"/>
                  </a:moveTo>
                  <a:cubicBezTo>
                    <a:pt x="5604" y="1"/>
                    <a:pt x="0" y="5605"/>
                    <a:pt x="0" y="12576"/>
                  </a:cubicBezTo>
                  <a:lnTo>
                    <a:pt x="0" y="59377"/>
                  </a:lnTo>
                  <a:cubicBezTo>
                    <a:pt x="0" y="66348"/>
                    <a:pt x="5604" y="71952"/>
                    <a:pt x="12576" y="71952"/>
                  </a:cubicBezTo>
                  <a:lnTo>
                    <a:pt x="44065" y="71952"/>
                  </a:lnTo>
                  <a:cubicBezTo>
                    <a:pt x="51037" y="71952"/>
                    <a:pt x="56641" y="66348"/>
                    <a:pt x="56641" y="59377"/>
                  </a:cubicBezTo>
                  <a:lnTo>
                    <a:pt x="56641" y="12576"/>
                  </a:lnTo>
                  <a:cubicBezTo>
                    <a:pt x="56641" y="5605"/>
                    <a:pt x="51037" y="1"/>
                    <a:pt x="4406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44"/>
            <p:cNvSpPr/>
            <p:nvPr/>
          </p:nvSpPr>
          <p:spPr>
            <a:xfrm>
              <a:off x="4738550" y="5834625"/>
              <a:ext cx="73425" cy="148450"/>
            </a:xfrm>
            <a:custGeom>
              <a:avLst/>
              <a:gdLst/>
              <a:ahLst/>
              <a:cxnLst/>
              <a:rect l="l" t="t" r="r" b="b"/>
              <a:pathLst>
                <a:path w="2937" h="5938" extrusionOk="0">
                  <a:moveTo>
                    <a:pt x="2202" y="0"/>
                  </a:moveTo>
                  <a:cubicBezTo>
                    <a:pt x="1335" y="968"/>
                    <a:pt x="601" y="2102"/>
                    <a:pt x="1" y="3303"/>
                  </a:cubicBezTo>
                  <a:lnTo>
                    <a:pt x="1" y="4470"/>
                  </a:lnTo>
                  <a:cubicBezTo>
                    <a:pt x="1" y="5271"/>
                    <a:pt x="668" y="5938"/>
                    <a:pt x="1468" y="5938"/>
                  </a:cubicBezTo>
                  <a:cubicBezTo>
                    <a:pt x="2236" y="5938"/>
                    <a:pt x="2936" y="5271"/>
                    <a:pt x="2936" y="4470"/>
                  </a:cubicBezTo>
                  <a:lnTo>
                    <a:pt x="2936" y="1268"/>
                  </a:lnTo>
                  <a:cubicBezTo>
                    <a:pt x="2936" y="734"/>
                    <a:pt x="2636" y="267"/>
                    <a:pt x="220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44"/>
            <p:cNvSpPr/>
            <p:nvPr/>
          </p:nvSpPr>
          <p:spPr>
            <a:xfrm>
              <a:off x="4809450" y="5733725"/>
              <a:ext cx="196825" cy="112600"/>
            </a:xfrm>
            <a:custGeom>
              <a:avLst/>
              <a:gdLst/>
              <a:ahLst/>
              <a:cxnLst/>
              <a:rect l="l" t="t" r="r" b="b"/>
              <a:pathLst>
                <a:path w="7873" h="4504" extrusionOk="0">
                  <a:moveTo>
                    <a:pt x="7872" y="0"/>
                  </a:moveTo>
                  <a:lnTo>
                    <a:pt x="7872" y="0"/>
                  </a:lnTo>
                  <a:cubicBezTo>
                    <a:pt x="4837" y="167"/>
                    <a:pt x="2102" y="1434"/>
                    <a:pt x="0" y="3436"/>
                  </a:cubicBezTo>
                  <a:cubicBezTo>
                    <a:pt x="834" y="4103"/>
                    <a:pt x="1935" y="4503"/>
                    <a:pt x="3036" y="4503"/>
                  </a:cubicBezTo>
                  <a:cubicBezTo>
                    <a:pt x="5637" y="4503"/>
                    <a:pt x="7706" y="2502"/>
                    <a:pt x="787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44"/>
            <p:cNvSpPr/>
            <p:nvPr/>
          </p:nvSpPr>
          <p:spPr>
            <a:xfrm>
              <a:off x="6026975" y="5834625"/>
              <a:ext cx="73400" cy="148450"/>
            </a:xfrm>
            <a:custGeom>
              <a:avLst/>
              <a:gdLst/>
              <a:ahLst/>
              <a:cxnLst/>
              <a:rect l="l" t="t" r="r" b="b"/>
              <a:pathLst>
                <a:path w="2936" h="5938" extrusionOk="0">
                  <a:moveTo>
                    <a:pt x="701" y="0"/>
                  </a:moveTo>
                  <a:cubicBezTo>
                    <a:pt x="301" y="267"/>
                    <a:pt x="1" y="734"/>
                    <a:pt x="1" y="1268"/>
                  </a:cubicBezTo>
                  <a:lnTo>
                    <a:pt x="1" y="4470"/>
                  </a:lnTo>
                  <a:cubicBezTo>
                    <a:pt x="1" y="5271"/>
                    <a:pt x="668" y="5938"/>
                    <a:pt x="1468" y="5938"/>
                  </a:cubicBezTo>
                  <a:cubicBezTo>
                    <a:pt x="2269" y="5938"/>
                    <a:pt x="2936" y="5271"/>
                    <a:pt x="2936" y="4470"/>
                  </a:cubicBezTo>
                  <a:lnTo>
                    <a:pt x="2936" y="3303"/>
                  </a:lnTo>
                  <a:cubicBezTo>
                    <a:pt x="2336" y="2102"/>
                    <a:pt x="1602" y="968"/>
                    <a:pt x="70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44"/>
            <p:cNvSpPr/>
            <p:nvPr/>
          </p:nvSpPr>
          <p:spPr>
            <a:xfrm>
              <a:off x="5831825" y="5733725"/>
              <a:ext cx="197675" cy="112600"/>
            </a:xfrm>
            <a:custGeom>
              <a:avLst/>
              <a:gdLst/>
              <a:ahLst/>
              <a:cxnLst/>
              <a:rect l="l" t="t" r="r" b="b"/>
              <a:pathLst>
                <a:path w="7907" h="4504" extrusionOk="0">
                  <a:moveTo>
                    <a:pt x="1" y="0"/>
                  </a:moveTo>
                  <a:lnTo>
                    <a:pt x="1" y="0"/>
                  </a:lnTo>
                  <a:cubicBezTo>
                    <a:pt x="168" y="2502"/>
                    <a:pt x="2269" y="4503"/>
                    <a:pt x="4838" y="4503"/>
                  </a:cubicBezTo>
                  <a:cubicBezTo>
                    <a:pt x="5972" y="4503"/>
                    <a:pt x="7073" y="4103"/>
                    <a:pt x="7907" y="3436"/>
                  </a:cubicBezTo>
                  <a:cubicBezTo>
                    <a:pt x="5805" y="1434"/>
                    <a:pt x="3070" y="167"/>
                    <a:pt x="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44"/>
            <p:cNvSpPr/>
            <p:nvPr/>
          </p:nvSpPr>
          <p:spPr>
            <a:xfrm>
              <a:off x="4856150" y="8025350"/>
              <a:ext cx="1129975" cy="743050"/>
            </a:xfrm>
            <a:custGeom>
              <a:avLst/>
              <a:gdLst/>
              <a:ahLst/>
              <a:cxnLst/>
              <a:rect l="l" t="t" r="r" b="b"/>
              <a:pathLst>
                <a:path w="45199" h="29722" extrusionOk="0">
                  <a:moveTo>
                    <a:pt x="5304" y="1"/>
                  </a:moveTo>
                  <a:lnTo>
                    <a:pt x="0" y="3370"/>
                  </a:lnTo>
                  <a:lnTo>
                    <a:pt x="9473" y="29722"/>
                  </a:lnTo>
                  <a:lnTo>
                    <a:pt x="35759" y="29722"/>
                  </a:lnTo>
                  <a:lnTo>
                    <a:pt x="45199" y="3370"/>
                  </a:lnTo>
                  <a:lnTo>
                    <a:pt x="39929" y="1"/>
                  </a:lnTo>
                  <a:lnTo>
                    <a:pt x="22616" y="1402"/>
                  </a:lnTo>
                  <a:lnTo>
                    <a:pt x="530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44"/>
            <p:cNvSpPr/>
            <p:nvPr/>
          </p:nvSpPr>
          <p:spPr>
            <a:xfrm>
              <a:off x="5020425" y="8025350"/>
              <a:ext cx="802250" cy="743050"/>
            </a:xfrm>
            <a:custGeom>
              <a:avLst/>
              <a:gdLst/>
              <a:ahLst/>
              <a:cxnLst/>
              <a:rect l="l" t="t" r="r" b="b"/>
              <a:pathLst>
                <a:path w="32090" h="29722" extrusionOk="0">
                  <a:moveTo>
                    <a:pt x="3770" y="1"/>
                  </a:moveTo>
                  <a:lnTo>
                    <a:pt x="0" y="2402"/>
                  </a:lnTo>
                  <a:lnTo>
                    <a:pt x="2902" y="29722"/>
                  </a:lnTo>
                  <a:lnTo>
                    <a:pt x="29188" y="29722"/>
                  </a:lnTo>
                  <a:lnTo>
                    <a:pt x="32090" y="2402"/>
                  </a:lnTo>
                  <a:lnTo>
                    <a:pt x="28287" y="1"/>
                  </a:lnTo>
                  <a:lnTo>
                    <a:pt x="16045" y="1001"/>
                  </a:lnTo>
                  <a:lnTo>
                    <a:pt x="377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44"/>
            <p:cNvSpPr/>
            <p:nvPr/>
          </p:nvSpPr>
          <p:spPr>
            <a:xfrm>
              <a:off x="4834450" y="5869650"/>
              <a:ext cx="1168375" cy="2215575"/>
            </a:xfrm>
            <a:custGeom>
              <a:avLst/>
              <a:gdLst/>
              <a:ahLst/>
              <a:cxnLst/>
              <a:rect l="l" t="t" r="r" b="b"/>
              <a:pathLst>
                <a:path w="46735" h="88623" extrusionOk="0">
                  <a:moveTo>
                    <a:pt x="4938" y="0"/>
                  </a:moveTo>
                  <a:cubicBezTo>
                    <a:pt x="2202" y="0"/>
                    <a:pt x="1" y="2202"/>
                    <a:pt x="1" y="4904"/>
                  </a:cubicBezTo>
                  <a:lnTo>
                    <a:pt x="1" y="43898"/>
                  </a:lnTo>
                  <a:lnTo>
                    <a:pt x="1" y="88130"/>
                  </a:lnTo>
                  <a:cubicBezTo>
                    <a:pt x="2162" y="88330"/>
                    <a:pt x="4233" y="88415"/>
                    <a:pt x="6238" y="88415"/>
                  </a:cubicBezTo>
                  <a:cubicBezTo>
                    <a:pt x="17092" y="88415"/>
                    <a:pt x="26041" y="85939"/>
                    <a:pt x="37100" y="85939"/>
                  </a:cubicBezTo>
                  <a:cubicBezTo>
                    <a:pt x="38633" y="85939"/>
                    <a:pt x="40206" y="85987"/>
                    <a:pt x="41831" y="86095"/>
                  </a:cubicBezTo>
                  <a:cubicBezTo>
                    <a:pt x="41848" y="85992"/>
                    <a:pt x="41914" y="85946"/>
                    <a:pt x="42018" y="85946"/>
                  </a:cubicBezTo>
                  <a:cubicBezTo>
                    <a:pt x="42818" y="85946"/>
                    <a:pt x="45871" y="88622"/>
                    <a:pt x="46585" y="88622"/>
                  </a:cubicBezTo>
                  <a:cubicBezTo>
                    <a:pt x="46681" y="88622"/>
                    <a:pt x="46734" y="88574"/>
                    <a:pt x="46734" y="88464"/>
                  </a:cubicBezTo>
                  <a:lnTo>
                    <a:pt x="46734" y="4904"/>
                  </a:lnTo>
                  <a:cubicBezTo>
                    <a:pt x="46734" y="2202"/>
                    <a:pt x="44533" y="0"/>
                    <a:pt x="4183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44"/>
            <p:cNvSpPr/>
            <p:nvPr/>
          </p:nvSpPr>
          <p:spPr>
            <a:xfrm>
              <a:off x="4881150" y="5905500"/>
              <a:ext cx="81750" cy="222675"/>
            </a:xfrm>
            <a:custGeom>
              <a:avLst/>
              <a:gdLst/>
              <a:ahLst/>
              <a:cxnLst/>
              <a:rect l="l" t="t" r="r" b="b"/>
              <a:pathLst>
                <a:path w="3270" h="8907" extrusionOk="0">
                  <a:moveTo>
                    <a:pt x="1635" y="1"/>
                  </a:moveTo>
                  <a:cubicBezTo>
                    <a:pt x="768" y="1"/>
                    <a:pt x="1" y="734"/>
                    <a:pt x="1" y="1635"/>
                  </a:cubicBezTo>
                  <a:lnTo>
                    <a:pt x="1" y="7272"/>
                  </a:lnTo>
                  <a:cubicBezTo>
                    <a:pt x="1" y="8140"/>
                    <a:pt x="735" y="8907"/>
                    <a:pt x="1635" y="8907"/>
                  </a:cubicBezTo>
                  <a:cubicBezTo>
                    <a:pt x="2503" y="8907"/>
                    <a:pt x="3270" y="8173"/>
                    <a:pt x="3270" y="7272"/>
                  </a:cubicBezTo>
                  <a:lnTo>
                    <a:pt x="3270" y="1635"/>
                  </a:lnTo>
                  <a:cubicBezTo>
                    <a:pt x="3270" y="768"/>
                    <a:pt x="2569" y="1"/>
                    <a:pt x="16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44"/>
            <p:cNvSpPr/>
            <p:nvPr/>
          </p:nvSpPr>
          <p:spPr>
            <a:xfrm>
              <a:off x="4807775" y="6153175"/>
              <a:ext cx="1222550" cy="1955600"/>
            </a:xfrm>
            <a:custGeom>
              <a:avLst/>
              <a:gdLst/>
              <a:ahLst/>
              <a:cxnLst/>
              <a:rect l="l" t="t" r="r" b="b"/>
              <a:pathLst>
                <a:path w="48902" h="78224" extrusionOk="0">
                  <a:moveTo>
                    <a:pt x="0" y="1"/>
                  </a:moveTo>
                  <a:lnTo>
                    <a:pt x="0" y="78223"/>
                  </a:lnTo>
                  <a:lnTo>
                    <a:pt x="48902" y="78223"/>
                  </a:lnTo>
                  <a:lnTo>
                    <a:pt x="4890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44"/>
            <p:cNvSpPr/>
            <p:nvPr/>
          </p:nvSpPr>
          <p:spPr>
            <a:xfrm>
              <a:off x="5228900" y="6304125"/>
              <a:ext cx="381125" cy="50050"/>
            </a:xfrm>
            <a:custGeom>
              <a:avLst/>
              <a:gdLst/>
              <a:ahLst/>
              <a:cxnLst/>
              <a:rect l="l" t="t" r="r" b="b"/>
              <a:pathLst>
                <a:path w="15245" h="2002" extrusionOk="0">
                  <a:moveTo>
                    <a:pt x="1001" y="0"/>
                  </a:moveTo>
                  <a:cubicBezTo>
                    <a:pt x="434" y="0"/>
                    <a:pt x="1" y="467"/>
                    <a:pt x="1" y="1001"/>
                  </a:cubicBezTo>
                  <a:cubicBezTo>
                    <a:pt x="1" y="1535"/>
                    <a:pt x="434" y="2002"/>
                    <a:pt x="1001" y="2002"/>
                  </a:cubicBezTo>
                  <a:lnTo>
                    <a:pt x="14244" y="2002"/>
                  </a:lnTo>
                  <a:cubicBezTo>
                    <a:pt x="14778" y="2002"/>
                    <a:pt x="15245" y="1535"/>
                    <a:pt x="15245" y="1001"/>
                  </a:cubicBezTo>
                  <a:cubicBezTo>
                    <a:pt x="15245" y="467"/>
                    <a:pt x="14778" y="0"/>
                    <a:pt x="142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44"/>
            <p:cNvSpPr/>
            <p:nvPr/>
          </p:nvSpPr>
          <p:spPr>
            <a:xfrm>
              <a:off x="5577475" y="6153175"/>
              <a:ext cx="340275" cy="272725"/>
            </a:xfrm>
            <a:custGeom>
              <a:avLst/>
              <a:gdLst/>
              <a:ahLst/>
              <a:cxnLst/>
              <a:rect l="l" t="t" r="r" b="b"/>
              <a:pathLst>
                <a:path w="13611" h="10909" extrusionOk="0">
                  <a:moveTo>
                    <a:pt x="1" y="1"/>
                  </a:moveTo>
                  <a:lnTo>
                    <a:pt x="10575" y="10542"/>
                  </a:lnTo>
                  <a:lnTo>
                    <a:pt x="13577" y="10909"/>
                  </a:lnTo>
                  <a:cubicBezTo>
                    <a:pt x="13577" y="10842"/>
                    <a:pt x="13611" y="10742"/>
                    <a:pt x="13611" y="10675"/>
                  </a:cubicBezTo>
                  <a:lnTo>
                    <a:pt x="2936" y="1"/>
                  </a:lnTo>
                  <a:close/>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44"/>
            <p:cNvSpPr/>
            <p:nvPr/>
          </p:nvSpPr>
          <p:spPr>
            <a:xfrm>
              <a:off x="5400700" y="6153175"/>
              <a:ext cx="335250" cy="251875"/>
            </a:xfrm>
            <a:custGeom>
              <a:avLst/>
              <a:gdLst/>
              <a:ahLst/>
              <a:cxnLst/>
              <a:rect l="l" t="t" r="r" b="b"/>
              <a:pathLst>
                <a:path w="13410" h="10075" extrusionOk="0">
                  <a:moveTo>
                    <a:pt x="0" y="1"/>
                  </a:moveTo>
                  <a:lnTo>
                    <a:pt x="9807" y="9774"/>
                  </a:lnTo>
                  <a:cubicBezTo>
                    <a:pt x="11041" y="9908"/>
                    <a:pt x="12242" y="10008"/>
                    <a:pt x="13410" y="10075"/>
                  </a:cubicBezTo>
                  <a:lnTo>
                    <a:pt x="3336" y="1"/>
                  </a:lnTo>
                  <a:close/>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44"/>
            <p:cNvSpPr/>
            <p:nvPr/>
          </p:nvSpPr>
          <p:spPr>
            <a:xfrm>
              <a:off x="4922850" y="6391675"/>
              <a:ext cx="994075" cy="1417725"/>
            </a:xfrm>
            <a:custGeom>
              <a:avLst/>
              <a:gdLst/>
              <a:ahLst/>
              <a:cxnLst/>
              <a:rect l="l" t="t" r="r" b="b"/>
              <a:pathLst>
                <a:path w="39763" h="56709" extrusionOk="0">
                  <a:moveTo>
                    <a:pt x="1" y="1"/>
                  </a:moveTo>
                  <a:lnTo>
                    <a:pt x="1" y="56708"/>
                  </a:lnTo>
                  <a:lnTo>
                    <a:pt x="39762" y="56708"/>
                  </a:lnTo>
                  <a:lnTo>
                    <a:pt x="3976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44"/>
            <p:cNvSpPr/>
            <p:nvPr/>
          </p:nvSpPr>
          <p:spPr>
            <a:xfrm>
              <a:off x="5032925" y="7077175"/>
              <a:ext cx="773075" cy="494550"/>
            </a:xfrm>
            <a:custGeom>
              <a:avLst/>
              <a:gdLst/>
              <a:ahLst/>
              <a:cxnLst/>
              <a:rect l="l" t="t" r="r" b="b"/>
              <a:pathLst>
                <a:path w="30923" h="19782" extrusionOk="0">
                  <a:moveTo>
                    <a:pt x="3170" y="1"/>
                  </a:moveTo>
                  <a:cubicBezTo>
                    <a:pt x="1402" y="1"/>
                    <a:pt x="1" y="1435"/>
                    <a:pt x="1" y="3169"/>
                  </a:cubicBezTo>
                  <a:lnTo>
                    <a:pt x="1" y="16612"/>
                  </a:lnTo>
                  <a:cubicBezTo>
                    <a:pt x="1" y="18347"/>
                    <a:pt x="1402" y="19781"/>
                    <a:pt x="3170" y="19781"/>
                  </a:cubicBezTo>
                  <a:lnTo>
                    <a:pt x="27754" y="19781"/>
                  </a:lnTo>
                  <a:cubicBezTo>
                    <a:pt x="29522" y="19781"/>
                    <a:pt x="30923" y="18347"/>
                    <a:pt x="30923" y="16612"/>
                  </a:cubicBezTo>
                  <a:lnTo>
                    <a:pt x="30923" y="3169"/>
                  </a:lnTo>
                  <a:cubicBezTo>
                    <a:pt x="30923" y="1435"/>
                    <a:pt x="29522" y="1"/>
                    <a:pt x="2775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44"/>
            <p:cNvSpPr/>
            <p:nvPr/>
          </p:nvSpPr>
          <p:spPr>
            <a:xfrm>
              <a:off x="4866150" y="7713650"/>
              <a:ext cx="1105800" cy="434725"/>
            </a:xfrm>
            <a:custGeom>
              <a:avLst/>
              <a:gdLst/>
              <a:ahLst/>
              <a:cxnLst/>
              <a:rect l="l" t="t" r="r" b="b"/>
              <a:pathLst>
                <a:path w="44232" h="17389" extrusionOk="0">
                  <a:moveTo>
                    <a:pt x="7933" y="0"/>
                  </a:moveTo>
                  <a:cubicBezTo>
                    <a:pt x="6074" y="0"/>
                    <a:pt x="4181" y="8"/>
                    <a:pt x="2235" y="26"/>
                  </a:cubicBezTo>
                  <a:cubicBezTo>
                    <a:pt x="1501" y="5297"/>
                    <a:pt x="734" y="10534"/>
                    <a:pt x="0" y="15838"/>
                  </a:cubicBezTo>
                  <a:cubicBezTo>
                    <a:pt x="7339" y="16872"/>
                    <a:pt x="14728" y="17389"/>
                    <a:pt x="22116" y="17389"/>
                  </a:cubicBezTo>
                  <a:cubicBezTo>
                    <a:pt x="29505" y="17389"/>
                    <a:pt x="36893" y="16872"/>
                    <a:pt x="44232" y="15838"/>
                  </a:cubicBezTo>
                  <a:cubicBezTo>
                    <a:pt x="43465" y="10534"/>
                    <a:pt x="42731" y="5297"/>
                    <a:pt x="41964" y="26"/>
                  </a:cubicBezTo>
                  <a:cubicBezTo>
                    <a:pt x="38042" y="107"/>
                    <a:pt x="34364" y="135"/>
                    <a:pt x="30812" y="135"/>
                  </a:cubicBezTo>
                  <a:cubicBezTo>
                    <a:pt x="22984" y="135"/>
                    <a:pt x="15772" y="0"/>
                    <a:pt x="79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44"/>
            <p:cNvSpPr/>
            <p:nvPr/>
          </p:nvSpPr>
          <p:spPr>
            <a:xfrm>
              <a:off x="5228900" y="7741825"/>
              <a:ext cx="381125" cy="50050"/>
            </a:xfrm>
            <a:custGeom>
              <a:avLst/>
              <a:gdLst/>
              <a:ahLst/>
              <a:cxnLst/>
              <a:rect l="l" t="t" r="r" b="b"/>
              <a:pathLst>
                <a:path w="15245" h="2002" extrusionOk="0">
                  <a:moveTo>
                    <a:pt x="1001" y="0"/>
                  </a:moveTo>
                  <a:cubicBezTo>
                    <a:pt x="434" y="0"/>
                    <a:pt x="1" y="434"/>
                    <a:pt x="1" y="1001"/>
                  </a:cubicBezTo>
                  <a:cubicBezTo>
                    <a:pt x="1" y="1535"/>
                    <a:pt x="434" y="2002"/>
                    <a:pt x="1001" y="2002"/>
                  </a:cubicBezTo>
                  <a:lnTo>
                    <a:pt x="14244" y="2002"/>
                  </a:lnTo>
                  <a:cubicBezTo>
                    <a:pt x="14778" y="1935"/>
                    <a:pt x="15245" y="1535"/>
                    <a:pt x="15245" y="1001"/>
                  </a:cubicBezTo>
                  <a:cubicBezTo>
                    <a:pt x="15245" y="434"/>
                    <a:pt x="14778" y="0"/>
                    <a:pt x="14244" y="0"/>
                  </a:cubicBezTo>
                  <a:close/>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44"/>
            <p:cNvSpPr/>
            <p:nvPr/>
          </p:nvSpPr>
          <p:spPr>
            <a:xfrm>
              <a:off x="4972900" y="6153175"/>
              <a:ext cx="537075" cy="243525"/>
            </a:xfrm>
            <a:custGeom>
              <a:avLst/>
              <a:gdLst/>
              <a:ahLst/>
              <a:cxnLst/>
              <a:rect l="l" t="t" r="r" b="b"/>
              <a:pathLst>
                <a:path w="21483" h="9741" extrusionOk="0">
                  <a:moveTo>
                    <a:pt x="0" y="1"/>
                  </a:moveTo>
                  <a:lnTo>
                    <a:pt x="9774" y="9741"/>
                  </a:lnTo>
                  <a:cubicBezTo>
                    <a:pt x="12452" y="9604"/>
                    <a:pt x="15145" y="9513"/>
                    <a:pt x="17822" y="9513"/>
                  </a:cubicBezTo>
                  <a:cubicBezTo>
                    <a:pt x="19047" y="9513"/>
                    <a:pt x="20268" y="9532"/>
                    <a:pt x="21482" y="9574"/>
                  </a:cubicBezTo>
                  <a:lnTo>
                    <a:pt x="11942" y="1"/>
                  </a:lnTo>
                  <a:close/>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44"/>
            <p:cNvSpPr/>
            <p:nvPr/>
          </p:nvSpPr>
          <p:spPr>
            <a:xfrm>
              <a:off x="5863525" y="7627050"/>
              <a:ext cx="191825" cy="595975"/>
            </a:xfrm>
            <a:custGeom>
              <a:avLst/>
              <a:gdLst/>
              <a:ahLst/>
              <a:cxnLst/>
              <a:rect l="l" t="t" r="r" b="b"/>
              <a:pathLst>
                <a:path w="7673" h="23839" extrusionOk="0">
                  <a:moveTo>
                    <a:pt x="933" y="0"/>
                  </a:moveTo>
                  <a:cubicBezTo>
                    <a:pt x="867" y="0"/>
                    <a:pt x="800" y="7"/>
                    <a:pt x="734" y="21"/>
                  </a:cubicBezTo>
                  <a:cubicBezTo>
                    <a:pt x="267" y="155"/>
                    <a:pt x="1" y="655"/>
                    <a:pt x="134" y="1122"/>
                  </a:cubicBezTo>
                  <a:lnTo>
                    <a:pt x="5838" y="23171"/>
                  </a:lnTo>
                  <a:cubicBezTo>
                    <a:pt x="5971" y="23605"/>
                    <a:pt x="6305" y="23838"/>
                    <a:pt x="6705" y="23838"/>
                  </a:cubicBezTo>
                  <a:cubicBezTo>
                    <a:pt x="6739" y="23838"/>
                    <a:pt x="6839" y="23838"/>
                    <a:pt x="6905" y="23805"/>
                  </a:cubicBezTo>
                  <a:cubicBezTo>
                    <a:pt x="7372" y="23672"/>
                    <a:pt x="7673" y="23171"/>
                    <a:pt x="7539" y="22704"/>
                  </a:cubicBezTo>
                  <a:lnTo>
                    <a:pt x="1835" y="655"/>
                  </a:lnTo>
                  <a:cubicBezTo>
                    <a:pt x="1721" y="254"/>
                    <a:pt x="1335" y="0"/>
                    <a:pt x="93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44"/>
            <p:cNvSpPr/>
            <p:nvPr/>
          </p:nvSpPr>
          <p:spPr>
            <a:xfrm>
              <a:off x="5863525" y="6131925"/>
              <a:ext cx="192650" cy="349025"/>
            </a:xfrm>
            <a:custGeom>
              <a:avLst/>
              <a:gdLst/>
              <a:ahLst/>
              <a:cxnLst/>
              <a:rect l="l" t="t" r="r" b="b"/>
              <a:pathLst>
                <a:path w="7706" h="13961" extrusionOk="0">
                  <a:moveTo>
                    <a:pt x="6714" y="0"/>
                  </a:moveTo>
                  <a:cubicBezTo>
                    <a:pt x="6397" y="0"/>
                    <a:pt x="6073" y="181"/>
                    <a:pt x="5905" y="517"/>
                  </a:cubicBezTo>
                  <a:lnTo>
                    <a:pt x="201" y="12726"/>
                  </a:lnTo>
                  <a:cubicBezTo>
                    <a:pt x="1" y="13126"/>
                    <a:pt x="167" y="13660"/>
                    <a:pt x="634" y="13893"/>
                  </a:cubicBezTo>
                  <a:cubicBezTo>
                    <a:pt x="734" y="13927"/>
                    <a:pt x="868" y="13960"/>
                    <a:pt x="1001" y="13960"/>
                  </a:cubicBezTo>
                  <a:cubicBezTo>
                    <a:pt x="1335" y="13960"/>
                    <a:pt x="1635" y="13760"/>
                    <a:pt x="1802" y="13460"/>
                  </a:cubicBezTo>
                  <a:lnTo>
                    <a:pt x="7506" y="1251"/>
                  </a:lnTo>
                  <a:cubicBezTo>
                    <a:pt x="7706" y="851"/>
                    <a:pt x="7539" y="284"/>
                    <a:pt x="7072" y="83"/>
                  </a:cubicBezTo>
                  <a:cubicBezTo>
                    <a:pt x="6960" y="27"/>
                    <a:pt x="6838" y="0"/>
                    <a:pt x="671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44"/>
            <p:cNvSpPr/>
            <p:nvPr/>
          </p:nvSpPr>
          <p:spPr>
            <a:xfrm>
              <a:off x="5866850" y="7027150"/>
              <a:ext cx="231875" cy="44200"/>
            </a:xfrm>
            <a:custGeom>
              <a:avLst/>
              <a:gdLst/>
              <a:ahLst/>
              <a:cxnLst/>
              <a:rect l="l" t="t" r="r" b="b"/>
              <a:pathLst>
                <a:path w="9275" h="1768" extrusionOk="0">
                  <a:moveTo>
                    <a:pt x="868" y="0"/>
                  </a:moveTo>
                  <a:cubicBezTo>
                    <a:pt x="401" y="0"/>
                    <a:pt x="1" y="367"/>
                    <a:pt x="1" y="901"/>
                  </a:cubicBezTo>
                  <a:cubicBezTo>
                    <a:pt x="1" y="1334"/>
                    <a:pt x="368" y="1768"/>
                    <a:pt x="868" y="1768"/>
                  </a:cubicBezTo>
                  <a:lnTo>
                    <a:pt x="8407" y="1768"/>
                  </a:lnTo>
                  <a:cubicBezTo>
                    <a:pt x="8874" y="1768"/>
                    <a:pt x="9274" y="1401"/>
                    <a:pt x="9274" y="901"/>
                  </a:cubicBezTo>
                  <a:cubicBezTo>
                    <a:pt x="9274" y="434"/>
                    <a:pt x="8907" y="0"/>
                    <a:pt x="840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44"/>
            <p:cNvSpPr/>
            <p:nvPr/>
          </p:nvSpPr>
          <p:spPr>
            <a:xfrm>
              <a:off x="4785250" y="7627050"/>
              <a:ext cx="191825" cy="595975"/>
            </a:xfrm>
            <a:custGeom>
              <a:avLst/>
              <a:gdLst/>
              <a:ahLst/>
              <a:cxnLst/>
              <a:rect l="l" t="t" r="r" b="b"/>
              <a:pathLst>
                <a:path w="7673" h="23839" extrusionOk="0">
                  <a:moveTo>
                    <a:pt x="6741" y="0"/>
                  </a:moveTo>
                  <a:cubicBezTo>
                    <a:pt x="6338" y="0"/>
                    <a:pt x="5953" y="254"/>
                    <a:pt x="5838" y="655"/>
                  </a:cubicBezTo>
                  <a:lnTo>
                    <a:pt x="134" y="22704"/>
                  </a:lnTo>
                  <a:cubicBezTo>
                    <a:pt x="1" y="23171"/>
                    <a:pt x="301" y="23672"/>
                    <a:pt x="768" y="23805"/>
                  </a:cubicBezTo>
                  <a:cubicBezTo>
                    <a:pt x="801" y="23838"/>
                    <a:pt x="901" y="23838"/>
                    <a:pt x="968" y="23838"/>
                  </a:cubicBezTo>
                  <a:cubicBezTo>
                    <a:pt x="1402" y="23838"/>
                    <a:pt x="1735" y="23538"/>
                    <a:pt x="1835" y="23171"/>
                  </a:cubicBezTo>
                  <a:lnTo>
                    <a:pt x="7573" y="1122"/>
                  </a:lnTo>
                  <a:cubicBezTo>
                    <a:pt x="7673" y="655"/>
                    <a:pt x="7406" y="155"/>
                    <a:pt x="6939" y="21"/>
                  </a:cubicBezTo>
                  <a:cubicBezTo>
                    <a:pt x="6873" y="7"/>
                    <a:pt x="6807" y="0"/>
                    <a:pt x="674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44"/>
            <p:cNvSpPr/>
            <p:nvPr/>
          </p:nvSpPr>
          <p:spPr>
            <a:xfrm>
              <a:off x="4784425" y="6132050"/>
              <a:ext cx="192650" cy="348900"/>
            </a:xfrm>
            <a:custGeom>
              <a:avLst/>
              <a:gdLst/>
              <a:ahLst/>
              <a:cxnLst/>
              <a:rect l="l" t="t" r="r" b="b"/>
              <a:pathLst>
                <a:path w="7706" h="13956" extrusionOk="0">
                  <a:moveTo>
                    <a:pt x="1006" y="1"/>
                  </a:moveTo>
                  <a:cubicBezTo>
                    <a:pt x="884" y="1"/>
                    <a:pt x="758" y="26"/>
                    <a:pt x="634" y="78"/>
                  </a:cubicBezTo>
                  <a:cubicBezTo>
                    <a:pt x="200" y="279"/>
                    <a:pt x="0" y="779"/>
                    <a:pt x="200" y="1246"/>
                  </a:cubicBezTo>
                  <a:lnTo>
                    <a:pt x="5938" y="13455"/>
                  </a:lnTo>
                  <a:cubicBezTo>
                    <a:pt x="6038" y="13755"/>
                    <a:pt x="6372" y="13955"/>
                    <a:pt x="6705" y="13955"/>
                  </a:cubicBezTo>
                  <a:cubicBezTo>
                    <a:pt x="6839" y="13955"/>
                    <a:pt x="6972" y="13922"/>
                    <a:pt x="7105" y="13888"/>
                  </a:cubicBezTo>
                  <a:cubicBezTo>
                    <a:pt x="7506" y="13655"/>
                    <a:pt x="7706" y="13188"/>
                    <a:pt x="7506" y="12721"/>
                  </a:cubicBezTo>
                  <a:lnTo>
                    <a:pt x="1802" y="512"/>
                  </a:lnTo>
                  <a:cubicBezTo>
                    <a:pt x="1654" y="193"/>
                    <a:pt x="1345" y="1"/>
                    <a:pt x="10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44"/>
            <p:cNvSpPr/>
            <p:nvPr/>
          </p:nvSpPr>
          <p:spPr>
            <a:xfrm>
              <a:off x="4741900" y="7027150"/>
              <a:ext cx="233525" cy="44200"/>
            </a:xfrm>
            <a:custGeom>
              <a:avLst/>
              <a:gdLst/>
              <a:ahLst/>
              <a:cxnLst/>
              <a:rect l="l" t="t" r="r" b="b"/>
              <a:pathLst>
                <a:path w="9341" h="1768" extrusionOk="0">
                  <a:moveTo>
                    <a:pt x="867" y="0"/>
                  </a:moveTo>
                  <a:cubicBezTo>
                    <a:pt x="400" y="0"/>
                    <a:pt x="0" y="367"/>
                    <a:pt x="0" y="901"/>
                  </a:cubicBezTo>
                  <a:cubicBezTo>
                    <a:pt x="0" y="1334"/>
                    <a:pt x="367" y="1768"/>
                    <a:pt x="867" y="1768"/>
                  </a:cubicBezTo>
                  <a:lnTo>
                    <a:pt x="8406" y="1768"/>
                  </a:lnTo>
                  <a:cubicBezTo>
                    <a:pt x="8906" y="1768"/>
                    <a:pt x="9340" y="1401"/>
                    <a:pt x="9307" y="901"/>
                  </a:cubicBezTo>
                  <a:cubicBezTo>
                    <a:pt x="9307" y="434"/>
                    <a:pt x="8906" y="0"/>
                    <a:pt x="840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44"/>
            <p:cNvSpPr/>
            <p:nvPr/>
          </p:nvSpPr>
          <p:spPr>
            <a:xfrm>
              <a:off x="5866850" y="6426700"/>
              <a:ext cx="231875" cy="44225"/>
            </a:xfrm>
            <a:custGeom>
              <a:avLst/>
              <a:gdLst/>
              <a:ahLst/>
              <a:cxnLst/>
              <a:rect l="l" t="t" r="r" b="b"/>
              <a:pathLst>
                <a:path w="9275" h="1769" extrusionOk="0">
                  <a:moveTo>
                    <a:pt x="868" y="1"/>
                  </a:moveTo>
                  <a:cubicBezTo>
                    <a:pt x="401" y="1"/>
                    <a:pt x="1" y="368"/>
                    <a:pt x="1" y="868"/>
                  </a:cubicBezTo>
                  <a:cubicBezTo>
                    <a:pt x="1" y="1335"/>
                    <a:pt x="368" y="1769"/>
                    <a:pt x="868" y="1769"/>
                  </a:cubicBezTo>
                  <a:lnTo>
                    <a:pt x="8407" y="1769"/>
                  </a:lnTo>
                  <a:cubicBezTo>
                    <a:pt x="8874" y="1769"/>
                    <a:pt x="9274" y="1402"/>
                    <a:pt x="9274" y="868"/>
                  </a:cubicBezTo>
                  <a:cubicBezTo>
                    <a:pt x="9274" y="435"/>
                    <a:pt x="8907" y="1"/>
                    <a:pt x="84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44"/>
            <p:cNvSpPr/>
            <p:nvPr/>
          </p:nvSpPr>
          <p:spPr>
            <a:xfrm>
              <a:off x="4741900" y="6426700"/>
              <a:ext cx="233525" cy="44225"/>
            </a:xfrm>
            <a:custGeom>
              <a:avLst/>
              <a:gdLst/>
              <a:ahLst/>
              <a:cxnLst/>
              <a:rect l="l" t="t" r="r" b="b"/>
              <a:pathLst>
                <a:path w="9341" h="1769" extrusionOk="0">
                  <a:moveTo>
                    <a:pt x="867" y="1"/>
                  </a:moveTo>
                  <a:cubicBezTo>
                    <a:pt x="400" y="1"/>
                    <a:pt x="0" y="368"/>
                    <a:pt x="0" y="868"/>
                  </a:cubicBezTo>
                  <a:cubicBezTo>
                    <a:pt x="0" y="1335"/>
                    <a:pt x="367" y="1769"/>
                    <a:pt x="867" y="1769"/>
                  </a:cubicBezTo>
                  <a:lnTo>
                    <a:pt x="8406" y="1769"/>
                  </a:lnTo>
                  <a:cubicBezTo>
                    <a:pt x="8906" y="1769"/>
                    <a:pt x="9340" y="1402"/>
                    <a:pt x="9307" y="868"/>
                  </a:cubicBezTo>
                  <a:cubicBezTo>
                    <a:pt x="9307" y="435"/>
                    <a:pt x="8906" y="1"/>
                    <a:pt x="84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44"/>
            <p:cNvSpPr/>
            <p:nvPr/>
          </p:nvSpPr>
          <p:spPr>
            <a:xfrm>
              <a:off x="4917025" y="7854400"/>
              <a:ext cx="559575" cy="293925"/>
            </a:xfrm>
            <a:custGeom>
              <a:avLst/>
              <a:gdLst/>
              <a:ahLst/>
              <a:cxnLst/>
              <a:rect l="l" t="t" r="r" b="b"/>
              <a:pathLst>
                <a:path w="22383" h="11757" extrusionOk="0">
                  <a:moveTo>
                    <a:pt x="11175" y="0"/>
                  </a:moveTo>
                  <a:cubicBezTo>
                    <a:pt x="5237" y="0"/>
                    <a:pt x="367" y="4604"/>
                    <a:pt x="0" y="10441"/>
                  </a:cubicBezTo>
                  <a:cubicBezTo>
                    <a:pt x="6711" y="11318"/>
                    <a:pt x="13477" y="11756"/>
                    <a:pt x="20273" y="11756"/>
                  </a:cubicBezTo>
                  <a:cubicBezTo>
                    <a:pt x="20976" y="11756"/>
                    <a:pt x="21679" y="11752"/>
                    <a:pt x="22383" y="11742"/>
                  </a:cubicBezTo>
                  <a:lnTo>
                    <a:pt x="22383" y="11208"/>
                  </a:lnTo>
                  <a:cubicBezTo>
                    <a:pt x="22383" y="5004"/>
                    <a:pt x="17346" y="0"/>
                    <a:pt x="11175" y="0"/>
                  </a:cubicBezTo>
                  <a:close/>
                </a:path>
              </a:pathLst>
            </a:custGeom>
            <a:solidFill>
              <a:srgbClr val="F2F2F2">
                <a:alpha val="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44"/>
            <p:cNvSpPr/>
            <p:nvPr/>
          </p:nvSpPr>
          <p:spPr>
            <a:xfrm>
              <a:off x="5393200" y="7715125"/>
              <a:ext cx="462850" cy="412825"/>
            </a:xfrm>
            <a:custGeom>
              <a:avLst/>
              <a:gdLst/>
              <a:ahLst/>
              <a:cxnLst/>
              <a:rect l="l" t="t" r="r" b="b"/>
              <a:pathLst>
                <a:path w="18514" h="16513" extrusionOk="0">
                  <a:moveTo>
                    <a:pt x="0" y="1"/>
                  </a:moveTo>
                  <a:lnTo>
                    <a:pt x="16512" y="16513"/>
                  </a:lnTo>
                  <a:cubicBezTo>
                    <a:pt x="17179" y="16446"/>
                    <a:pt x="17846" y="16413"/>
                    <a:pt x="18513" y="16312"/>
                  </a:cubicBezTo>
                  <a:lnTo>
                    <a:pt x="2202" y="1"/>
                  </a:lnTo>
                  <a:close/>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44"/>
            <p:cNvSpPr/>
            <p:nvPr/>
          </p:nvSpPr>
          <p:spPr>
            <a:xfrm>
              <a:off x="4907850" y="7712225"/>
              <a:ext cx="740550" cy="434900"/>
            </a:xfrm>
            <a:custGeom>
              <a:avLst/>
              <a:gdLst/>
              <a:ahLst/>
              <a:cxnLst/>
              <a:rect l="l" t="t" r="r" b="b"/>
              <a:pathLst>
                <a:path w="29622" h="17396" extrusionOk="0">
                  <a:moveTo>
                    <a:pt x="6667" y="0"/>
                  </a:moveTo>
                  <a:cubicBezTo>
                    <a:pt x="4679" y="0"/>
                    <a:pt x="2652" y="17"/>
                    <a:pt x="567" y="50"/>
                  </a:cubicBezTo>
                  <a:cubicBezTo>
                    <a:pt x="367" y="1451"/>
                    <a:pt x="167" y="2885"/>
                    <a:pt x="0" y="4286"/>
                  </a:cubicBezTo>
                  <a:lnTo>
                    <a:pt x="12909" y="17229"/>
                  </a:lnTo>
                  <a:cubicBezTo>
                    <a:pt x="14911" y="17296"/>
                    <a:pt x="16946" y="17396"/>
                    <a:pt x="18947" y="17396"/>
                  </a:cubicBezTo>
                  <a:lnTo>
                    <a:pt x="21382" y="17396"/>
                  </a:lnTo>
                  <a:cubicBezTo>
                    <a:pt x="23384" y="17396"/>
                    <a:pt x="25385" y="17329"/>
                    <a:pt x="27353" y="17229"/>
                  </a:cubicBezTo>
                  <a:lnTo>
                    <a:pt x="27687" y="17229"/>
                  </a:lnTo>
                  <a:cubicBezTo>
                    <a:pt x="28287" y="17196"/>
                    <a:pt x="28954" y="17196"/>
                    <a:pt x="29588" y="17129"/>
                  </a:cubicBezTo>
                  <a:lnTo>
                    <a:pt x="29621" y="17129"/>
                  </a:lnTo>
                  <a:lnTo>
                    <a:pt x="12542" y="50"/>
                  </a:lnTo>
                  <a:cubicBezTo>
                    <a:pt x="10608" y="17"/>
                    <a:pt x="8656" y="0"/>
                    <a:pt x="6667" y="0"/>
                  </a:cubicBezTo>
                  <a:close/>
                </a:path>
              </a:pathLst>
            </a:custGeom>
            <a:solidFill>
              <a:srgbClr val="F2F2F2">
                <a:alpha val="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44"/>
            <p:cNvSpPr/>
            <p:nvPr/>
          </p:nvSpPr>
          <p:spPr>
            <a:xfrm>
              <a:off x="5575825" y="7716800"/>
              <a:ext cx="396975" cy="392800"/>
            </a:xfrm>
            <a:custGeom>
              <a:avLst/>
              <a:gdLst/>
              <a:ahLst/>
              <a:cxnLst/>
              <a:rect l="l" t="t" r="r" b="b"/>
              <a:pathLst>
                <a:path w="15879" h="15712" extrusionOk="0">
                  <a:moveTo>
                    <a:pt x="0" y="0"/>
                  </a:moveTo>
                  <a:lnTo>
                    <a:pt x="15712" y="15712"/>
                  </a:lnTo>
                  <a:cubicBezTo>
                    <a:pt x="15745" y="15712"/>
                    <a:pt x="15845" y="15712"/>
                    <a:pt x="15878" y="15678"/>
                  </a:cubicBezTo>
                  <a:cubicBezTo>
                    <a:pt x="15712" y="14578"/>
                    <a:pt x="15578" y="13510"/>
                    <a:pt x="15411" y="12409"/>
                  </a:cubicBezTo>
                  <a:lnTo>
                    <a:pt x="2969" y="0"/>
                  </a:lnTo>
                  <a:close/>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44"/>
            <p:cNvSpPr/>
            <p:nvPr/>
          </p:nvSpPr>
          <p:spPr>
            <a:xfrm>
              <a:off x="6056175" y="7333200"/>
              <a:ext cx="20850" cy="110925"/>
            </a:xfrm>
            <a:custGeom>
              <a:avLst/>
              <a:gdLst/>
              <a:ahLst/>
              <a:cxnLst/>
              <a:rect l="l" t="t" r="r" b="b"/>
              <a:pathLst>
                <a:path w="834" h="4437" extrusionOk="0">
                  <a:moveTo>
                    <a:pt x="434" y="0"/>
                  </a:moveTo>
                  <a:cubicBezTo>
                    <a:pt x="167" y="0"/>
                    <a:pt x="0" y="200"/>
                    <a:pt x="0" y="400"/>
                  </a:cubicBezTo>
                  <a:lnTo>
                    <a:pt x="0" y="4036"/>
                  </a:lnTo>
                  <a:cubicBezTo>
                    <a:pt x="0" y="4270"/>
                    <a:pt x="200" y="4437"/>
                    <a:pt x="434" y="4437"/>
                  </a:cubicBezTo>
                  <a:cubicBezTo>
                    <a:pt x="667" y="4437"/>
                    <a:pt x="834" y="4237"/>
                    <a:pt x="834" y="4036"/>
                  </a:cubicBezTo>
                  <a:lnTo>
                    <a:pt x="834" y="400"/>
                  </a:lnTo>
                  <a:cubicBezTo>
                    <a:pt x="834" y="167"/>
                    <a:pt x="634" y="0"/>
                    <a:pt x="43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44"/>
            <p:cNvSpPr/>
            <p:nvPr/>
          </p:nvSpPr>
          <p:spPr>
            <a:xfrm>
              <a:off x="6056175" y="6483425"/>
              <a:ext cx="20850" cy="111775"/>
            </a:xfrm>
            <a:custGeom>
              <a:avLst/>
              <a:gdLst/>
              <a:ahLst/>
              <a:cxnLst/>
              <a:rect l="l" t="t" r="r" b="b"/>
              <a:pathLst>
                <a:path w="834" h="4471" extrusionOk="0">
                  <a:moveTo>
                    <a:pt x="434" y="0"/>
                  </a:moveTo>
                  <a:cubicBezTo>
                    <a:pt x="167" y="0"/>
                    <a:pt x="0" y="200"/>
                    <a:pt x="0" y="400"/>
                  </a:cubicBezTo>
                  <a:lnTo>
                    <a:pt x="0" y="4036"/>
                  </a:lnTo>
                  <a:cubicBezTo>
                    <a:pt x="0" y="4303"/>
                    <a:pt x="200" y="4470"/>
                    <a:pt x="434" y="4470"/>
                  </a:cubicBezTo>
                  <a:cubicBezTo>
                    <a:pt x="667" y="4470"/>
                    <a:pt x="834" y="4237"/>
                    <a:pt x="834" y="4036"/>
                  </a:cubicBezTo>
                  <a:lnTo>
                    <a:pt x="834" y="400"/>
                  </a:lnTo>
                  <a:cubicBezTo>
                    <a:pt x="834" y="167"/>
                    <a:pt x="634" y="0"/>
                    <a:pt x="43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44"/>
            <p:cNvSpPr/>
            <p:nvPr/>
          </p:nvSpPr>
          <p:spPr>
            <a:xfrm>
              <a:off x="4764400" y="7333200"/>
              <a:ext cx="20875" cy="110925"/>
            </a:xfrm>
            <a:custGeom>
              <a:avLst/>
              <a:gdLst/>
              <a:ahLst/>
              <a:cxnLst/>
              <a:rect l="l" t="t" r="r" b="b"/>
              <a:pathLst>
                <a:path w="835" h="4437" extrusionOk="0">
                  <a:moveTo>
                    <a:pt x="434" y="0"/>
                  </a:moveTo>
                  <a:cubicBezTo>
                    <a:pt x="168" y="0"/>
                    <a:pt x="1" y="200"/>
                    <a:pt x="1" y="400"/>
                  </a:cubicBezTo>
                  <a:lnTo>
                    <a:pt x="1" y="4036"/>
                  </a:lnTo>
                  <a:cubicBezTo>
                    <a:pt x="1" y="4270"/>
                    <a:pt x="234" y="4437"/>
                    <a:pt x="434" y="4437"/>
                  </a:cubicBezTo>
                  <a:cubicBezTo>
                    <a:pt x="668" y="4437"/>
                    <a:pt x="835" y="4237"/>
                    <a:pt x="835" y="4036"/>
                  </a:cubicBezTo>
                  <a:lnTo>
                    <a:pt x="835" y="400"/>
                  </a:lnTo>
                  <a:cubicBezTo>
                    <a:pt x="835" y="167"/>
                    <a:pt x="635" y="0"/>
                    <a:pt x="43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44"/>
            <p:cNvSpPr/>
            <p:nvPr/>
          </p:nvSpPr>
          <p:spPr>
            <a:xfrm>
              <a:off x="4764400" y="6483425"/>
              <a:ext cx="20875" cy="111775"/>
            </a:xfrm>
            <a:custGeom>
              <a:avLst/>
              <a:gdLst/>
              <a:ahLst/>
              <a:cxnLst/>
              <a:rect l="l" t="t" r="r" b="b"/>
              <a:pathLst>
                <a:path w="835" h="4471" extrusionOk="0">
                  <a:moveTo>
                    <a:pt x="434" y="0"/>
                  </a:moveTo>
                  <a:cubicBezTo>
                    <a:pt x="168" y="0"/>
                    <a:pt x="1" y="200"/>
                    <a:pt x="1" y="400"/>
                  </a:cubicBezTo>
                  <a:lnTo>
                    <a:pt x="1" y="4036"/>
                  </a:lnTo>
                  <a:cubicBezTo>
                    <a:pt x="1" y="4303"/>
                    <a:pt x="234" y="4470"/>
                    <a:pt x="434" y="4470"/>
                  </a:cubicBezTo>
                  <a:cubicBezTo>
                    <a:pt x="668" y="4470"/>
                    <a:pt x="835" y="4237"/>
                    <a:pt x="835" y="4036"/>
                  </a:cubicBezTo>
                  <a:lnTo>
                    <a:pt x="835" y="400"/>
                  </a:lnTo>
                  <a:cubicBezTo>
                    <a:pt x="835" y="167"/>
                    <a:pt x="635" y="0"/>
                    <a:pt x="43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44"/>
            <p:cNvSpPr/>
            <p:nvPr/>
          </p:nvSpPr>
          <p:spPr>
            <a:xfrm>
              <a:off x="5006250" y="6528450"/>
              <a:ext cx="81750" cy="743050"/>
            </a:xfrm>
            <a:custGeom>
              <a:avLst/>
              <a:gdLst/>
              <a:ahLst/>
              <a:cxnLst/>
              <a:rect l="l" t="t" r="r" b="b"/>
              <a:pathLst>
                <a:path w="3270" h="29722" extrusionOk="0">
                  <a:moveTo>
                    <a:pt x="1635" y="0"/>
                  </a:moveTo>
                  <a:cubicBezTo>
                    <a:pt x="768" y="0"/>
                    <a:pt x="0" y="701"/>
                    <a:pt x="0" y="1602"/>
                  </a:cubicBezTo>
                  <a:lnTo>
                    <a:pt x="0" y="28087"/>
                  </a:lnTo>
                  <a:cubicBezTo>
                    <a:pt x="0" y="28955"/>
                    <a:pt x="734" y="29722"/>
                    <a:pt x="1635" y="29722"/>
                  </a:cubicBezTo>
                  <a:cubicBezTo>
                    <a:pt x="2502" y="29722"/>
                    <a:pt x="3269" y="28988"/>
                    <a:pt x="3269" y="28087"/>
                  </a:cubicBezTo>
                  <a:lnTo>
                    <a:pt x="3269" y="1602"/>
                  </a:lnTo>
                  <a:cubicBezTo>
                    <a:pt x="3269" y="734"/>
                    <a:pt x="2569" y="0"/>
                    <a:pt x="16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44"/>
            <p:cNvSpPr/>
            <p:nvPr/>
          </p:nvSpPr>
          <p:spPr>
            <a:xfrm>
              <a:off x="5006250" y="7334025"/>
              <a:ext cx="81750" cy="221025"/>
            </a:xfrm>
            <a:custGeom>
              <a:avLst/>
              <a:gdLst/>
              <a:ahLst/>
              <a:cxnLst/>
              <a:rect l="l" t="t" r="r" b="b"/>
              <a:pathLst>
                <a:path w="3270" h="8841" extrusionOk="0">
                  <a:moveTo>
                    <a:pt x="1635" y="1"/>
                  </a:moveTo>
                  <a:cubicBezTo>
                    <a:pt x="768" y="1"/>
                    <a:pt x="0" y="701"/>
                    <a:pt x="0" y="1635"/>
                  </a:cubicBezTo>
                  <a:lnTo>
                    <a:pt x="0" y="7206"/>
                  </a:lnTo>
                  <a:cubicBezTo>
                    <a:pt x="0" y="8073"/>
                    <a:pt x="734" y="8840"/>
                    <a:pt x="1635" y="8840"/>
                  </a:cubicBezTo>
                  <a:cubicBezTo>
                    <a:pt x="2502" y="8840"/>
                    <a:pt x="3269" y="8140"/>
                    <a:pt x="3269" y="7206"/>
                  </a:cubicBezTo>
                  <a:lnTo>
                    <a:pt x="3269" y="1635"/>
                  </a:lnTo>
                  <a:cubicBezTo>
                    <a:pt x="3269" y="734"/>
                    <a:pt x="2569" y="1"/>
                    <a:pt x="16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44"/>
            <p:cNvSpPr/>
            <p:nvPr/>
          </p:nvSpPr>
          <p:spPr>
            <a:xfrm>
              <a:off x="4919525" y="7766100"/>
              <a:ext cx="101750" cy="245000"/>
            </a:xfrm>
            <a:custGeom>
              <a:avLst/>
              <a:gdLst/>
              <a:ahLst/>
              <a:cxnLst/>
              <a:rect l="l" t="t" r="r" b="b"/>
              <a:pathLst>
                <a:path w="4070" h="9800" extrusionOk="0">
                  <a:moveTo>
                    <a:pt x="3010" y="0"/>
                  </a:moveTo>
                  <a:cubicBezTo>
                    <a:pt x="2584" y="0"/>
                    <a:pt x="2182" y="305"/>
                    <a:pt x="2068" y="730"/>
                  </a:cubicBezTo>
                  <a:lnTo>
                    <a:pt x="134" y="8603"/>
                  </a:lnTo>
                  <a:cubicBezTo>
                    <a:pt x="0" y="9103"/>
                    <a:pt x="367" y="9637"/>
                    <a:pt x="834" y="9770"/>
                  </a:cubicBezTo>
                  <a:cubicBezTo>
                    <a:pt x="909" y="9790"/>
                    <a:pt x="986" y="9800"/>
                    <a:pt x="1062" y="9800"/>
                  </a:cubicBezTo>
                  <a:cubicBezTo>
                    <a:pt x="1495" y="9800"/>
                    <a:pt x="1922" y="9495"/>
                    <a:pt x="2035" y="9070"/>
                  </a:cubicBezTo>
                  <a:lnTo>
                    <a:pt x="3936" y="1197"/>
                  </a:lnTo>
                  <a:cubicBezTo>
                    <a:pt x="4070" y="697"/>
                    <a:pt x="3736" y="130"/>
                    <a:pt x="3236" y="30"/>
                  </a:cubicBezTo>
                  <a:cubicBezTo>
                    <a:pt x="3161" y="10"/>
                    <a:pt x="3085" y="0"/>
                    <a:pt x="3010" y="0"/>
                  </a:cubicBezTo>
                  <a:close/>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44"/>
            <p:cNvSpPr/>
            <p:nvPr/>
          </p:nvSpPr>
          <p:spPr>
            <a:xfrm>
              <a:off x="4897000" y="8021275"/>
              <a:ext cx="60900" cy="74050"/>
            </a:xfrm>
            <a:custGeom>
              <a:avLst/>
              <a:gdLst/>
              <a:ahLst/>
              <a:cxnLst/>
              <a:rect l="l" t="t" r="r" b="b"/>
              <a:pathLst>
                <a:path w="2436" h="2962" extrusionOk="0">
                  <a:moveTo>
                    <a:pt x="1374" y="1"/>
                  </a:moveTo>
                  <a:cubicBezTo>
                    <a:pt x="942" y="1"/>
                    <a:pt x="519" y="305"/>
                    <a:pt x="434" y="731"/>
                  </a:cubicBezTo>
                  <a:lnTo>
                    <a:pt x="134" y="1765"/>
                  </a:lnTo>
                  <a:cubicBezTo>
                    <a:pt x="1" y="2265"/>
                    <a:pt x="334" y="2832"/>
                    <a:pt x="834" y="2932"/>
                  </a:cubicBezTo>
                  <a:cubicBezTo>
                    <a:pt x="910" y="2952"/>
                    <a:pt x="985" y="2962"/>
                    <a:pt x="1061" y="2962"/>
                  </a:cubicBezTo>
                  <a:cubicBezTo>
                    <a:pt x="1486" y="2962"/>
                    <a:pt x="1889" y="2657"/>
                    <a:pt x="2002" y="2232"/>
                  </a:cubicBezTo>
                  <a:lnTo>
                    <a:pt x="2302" y="1198"/>
                  </a:lnTo>
                  <a:cubicBezTo>
                    <a:pt x="2436" y="697"/>
                    <a:pt x="2102" y="164"/>
                    <a:pt x="1602" y="30"/>
                  </a:cubicBezTo>
                  <a:cubicBezTo>
                    <a:pt x="1527" y="10"/>
                    <a:pt x="1450" y="1"/>
                    <a:pt x="1374" y="1"/>
                  </a:cubicBezTo>
                  <a:close/>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44"/>
            <p:cNvSpPr/>
            <p:nvPr/>
          </p:nvSpPr>
          <p:spPr>
            <a:xfrm>
              <a:off x="4738550" y="7531675"/>
              <a:ext cx="25050" cy="527900"/>
            </a:xfrm>
            <a:custGeom>
              <a:avLst/>
              <a:gdLst/>
              <a:ahLst/>
              <a:cxnLst/>
              <a:rect l="l" t="t" r="r" b="b"/>
              <a:pathLst>
                <a:path w="1002" h="21116" extrusionOk="0">
                  <a:moveTo>
                    <a:pt x="501" y="0"/>
                  </a:moveTo>
                  <a:cubicBezTo>
                    <a:pt x="201" y="0"/>
                    <a:pt x="1" y="234"/>
                    <a:pt x="1" y="501"/>
                  </a:cubicBezTo>
                  <a:lnTo>
                    <a:pt x="1" y="20615"/>
                  </a:lnTo>
                  <a:cubicBezTo>
                    <a:pt x="1" y="20915"/>
                    <a:pt x="201" y="21115"/>
                    <a:pt x="501" y="21115"/>
                  </a:cubicBezTo>
                  <a:cubicBezTo>
                    <a:pt x="801" y="21115"/>
                    <a:pt x="1001" y="20915"/>
                    <a:pt x="1001" y="20615"/>
                  </a:cubicBezTo>
                  <a:lnTo>
                    <a:pt x="1001" y="501"/>
                  </a:lnTo>
                  <a:cubicBezTo>
                    <a:pt x="1001" y="234"/>
                    <a:pt x="801" y="0"/>
                    <a:pt x="50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44"/>
            <p:cNvSpPr/>
            <p:nvPr/>
          </p:nvSpPr>
          <p:spPr>
            <a:xfrm>
              <a:off x="4738550" y="6664375"/>
              <a:ext cx="25050" cy="364450"/>
            </a:xfrm>
            <a:custGeom>
              <a:avLst/>
              <a:gdLst/>
              <a:ahLst/>
              <a:cxnLst/>
              <a:rect l="l" t="t" r="r" b="b"/>
              <a:pathLst>
                <a:path w="1002" h="14578" extrusionOk="0">
                  <a:moveTo>
                    <a:pt x="501" y="1"/>
                  </a:moveTo>
                  <a:cubicBezTo>
                    <a:pt x="201" y="1"/>
                    <a:pt x="1" y="234"/>
                    <a:pt x="1" y="501"/>
                  </a:cubicBezTo>
                  <a:lnTo>
                    <a:pt x="1" y="14077"/>
                  </a:lnTo>
                  <a:cubicBezTo>
                    <a:pt x="1" y="14344"/>
                    <a:pt x="201" y="14578"/>
                    <a:pt x="501" y="14578"/>
                  </a:cubicBezTo>
                  <a:cubicBezTo>
                    <a:pt x="801" y="14578"/>
                    <a:pt x="1001" y="14344"/>
                    <a:pt x="1001" y="14077"/>
                  </a:cubicBezTo>
                  <a:lnTo>
                    <a:pt x="1001" y="501"/>
                  </a:lnTo>
                  <a:cubicBezTo>
                    <a:pt x="1001" y="234"/>
                    <a:pt x="801" y="1"/>
                    <a:pt x="50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44"/>
            <p:cNvSpPr/>
            <p:nvPr/>
          </p:nvSpPr>
          <p:spPr>
            <a:xfrm>
              <a:off x="6065325" y="7881925"/>
              <a:ext cx="269400" cy="69225"/>
            </a:xfrm>
            <a:custGeom>
              <a:avLst/>
              <a:gdLst/>
              <a:ahLst/>
              <a:cxnLst/>
              <a:rect l="l" t="t" r="r" b="b"/>
              <a:pathLst>
                <a:path w="10776" h="2769" extrusionOk="0">
                  <a:moveTo>
                    <a:pt x="1" y="0"/>
                  </a:moveTo>
                  <a:lnTo>
                    <a:pt x="1" y="834"/>
                  </a:lnTo>
                  <a:cubicBezTo>
                    <a:pt x="1" y="1902"/>
                    <a:pt x="835" y="2769"/>
                    <a:pt x="1936" y="2769"/>
                  </a:cubicBezTo>
                  <a:lnTo>
                    <a:pt x="8841" y="2769"/>
                  </a:lnTo>
                  <a:cubicBezTo>
                    <a:pt x="9908" y="2769"/>
                    <a:pt x="10775" y="1935"/>
                    <a:pt x="10775" y="834"/>
                  </a:cubicBezTo>
                  <a:lnTo>
                    <a:pt x="10775" y="234"/>
                  </a:lnTo>
                  <a:cubicBezTo>
                    <a:pt x="9836" y="241"/>
                    <a:pt x="9021" y="245"/>
                    <a:pt x="8279" y="245"/>
                  </a:cubicBezTo>
                  <a:cubicBezTo>
                    <a:pt x="5439" y="245"/>
                    <a:pt x="3672" y="185"/>
                    <a:pt x="1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44"/>
            <p:cNvSpPr/>
            <p:nvPr/>
          </p:nvSpPr>
          <p:spPr>
            <a:xfrm>
              <a:off x="6067000" y="7875250"/>
              <a:ext cx="267725" cy="29200"/>
            </a:xfrm>
            <a:custGeom>
              <a:avLst/>
              <a:gdLst/>
              <a:ahLst/>
              <a:cxnLst/>
              <a:rect l="l" t="t" r="r" b="b"/>
              <a:pathLst>
                <a:path w="10709" h="1168" extrusionOk="0">
                  <a:moveTo>
                    <a:pt x="568" y="0"/>
                  </a:moveTo>
                  <a:cubicBezTo>
                    <a:pt x="234" y="0"/>
                    <a:pt x="1" y="234"/>
                    <a:pt x="1" y="567"/>
                  </a:cubicBezTo>
                  <a:cubicBezTo>
                    <a:pt x="1" y="901"/>
                    <a:pt x="234" y="1168"/>
                    <a:pt x="568" y="1168"/>
                  </a:cubicBezTo>
                  <a:lnTo>
                    <a:pt x="10075" y="1168"/>
                  </a:lnTo>
                  <a:cubicBezTo>
                    <a:pt x="10408" y="1168"/>
                    <a:pt x="10708" y="901"/>
                    <a:pt x="10708" y="567"/>
                  </a:cubicBezTo>
                  <a:cubicBezTo>
                    <a:pt x="10708" y="234"/>
                    <a:pt x="10441" y="0"/>
                    <a:pt x="10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44"/>
            <p:cNvSpPr/>
            <p:nvPr/>
          </p:nvSpPr>
          <p:spPr>
            <a:xfrm>
              <a:off x="4495050" y="7887750"/>
              <a:ext cx="268550" cy="73425"/>
            </a:xfrm>
            <a:custGeom>
              <a:avLst/>
              <a:gdLst/>
              <a:ahLst/>
              <a:cxnLst/>
              <a:rect l="l" t="t" r="r" b="b"/>
              <a:pathLst>
                <a:path w="10742" h="2937" extrusionOk="0">
                  <a:moveTo>
                    <a:pt x="0" y="1"/>
                  </a:moveTo>
                  <a:cubicBezTo>
                    <a:pt x="0" y="1669"/>
                    <a:pt x="1335" y="2936"/>
                    <a:pt x="2936" y="2936"/>
                  </a:cubicBezTo>
                  <a:lnTo>
                    <a:pt x="7773" y="2936"/>
                  </a:lnTo>
                  <a:cubicBezTo>
                    <a:pt x="9407" y="2936"/>
                    <a:pt x="10741" y="1602"/>
                    <a:pt x="107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44"/>
            <p:cNvSpPr/>
            <p:nvPr/>
          </p:nvSpPr>
          <p:spPr>
            <a:xfrm>
              <a:off x="4495050" y="7875250"/>
              <a:ext cx="267725" cy="29200"/>
            </a:xfrm>
            <a:custGeom>
              <a:avLst/>
              <a:gdLst/>
              <a:ahLst/>
              <a:cxnLst/>
              <a:rect l="l" t="t" r="r" b="b"/>
              <a:pathLst>
                <a:path w="10709" h="1168" extrusionOk="0">
                  <a:moveTo>
                    <a:pt x="567" y="0"/>
                  </a:moveTo>
                  <a:cubicBezTo>
                    <a:pt x="234" y="0"/>
                    <a:pt x="0" y="234"/>
                    <a:pt x="0" y="567"/>
                  </a:cubicBezTo>
                  <a:cubicBezTo>
                    <a:pt x="0" y="901"/>
                    <a:pt x="234" y="1168"/>
                    <a:pt x="567" y="1168"/>
                  </a:cubicBezTo>
                  <a:lnTo>
                    <a:pt x="10108" y="1168"/>
                  </a:lnTo>
                  <a:cubicBezTo>
                    <a:pt x="10441" y="1168"/>
                    <a:pt x="10708" y="901"/>
                    <a:pt x="10708" y="567"/>
                  </a:cubicBezTo>
                  <a:cubicBezTo>
                    <a:pt x="10708" y="234"/>
                    <a:pt x="10441" y="0"/>
                    <a:pt x="10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44"/>
            <p:cNvSpPr/>
            <p:nvPr/>
          </p:nvSpPr>
          <p:spPr>
            <a:xfrm>
              <a:off x="5035425" y="5696175"/>
              <a:ext cx="783925" cy="52575"/>
            </a:xfrm>
            <a:custGeom>
              <a:avLst/>
              <a:gdLst/>
              <a:ahLst/>
              <a:cxnLst/>
              <a:rect l="l" t="t" r="r" b="b"/>
              <a:pathLst>
                <a:path w="31357" h="2103" extrusionOk="0">
                  <a:moveTo>
                    <a:pt x="1068" y="1"/>
                  </a:moveTo>
                  <a:cubicBezTo>
                    <a:pt x="468" y="1"/>
                    <a:pt x="1" y="468"/>
                    <a:pt x="1" y="1035"/>
                  </a:cubicBezTo>
                  <a:cubicBezTo>
                    <a:pt x="1" y="1635"/>
                    <a:pt x="468" y="2102"/>
                    <a:pt x="1068" y="2102"/>
                  </a:cubicBezTo>
                  <a:lnTo>
                    <a:pt x="30322" y="2102"/>
                  </a:lnTo>
                  <a:cubicBezTo>
                    <a:pt x="30923" y="2102"/>
                    <a:pt x="31357" y="1635"/>
                    <a:pt x="31357" y="1035"/>
                  </a:cubicBezTo>
                  <a:cubicBezTo>
                    <a:pt x="31357" y="468"/>
                    <a:pt x="30856" y="1"/>
                    <a:pt x="303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44"/>
            <p:cNvSpPr/>
            <p:nvPr/>
          </p:nvSpPr>
          <p:spPr>
            <a:xfrm>
              <a:off x="5032925" y="7077175"/>
              <a:ext cx="562925" cy="494550"/>
            </a:xfrm>
            <a:custGeom>
              <a:avLst/>
              <a:gdLst/>
              <a:ahLst/>
              <a:cxnLst/>
              <a:rect l="l" t="t" r="r" b="b"/>
              <a:pathLst>
                <a:path w="22517" h="19782" extrusionOk="0">
                  <a:moveTo>
                    <a:pt x="9441" y="1"/>
                  </a:moveTo>
                  <a:lnTo>
                    <a:pt x="1" y="9474"/>
                  </a:lnTo>
                  <a:lnTo>
                    <a:pt x="1" y="19781"/>
                  </a:lnTo>
                  <a:lnTo>
                    <a:pt x="2769" y="19781"/>
                  </a:lnTo>
                  <a:lnTo>
                    <a:pt x="2251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44"/>
            <p:cNvSpPr/>
            <p:nvPr/>
          </p:nvSpPr>
          <p:spPr>
            <a:xfrm>
              <a:off x="5379000" y="7143900"/>
              <a:ext cx="427000" cy="427825"/>
            </a:xfrm>
            <a:custGeom>
              <a:avLst/>
              <a:gdLst/>
              <a:ahLst/>
              <a:cxnLst/>
              <a:rect l="l" t="t" r="r" b="b"/>
              <a:pathLst>
                <a:path w="17080" h="17113" extrusionOk="0">
                  <a:moveTo>
                    <a:pt x="17080" y="0"/>
                  </a:moveTo>
                  <a:lnTo>
                    <a:pt x="1" y="17112"/>
                  </a:lnTo>
                  <a:lnTo>
                    <a:pt x="6706" y="17112"/>
                  </a:lnTo>
                  <a:lnTo>
                    <a:pt x="17080" y="6738"/>
                  </a:lnTo>
                  <a:lnTo>
                    <a:pt x="1708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44"/>
            <p:cNvSpPr/>
            <p:nvPr/>
          </p:nvSpPr>
          <p:spPr>
            <a:xfrm>
              <a:off x="5172200" y="7077175"/>
              <a:ext cx="551250" cy="494550"/>
            </a:xfrm>
            <a:custGeom>
              <a:avLst/>
              <a:gdLst/>
              <a:ahLst/>
              <a:cxnLst/>
              <a:rect l="l" t="t" r="r" b="b"/>
              <a:pathLst>
                <a:path w="22050" h="19782" extrusionOk="0">
                  <a:moveTo>
                    <a:pt x="19714" y="1"/>
                  </a:moveTo>
                  <a:lnTo>
                    <a:pt x="0" y="19781"/>
                  </a:lnTo>
                  <a:lnTo>
                    <a:pt x="2302" y="19781"/>
                  </a:lnTo>
                  <a:lnTo>
                    <a:pt x="2204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44"/>
            <p:cNvSpPr/>
            <p:nvPr/>
          </p:nvSpPr>
          <p:spPr>
            <a:xfrm>
              <a:off x="4762750" y="8167125"/>
              <a:ext cx="80900" cy="221850"/>
            </a:xfrm>
            <a:custGeom>
              <a:avLst/>
              <a:gdLst/>
              <a:ahLst/>
              <a:cxnLst/>
              <a:rect l="l" t="t" r="r" b="b"/>
              <a:pathLst>
                <a:path w="3236" h="8874" extrusionOk="0">
                  <a:moveTo>
                    <a:pt x="1635" y="0"/>
                  </a:moveTo>
                  <a:cubicBezTo>
                    <a:pt x="734" y="0"/>
                    <a:pt x="0" y="701"/>
                    <a:pt x="0" y="1602"/>
                  </a:cubicBezTo>
                  <a:lnTo>
                    <a:pt x="0" y="7239"/>
                  </a:lnTo>
                  <a:cubicBezTo>
                    <a:pt x="0" y="8106"/>
                    <a:pt x="701" y="8873"/>
                    <a:pt x="1635" y="8873"/>
                  </a:cubicBezTo>
                  <a:cubicBezTo>
                    <a:pt x="2502" y="8873"/>
                    <a:pt x="3236" y="8173"/>
                    <a:pt x="3236" y="7239"/>
                  </a:cubicBezTo>
                  <a:lnTo>
                    <a:pt x="3236" y="1602"/>
                  </a:lnTo>
                  <a:cubicBezTo>
                    <a:pt x="3236" y="734"/>
                    <a:pt x="2535" y="0"/>
                    <a:pt x="16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44"/>
            <p:cNvSpPr/>
            <p:nvPr/>
          </p:nvSpPr>
          <p:spPr>
            <a:xfrm>
              <a:off x="5281450" y="5707025"/>
              <a:ext cx="240200" cy="18375"/>
            </a:xfrm>
            <a:custGeom>
              <a:avLst/>
              <a:gdLst/>
              <a:ahLst/>
              <a:cxnLst/>
              <a:rect l="l" t="t" r="r" b="b"/>
              <a:pathLst>
                <a:path w="9608" h="735" extrusionOk="0">
                  <a:moveTo>
                    <a:pt x="400" y="1"/>
                  </a:moveTo>
                  <a:cubicBezTo>
                    <a:pt x="167" y="1"/>
                    <a:pt x="0" y="167"/>
                    <a:pt x="0" y="368"/>
                  </a:cubicBezTo>
                  <a:cubicBezTo>
                    <a:pt x="0" y="568"/>
                    <a:pt x="167" y="734"/>
                    <a:pt x="400" y="734"/>
                  </a:cubicBezTo>
                  <a:lnTo>
                    <a:pt x="9240" y="734"/>
                  </a:lnTo>
                  <a:cubicBezTo>
                    <a:pt x="9440" y="734"/>
                    <a:pt x="9607" y="568"/>
                    <a:pt x="9607" y="368"/>
                  </a:cubicBezTo>
                  <a:cubicBezTo>
                    <a:pt x="9607" y="167"/>
                    <a:pt x="9440" y="1"/>
                    <a:pt x="92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7" name="Google Shape;737;p44"/>
          <p:cNvGrpSpPr/>
          <p:nvPr/>
        </p:nvGrpSpPr>
        <p:grpSpPr>
          <a:xfrm rot="3981337">
            <a:off x="-213871" y="-259218"/>
            <a:ext cx="2244576" cy="1170686"/>
            <a:chOff x="7361475" y="5882971"/>
            <a:chExt cx="2633725" cy="1373929"/>
          </a:xfrm>
        </p:grpSpPr>
        <p:sp>
          <p:nvSpPr>
            <p:cNvPr id="738" name="Google Shape;738;p44"/>
            <p:cNvSpPr/>
            <p:nvPr/>
          </p:nvSpPr>
          <p:spPr>
            <a:xfrm>
              <a:off x="7442525" y="5882971"/>
              <a:ext cx="2552675" cy="1291900"/>
            </a:xfrm>
            <a:custGeom>
              <a:avLst/>
              <a:gdLst/>
              <a:ahLst/>
              <a:cxnLst/>
              <a:rect l="l" t="t" r="r" b="b"/>
              <a:pathLst>
                <a:path w="102107" h="51676" extrusionOk="0">
                  <a:moveTo>
                    <a:pt x="62860" y="1"/>
                  </a:moveTo>
                  <a:cubicBezTo>
                    <a:pt x="61705" y="1"/>
                    <a:pt x="61878" y="704"/>
                    <a:pt x="62278" y="1350"/>
                  </a:cubicBezTo>
                  <a:cubicBezTo>
                    <a:pt x="62378" y="1617"/>
                    <a:pt x="62778" y="2184"/>
                    <a:pt x="63145" y="2851"/>
                  </a:cubicBezTo>
                  <a:lnTo>
                    <a:pt x="62578" y="2851"/>
                  </a:lnTo>
                  <a:lnTo>
                    <a:pt x="61211" y="2918"/>
                  </a:lnTo>
                  <a:cubicBezTo>
                    <a:pt x="60076" y="2951"/>
                    <a:pt x="59176" y="2951"/>
                    <a:pt x="58475" y="2951"/>
                  </a:cubicBezTo>
                  <a:cubicBezTo>
                    <a:pt x="53338" y="2951"/>
                    <a:pt x="29388" y="1917"/>
                    <a:pt x="24117" y="1250"/>
                  </a:cubicBezTo>
                  <a:cubicBezTo>
                    <a:pt x="23346" y="1149"/>
                    <a:pt x="22529" y="1097"/>
                    <a:pt x="21680" y="1097"/>
                  </a:cubicBezTo>
                  <a:cubicBezTo>
                    <a:pt x="18048" y="1097"/>
                    <a:pt x="13843" y="2050"/>
                    <a:pt x="10274" y="4186"/>
                  </a:cubicBezTo>
                  <a:cubicBezTo>
                    <a:pt x="4770" y="6521"/>
                    <a:pt x="0" y="11357"/>
                    <a:pt x="0" y="19296"/>
                  </a:cubicBezTo>
                  <a:lnTo>
                    <a:pt x="0" y="25501"/>
                  </a:lnTo>
                  <a:lnTo>
                    <a:pt x="0" y="31705"/>
                  </a:lnTo>
                  <a:cubicBezTo>
                    <a:pt x="0" y="40378"/>
                    <a:pt x="5638" y="45315"/>
                    <a:pt x="11775" y="47383"/>
                  </a:cubicBezTo>
                  <a:cubicBezTo>
                    <a:pt x="15029" y="48970"/>
                    <a:pt x="18619" y="49698"/>
                    <a:pt x="21779" y="49698"/>
                  </a:cubicBezTo>
                  <a:cubicBezTo>
                    <a:pt x="22603" y="49698"/>
                    <a:pt x="23398" y="49648"/>
                    <a:pt x="24151" y="49551"/>
                  </a:cubicBezTo>
                  <a:cubicBezTo>
                    <a:pt x="29488" y="48884"/>
                    <a:pt x="53372" y="47850"/>
                    <a:pt x="58509" y="47850"/>
                  </a:cubicBezTo>
                  <a:cubicBezTo>
                    <a:pt x="59209" y="47850"/>
                    <a:pt x="60176" y="47884"/>
                    <a:pt x="61311" y="47884"/>
                  </a:cubicBezTo>
                  <a:lnTo>
                    <a:pt x="62645" y="47984"/>
                  </a:lnTo>
                  <a:lnTo>
                    <a:pt x="62678" y="47950"/>
                  </a:lnTo>
                  <a:cubicBezTo>
                    <a:pt x="63012" y="47950"/>
                    <a:pt x="63345" y="47984"/>
                    <a:pt x="63679" y="47984"/>
                  </a:cubicBezTo>
                  <a:cubicBezTo>
                    <a:pt x="63112" y="48951"/>
                    <a:pt x="62478" y="49985"/>
                    <a:pt x="62278" y="50319"/>
                  </a:cubicBezTo>
                  <a:cubicBezTo>
                    <a:pt x="61884" y="50956"/>
                    <a:pt x="61710" y="51675"/>
                    <a:pt x="62810" y="51675"/>
                  </a:cubicBezTo>
                  <a:cubicBezTo>
                    <a:pt x="62920" y="51675"/>
                    <a:pt x="63042" y="51668"/>
                    <a:pt x="63179" y="51653"/>
                  </a:cubicBezTo>
                  <a:cubicBezTo>
                    <a:pt x="64480" y="51519"/>
                    <a:pt x="66714" y="49551"/>
                    <a:pt x="67282" y="48184"/>
                  </a:cubicBezTo>
                  <a:cubicBezTo>
                    <a:pt x="71013" y="48450"/>
                    <a:pt x="75343" y="48804"/>
                    <a:pt x="79545" y="48804"/>
                  </a:cubicBezTo>
                  <a:cubicBezTo>
                    <a:pt x="82704" y="48804"/>
                    <a:pt x="85791" y="48604"/>
                    <a:pt x="88497" y="48017"/>
                  </a:cubicBezTo>
                  <a:lnTo>
                    <a:pt x="89998" y="47650"/>
                  </a:lnTo>
                  <a:cubicBezTo>
                    <a:pt x="90165" y="47617"/>
                    <a:pt x="90331" y="47517"/>
                    <a:pt x="90498" y="47483"/>
                  </a:cubicBezTo>
                  <a:cubicBezTo>
                    <a:pt x="90531" y="47483"/>
                    <a:pt x="90565" y="47450"/>
                    <a:pt x="90632" y="47450"/>
                  </a:cubicBezTo>
                  <a:cubicBezTo>
                    <a:pt x="90674" y="47478"/>
                    <a:pt x="90722" y="47488"/>
                    <a:pt x="90771" y="47488"/>
                  </a:cubicBezTo>
                  <a:cubicBezTo>
                    <a:pt x="90838" y="47488"/>
                    <a:pt x="90907" y="47469"/>
                    <a:pt x="90965" y="47450"/>
                  </a:cubicBezTo>
                  <a:cubicBezTo>
                    <a:pt x="90998" y="47383"/>
                    <a:pt x="91032" y="47383"/>
                    <a:pt x="91132" y="47350"/>
                  </a:cubicBezTo>
                  <a:cubicBezTo>
                    <a:pt x="91232" y="47316"/>
                    <a:pt x="91332" y="47216"/>
                    <a:pt x="91465" y="47183"/>
                  </a:cubicBezTo>
                  <a:cubicBezTo>
                    <a:pt x="91499" y="47150"/>
                    <a:pt x="91532" y="47150"/>
                    <a:pt x="91566" y="47083"/>
                  </a:cubicBezTo>
                  <a:cubicBezTo>
                    <a:pt x="91699" y="47016"/>
                    <a:pt x="91832" y="46983"/>
                    <a:pt x="91932" y="46883"/>
                  </a:cubicBezTo>
                  <a:cubicBezTo>
                    <a:pt x="91999" y="46883"/>
                    <a:pt x="91999" y="46849"/>
                    <a:pt x="92033" y="46849"/>
                  </a:cubicBezTo>
                  <a:cubicBezTo>
                    <a:pt x="92166" y="46749"/>
                    <a:pt x="92233" y="46716"/>
                    <a:pt x="92366" y="46649"/>
                  </a:cubicBezTo>
                  <a:cubicBezTo>
                    <a:pt x="101573" y="43747"/>
                    <a:pt x="102106" y="25467"/>
                    <a:pt x="102106" y="25467"/>
                  </a:cubicBezTo>
                  <a:cubicBezTo>
                    <a:pt x="102106" y="25467"/>
                    <a:pt x="101573" y="7154"/>
                    <a:pt x="92366" y="4286"/>
                  </a:cubicBezTo>
                  <a:cubicBezTo>
                    <a:pt x="92233" y="4186"/>
                    <a:pt x="92166" y="4152"/>
                    <a:pt x="92033" y="4052"/>
                  </a:cubicBezTo>
                  <a:cubicBezTo>
                    <a:pt x="91999" y="4019"/>
                    <a:pt x="91932" y="4019"/>
                    <a:pt x="91899" y="3985"/>
                  </a:cubicBezTo>
                  <a:cubicBezTo>
                    <a:pt x="91832" y="3952"/>
                    <a:pt x="91699" y="3852"/>
                    <a:pt x="91566" y="3819"/>
                  </a:cubicBezTo>
                  <a:cubicBezTo>
                    <a:pt x="91532" y="3785"/>
                    <a:pt x="91465" y="3785"/>
                    <a:pt x="91399" y="3719"/>
                  </a:cubicBezTo>
                  <a:cubicBezTo>
                    <a:pt x="91332" y="3685"/>
                    <a:pt x="91199" y="3652"/>
                    <a:pt x="91132" y="3552"/>
                  </a:cubicBezTo>
                  <a:cubicBezTo>
                    <a:pt x="91065" y="3518"/>
                    <a:pt x="90998" y="3518"/>
                    <a:pt x="90965" y="3485"/>
                  </a:cubicBezTo>
                  <a:cubicBezTo>
                    <a:pt x="90832" y="3452"/>
                    <a:pt x="90732" y="3385"/>
                    <a:pt x="90632" y="3352"/>
                  </a:cubicBezTo>
                  <a:cubicBezTo>
                    <a:pt x="90565" y="3352"/>
                    <a:pt x="90531" y="3318"/>
                    <a:pt x="90465" y="3318"/>
                  </a:cubicBezTo>
                  <a:cubicBezTo>
                    <a:pt x="90298" y="3285"/>
                    <a:pt x="90131" y="3185"/>
                    <a:pt x="89964" y="3151"/>
                  </a:cubicBezTo>
                  <a:cubicBezTo>
                    <a:pt x="86955" y="2266"/>
                    <a:pt x="83331" y="1981"/>
                    <a:pt x="79604" y="1981"/>
                  </a:cubicBezTo>
                  <a:cubicBezTo>
                    <a:pt x="75191" y="1981"/>
                    <a:pt x="70633" y="2380"/>
                    <a:pt x="66781" y="2651"/>
                  </a:cubicBezTo>
                  <a:cubicBezTo>
                    <a:pt x="65847" y="1450"/>
                    <a:pt x="64179" y="116"/>
                    <a:pt x="63179" y="16"/>
                  </a:cubicBezTo>
                  <a:cubicBezTo>
                    <a:pt x="63063" y="6"/>
                    <a:pt x="62957" y="1"/>
                    <a:pt x="6286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44"/>
            <p:cNvSpPr/>
            <p:nvPr/>
          </p:nvSpPr>
          <p:spPr>
            <a:xfrm>
              <a:off x="7574125" y="6021400"/>
              <a:ext cx="2342325" cy="1155050"/>
            </a:xfrm>
            <a:custGeom>
              <a:avLst/>
              <a:gdLst/>
              <a:ahLst/>
              <a:cxnLst/>
              <a:rect l="l" t="t" r="r" b="b"/>
              <a:pathLst>
                <a:path w="93693" h="46202" extrusionOk="0">
                  <a:moveTo>
                    <a:pt x="18986" y="1"/>
                  </a:moveTo>
                  <a:cubicBezTo>
                    <a:pt x="11037" y="1"/>
                    <a:pt x="92" y="4811"/>
                    <a:pt x="92" y="16880"/>
                  </a:cubicBezTo>
                  <a:lnTo>
                    <a:pt x="92" y="23118"/>
                  </a:lnTo>
                  <a:lnTo>
                    <a:pt x="92" y="29322"/>
                  </a:lnTo>
                  <a:cubicBezTo>
                    <a:pt x="1" y="41392"/>
                    <a:pt x="10937" y="46202"/>
                    <a:pt x="18912" y="46202"/>
                  </a:cubicBezTo>
                  <a:cubicBezTo>
                    <a:pt x="19687" y="46202"/>
                    <a:pt x="20434" y="46156"/>
                    <a:pt x="21140" y="46068"/>
                  </a:cubicBezTo>
                  <a:cubicBezTo>
                    <a:pt x="26177" y="45467"/>
                    <a:pt x="48960" y="44466"/>
                    <a:pt x="53830" y="44466"/>
                  </a:cubicBezTo>
                  <a:cubicBezTo>
                    <a:pt x="54498" y="44466"/>
                    <a:pt x="55398" y="44500"/>
                    <a:pt x="56499" y="44500"/>
                  </a:cubicBezTo>
                  <a:lnTo>
                    <a:pt x="57800" y="44567"/>
                  </a:lnTo>
                  <a:lnTo>
                    <a:pt x="57833" y="44533"/>
                  </a:lnTo>
                  <a:cubicBezTo>
                    <a:pt x="62076" y="44658"/>
                    <a:pt x="68211" y="45379"/>
                    <a:pt x="74049" y="45379"/>
                  </a:cubicBezTo>
                  <a:cubicBezTo>
                    <a:pt x="77575" y="45379"/>
                    <a:pt x="80992" y="45116"/>
                    <a:pt x="83819" y="44300"/>
                  </a:cubicBezTo>
                  <a:cubicBezTo>
                    <a:pt x="93159" y="41531"/>
                    <a:pt x="93692" y="23118"/>
                    <a:pt x="93692" y="23118"/>
                  </a:cubicBezTo>
                  <a:cubicBezTo>
                    <a:pt x="93692" y="23118"/>
                    <a:pt x="93092" y="4638"/>
                    <a:pt x="83819" y="1936"/>
                  </a:cubicBezTo>
                  <a:cubicBezTo>
                    <a:pt x="80950" y="1082"/>
                    <a:pt x="77474" y="808"/>
                    <a:pt x="73892" y="808"/>
                  </a:cubicBezTo>
                  <a:cubicBezTo>
                    <a:pt x="68101" y="808"/>
                    <a:pt x="62038" y="1525"/>
                    <a:pt x="57833" y="1669"/>
                  </a:cubicBezTo>
                  <a:lnTo>
                    <a:pt x="56532" y="1702"/>
                  </a:lnTo>
                  <a:cubicBezTo>
                    <a:pt x="55498" y="1769"/>
                    <a:pt x="54564" y="1769"/>
                    <a:pt x="53897" y="1769"/>
                  </a:cubicBezTo>
                  <a:cubicBezTo>
                    <a:pt x="49027" y="1769"/>
                    <a:pt x="26277" y="768"/>
                    <a:pt x="21207" y="135"/>
                  </a:cubicBezTo>
                  <a:cubicBezTo>
                    <a:pt x="20504" y="46"/>
                    <a:pt x="19759" y="1"/>
                    <a:pt x="1898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44"/>
            <p:cNvSpPr/>
            <p:nvPr/>
          </p:nvSpPr>
          <p:spPr>
            <a:xfrm>
              <a:off x="7361475" y="6024750"/>
              <a:ext cx="2342325" cy="1155050"/>
            </a:xfrm>
            <a:custGeom>
              <a:avLst/>
              <a:gdLst/>
              <a:ahLst/>
              <a:cxnLst/>
              <a:rect l="l" t="t" r="r" b="b"/>
              <a:pathLst>
                <a:path w="93693" h="46202" extrusionOk="0">
                  <a:moveTo>
                    <a:pt x="18986" y="0"/>
                  </a:moveTo>
                  <a:cubicBezTo>
                    <a:pt x="11037" y="0"/>
                    <a:pt x="92" y="4810"/>
                    <a:pt x="92" y="16879"/>
                  </a:cubicBezTo>
                  <a:lnTo>
                    <a:pt x="92" y="23084"/>
                  </a:lnTo>
                  <a:lnTo>
                    <a:pt x="92" y="29322"/>
                  </a:lnTo>
                  <a:cubicBezTo>
                    <a:pt x="1" y="41391"/>
                    <a:pt x="10937" y="46201"/>
                    <a:pt x="18912" y="46201"/>
                  </a:cubicBezTo>
                  <a:cubicBezTo>
                    <a:pt x="19687" y="46201"/>
                    <a:pt x="20434" y="46156"/>
                    <a:pt x="21140" y="46067"/>
                  </a:cubicBezTo>
                  <a:cubicBezTo>
                    <a:pt x="26177" y="45433"/>
                    <a:pt x="48960" y="44433"/>
                    <a:pt x="53830" y="44433"/>
                  </a:cubicBezTo>
                  <a:cubicBezTo>
                    <a:pt x="54498" y="44433"/>
                    <a:pt x="55398" y="44499"/>
                    <a:pt x="56499" y="44499"/>
                  </a:cubicBezTo>
                  <a:lnTo>
                    <a:pt x="57800" y="44566"/>
                  </a:lnTo>
                  <a:lnTo>
                    <a:pt x="57833" y="44533"/>
                  </a:lnTo>
                  <a:cubicBezTo>
                    <a:pt x="62047" y="44657"/>
                    <a:pt x="68128" y="45356"/>
                    <a:pt x="73929" y="45356"/>
                  </a:cubicBezTo>
                  <a:cubicBezTo>
                    <a:pt x="77498" y="45356"/>
                    <a:pt x="80960" y="45091"/>
                    <a:pt x="83818" y="44266"/>
                  </a:cubicBezTo>
                  <a:cubicBezTo>
                    <a:pt x="93158" y="41530"/>
                    <a:pt x="93692" y="23084"/>
                    <a:pt x="93692" y="23084"/>
                  </a:cubicBezTo>
                  <a:cubicBezTo>
                    <a:pt x="93692" y="23084"/>
                    <a:pt x="93092" y="4637"/>
                    <a:pt x="83818" y="1902"/>
                  </a:cubicBezTo>
                  <a:cubicBezTo>
                    <a:pt x="80954" y="1062"/>
                    <a:pt x="77482" y="790"/>
                    <a:pt x="73906" y="790"/>
                  </a:cubicBezTo>
                  <a:cubicBezTo>
                    <a:pt x="68111" y="790"/>
                    <a:pt x="62041" y="1504"/>
                    <a:pt x="57833" y="1669"/>
                  </a:cubicBezTo>
                  <a:lnTo>
                    <a:pt x="56532" y="1702"/>
                  </a:lnTo>
                  <a:cubicBezTo>
                    <a:pt x="55498" y="1735"/>
                    <a:pt x="54564" y="1735"/>
                    <a:pt x="53897" y="1735"/>
                  </a:cubicBezTo>
                  <a:cubicBezTo>
                    <a:pt x="49027" y="1735"/>
                    <a:pt x="26277" y="735"/>
                    <a:pt x="21207" y="134"/>
                  </a:cubicBezTo>
                  <a:cubicBezTo>
                    <a:pt x="20504" y="45"/>
                    <a:pt x="19759" y="0"/>
                    <a:pt x="1898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44"/>
            <p:cNvSpPr/>
            <p:nvPr/>
          </p:nvSpPr>
          <p:spPr>
            <a:xfrm>
              <a:off x="7407125" y="5988825"/>
              <a:ext cx="2463450" cy="1218525"/>
            </a:xfrm>
            <a:custGeom>
              <a:avLst/>
              <a:gdLst/>
              <a:ahLst/>
              <a:cxnLst/>
              <a:rect l="l" t="t" r="r" b="b"/>
              <a:pathLst>
                <a:path w="98538" h="48741" extrusionOk="0">
                  <a:moveTo>
                    <a:pt x="19911" y="0"/>
                  </a:moveTo>
                  <a:cubicBezTo>
                    <a:pt x="11532" y="0"/>
                    <a:pt x="1" y="5057"/>
                    <a:pt x="1" y="17783"/>
                  </a:cubicBezTo>
                  <a:lnTo>
                    <a:pt x="1" y="24321"/>
                  </a:lnTo>
                  <a:lnTo>
                    <a:pt x="1" y="30859"/>
                  </a:lnTo>
                  <a:cubicBezTo>
                    <a:pt x="31" y="43652"/>
                    <a:pt x="11577" y="48741"/>
                    <a:pt x="19957" y="48741"/>
                  </a:cubicBezTo>
                  <a:cubicBezTo>
                    <a:pt x="20754" y="48741"/>
                    <a:pt x="21523" y="48695"/>
                    <a:pt x="22250" y="48605"/>
                  </a:cubicBezTo>
                  <a:cubicBezTo>
                    <a:pt x="27587" y="47938"/>
                    <a:pt x="51504" y="46870"/>
                    <a:pt x="56641" y="46870"/>
                  </a:cubicBezTo>
                  <a:cubicBezTo>
                    <a:pt x="57342" y="46870"/>
                    <a:pt x="58309" y="46937"/>
                    <a:pt x="59410" y="46937"/>
                  </a:cubicBezTo>
                  <a:lnTo>
                    <a:pt x="60744" y="47004"/>
                  </a:lnTo>
                  <a:lnTo>
                    <a:pt x="60811" y="46970"/>
                  </a:lnTo>
                  <a:cubicBezTo>
                    <a:pt x="65230" y="47114"/>
                    <a:pt x="71573" y="47853"/>
                    <a:pt x="77634" y="47853"/>
                  </a:cubicBezTo>
                  <a:cubicBezTo>
                    <a:pt x="81409" y="47853"/>
                    <a:pt x="85075" y="47566"/>
                    <a:pt x="88097" y="46670"/>
                  </a:cubicBezTo>
                  <a:cubicBezTo>
                    <a:pt x="97904" y="43801"/>
                    <a:pt x="98538" y="24354"/>
                    <a:pt x="98538" y="24354"/>
                  </a:cubicBezTo>
                  <a:cubicBezTo>
                    <a:pt x="98538" y="24354"/>
                    <a:pt x="97937" y="4940"/>
                    <a:pt x="88097" y="2071"/>
                  </a:cubicBezTo>
                  <a:cubicBezTo>
                    <a:pt x="85084" y="1182"/>
                    <a:pt x="81437" y="897"/>
                    <a:pt x="77680" y="897"/>
                  </a:cubicBezTo>
                  <a:cubicBezTo>
                    <a:pt x="71577" y="897"/>
                    <a:pt x="65183" y="1647"/>
                    <a:pt x="60744" y="1771"/>
                  </a:cubicBezTo>
                  <a:lnTo>
                    <a:pt x="60711" y="1771"/>
                  </a:lnTo>
                  <a:lnTo>
                    <a:pt x="59343" y="1805"/>
                  </a:lnTo>
                  <a:cubicBezTo>
                    <a:pt x="58209" y="1838"/>
                    <a:pt x="57308" y="1838"/>
                    <a:pt x="56574" y="1838"/>
                  </a:cubicBezTo>
                  <a:cubicBezTo>
                    <a:pt x="51471" y="1838"/>
                    <a:pt x="27520" y="804"/>
                    <a:pt x="22216" y="137"/>
                  </a:cubicBezTo>
                  <a:cubicBezTo>
                    <a:pt x="21485" y="46"/>
                    <a:pt x="20712" y="0"/>
                    <a:pt x="1991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44"/>
            <p:cNvSpPr/>
            <p:nvPr/>
          </p:nvSpPr>
          <p:spPr>
            <a:xfrm>
              <a:off x="7464675" y="6968075"/>
              <a:ext cx="139275" cy="135800"/>
            </a:xfrm>
            <a:custGeom>
              <a:avLst/>
              <a:gdLst/>
              <a:ahLst/>
              <a:cxnLst/>
              <a:rect l="l" t="t" r="r" b="b"/>
              <a:pathLst>
                <a:path w="5571" h="5432" extrusionOk="0">
                  <a:moveTo>
                    <a:pt x="1684" y="0"/>
                  </a:moveTo>
                  <a:cubicBezTo>
                    <a:pt x="1083" y="0"/>
                    <a:pt x="494" y="166"/>
                    <a:pt x="0" y="495"/>
                  </a:cubicBezTo>
                  <a:cubicBezTo>
                    <a:pt x="1168" y="2463"/>
                    <a:pt x="2736" y="4098"/>
                    <a:pt x="4537" y="5432"/>
                  </a:cubicBezTo>
                  <a:cubicBezTo>
                    <a:pt x="5571" y="4198"/>
                    <a:pt x="5404" y="2296"/>
                    <a:pt x="4103" y="1029"/>
                  </a:cubicBezTo>
                  <a:cubicBezTo>
                    <a:pt x="3435" y="341"/>
                    <a:pt x="2547" y="0"/>
                    <a:pt x="16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44"/>
            <p:cNvSpPr/>
            <p:nvPr/>
          </p:nvSpPr>
          <p:spPr>
            <a:xfrm>
              <a:off x="7462175" y="6095650"/>
              <a:ext cx="141775" cy="137800"/>
            </a:xfrm>
            <a:custGeom>
              <a:avLst/>
              <a:gdLst/>
              <a:ahLst/>
              <a:cxnLst/>
              <a:rect l="l" t="t" r="r" b="b"/>
              <a:pathLst>
                <a:path w="5671" h="5512" extrusionOk="0">
                  <a:moveTo>
                    <a:pt x="4503" y="0"/>
                  </a:moveTo>
                  <a:lnTo>
                    <a:pt x="4503" y="0"/>
                  </a:lnTo>
                  <a:cubicBezTo>
                    <a:pt x="2735" y="1334"/>
                    <a:pt x="1168" y="2969"/>
                    <a:pt x="0" y="4937"/>
                  </a:cubicBezTo>
                  <a:cubicBezTo>
                    <a:pt x="528" y="5322"/>
                    <a:pt x="1153" y="5512"/>
                    <a:pt x="1793" y="5512"/>
                  </a:cubicBezTo>
                  <a:cubicBezTo>
                    <a:pt x="2649" y="5512"/>
                    <a:pt x="3530" y="5172"/>
                    <a:pt x="4237" y="4503"/>
                  </a:cubicBezTo>
                  <a:cubicBezTo>
                    <a:pt x="5571" y="3202"/>
                    <a:pt x="5671" y="1201"/>
                    <a:pt x="45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44"/>
            <p:cNvSpPr/>
            <p:nvPr/>
          </p:nvSpPr>
          <p:spPr>
            <a:xfrm>
              <a:off x="7543050" y="6871200"/>
              <a:ext cx="663850" cy="275075"/>
            </a:xfrm>
            <a:custGeom>
              <a:avLst/>
              <a:gdLst/>
              <a:ahLst/>
              <a:cxnLst/>
              <a:rect l="l" t="t" r="r" b="b"/>
              <a:pathLst>
                <a:path w="26554" h="11003" extrusionOk="0">
                  <a:moveTo>
                    <a:pt x="1" y="0"/>
                  </a:moveTo>
                  <a:cubicBezTo>
                    <a:pt x="1" y="0"/>
                    <a:pt x="1" y="0"/>
                    <a:pt x="1" y="0"/>
                  </a:cubicBezTo>
                  <a:lnTo>
                    <a:pt x="1" y="0"/>
                  </a:lnTo>
                  <a:cubicBezTo>
                    <a:pt x="1" y="0"/>
                    <a:pt x="1" y="0"/>
                    <a:pt x="1" y="0"/>
                  </a:cubicBezTo>
                  <a:close/>
                  <a:moveTo>
                    <a:pt x="1" y="0"/>
                  </a:moveTo>
                  <a:cubicBezTo>
                    <a:pt x="44" y="57"/>
                    <a:pt x="2819" y="11003"/>
                    <a:pt x="18504" y="11003"/>
                  </a:cubicBezTo>
                  <a:cubicBezTo>
                    <a:pt x="20879" y="11003"/>
                    <a:pt x="23551" y="10752"/>
                    <a:pt x="26553" y="10174"/>
                  </a:cubicBezTo>
                  <a:cubicBezTo>
                    <a:pt x="26553" y="10174"/>
                    <a:pt x="8341" y="6572"/>
                    <a:pt x="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44"/>
            <p:cNvSpPr/>
            <p:nvPr/>
          </p:nvSpPr>
          <p:spPr>
            <a:xfrm>
              <a:off x="7543050" y="6063525"/>
              <a:ext cx="663850" cy="274825"/>
            </a:xfrm>
            <a:custGeom>
              <a:avLst/>
              <a:gdLst/>
              <a:ahLst/>
              <a:cxnLst/>
              <a:rect l="l" t="t" r="r" b="b"/>
              <a:pathLst>
                <a:path w="26554" h="10993" extrusionOk="0">
                  <a:moveTo>
                    <a:pt x="18550" y="1"/>
                  </a:moveTo>
                  <a:cubicBezTo>
                    <a:pt x="2876" y="1"/>
                    <a:pt x="63" y="10892"/>
                    <a:pt x="2" y="10991"/>
                  </a:cubicBezTo>
                  <a:lnTo>
                    <a:pt x="2" y="10991"/>
                  </a:lnTo>
                  <a:cubicBezTo>
                    <a:pt x="8341" y="4420"/>
                    <a:pt x="26553" y="818"/>
                    <a:pt x="26553" y="818"/>
                  </a:cubicBezTo>
                  <a:cubicBezTo>
                    <a:pt x="23570" y="248"/>
                    <a:pt x="20914" y="1"/>
                    <a:pt x="18550" y="1"/>
                  </a:cubicBezTo>
                  <a:close/>
                  <a:moveTo>
                    <a:pt x="2" y="10991"/>
                  </a:moveTo>
                  <a:cubicBezTo>
                    <a:pt x="1" y="10992"/>
                    <a:pt x="1" y="10992"/>
                    <a:pt x="1" y="10992"/>
                  </a:cubicBezTo>
                  <a:cubicBezTo>
                    <a:pt x="1" y="10992"/>
                    <a:pt x="1" y="10992"/>
                    <a:pt x="1" y="10992"/>
                  </a:cubicBezTo>
                  <a:cubicBezTo>
                    <a:pt x="1" y="10992"/>
                    <a:pt x="1" y="10992"/>
                    <a:pt x="2" y="1099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44"/>
            <p:cNvSpPr/>
            <p:nvPr/>
          </p:nvSpPr>
          <p:spPr>
            <a:xfrm>
              <a:off x="7407950" y="6455075"/>
              <a:ext cx="2463450" cy="287725"/>
            </a:xfrm>
            <a:custGeom>
              <a:avLst/>
              <a:gdLst/>
              <a:ahLst/>
              <a:cxnLst/>
              <a:rect l="l" t="t" r="r" b="b"/>
              <a:pathLst>
                <a:path w="98538" h="11509" extrusionOk="0">
                  <a:moveTo>
                    <a:pt x="1" y="0"/>
                  </a:moveTo>
                  <a:lnTo>
                    <a:pt x="1" y="5704"/>
                  </a:lnTo>
                  <a:lnTo>
                    <a:pt x="1" y="11508"/>
                  </a:lnTo>
                  <a:lnTo>
                    <a:pt x="97904" y="11508"/>
                  </a:lnTo>
                  <a:cubicBezTo>
                    <a:pt x="98438" y="8206"/>
                    <a:pt x="98538" y="5771"/>
                    <a:pt x="98538" y="5771"/>
                  </a:cubicBezTo>
                  <a:cubicBezTo>
                    <a:pt x="98538" y="5771"/>
                    <a:pt x="98438" y="3302"/>
                    <a:pt x="9790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44"/>
            <p:cNvSpPr/>
            <p:nvPr/>
          </p:nvSpPr>
          <p:spPr>
            <a:xfrm>
              <a:off x="8594650" y="6559300"/>
              <a:ext cx="45050" cy="76750"/>
            </a:xfrm>
            <a:custGeom>
              <a:avLst/>
              <a:gdLst/>
              <a:ahLst/>
              <a:cxnLst/>
              <a:rect l="l" t="t" r="r" b="b"/>
              <a:pathLst>
                <a:path w="1802" h="3070" extrusionOk="0">
                  <a:moveTo>
                    <a:pt x="1801" y="1"/>
                  </a:moveTo>
                  <a:lnTo>
                    <a:pt x="0" y="634"/>
                  </a:lnTo>
                  <a:lnTo>
                    <a:pt x="0" y="2469"/>
                  </a:lnTo>
                  <a:lnTo>
                    <a:pt x="1801" y="3070"/>
                  </a:lnTo>
                  <a:lnTo>
                    <a:pt x="180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44"/>
            <p:cNvSpPr/>
            <p:nvPr/>
          </p:nvSpPr>
          <p:spPr>
            <a:xfrm>
              <a:off x="9371875" y="6847850"/>
              <a:ext cx="237675" cy="162625"/>
            </a:xfrm>
            <a:custGeom>
              <a:avLst/>
              <a:gdLst/>
              <a:ahLst/>
              <a:cxnLst/>
              <a:rect l="l" t="t" r="r" b="b"/>
              <a:pathLst>
                <a:path w="9507" h="6505" extrusionOk="0">
                  <a:moveTo>
                    <a:pt x="9507" y="0"/>
                  </a:moveTo>
                  <a:lnTo>
                    <a:pt x="767" y="2802"/>
                  </a:lnTo>
                  <a:lnTo>
                    <a:pt x="0" y="6505"/>
                  </a:lnTo>
                  <a:lnTo>
                    <a:pt x="0" y="6505"/>
                  </a:lnTo>
                  <a:lnTo>
                    <a:pt x="8740" y="3736"/>
                  </a:lnTo>
                  <a:lnTo>
                    <a:pt x="95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44"/>
            <p:cNvSpPr/>
            <p:nvPr/>
          </p:nvSpPr>
          <p:spPr>
            <a:xfrm>
              <a:off x="9371875" y="6174025"/>
              <a:ext cx="237675" cy="163475"/>
            </a:xfrm>
            <a:custGeom>
              <a:avLst/>
              <a:gdLst/>
              <a:ahLst/>
              <a:cxnLst/>
              <a:rect l="l" t="t" r="r" b="b"/>
              <a:pathLst>
                <a:path w="9507" h="6539" extrusionOk="0">
                  <a:moveTo>
                    <a:pt x="0" y="1"/>
                  </a:moveTo>
                  <a:lnTo>
                    <a:pt x="767" y="3737"/>
                  </a:lnTo>
                  <a:lnTo>
                    <a:pt x="9507" y="6539"/>
                  </a:lnTo>
                  <a:lnTo>
                    <a:pt x="8740" y="2769"/>
                  </a:ln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44"/>
            <p:cNvSpPr/>
            <p:nvPr/>
          </p:nvSpPr>
          <p:spPr>
            <a:xfrm>
              <a:off x="8903875" y="5962675"/>
              <a:ext cx="145275" cy="144675"/>
            </a:xfrm>
            <a:custGeom>
              <a:avLst/>
              <a:gdLst/>
              <a:ahLst/>
              <a:cxnLst/>
              <a:rect l="l" t="t" r="r" b="b"/>
              <a:pathLst>
                <a:path w="5811" h="5787" extrusionOk="0">
                  <a:moveTo>
                    <a:pt x="1156" y="0"/>
                  </a:moveTo>
                  <a:cubicBezTo>
                    <a:pt x="1" y="0"/>
                    <a:pt x="171" y="703"/>
                    <a:pt x="540" y="1350"/>
                  </a:cubicBezTo>
                  <a:cubicBezTo>
                    <a:pt x="974" y="2050"/>
                    <a:pt x="3209" y="5786"/>
                    <a:pt x="3209" y="5786"/>
                  </a:cubicBezTo>
                  <a:cubicBezTo>
                    <a:pt x="3209" y="5786"/>
                    <a:pt x="5611" y="5452"/>
                    <a:pt x="5677" y="4152"/>
                  </a:cubicBezTo>
                  <a:cubicBezTo>
                    <a:pt x="5811" y="2851"/>
                    <a:pt x="2975" y="149"/>
                    <a:pt x="1474" y="15"/>
                  </a:cubicBezTo>
                  <a:cubicBezTo>
                    <a:pt x="1358" y="5"/>
                    <a:pt x="1252" y="0"/>
                    <a:pt x="11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44"/>
            <p:cNvSpPr/>
            <p:nvPr/>
          </p:nvSpPr>
          <p:spPr>
            <a:xfrm>
              <a:off x="8903900" y="7113025"/>
              <a:ext cx="145250" cy="143875"/>
            </a:xfrm>
            <a:custGeom>
              <a:avLst/>
              <a:gdLst/>
              <a:ahLst/>
              <a:cxnLst/>
              <a:rect l="l" t="t" r="r" b="b"/>
              <a:pathLst>
                <a:path w="5810" h="5755" extrusionOk="0">
                  <a:moveTo>
                    <a:pt x="3208" y="1"/>
                  </a:moveTo>
                  <a:cubicBezTo>
                    <a:pt x="3208" y="1"/>
                    <a:pt x="973" y="3670"/>
                    <a:pt x="539" y="4404"/>
                  </a:cubicBezTo>
                  <a:cubicBezTo>
                    <a:pt x="171" y="5079"/>
                    <a:pt x="1" y="5754"/>
                    <a:pt x="1144" y="5754"/>
                  </a:cubicBezTo>
                  <a:cubicBezTo>
                    <a:pt x="1244" y="5754"/>
                    <a:pt x="1353" y="5749"/>
                    <a:pt x="1473" y="5738"/>
                  </a:cubicBezTo>
                  <a:cubicBezTo>
                    <a:pt x="2974" y="5638"/>
                    <a:pt x="5810" y="2903"/>
                    <a:pt x="5676" y="1635"/>
                  </a:cubicBezTo>
                  <a:cubicBezTo>
                    <a:pt x="5610" y="334"/>
                    <a:pt x="3208" y="1"/>
                    <a:pt x="32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44"/>
            <p:cNvSpPr/>
            <p:nvPr/>
          </p:nvSpPr>
          <p:spPr>
            <a:xfrm>
              <a:off x="9573675" y="7002125"/>
              <a:ext cx="201825" cy="162625"/>
            </a:xfrm>
            <a:custGeom>
              <a:avLst/>
              <a:gdLst/>
              <a:ahLst/>
              <a:cxnLst/>
              <a:rect l="l" t="t" r="r" b="b"/>
              <a:pathLst>
                <a:path w="8073" h="6505" extrusionOk="0">
                  <a:moveTo>
                    <a:pt x="8073" y="0"/>
                  </a:moveTo>
                  <a:cubicBezTo>
                    <a:pt x="7005" y="100"/>
                    <a:pt x="2736" y="734"/>
                    <a:pt x="0" y="6472"/>
                  </a:cubicBezTo>
                  <a:lnTo>
                    <a:pt x="0" y="6505"/>
                  </a:lnTo>
                  <a:lnTo>
                    <a:pt x="1502" y="6138"/>
                  </a:lnTo>
                  <a:cubicBezTo>
                    <a:pt x="4437" y="5271"/>
                    <a:pt x="6572" y="2936"/>
                    <a:pt x="80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44"/>
            <p:cNvSpPr/>
            <p:nvPr/>
          </p:nvSpPr>
          <p:spPr>
            <a:xfrm>
              <a:off x="9574500" y="6032250"/>
              <a:ext cx="201000" cy="160975"/>
            </a:xfrm>
            <a:custGeom>
              <a:avLst/>
              <a:gdLst/>
              <a:ahLst/>
              <a:cxnLst/>
              <a:rect l="l" t="t" r="r" b="b"/>
              <a:pathLst>
                <a:path w="8040" h="6439" extrusionOk="0">
                  <a:moveTo>
                    <a:pt x="1" y="1"/>
                  </a:moveTo>
                  <a:cubicBezTo>
                    <a:pt x="2703" y="5672"/>
                    <a:pt x="6872" y="6372"/>
                    <a:pt x="8040" y="6439"/>
                  </a:cubicBezTo>
                  <a:cubicBezTo>
                    <a:pt x="6505" y="3537"/>
                    <a:pt x="4371" y="1202"/>
                    <a:pt x="1469" y="368"/>
                  </a:cubicBezTo>
                  <a:cubicBezTo>
                    <a:pt x="1002" y="234"/>
                    <a:pt x="501" y="101"/>
                    <a:pt x="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44"/>
            <p:cNvSpPr/>
            <p:nvPr/>
          </p:nvSpPr>
          <p:spPr>
            <a:xfrm>
              <a:off x="8694725" y="6146500"/>
              <a:ext cx="522050" cy="924025"/>
            </a:xfrm>
            <a:custGeom>
              <a:avLst/>
              <a:gdLst/>
              <a:ahLst/>
              <a:cxnLst/>
              <a:rect l="l" t="t" r="r" b="b"/>
              <a:pathLst>
                <a:path w="20882" h="36961" extrusionOk="0">
                  <a:moveTo>
                    <a:pt x="17212" y="1"/>
                  </a:moveTo>
                  <a:lnTo>
                    <a:pt x="0" y="4371"/>
                  </a:lnTo>
                  <a:lnTo>
                    <a:pt x="0" y="32557"/>
                  </a:lnTo>
                  <a:lnTo>
                    <a:pt x="17212" y="36961"/>
                  </a:lnTo>
                  <a:cubicBezTo>
                    <a:pt x="19614" y="31023"/>
                    <a:pt x="20882" y="25052"/>
                    <a:pt x="20882" y="18481"/>
                  </a:cubicBezTo>
                  <a:cubicBezTo>
                    <a:pt x="20882" y="11876"/>
                    <a:pt x="19614" y="5938"/>
                    <a:pt x="172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44"/>
            <p:cNvSpPr/>
            <p:nvPr/>
          </p:nvSpPr>
          <p:spPr>
            <a:xfrm>
              <a:off x="8694725" y="6265750"/>
              <a:ext cx="490375" cy="804775"/>
            </a:xfrm>
            <a:custGeom>
              <a:avLst/>
              <a:gdLst/>
              <a:ahLst/>
              <a:cxnLst/>
              <a:rect l="l" t="t" r="r" b="b"/>
              <a:pathLst>
                <a:path w="19615" h="32191" extrusionOk="0">
                  <a:moveTo>
                    <a:pt x="0" y="1"/>
                  </a:moveTo>
                  <a:lnTo>
                    <a:pt x="0" y="27787"/>
                  </a:lnTo>
                  <a:lnTo>
                    <a:pt x="17212" y="32191"/>
                  </a:lnTo>
                  <a:cubicBezTo>
                    <a:pt x="18246" y="29689"/>
                    <a:pt x="19047" y="27220"/>
                    <a:pt x="19614" y="24685"/>
                  </a:cubicBezTo>
                  <a:lnTo>
                    <a:pt x="0" y="1"/>
                  </a:lnTo>
                  <a:close/>
                </a:path>
              </a:pathLst>
            </a:custGeom>
            <a:solidFill>
              <a:srgbClr val="F2F2F2">
                <a:alpha val="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44"/>
            <p:cNvSpPr/>
            <p:nvPr/>
          </p:nvSpPr>
          <p:spPr>
            <a:xfrm>
              <a:off x="7869950" y="6989600"/>
              <a:ext cx="1234250" cy="105950"/>
            </a:xfrm>
            <a:custGeom>
              <a:avLst/>
              <a:gdLst/>
              <a:ahLst/>
              <a:cxnLst/>
              <a:rect l="l" t="t" r="r" b="b"/>
              <a:pathLst>
                <a:path w="49370" h="4238" extrusionOk="0">
                  <a:moveTo>
                    <a:pt x="1" y="1"/>
                  </a:moveTo>
                  <a:cubicBezTo>
                    <a:pt x="1" y="1"/>
                    <a:pt x="9975" y="4237"/>
                    <a:pt x="19114" y="4237"/>
                  </a:cubicBezTo>
                  <a:lnTo>
                    <a:pt x="49369" y="4237"/>
                  </a:lnTo>
                  <a:lnTo>
                    <a:pt x="3232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44"/>
            <p:cNvSpPr/>
            <p:nvPr/>
          </p:nvSpPr>
          <p:spPr>
            <a:xfrm>
              <a:off x="7869950" y="6989600"/>
              <a:ext cx="527900" cy="105950"/>
            </a:xfrm>
            <a:custGeom>
              <a:avLst/>
              <a:gdLst/>
              <a:ahLst/>
              <a:cxnLst/>
              <a:rect l="l" t="t" r="r" b="b"/>
              <a:pathLst>
                <a:path w="21116" h="4238" extrusionOk="0">
                  <a:moveTo>
                    <a:pt x="1" y="1"/>
                  </a:moveTo>
                  <a:cubicBezTo>
                    <a:pt x="1" y="1"/>
                    <a:pt x="9975" y="4237"/>
                    <a:pt x="19081" y="4237"/>
                  </a:cubicBezTo>
                  <a:lnTo>
                    <a:pt x="21116" y="4237"/>
                  </a:lnTo>
                  <a:lnTo>
                    <a:pt x="1778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44"/>
            <p:cNvSpPr/>
            <p:nvPr/>
          </p:nvSpPr>
          <p:spPr>
            <a:xfrm>
              <a:off x="7543900" y="6253250"/>
              <a:ext cx="538725" cy="708875"/>
            </a:xfrm>
            <a:custGeom>
              <a:avLst/>
              <a:gdLst/>
              <a:ahLst/>
              <a:cxnLst/>
              <a:rect l="l" t="t" r="r" b="b"/>
              <a:pathLst>
                <a:path w="21549" h="28355" extrusionOk="0">
                  <a:moveTo>
                    <a:pt x="12009" y="1"/>
                  </a:moveTo>
                  <a:lnTo>
                    <a:pt x="0" y="5038"/>
                  </a:lnTo>
                  <a:lnTo>
                    <a:pt x="0" y="23284"/>
                  </a:lnTo>
                  <a:lnTo>
                    <a:pt x="12009" y="28354"/>
                  </a:lnTo>
                  <a:lnTo>
                    <a:pt x="21549" y="28021"/>
                  </a:lnTo>
                  <a:lnTo>
                    <a:pt x="21549" y="368"/>
                  </a:lnTo>
                  <a:lnTo>
                    <a:pt x="1200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44"/>
            <p:cNvSpPr/>
            <p:nvPr/>
          </p:nvSpPr>
          <p:spPr>
            <a:xfrm>
              <a:off x="7543900" y="6295775"/>
              <a:ext cx="538725" cy="666350"/>
            </a:xfrm>
            <a:custGeom>
              <a:avLst/>
              <a:gdLst/>
              <a:ahLst/>
              <a:cxnLst/>
              <a:rect l="l" t="t" r="r" b="b"/>
              <a:pathLst>
                <a:path w="21549" h="26654" extrusionOk="0">
                  <a:moveTo>
                    <a:pt x="7906" y="1"/>
                  </a:moveTo>
                  <a:lnTo>
                    <a:pt x="0" y="3337"/>
                  </a:lnTo>
                  <a:lnTo>
                    <a:pt x="0" y="21583"/>
                  </a:lnTo>
                  <a:lnTo>
                    <a:pt x="12009" y="26653"/>
                  </a:lnTo>
                  <a:lnTo>
                    <a:pt x="21549" y="26320"/>
                  </a:lnTo>
                  <a:lnTo>
                    <a:pt x="21549" y="17146"/>
                  </a:lnTo>
                  <a:lnTo>
                    <a:pt x="790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44"/>
            <p:cNvSpPr/>
            <p:nvPr/>
          </p:nvSpPr>
          <p:spPr>
            <a:xfrm>
              <a:off x="7869950" y="6120650"/>
              <a:ext cx="1234250" cy="105100"/>
            </a:xfrm>
            <a:custGeom>
              <a:avLst/>
              <a:gdLst/>
              <a:ahLst/>
              <a:cxnLst/>
              <a:rect l="l" t="t" r="r" b="b"/>
              <a:pathLst>
                <a:path w="49370" h="4204" extrusionOk="0">
                  <a:moveTo>
                    <a:pt x="19114" y="1"/>
                  </a:moveTo>
                  <a:cubicBezTo>
                    <a:pt x="9975" y="1"/>
                    <a:pt x="1" y="4204"/>
                    <a:pt x="1" y="4204"/>
                  </a:cubicBezTo>
                  <a:lnTo>
                    <a:pt x="32324" y="4204"/>
                  </a:lnTo>
                  <a:lnTo>
                    <a:pt x="4936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44"/>
            <p:cNvSpPr/>
            <p:nvPr/>
          </p:nvSpPr>
          <p:spPr>
            <a:xfrm>
              <a:off x="7869950" y="6120650"/>
              <a:ext cx="632150" cy="105100"/>
            </a:xfrm>
            <a:custGeom>
              <a:avLst/>
              <a:gdLst/>
              <a:ahLst/>
              <a:cxnLst/>
              <a:rect l="l" t="t" r="r" b="b"/>
              <a:pathLst>
                <a:path w="25286" h="4204" extrusionOk="0">
                  <a:moveTo>
                    <a:pt x="19114" y="1"/>
                  </a:moveTo>
                  <a:cubicBezTo>
                    <a:pt x="9975" y="1"/>
                    <a:pt x="1" y="4204"/>
                    <a:pt x="1" y="4204"/>
                  </a:cubicBezTo>
                  <a:lnTo>
                    <a:pt x="25286" y="4204"/>
                  </a:lnTo>
                  <a:lnTo>
                    <a:pt x="2195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2" name="Google Shape;762;p44"/>
          <p:cNvGrpSpPr/>
          <p:nvPr/>
        </p:nvGrpSpPr>
        <p:grpSpPr>
          <a:xfrm>
            <a:off x="7304210" y="3541249"/>
            <a:ext cx="800339" cy="652758"/>
            <a:chOff x="6835707" y="4485050"/>
            <a:chExt cx="889068" cy="725125"/>
          </a:xfrm>
        </p:grpSpPr>
        <p:cxnSp>
          <p:nvCxnSpPr>
            <p:cNvPr id="763" name="Google Shape;763;p44"/>
            <p:cNvCxnSpPr/>
            <p:nvPr/>
          </p:nvCxnSpPr>
          <p:spPr>
            <a:xfrm>
              <a:off x="6835707" y="4857746"/>
              <a:ext cx="877200" cy="0"/>
            </a:xfrm>
            <a:prstGeom prst="straightConnector1">
              <a:avLst/>
            </a:prstGeom>
            <a:noFill/>
            <a:ln w="38100" cap="flat" cmpd="sng">
              <a:solidFill>
                <a:schemeClr val="lt1"/>
              </a:solidFill>
              <a:prstDash val="solid"/>
              <a:round/>
              <a:headEnd type="none" w="med" len="med"/>
              <a:tailEnd type="none" w="med" len="med"/>
            </a:ln>
          </p:spPr>
        </p:cxnSp>
        <p:sp>
          <p:nvSpPr>
            <p:cNvPr id="764" name="Google Shape;764;p44"/>
            <p:cNvSpPr/>
            <p:nvPr/>
          </p:nvSpPr>
          <p:spPr>
            <a:xfrm>
              <a:off x="7353300" y="4485050"/>
              <a:ext cx="371475" cy="725125"/>
            </a:xfrm>
            <a:custGeom>
              <a:avLst/>
              <a:gdLst/>
              <a:ahLst/>
              <a:cxnLst/>
              <a:rect l="l" t="t" r="r" b="b"/>
              <a:pathLst>
                <a:path w="14859" h="29005" extrusionOk="0">
                  <a:moveTo>
                    <a:pt x="0" y="0"/>
                  </a:moveTo>
                  <a:lnTo>
                    <a:pt x="14859" y="14859"/>
                  </a:lnTo>
                  <a:lnTo>
                    <a:pt x="762" y="29005"/>
                  </a:lnTo>
                </a:path>
              </a:pathLst>
            </a:custGeom>
            <a:noFill/>
            <a:ln w="38100" cap="flat" cmpd="sng">
              <a:solidFill>
                <a:schemeClr val="lt1"/>
              </a:solidFill>
              <a:prstDash val="solid"/>
              <a:round/>
              <a:headEnd type="none" w="med" len="med"/>
              <a:tailEnd type="none" w="med" len="med"/>
            </a:ln>
          </p:spPr>
          <p:txBody>
            <a:bodyPr/>
            <a:lstStyle/>
            <a:p>
              <a:endParaRPr lang="en-US"/>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Google Shape;3159;p72"/>
          <p:cNvSpPr/>
          <p:nvPr/>
        </p:nvSpPr>
        <p:spPr>
          <a:xfrm>
            <a:off x="739050" y="2435879"/>
            <a:ext cx="2456400" cy="571500"/>
          </a:xfrm>
          <a:prstGeom prst="roundRect">
            <a:avLst>
              <a:gd name="adj" fmla="val 0"/>
            </a:avLst>
          </a:prstGeom>
          <a:solidFill>
            <a:schemeClr val="dk2"/>
          </a:solid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US" sz="2000" b="1" dirty="0">
                <a:solidFill>
                  <a:schemeClr val="lt1"/>
                </a:solidFill>
                <a:latin typeface="Barlow" panose="020B0604020202020204" charset="0"/>
                <a:ea typeface="Barlow"/>
                <a:cs typeface="Barlow"/>
                <a:sym typeface="Barlow"/>
              </a:rPr>
              <a:t>Counting</a:t>
            </a:r>
            <a:endParaRPr sz="2000" b="1" dirty="0">
              <a:solidFill>
                <a:schemeClr val="lt1"/>
              </a:solidFill>
              <a:latin typeface="Barlow" panose="020B0604020202020204" charset="0"/>
              <a:ea typeface="Barlow"/>
              <a:cs typeface="Barlow"/>
              <a:sym typeface="Barlow"/>
            </a:endParaRPr>
          </a:p>
        </p:txBody>
      </p:sp>
      <p:sp>
        <p:nvSpPr>
          <p:cNvPr id="11" name="Google Shape;3160;p72"/>
          <p:cNvSpPr/>
          <p:nvPr/>
        </p:nvSpPr>
        <p:spPr>
          <a:xfrm>
            <a:off x="3348563" y="2435857"/>
            <a:ext cx="2456400" cy="571500"/>
          </a:xfrm>
          <a:prstGeom prst="roundRect">
            <a:avLst>
              <a:gd name="adj" fmla="val 0"/>
            </a:avLst>
          </a:prstGeom>
          <a:solidFill>
            <a:schemeClr val="dk2"/>
          </a:solid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2000" b="1" dirty="0">
                <a:solidFill>
                  <a:schemeClr val="lt1"/>
                </a:solidFill>
                <a:latin typeface="Barlow"/>
                <a:ea typeface="Barlow"/>
                <a:cs typeface="Barlow"/>
                <a:sym typeface="Barlow"/>
              </a:rPr>
              <a:t>Arduino Board</a:t>
            </a:r>
            <a:endParaRPr sz="2000" b="1" dirty="0">
              <a:solidFill>
                <a:schemeClr val="lt1"/>
              </a:solidFill>
              <a:latin typeface="Barlow"/>
              <a:ea typeface="Barlow"/>
              <a:cs typeface="Barlow"/>
              <a:sym typeface="Barlow"/>
            </a:endParaRPr>
          </a:p>
        </p:txBody>
      </p:sp>
      <p:sp>
        <p:nvSpPr>
          <p:cNvPr id="12" name="Google Shape;3161;p72"/>
          <p:cNvSpPr/>
          <p:nvPr/>
        </p:nvSpPr>
        <p:spPr>
          <a:xfrm>
            <a:off x="5954597" y="2435879"/>
            <a:ext cx="2456400" cy="571500"/>
          </a:xfrm>
          <a:prstGeom prst="roundRect">
            <a:avLst>
              <a:gd name="adj" fmla="val 0"/>
            </a:avLst>
          </a:prstGeom>
          <a:solidFill>
            <a:schemeClr val="dk2"/>
          </a:solid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2000" b="1" dirty="0">
                <a:solidFill>
                  <a:schemeClr val="lt1"/>
                </a:solidFill>
                <a:latin typeface="Barlow"/>
                <a:ea typeface="Barlow"/>
                <a:cs typeface="Barlow"/>
                <a:sym typeface="Barlow"/>
              </a:rPr>
              <a:t>Display</a:t>
            </a:r>
            <a:endParaRPr sz="2000" b="1" dirty="0">
              <a:solidFill>
                <a:schemeClr val="lt1"/>
              </a:solidFill>
              <a:latin typeface="Barlow"/>
              <a:ea typeface="Barlow"/>
              <a:cs typeface="Barlow"/>
              <a:sym typeface="Barlow"/>
            </a:endParaRPr>
          </a:p>
        </p:txBody>
      </p:sp>
      <p:sp>
        <p:nvSpPr>
          <p:cNvPr id="13" name="Google Shape;3162;p72"/>
          <p:cNvSpPr/>
          <p:nvPr/>
        </p:nvSpPr>
        <p:spPr>
          <a:xfrm>
            <a:off x="865199" y="3426372"/>
            <a:ext cx="2311571" cy="950009"/>
          </a:xfrm>
          <a:prstGeom prst="roundRect">
            <a:avLst>
              <a:gd name="adj" fmla="val 0"/>
            </a:avLst>
          </a:prstGeom>
          <a:noFill/>
          <a:ln>
            <a:noFill/>
          </a:ln>
        </p:spPr>
        <p:txBody>
          <a:bodyPr spcFirstLastPara="1" wrap="square" lIns="91425" tIns="91425" rIns="91425" bIns="91425" anchor="ctr" anchorCtr="0">
            <a:noAutofit/>
          </a:bodyPr>
          <a:lstStyle/>
          <a:p>
            <a:pPr marL="0" lvl="0" indent="0" algn="just" rtl="0">
              <a:lnSpc>
                <a:spcPct val="100000"/>
              </a:lnSpc>
              <a:spcBef>
                <a:spcPts val="0"/>
              </a:spcBef>
              <a:spcAft>
                <a:spcPts val="0"/>
              </a:spcAft>
              <a:buNone/>
            </a:pPr>
            <a:r>
              <a:rPr lang="en-US" dirty="0">
                <a:solidFill>
                  <a:schemeClr val="tx1"/>
                </a:solidFill>
                <a:latin typeface="Barlow"/>
                <a:ea typeface="Barlow"/>
                <a:cs typeface="Barlow"/>
                <a:sym typeface="Barlow"/>
              </a:rPr>
              <a:t>Counting the number of vehicle we use IR sensors, Servo Motor and Arduino UNO board.</a:t>
            </a:r>
            <a:endParaRPr dirty="0">
              <a:solidFill>
                <a:schemeClr val="tx1"/>
              </a:solidFill>
              <a:latin typeface="Barlow"/>
              <a:ea typeface="Barlow"/>
              <a:cs typeface="Barlow"/>
              <a:sym typeface="Barlow"/>
            </a:endParaRPr>
          </a:p>
        </p:txBody>
      </p:sp>
      <p:sp>
        <p:nvSpPr>
          <p:cNvPr id="18" name="Google Shape;3169;p72"/>
          <p:cNvSpPr/>
          <p:nvPr/>
        </p:nvSpPr>
        <p:spPr>
          <a:xfrm>
            <a:off x="735350" y="3100251"/>
            <a:ext cx="176553" cy="1511709"/>
          </a:xfrm>
          <a:custGeom>
            <a:avLst/>
            <a:gdLst/>
            <a:ahLst/>
            <a:cxnLst/>
            <a:rect l="l" t="t" r="r" b="b"/>
            <a:pathLst>
              <a:path w="9054" h="68095" extrusionOk="0">
                <a:moveTo>
                  <a:pt x="9054" y="68095"/>
                </a:moveTo>
                <a:lnTo>
                  <a:pt x="0" y="68077"/>
                </a:lnTo>
                <a:lnTo>
                  <a:pt x="0" y="20"/>
                </a:lnTo>
                <a:lnTo>
                  <a:pt x="8731" y="0"/>
                </a:lnTo>
              </a:path>
            </a:pathLst>
          </a:custGeom>
          <a:noFill/>
          <a:ln w="38100" cap="flat" cmpd="sng">
            <a:solidFill>
              <a:schemeClr val="dk1"/>
            </a:solidFill>
            <a:prstDash val="solid"/>
            <a:round/>
            <a:headEnd type="none" w="med" len="med"/>
            <a:tailEnd type="none" w="med" len="med"/>
          </a:ln>
        </p:spPr>
        <p:txBody>
          <a:bodyPr/>
          <a:lstStyle/>
          <a:p>
            <a:endParaRPr lang="en-US"/>
          </a:p>
        </p:txBody>
      </p:sp>
      <p:sp>
        <p:nvSpPr>
          <p:cNvPr id="22" name="Google Shape;3173;p72"/>
          <p:cNvSpPr/>
          <p:nvPr/>
        </p:nvSpPr>
        <p:spPr>
          <a:xfrm>
            <a:off x="3346096" y="3093075"/>
            <a:ext cx="173022" cy="1511709"/>
          </a:xfrm>
          <a:custGeom>
            <a:avLst/>
            <a:gdLst/>
            <a:ahLst/>
            <a:cxnLst/>
            <a:rect l="l" t="t" r="r" b="b"/>
            <a:pathLst>
              <a:path w="9054" h="68095" extrusionOk="0">
                <a:moveTo>
                  <a:pt x="9054" y="68095"/>
                </a:moveTo>
                <a:lnTo>
                  <a:pt x="0" y="68077"/>
                </a:lnTo>
                <a:lnTo>
                  <a:pt x="0" y="20"/>
                </a:lnTo>
                <a:lnTo>
                  <a:pt x="8731" y="0"/>
                </a:lnTo>
              </a:path>
            </a:pathLst>
          </a:custGeom>
          <a:noFill/>
          <a:ln w="38100" cap="flat" cmpd="sng">
            <a:solidFill>
              <a:schemeClr val="dk1"/>
            </a:solidFill>
            <a:prstDash val="solid"/>
            <a:round/>
            <a:headEnd type="none" w="med" len="med"/>
            <a:tailEnd type="none" w="med" len="med"/>
          </a:ln>
        </p:spPr>
        <p:txBody>
          <a:bodyPr/>
          <a:lstStyle/>
          <a:p>
            <a:endParaRPr lang="en-US"/>
          </a:p>
        </p:txBody>
      </p:sp>
      <p:sp>
        <p:nvSpPr>
          <p:cNvPr id="26" name="Google Shape;3177;p72"/>
          <p:cNvSpPr/>
          <p:nvPr/>
        </p:nvSpPr>
        <p:spPr>
          <a:xfrm>
            <a:off x="5963972" y="3093091"/>
            <a:ext cx="176553" cy="1511709"/>
          </a:xfrm>
          <a:custGeom>
            <a:avLst/>
            <a:gdLst/>
            <a:ahLst/>
            <a:cxnLst/>
            <a:rect l="l" t="t" r="r" b="b"/>
            <a:pathLst>
              <a:path w="9054" h="68095" extrusionOk="0">
                <a:moveTo>
                  <a:pt x="9054" y="68095"/>
                </a:moveTo>
                <a:lnTo>
                  <a:pt x="0" y="68077"/>
                </a:lnTo>
                <a:lnTo>
                  <a:pt x="0" y="20"/>
                </a:lnTo>
                <a:lnTo>
                  <a:pt x="8731" y="0"/>
                </a:lnTo>
              </a:path>
            </a:pathLst>
          </a:custGeom>
          <a:noFill/>
          <a:ln w="38100" cap="flat" cmpd="sng">
            <a:solidFill>
              <a:schemeClr val="dk1"/>
            </a:solidFill>
            <a:prstDash val="solid"/>
            <a:round/>
            <a:headEnd type="none" w="med" len="med"/>
            <a:tailEnd type="none" w="med" len="med"/>
          </a:ln>
        </p:spPr>
        <p:txBody>
          <a:bodyPr/>
          <a:lstStyle/>
          <a:p>
            <a:endParaRPr lang="en-US"/>
          </a:p>
        </p:txBody>
      </p:sp>
      <p:sp>
        <p:nvSpPr>
          <p:cNvPr id="29" name="Google Shape;3875;p82"/>
          <p:cNvSpPr txBox="1">
            <a:spLocks noGrp="1"/>
          </p:cNvSpPr>
          <p:nvPr>
            <p:ph type="title"/>
          </p:nvPr>
        </p:nvSpPr>
        <p:spPr>
          <a:xfrm>
            <a:off x="1498947" y="1066876"/>
            <a:ext cx="3205200" cy="1588800"/>
          </a:xfrm>
          <a:prstGeom prst="rect">
            <a:avLst/>
          </a:prstGeom>
          <a:noFill/>
        </p:spPr>
        <p:txBody>
          <a:bodyPr spcFirstLastPara="1" wrap="square" lIns="91425" tIns="91425" rIns="91425" bIns="91425" anchor="t" anchorCtr="0">
            <a:noAutofit/>
          </a:bodyPr>
          <a:lstStyle/>
          <a:p>
            <a:pPr marL="0" lvl="0" indent="0" algn="l" rtl="0">
              <a:spcBef>
                <a:spcPts val="0"/>
              </a:spcBef>
              <a:spcAft>
                <a:spcPts val="0"/>
              </a:spcAft>
              <a:buNone/>
            </a:pPr>
            <a:r>
              <a:rPr lang="en" dirty="0"/>
              <a:t>Working </a:t>
            </a:r>
            <a:r>
              <a:rPr lang="en" dirty="0">
                <a:solidFill>
                  <a:schemeClr val="bg2"/>
                </a:solidFill>
              </a:rPr>
              <a:t>Method</a:t>
            </a:r>
            <a:endParaRPr dirty="0">
              <a:solidFill>
                <a:schemeClr val="bg2"/>
              </a:solidFill>
            </a:endParaRPr>
          </a:p>
        </p:txBody>
      </p:sp>
      <p:sp>
        <p:nvSpPr>
          <p:cNvPr id="30" name="Google Shape;3876;p82"/>
          <p:cNvSpPr txBox="1">
            <a:spLocks/>
          </p:cNvSpPr>
          <p:nvPr/>
        </p:nvSpPr>
        <p:spPr>
          <a:xfrm>
            <a:off x="4039846" y="82059"/>
            <a:ext cx="1471500" cy="1471500"/>
          </a:xfrm>
          <a:prstGeom prst="rect">
            <a:avLst/>
          </a:prstGeom>
          <a:solidFill>
            <a:schemeClr val="bg2"/>
          </a:solid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algn="ctr" rtl="0">
              <a:buClrTx/>
              <a:buFontTx/>
            </a:pPr>
            <a:r>
              <a:rPr lang="en" sz="8000" b="1" dirty="0">
                <a:solidFill>
                  <a:schemeClr val="bg1"/>
                </a:solidFill>
                <a:latin typeface="Antonio" panose="020B0604020202020204" charset="0"/>
              </a:rPr>
              <a:t>05</a:t>
            </a:r>
          </a:p>
        </p:txBody>
      </p:sp>
      <p:sp>
        <p:nvSpPr>
          <p:cNvPr id="27" name="Google Shape;3162;p72"/>
          <p:cNvSpPr/>
          <p:nvPr/>
        </p:nvSpPr>
        <p:spPr>
          <a:xfrm>
            <a:off x="3580215" y="3426372"/>
            <a:ext cx="2311571" cy="950009"/>
          </a:xfrm>
          <a:prstGeom prst="roundRect">
            <a:avLst>
              <a:gd name="adj" fmla="val 0"/>
            </a:avLst>
          </a:prstGeom>
          <a:noFill/>
          <a:ln>
            <a:noFill/>
          </a:ln>
        </p:spPr>
        <p:txBody>
          <a:bodyPr spcFirstLastPara="1" wrap="square" lIns="91425" tIns="91425" rIns="91425" bIns="91425" anchor="ctr" anchorCtr="0">
            <a:noAutofit/>
          </a:bodyPr>
          <a:lstStyle/>
          <a:p>
            <a:pPr lvl="0" algn="just"/>
            <a:r>
              <a:rPr lang="en-US" dirty="0">
                <a:solidFill>
                  <a:schemeClr val="tx1"/>
                </a:solidFill>
                <a:latin typeface="Barlow" panose="020B0604020202020204" charset="0"/>
              </a:rPr>
              <a:t>We use Arduino boards to read inputs - light on a sensor, activating servo motor, turning on LED.</a:t>
            </a:r>
            <a:endParaRPr sz="1300" dirty="0">
              <a:solidFill>
                <a:schemeClr val="tx1"/>
              </a:solidFill>
              <a:latin typeface="Barlow" panose="020B0604020202020204" charset="0"/>
              <a:ea typeface="Barlow"/>
              <a:cs typeface="Barlow"/>
              <a:sym typeface="Barlow"/>
            </a:endParaRPr>
          </a:p>
        </p:txBody>
      </p:sp>
      <p:sp>
        <p:nvSpPr>
          <p:cNvPr id="28" name="Google Shape;3162;p72"/>
          <p:cNvSpPr/>
          <p:nvPr/>
        </p:nvSpPr>
        <p:spPr>
          <a:xfrm>
            <a:off x="6273808" y="3426372"/>
            <a:ext cx="2311571" cy="950009"/>
          </a:xfrm>
          <a:prstGeom prst="roundRect">
            <a:avLst>
              <a:gd name="adj" fmla="val 0"/>
            </a:avLst>
          </a:prstGeom>
          <a:noFill/>
          <a:ln>
            <a:noFill/>
          </a:ln>
        </p:spPr>
        <p:txBody>
          <a:bodyPr spcFirstLastPara="1" wrap="square" lIns="91425" tIns="91425" rIns="91425" bIns="91425" anchor="ctr" anchorCtr="0">
            <a:noAutofit/>
          </a:bodyPr>
          <a:lstStyle/>
          <a:p>
            <a:pPr lvl="0" algn="just"/>
            <a:r>
              <a:rPr lang="en-US" dirty="0">
                <a:solidFill>
                  <a:schemeClr val="tx1"/>
                </a:solidFill>
                <a:latin typeface="Barlow" panose="020B0604020202020204" charset="0"/>
                <a:ea typeface="Barlow"/>
                <a:cs typeface="Barlow"/>
                <a:sym typeface="Barlow"/>
              </a:rPr>
              <a:t>We use 16X2 Display because </a:t>
            </a:r>
            <a:r>
              <a:rPr lang="en-US" dirty="0">
                <a:solidFill>
                  <a:schemeClr val="tx1"/>
                </a:solidFill>
                <a:latin typeface="Barlow" panose="020B0604020202020204" charset="0"/>
              </a:rPr>
              <a:t>it can display 16 characters per line and there are 2 such lines. </a:t>
            </a:r>
            <a:endParaRPr dirty="0">
              <a:solidFill>
                <a:schemeClr val="tx1"/>
              </a:solidFill>
              <a:latin typeface="Barlow" panose="020B0604020202020204" charset="0"/>
              <a:ea typeface="Barlow"/>
              <a:cs typeface="Barlow"/>
              <a:sym typeface="Barlow"/>
            </a:endParaRPr>
          </a:p>
        </p:txBody>
      </p:sp>
    </p:spTree>
    <p:extLst>
      <p:ext uri="{BB962C8B-B14F-4D97-AF65-F5344CB8AC3E}">
        <p14:creationId xmlns:p14="http://schemas.microsoft.com/office/powerpoint/2010/main" val="18324033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443"/>
        <p:cNvGrpSpPr/>
        <p:nvPr/>
      </p:nvGrpSpPr>
      <p:grpSpPr>
        <a:xfrm>
          <a:off x="0" y="0"/>
          <a:ext cx="0" cy="0"/>
          <a:chOff x="0" y="0"/>
          <a:chExt cx="0" cy="0"/>
        </a:xfrm>
      </p:grpSpPr>
      <p:sp>
        <p:nvSpPr>
          <p:cNvPr id="3444" name="Google Shape;3444;p75"/>
          <p:cNvSpPr txBox="1">
            <a:spLocks noGrp="1"/>
          </p:cNvSpPr>
          <p:nvPr>
            <p:ph type="title"/>
          </p:nvPr>
        </p:nvSpPr>
        <p:spPr>
          <a:xfrm>
            <a:off x="1584085" y="1893525"/>
            <a:ext cx="4977300" cy="80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RESULT</a:t>
            </a:r>
            <a:endParaRPr dirty="0">
              <a:solidFill>
                <a:schemeClr val="dk2"/>
              </a:solidFill>
            </a:endParaRPr>
          </a:p>
        </p:txBody>
      </p:sp>
      <p:sp>
        <p:nvSpPr>
          <p:cNvPr id="3445" name="Google Shape;3445;p75"/>
          <p:cNvSpPr txBox="1">
            <a:spLocks noGrp="1"/>
          </p:cNvSpPr>
          <p:nvPr>
            <p:ph type="title" idx="2"/>
          </p:nvPr>
        </p:nvSpPr>
        <p:spPr>
          <a:xfrm>
            <a:off x="6929450" y="1836125"/>
            <a:ext cx="1471500" cy="1471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06</a:t>
            </a:r>
            <a:endParaRPr dirty="0"/>
          </a:p>
        </p:txBody>
      </p:sp>
      <p:sp>
        <p:nvSpPr>
          <p:cNvPr id="3446" name="Google Shape;3446;p75"/>
          <p:cNvSpPr txBox="1">
            <a:spLocks noGrp="1"/>
          </p:cNvSpPr>
          <p:nvPr>
            <p:ph type="subTitle" idx="1"/>
          </p:nvPr>
        </p:nvSpPr>
        <p:spPr>
          <a:xfrm>
            <a:off x="1584086" y="2851900"/>
            <a:ext cx="4977300" cy="506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Here we mention the simulations of this system</a:t>
            </a:r>
          </a:p>
        </p:txBody>
      </p:sp>
      <p:grpSp>
        <p:nvGrpSpPr>
          <p:cNvPr id="3447" name="Google Shape;3447;p75"/>
          <p:cNvGrpSpPr/>
          <p:nvPr/>
        </p:nvGrpSpPr>
        <p:grpSpPr>
          <a:xfrm>
            <a:off x="552999" y="-1553525"/>
            <a:ext cx="4064950" cy="3389650"/>
            <a:chOff x="552999" y="-1553525"/>
            <a:chExt cx="4064950" cy="3389650"/>
          </a:xfrm>
        </p:grpSpPr>
        <p:cxnSp>
          <p:nvCxnSpPr>
            <p:cNvPr id="3448" name="Google Shape;3448;p75"/>
            <p:cNvCxnSpPr/>
            <p:nvPr/>
          </p:nvCxnSpPr>
          <p:spPr>
            <a:xfrm>
              <a:off x="2039319" y="-1215020"/>
              <a:ext cx="21584" cy="3051145"/>
            </a:xfrm>
            <a:prstGeom prst="straightConnector1">
              <a:avLst/>
            </a:prstGeom>
            <a:noFill/>
            <a:ln w="38100" cap="flat" cmpd="sng">
              <a:solidFill>
                <a:schemeClr val="dk1"/>
              </a:solidFill>
              <a:prstDash val="solid"/>
              <a:round/>
              <a:headEnd type="none" w="med" len="med"/>
              <a:tailEnd type="none" w="med" len="med"/>
            </a:ln>
          </p:spPr>
        </p:cxnSp>
        <p:cxnSp>
          <p:nvCxnSpPr>
            <p:cNvPr id="3449" name="Google Shape;3449;p75"/>
            <p:cNvCxnSpPr/>
            <p:nvPr/>
          </p:nvCxnSpPr>
          <p:spPr>
            <a:xfrm rot="5400000">
              <a:off x="1113424" y="-82325"/>
              <a:ext cx="2942400" cy="0"/>
            </a:xfrm>
            <a:prstGeom prst="straightConnector1">
              <a:avLst/>
            </a:prstGeom>
            <a:noFill/>
            <a:ln w="38100" cap="flat" cmpd="sng">
              <a:solidFill>
                <a:schemeClr val="dk1"/>
              </a:solidFill>
              <a:prstDash val="solid"/>
              <a:round/>
              <a:headEnd type="none" w="med" len="med"/>
              <a:tailEnd type="none" w="med" len="med"/>
            </a:ln>
          </p:spPr>
        </p:cxnSp>
        <p:cxnSp>
          <p:nvCxnSpPr>
            <p:cNvPr id="3450" name="Google Shape;3450;p75"/>
            <p:cNvCxnSpPr/>
            <p:nvPr/>
          </p:nvCxnSpPr>
          <p:spPr>
            <a:xfrm rot="5400000">
              <a:off x="3146749" y="-82325"/>
              <a:ext cx="2942400" cy="0"/>
            </a:xfrm>
            <a:prstGeom prst="straightConnector1">
              <a:avLst/>
            </a:prstGeom>
            <a:noFill/>
            <a:ln w="38100" cap="flat" cmpd="sng">
              <a:solidFill>
                <a:schemeClr val="dk1"/>
              </a:solidFill>
              <a:prstDash val="solid"/>
              <a:round/>
              <a:headEnd type="none" w="med" len="med"/>
              <a:tailEnd type="none" w="med" len="med"/>
            </a:ln>
          </p:spPr>
        </p:cxnSp>
        <p:cxnSp>
          <p:nvCxnSpPr>
            <p:cNvPr id="3451" name="Google Shape;3451;p75"/>
            <p:cNvCxnSpPr/>
            <p:nvPr/>
          </p:nvCxnSpPr>
          <p:spPr>
            <a:xfrm rot="5400000">
              <a:off x="-918201" y="-82325"/>
              <a:ext cx="2942400" cy="0"/>
            </a:xfrm>
            <a:prstGeom prst="straightConnector1">
              <a:avLst/>
            </a:prstGeom>
            <a:noFill/>
            <a:ln w="38100" cap="flat" cmpd="sng">
              <a:solidFill>
                <a:schemeClr val="dk1"/>
              </a:solidFill>
              <a:prstDash val="solid"/>
              <a:round/>
              <a:headEnd type="none" w="med" len="med"/>
              <a:tailEnd type="none" w="med" len="med"/>
            </a:ln>
          </p:spPr>
        </p:cxnSp>
      </p:grpSp>
      <p:grpSp>
        <p:nvGrpSpPr>
          <p:cNvPr id="3452" name="Google Shape;3452;p75"/>
          <p:cNvGrpSpPr/>
          <p:nvPr/>
        </p:nvGrpSpPr>
        <p:grpSpPr>
          <a:xfrm rot="5399597">
            <a:off x="480401" y="-512456"/>
            <a:ext cx="2244460" cy="1170725"/>
            <a:chOff x="7361475" y="5882971"/>
            <a:chExt cx="2633725" cy="1373929"/>
          </a:xfrm>
        </p:grpSpPr>
        <p:sp>
          <p:nvSpPr>
            <p:cNvPr id="3453" name="Google Shape;3453;p75"/>
            <p:cNvSpPr/>
            <p:nvPr/>
          </p:nvSpPr>
          <p:spPr>
            <a:xfrm>
              <a:off x="7442525" y="5882971"/>
              <a:ext cx="2552675" cy="1291900"/>
            </a:xfrm>
            <a:custGeom>
              <a:avLst/>
              <a:gdLst/>
              <a:ahLst/>
              <a:cxnLst/>
              <a:rect l="l" t="t" r="r" b="b"/>
              <a:pathLst>
                <a:path w="102107" h="51676" extrusionOk="0">
                  <a:moveTo>
                    <a:pt x="62860" y="1"/>
                  </a:moveTo>
                  <a:cubicBezTo>
                    <a:pt x="61705" y="1"/>
                    <a:pt x="61878" y="704"/>
                    <a:pt x="62278" y="1350"/>
                  </a:cubicBezTo>
                  <a:cubicBezTo>
                    <a:pt x="62378" y="1617"/>
                    <a:pt x="62778" y="2184"/>
                    <a:pt x="63145" y="2851"/>
                  </a:cubicBezTo>
                  <a:lnTo>
                    <a:pt x="62578" y="2851"/>
                  </a:lnTo>
                  <a:lnTo>
                    <a:pt x="61211" y="2918"/>
                  </a:lnTo>
                  <a:cubicBezTo>
                    <a:pt x="60076" y="2951"/>
                    <a:pt x="59176" y="2951"/>
                    <a:pt x="58475" y="2951"/>
                  </a:cubicBezTo>
                  <a:cubicBezTo>
                    <a:pt x="53338" y="2951"/>
                    <a:pt x="29388" y="1917"/>
                    <a:pt x="24117" y="1250"/>
                  </a:cubicBezTo>
                  <a:cubicBezTo>
                    <a:pt x="23346" y="1149"/>
                    <a:pt x="22529" y="1097"/>
                    <a:pt x="21680" y="1097"/>
                  </a:cubicBezTo>
                  <a:cubicBezTo>
                    <a:pt x="18048" y="1097"/>
                    <a:pt x="13843" y="2050"/>
                    <a:pt x="10274" y="4186"/>
                  </a:cubicBezTo>
                  <a:cubicBezTo>
                    <a:pt x="4770" y="6521"/>
                    <a:pt x="0" y="11357"/>
                    <a:pt x="0" y="19296"/>
                  </a:cubicBezTo>
                  <a:lnTo>
                    <a:pt x="0" y="25501"/>
                  </a:lnTo>
                  <a:lnTo>
                    <a:pt x="0" y="31705"/>
                  </a:lnTo>
                  <a:cubicBezTo>
                    <a:pt x="0" y="40378"/>
                    <a:pt x="5638" y="45315"/>
                    <a:pt x="11775" y="47383"/>
                  </a:cubicBezTo>
                  <a:cubicBezTo>
                    <a:pt x="15029" y="48970"/>
                    <a:pt x="18619" y="49698"/>
                    <a:pt x="21779" y="49698"/>
                  </a:cubicBezTo>
                  <a:cubicBezTo>
                    <a:pt x="22603" y="49698"/>
                    <a:pt x="23398" y="49648"/>
                    <a:pt x="24151" y="49551"/>
                  </a:cubicBezTo>
                  <a:cubicBezTo>
                    <a:pt x="29488" y="48884"/>
                    <a:pt x="53372" y="47850"/>
                    <a:pt x="58509" y="47850"/>
                  </a:cubicBezTo>
                  <a:cubicBezTo>
                    <a:pt x="59209" y="47850"/>
                    <a:pt x="60176" y="47884"/>
                    <a:pt x="61311" y="47884"/>
                  </a:cubicBezTo>
                  <a:lnTo>
                    <a:pt x="62645" y="47984"/>
                  </a:lnTo>
                  <a:lnTo>
                    <a:pt x="62678" y="47950"/>
                  </a:lnTo>
                  <a:cubicBezTo>
                    <a:pt x="63012" y="47950"/>
                    <a:pt x="63345" y="47984"/>
                    <a:pt x="63679" y="47984"/>
                  </a:cubicBezTo>
                  <a:cubicBezTo>
                    <a:pt x="63112" y="48951"/>
                    <a:pt x="62478" y="49985"/>
                    <a:pt x="62278" y="50319"/>
                  </a:cubicBezTo>
                  <a:cubicBezTo>
                    <a:pt x="61884" y="50956"/>
                    <a:pt x="61710" y="51675"/>
                    <a:pt x="62810" y="51675"/>
                  </a:cubicBezTo>
                  <a:cubicBezTo>
                    <a:pt x="62920" y="51675"/>
                    <a:pt x="63042" y="51668"/>
                    <a:pt x="63179" y="51653"/>
                  </a:cubicBezTo>
                  <a:cubicBezTo>
                    <a:pt x="64480" y="51519"/>
                    <a:pt x="66714" y="49551"/>
                    <a:pt x="67282" y="48184"/>
                  </a:cubicBezTo>
                  <a:cubicBezTo>
                    <a:pt x="71013" y="48450"/>
                    <a:pt x="75343" y="48804"/>
                    <a:pt x="79545" y="48804"/>
                  </a:cubicBezTo>
                  <a:cubicBezTo>
                    <a:pt x="82704" y="48804"/>
                    <a:pt x="85791" y="48604"/>
                    <a:pt x="88497" y="48017"/>
                  </a:cubicBezTo>
                  <a:lnTo>
                    <a:pt x="89998" y="47650"/>
                  </a:lnTo>
                  <a:cubicBezTo>
                    <a:pt x="90165" y="47617"/>
                    <a:pt x="90331" y="47517"/>
                    <a:pt x="90498" y="47483"/>
                  </a:cubicBezTo>
                  <a:cubicBezTo>
                    <a:pt x="90531" y="47483"/>
                    <a:pt x="90565" y="47450"/>
                    <a:pt x="90632" y="47450"/>
                  </a:cubicBezTo>
                  <a:cubicBezTo>
                    <a:pt x="90674" y="47478"/>
                    <a:pt x="90722" y="47488"/>
                    <a:pt x="90771" y="47488"/>
                  </a:cubicBezTo>
                  <a:cubicBezTo>
                    <a:pt x="90838" y="47488"/>
                    <a:pt x="90907" y="47469"/>
                    <a:pt x="90965" y="47450"/>
                  </a:cubicBezTo>
                  <a:cubicBezTo>
                    <a:pt x="90998" y="47383"/>
                    <a:pt x="91032" y="47383"/>
                    <a:pt x="91132" y="47350"/>
                  </a:cubicBezTo>
                  <a:cubicBezTo>
                    <a:pt x="91232" y="47316"/>
                    <a:pt x="91332" y="47216"/>
                    <a:pt x="91465" y="47183"/>
                  </a:cubicBezTo>
                  <a:cubicBezTo>
                    <a:pt x="91499" y="47150"/>
                    <a:pt x="91532" y="47150"/>
                    <a:pt x="91566" y="47083"/>
                  </a:cubicBezTo>
                  <a:cubicBezTo>
                    <a:pt x="91699" y="47016"/>
                    <a:pt x="91832" y="46983"/>
                    <a:pt x="91932" y="46883"/>
                  </a:cubicBezTo>
                  <a:cubicBezTo>
                    <a:pt x="91999" y="46883"/>
                    <a:pt x="91999" y="46849"/>
                    <a:pt x="92033" y="46849"/>
                  </a:cubicBezTo>
                  <a:cubicBezTo>
                    <a:pt x="92166" y="46749"/>
                    <a:pt x="92233" y="46716"/>
                    <a:pt x="92366" y="46649"/>
                  </a:cubicBezTo>
                  <a:cubicBezTo>
                    <a:pt x="101573" y="43747"/>
                    <a:pt x="102106" y="25467"/>
                    <a:pt x="102106" y="25467"/>
                  </a:cubicBezTo>
                  <a:cubicBezTo>
                    <a:pt x="102106" y="25467"/>
                    <a:pt x="101573" y="7154"/>
                    <a:pt x="92366" y="4286"/>
                  </a:cubicBezTo>
                  <a:cubicBezTo>
                    <a:pt x="92233" y="4186"/>
                    <a:pt x="92166" y="4152"/>
                    <a:pt x="92033" y="4052"/>
                  </a:cubicBezTo>
                  <a:cubicBezTo>
                    <a:pt x="91999" y="4019"/>
                    <a:pt x="91932" y="4019"/>
                    <a:pt x="91899" y="3985"/>
                  </a:cubicBezTo>
                  <a:cubicBezTo>
                    <a:pt x="91832" y="3952"/>
                    <a:pt x="91699" y="3852"/>
                    <a:pt x="91566" y="3819"/>
                  </a:cubicBezTo>
                  <a:cubicBezTo>
                    <a:pt x="91532" y="3785"/>
                    <a:pt x="91465" y="3785"/>
                    <a:pt x="91399" y="3719"/>
                  </a:cubicBezTo>
                  <a:cubicBezTo>
                    <a:pt x="91332" y="3685"/>
                    <a:pt x="91199" y="3652"/>
                    <a:pt x="91132" y="3552"/>
                  </a:cubicBezTo>
                  <a:cubicBezTo>
                    <a:pt x="91065" y="3518"/>
                    <a:pt x="90998" y="3518"/>
                    <a:pt x="90965" y="3485"/>
                  </a:cubicBezTo>
                  <a:cubicBezTo>
                    <a:pt x="90832" y="3452"/>
                    <a:pt x="90732" y="3385"/>
                    <a:pt x="90632" y="3352"/>
                  </a:cubicBezTo>
                  <a:cubicBezTo>
                    <a:pt x="90565" y="3352"/>
                    <a:pt x="90531" y="3318"/>
                    <a:pt x="90465" y="3318"/>
                  </a:cubicBezTo>
                  <a:cubicBezTo>
                    <a:pt x="90298" y="3285"/>
                    <a:pt x="90131" y="3185"/>
                    <a:pt x="89964" y="3151"/>
                  </a:cubicBezTo>
                  <a:cubicBezTo>
                    <a:pt x="86955" y="2266"/>
                    <a:pt x="83331" y="1981"/>
                    <a:pt x="79604" y="1981"/>
                  </a:cubicBezTo>
                  <a:cubicBezTo>
                    <a:pt x="75191" y="1981"/>
                    <a:pt x="70633" y="2380"/>
                    <a:pt x="66781" y="2651"/>
                  </a:cubicBezTo>
                  <a:cubicBezTo>
                    <a:pt x="65847" y="1450"/>
                    <a:pt x="64179" y="116"/>
                    <a:pt x="63179" y="16"/>
                  </a:cubicBezTo>
                  <a:cubicBezTo>
                    <a:pt x="63063" y="6"/>
                    <a:pt x="62957" y="1"/>
                    <a:pt x="6286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4" name="Google Shape;3454;p75"/>
            <p:cNvSpPr/>
            <p:nvPr/>
          </p:nvSpPr>
          <p:spPr>
            <a:xfrm>
              <a:off x="7574125" y="6021400"/>
              <a:ext cx="2342325" cy="1155050"/>
            </a:xfrm>
            <a:custGeom>
              <a:avLst/>
              <a:gdLst/>
              <a:ahLst/>
              <a:cxnLst/>
              <a:rect l="l" t="t" r="r" b="b"/>
              <a:pathLst>
                <a:path w="93693" h="46202" extrusionOk="0">
                  <a:moveTo>
                    <a:pt x="18986" y="1"/>
                  </a:moveTo>
                  <a:cubicBezTo>
                    <a:pt x="11037" y="1"/>
                    <a:pt x="92" y="4811"/>
                    <a:pt x="92" y="16880"/>
                  </a:cubicBezTo>
                  <a:lnTo>
                    <a:pt x="92" y="23118"/>
                  </a:lnTo>
                  <a:lnTo>
                    <a:pt x="92" y="29322"/>
                  </a:lnTo>
                  <a:cubicBezTo>
                    <a:pt x="1" y="41392"/>
                    <a:pt x="10937" y="46202"/>
                    <a:pt x="18912" y="46202"/>
                  </a:cubicBezTo>
                  <a:cubicBezTo>
                    <a:pt x="19687" y="46202"/>
                    <a:pt x="20434" y="46156"/>
                    <a:pt x="21140" y="46068"/>
                  </a:cubicBezTo>
                  <a:cubicBezTo>
                    <a:pt x="26177" y="45467"/>
                    <a:pt x="48960" y="44466"/>
                    <a:pt x="53830" y="44466"/>
                  </a:cubicBezTo>
                  <a:cubicBezTo>
                    <a:pt x="54498" y="44466"/>
                    <a:pt x="55398" y="44500"/>
                    <a:pt x="56499" y="44500"/>
                  </a:cubicBezTo>
                  <a:lnTo>
                    <a:pt x="57800" y="44567"/>
                  </a:lnTo>
                  <a:lnTo>
                    <a:pt x="57833" y="44533"/>
                  </a:lnTo>
                  <a:cubicBezTo>
                    <a:pt x="62076" y="44658"/>
                    <a:pt x="68211" y="45379"/>
                    <a:pt x="74049" y="45379"/>
                  </a:cubicBezTo>
                  <a:cubicBezTo>
                    <a:pt x="77575" y="45379"/>
                    <a:pt x="80992" y="45116"/>
                    <a:pt x="83819" y="44300"/>
                  </a:cubicBezTo>
                  <a:cubicBezTo>
                    <a:pt x="93159" y="41531"/>
                    <a:pt x="93692" y="23118"/>
                    <a:pt x="93692" y="23118"/>
                  </a:cubicBezTo>
                  <a:cubicBezTo>
                    <a:pt x="93692" y="23118"/>
                    <a:pt x="93092" y="4638"/>
                    <a:pt x="83819" y="1936"/>
                  </a:cubicBezTo>
                  <a:cubicBezTo>
                    <a:pt x="80950" y="1082"/>
                    <a:pt x="77474" y="808"/>
                    <a:pt x="73892" y="808"/>
                  </a:cubicBezTo>
                  <a:cubicBezTo>
                    <a:pt x="68101" y="808"/>
                    <a:pt x="62038" y="1525"/>
                    <a:pt x="57833" y="1669"/>
                  </a:cubicBezTo>
                  <a:lnTo>
                    <a:pt x="56532" y="1702"/>
                  </a:lnTo>
                  <a:cubicBezTo>
                    <a:pt x="55498" y="1769"/>
                    <a:pt x="54564" y="1769"/>
                    <a:pt x="53897" y="1769"/>
                  </a:cubicBezTo>
                  <a:cubicBezTo>
                    <a:pt x="49027" y="1769"/>
                    <a:pt x="26277" y="768"/>
                    <a:pt x="21207" y="135"/>
                  </a:cubicBezTo>
                  <a:cubicBezTo>
                    <a:pt x="20504" y="46"/>
                    <a:pt x="19759" y="1"/>
                    <a:pt x="1898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5" name="Google Shape;3455;p75"/>
            <p:cNvSpPr/>
            <p:nvPr/>
          </p:nvSpPr>
          <p:spPr>
            <a:xfrm>
              <a:off x="7361475" y="6024750"/>
              <a:ext cx="2342325" cy="1155050"/>
            </a:xfrm>
            <a:custGeom>
              <a:avLst/>
              <a:gdLst/>
              <a:ahLst/>
              <a:cxnLst/>
              <a:rect l="l" t="t" r="r" b="b"/>
              <a:pathLst>
                <a:path w="93693" h="46202" extrusionOk="0">
                  <a:moveTo>
                    <a:pt x="18986" y="0"/>
                  </a:moveTo>
                  <a:cubicBezTo>
                    <a:pt x="11037" y="0"/>
                    <a:pt x="92" y="4810"/>
                    <a:pt x="92" y="16879"/>
                  </a:cubicBezTo>
                  <a:lnTo>
                    <a:pt x="92" y="23084"/>
                  </a:lnTo>
                  <a:lnTo>
                    <a:pt x="92" y="29322"/>
                  </a:lnTo>
                  <a:cubicBezTo>
                    <a:pt x="1" y="41391"/>
                    <a:pt x="10937" y="46201"/>
                    <a:pt x="18912" y="46201"/>
                  </a:cubicBezTo>
                  <a:cubicBezTo>
                    <a:pt x="19687" y="46201"/>
                    <a:pt x="20434" y="46156"/>
                    <a:pt x="21140" y="46067"/>
                  </a:cubicBezTo>
                  <a:cubicBezTo>
                    <a:pt x="26177" y="45433"/>
                    <a:pt x="48960" y="44433"/>
                    <a:pt x="53830" y="44433"/>
                  </a:cubicBezTo>
                  <a:cubicBezTo>
                    <a:pt x="54498" y="44433"/>
                    <a:pt x="55398" y="44499"/>
                    <a:pt x="56499" y="44499"/>
                  </a:cubicBezTo>
                  <a:lnTo>
                    <a:pt x="57800" y="44566"/>
                  </a:lnTo>
                  <a:lnTo>
                    <a:pt x="57833" y="44533"/>
                  </a:lnTo>
                  <a:cubicBezTo>
                    <a:pt x="62047" y="44657"/>
                    <a:pt x="68128" y="45356"/>
                    <a:pt x="73929" y="45356"/>
                  </a:cubicBezTo>
                  <a:cubicBezTo>
                    <a:pt x="77498" y="45356"/>
                    <a:pt x="80960" y="45091"/>
                    <a:pt x="83818" y="44266"/>
                  </a:cubicBezTo>
                  <a:cubicBezTo>
                    <a:pt x="93158" y="41530"/>
                    <a:pt x="93692" y="23084"/>
                    <a:pt x="93692" y="23084"/>
                  </a:cubicBezTo>
                  <a:cubicBezTo>
                    <a:pt x="93692" y="23084"/>
                    <a:pt x="93092" y="4637"/>
                    <a:pt x="83818" y="1902"/>
                  </a:cubicBezTo>
                  <a:cubicBezTo>
                    <a:pt x="80954" y="1062"/>
                    <a:pt x="77482" y="790"/>
                    <a:pt x="73906" y="790"/>
                  </a:cubicBezTo>
                  <a:cubicBezTo>
                    <a:pt x="68111" y="790"/>
                    <a:pt x="62041" y="1504"/>
                    <a:pt x="57833" y="1669"/>
                  </a:cubicBezTo>
                  <a:lnTo>
                    <a:pt x="56532" y="1702"/>
                  </a:lnTo>
                  <a:cubicBezTo>
                    <a:pt x="55498" y="1735"/>
                    <a:pt x="54564" y="1735"/>
                    <a:pt x="53897" y="1735"/>
                  </a:cubicBezTo>
                  <a:cubicBezTo>
                    <a:pt x="49027" y="1735"/>
                    <a:pt x="26277" y="735"/>
                    <a:pt x="21207" y="134"/>
                  </a:cubicBezTo>
                  <a:cubicBezTo>
                    <a:pt x="20504" y="45"/>
                    <a:pt x="19759" y="0"/>
                    <a:pt x="1898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6" name="Google Shape;3456;p75"/>
            <p:cNvSpPr/>
            <p:nvPr/>
          </p:nvSpPr>
          <p:spPr>
            <a:xfrm>
              <a:off x="7407125" y="5988825"/>
              <a:ext cx="2463450" cy="1218525"/>
            </a:xfrm>
            <a:custGeom>
              <a:avLst/>
              <a:gdLst/>
              <a:ahLst/>
              <a:cxnLst/>
              <a:rect l="l" t="t" r="r" b="b"/>
              <a:pathLst>
                <a:path w="98538" h="48741" extrusionOk="0">
                  <a:moveTo>
                    <a:pt x="19911" y="0"/>
                  </a:moveTo>
                  <a:cubicBezTo>
                    <a:pt x="11532" y="0"/>
                    <a:pt x="1" y="5057"/>
                    <a:pt x="1" y="17783"/>
                  </a:cubicBezTo>
                  <a:lnTo>
                    <a:pt x="1" y="24321"/>
                  </a:lnTo>
                  <a:lnTo>
                    <a:pt x="1" y="30859"/>
                  </a:lnTo>
                  <a:cubicBezTo>
                    <a:pt x="31" y="43652"/>
                    <a:pt x="11577" y="48741"/>
                    <a:pt x="19957" y="48741"/>
                  </a:cubicBezTo>
                  <a:cubicBezTo>
                    <a:pt x="20754" y="48741"/>
                    <a:pt x="21523" y="48695"/>
                    <a:pt x="22250" y="48605"/>
                  </a:cubicBezTo>
                  <a:cubicBezTo>
                    <a:pt x="27587" y="47938"/>
                    <a:pt x="51504" y="46870"/>
                    <a:pt x="56641" y="46870"/>
                  </a:cubicBezTo>
                  <a:cubicBezTo>
                    <a:pt x="57342" y="46870"/>
                    <a:pt x="58309" y="46937"/>
                    <a:pt x="59410" y="46937"/>
                  </a:cubicBezTo>
                  <a:lnTo>
                    <a:pt x="60744" y="47004"/>
                  </a:lnTo>
                  <a:lnTo>
                    <a:pt x="60811" y="46970"/>
                  </a:lnTo>
                  <a:cubicBezTo>
                    <a:pt x="65230" y="47114"/>
                    <a:pt x="71573" y="47853"/>
                    <a:pt x="77634" y="47853"/>
                  </a:cubicBezTo>
                  <a:cubicBezTo>
                    <a:pt x="81409" y="47853"/>
                    <a:pt x="85075" y="47566"/>
                    <a:pt x="88097" y="46670"/>
                  </a:cubicBezTo>
                  <a:cubicBezTo>
                    <a:pt x="97904" y="43801"/>
                    <a:pt x="98538" y="24354"/>
                    <a:pt x="98538" y="24354"/>
                  </a:cubicBezTo>
                  <a:cubicBezTo>
                    <a:pt x="98538" y="24354"/>
                    <a:pt x="97937" y="4940"/>
                    <a:pt x="88097" y="2071"/>
                  </a:cubicBezTo>
                  <a:cubicBezTo>
                    <a:pt x="85084" y="1182"/>
                    <a:pt x="81437" y="897"/>
                    <a:pt x="77680" y="897"/>
                  </a:cubicBezTo>
                  <a:cubicBezTo>
                    <a:pt x="71577" y="897"/>
                    <a:pt x="65183" y="1647"/>
                    <a:pt x="60744" y="1771"/>
                  </a:cubicBezTo>
                  <a:lnTo>
                    <a:pt x="60711" y="1771"/>
                  </a:lnTo>
                  <a:lnTo>
                    <a:pt x="59343" y="1805"/>
                  </a:lnTo>
                  <a:cubicBezTo>
                    <a:pt x="58209" y="1838"/>
                    <a:pt x="57308" y="1838"/>
                    <a:pt x="56574" y="1838"/>
                  </a:cubicBezTo>
                  <a:cubicBezTo>
                    <a:pt x="51471" y="1838"/>
                    <a:pt x="27520" y="804"/>
                    <a:pt x="22216" y="137"/>
                  </a:cubicBezTo>
                  <a:cubicBezTo>
                    <a:pt x="21485" y="46"/>
                    <a:pt x="20712" y="0"/>
                    <a:pt x="1991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7" name="Google Shape;3457;p75"/>
            <p:cNvSpPr/>
            <p:nvPr/>
          </p:nvSpPr>
          <p:spPr>
            <a:xfrm>
              <a:off x="7464675" y="6968075"/>
              <a:ext cx="139275" cy="135800"/>
            </a:xfrm>
            <a:custGeom>
              <a:avLst/>
              <a:gdLst/>
              <a:ahLst/>
              <a:cxnLst/>
              <a:rect l="l" t="t" r="r" b="b"/>
              <a:pathLst>
                <a:path w="5571" h="5432" extrusionOk="0">
                  <a:moveTo>
                    <a:pt x="1684" y="0"/>
                  </a:moveTo>
                  <a:cubicBezTo>
                    <a:pt x="1083" y="0"/>
                    <a:pt x="494" y="166"/>
                    <a:pt x="0" y="495"/>
                  </a:cubicBezTo>
                  <a:cubicBezTo>
                    <a:pt x="1168" y="2463"/>
                    <a:pt x="2736" y="4098"/>
                    <a:pt x="4537" y="5432"/>
                  </a:cubicBezTo>
                  <a:cubicBezTo>
                    <a:pt x="5571" y="4198"/>
                    <a:pt x="5404" y="2296"/>
                    <a:pt x="4103" y="1029"/>
                  </a:cubicBezTo>
                  <a:cubicBezTo>
                    <a:pt x="3435" y="341"/>
                    <a:pt x="2547" y="0"/>
                    <a:pt x="16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8" name="Google Shape;3458;p75"/>
            <p:cNvSpPr/>
            <p:nvPr/>
          </p:nvSpPr>
          <p:spPr>
            <a:xfrm>
              <a:off x="7462175" y="6095650"/>
              <a:ext cx="141775" cy="137800"/>
            </a:xfrm>
            <a:custGeom>
              <a:avLst/>
              <a:gdLst/>
              <a:ahLst/>
              <a:cxnLst/>
              <a:rect l="l" t="t" r="r" b="b"/>
              <a:pathLst>
                <a:path w="5671" h="5512" extrusionOk="0">
                  <a:moveTo>
                    <a:pt x="4503" y="0"/>
                  </a:moveTo>
                  <a:lnTo>
                    <a:pt x="4503" y="0"/>
                  </a:lnTo>
                  <a:cubicBezTo>
                    <a:pt x="2735" y="1334"/>
                    <a:pt x="1168" y="2969"/>
                    <a:pt x="0" y="4937"/>
                  </a:cubicBezTo>
                  <a:cubicBezTo>
                    <a:pt x="528" y="5322"/>
                    <a:pt x="1153" y="5512"/>
                    <a:pt x="1793" y="5512"/>
                  </a:cubicBezTo>
                  <a:cubicBezTo>
                    <a:pt x="2649" y="5512"/>
                    <a:pt x="3530" y="5172"/>
                    <a:pt x="4237" y="4503"/>
                  </a:cubicBezTo>
                  <a:cubicBezTo>
                    <a:pt x="5571" y="3202"/>
                    <a:pt x="5671" y="1201"/>
                    <a:pt x="45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9" name="Google Shape;3459;p75"/>
            <p:cNvSpPr/>
            <p:nvPr/>
          </p:nvSpPr>
          <p:spPr>
            <a:xfrm>
              <a:off x="7543050" y="6871200"/>
              <a:ext cx="663850" cy="275075"/>
            </a:xfrm>
            <a:custGeom>
              <a:avLst/>
              <a:gdLst/>
              <a:ahLst/>
              <a:cxnLst/>
              <a:rect l="l" t="t" r="r" b="b"/>
              <a:pathLst>
                <a:path w="26554" h="11003" extrusionOk="0">
                  <a:moveTo>
                    <a:pt x="1" y="0"/>
                  </a:moveTo>
                  <a:cubicBezTo>
                    <a:pt x="1" y="0"/>
                    <a:pt x="1" y="0"/>
                    <a:pt x="1" y="0"/>
                  </a:cubicBezTo>
                  <a:lnTo>
                    <a:pt x="1" y="0"/>
                  </a:lnTo>
                  <a:cubicBezTo>
                    <a:pt x="1" y="0"/>
                    <a:pt x="1" y="0"/>
                    <a:pt x="1" y="0"/>
                  </a:cubicBezTo>
                  <a:close/>
                  <a:moveTo>
                    <a:pt x="1" y="0"/>
                  </a:moveTo>
                  <a:cubicBezTo>
                    <a:pt x="44" y="57"/>
                    <a:pt x="2819" y="11003"/>
                    <a:pt x="18504" y="11003"/>
                  </a:cubicBezTo>
                  <a:cubicBezTo>
                    <a:pt x="20879" y="11003"/>
                    <a:pt x="23551" y="10752"/>
                    <a:pt x="26553" y="10174"/>
                  </a:cubicBezTo>
                  <a:cubicBezTo>
                    <a:pt x="26553" y="10174"/>
                    <a:pt x="8341" y="6572"/>
                    <a:pt x="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0" name="Google Shape;3460;p75"/>
            <p:cNvSpPr/>
            <p:nvPr/>
          </p:nvSpPr>
          <p:spPr>
            <a:xfrm>
              <a:off x="7543050" y="6063525"/>
              <a:ext cx="663850" cy="274825"/>
            </a:xfrm>
            <a:custGeom>
              <a:avLst/>
              <a:gdLst/>
              <a:ahLst/>
              <a:cxnLst/>
              <a:rect l="l" t="t" r="r" b="b"/>
              <a:pathLst>
                <a:path w="26554" h="10993" extrusionOk="0">
                  <a:moveTo>
                    <a:pt x="18550" y="1"/>
                  </a:moveTo>
                  <a:cubicBezTo>
                    <a:pt x="2876" y="1"/>
                    <a:pt x="63" y="10892"/>
                    <a:pt x="2" y="10991"/>
                  </a:cubicBezTo>
                  <a:lnTo>
                    <a:pt x="2" y="10991"/>
                  </a:lnTo>
                  <a:cubicBezTo>
                    <a:pt x="8341" y="4420"/>
                    <a:pt x="26553" y="818"/>
                    <a:pt x="26553" y="818"/>
                  </a:cubicBezTo>
                  <a:cubicBezTo>
                    <a:pt x="23570" y="248"/>
                    <a:pt x="20914" y="1"/>
                    <a:pt x="18550" y="1"/>
                  </a:cubicBezTo>
                  <a:close/>
                  <a:moveTo>
                    <a:pt x="2" y="10991"/>
                  </a:moveTo>
                  <a:cubicBezTo>
                    <a:pt x="1" y="10992"/>
                    <a:pt x="1" y="10992"/>
                    <a:pt x="1" y="10992"/>
                  </a:cubicBezTo>
                  <a:cubicBezTo>
                    <a:pt x="1" y="10992"/>
                    <a:pt x="1" y="10992"/>
                    <a:pt x="1" y="10992"/>
                  </a:cubicBezTo>
                  <a:cubicBezTo>
                    <a:pt x="1" y="10992"/>
                    <a:pt x="1" y="10992"/>
                    <a:pt x="2" y="1099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1" name="Google Shape;3461;p75"/>
            <p:cNvSpPr/>
            <p:nvPr/>
          </p:nvSpPr>
          <p:spPr>
            <a:xfrm>
              <a:off x="7407950" y="6455075"/>
              <a:ext cx="2463450" cy="287725"/>
            </a:xfrm>
            <a:custGeom>
              <a:avLst/>
              <a:gdLst/>
              <a:ahLst/>
              <a:cxnLst/>
              <a:rect l="l" t="t" r="r" b="b"/>
              <a:pathLst>
                <a:path w="98538" h="11509" extrusionOk="0">
                  <a:moveTo>
                    <a:pt x="1" y="0"/>
                  </a:moveTo>
                  <a:lnTo>
                    <a:pt x="1" y="5704"/>
                  </a:lnTo>
                  <a:lnTo>
                    <a:pt x="1" y="11508"/>
                  </a:lnTo>
                  <a:lnTo>
                    <a:pt x="97904" y="11508"/>
                  </a:lnTo>
                  <a:cubicBezTo>
                    <a:pt x="98438" y="8206"/>
                    <a:pt x="98538" y="5771"/>
                    <a:pt x="98538" y="5771"/>
                  </a:cubicBezTo>
                  <a:cubicBezTo>
                    <a:pt x="98538" y="5771"/>
                    <a:pt x="98438" y="3302"/>
                    <a:pt x="9790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2" name="Google Shape;3462;p75"/>
            <p:cNvSpPr/>
            <p:nvPr/>
          </p:nvSpPr>
          <p:spPr>
            <a:xfrm>
              <a:off x="8594650" y="6559300"/>
              <a:ext cx="45050" cy="76750"/>
            </a:xfrm>
            <a:custGeom>
              <a:avLst/>
              <a:gdLst/>
              <a:ahLst/>
              <a:cxnLst/>
              <a:rect l="l" t="t" r="r" b="b"/>
              <a:pathLst>
                <a:path w="1802" h="3070" extrusionOk="0">
                  <a:moveTo>
                    <a:pt x="1801" y="1"/>
                  </a:moveTo>
                  <a:lnTo>
                    <a:pt x="0" y="634"/>
                  </a:lnTo>
                  <a:lnTo>
                    <a:pt x="0" y="2469"/>
                  </a:lnTo>
                  <a:lnTo>
                    <a:pt x="1801" y="3070"/>
                  </a:lnTo>
                  <a:lnTo>
                    <a:pt x="180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3" name="Google Shape;3463;p75"/>
            <p:cNvSpPr/>
            <p:nvPr/>
          </p:nvSpPr>
          <p:spPr>
            <a:xfrm>
              <a:off x="9371875" y="6847850"/>
              <a:ext cx="237675" cy="162625"/>
            </a:xfrm>
            <a:custGeom>
              <a:avLst/>
              <a:gdLst/>
              <a:ahLst/>
              <a:cxnLst/>
              <a:rect l="l" t="t" r="r" b="b"/>
              <a:pathLst>
                <a:path w="9507" h="6505" extrusionOk="0">
                  <a:moveTo>
                    <a:pt x="9507" y="0"/>
                  </a:moveTo>
                  <a:lnTo>
                    <a:pt x="767" y="2802"/>
                  </a:lnTo>
                  <a:lnTo>
                    <a:pt x="0" y="6505"/>
                  </a:lnTo>
                  <a:lnTo>
                    <a:pt x="0" y="6505"/>
                  </a:lnTo>
                  <a:lnTo>
                    <a:pt x="8740" y="3736"/>
                  </a:lnTo>
                  <a:lnTo>
                    <a:pt x="95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4" name="Google Shape;3464;p75"/>
            <p:cNvSpPr/>
            <p:nvPr/>
          </p:nvSpPr>
          <p:spPr>
            <a:xfrm>
              <a:off x="9371875" y="6174025"/>
              <a:ext cx="237675" cy="163475"/>
            </a:xfrm>
            <a:custGeom>
              <a:avLst/>
              <a:gdLst/>
              <a:ahLst/>
              <a:cxnLst/>
              <a:rect l="l" t="t" r="r" b="b"/>
              <a:pathLst>
                <a:path w="9507" h="6539" extrusionOk="0">
                  <a:moveTo>
                    <a:pt x="0" y="1"/>
                  </a:moveTo>
                  <a:lnTo>
                    <a:pt x="767" y="3737"/>
                  </a:lnTo>
                  <a:lnTo>
                    <a:pt x="9507" y="6539"/>
                  </a:lnTo>
                  <a:lnTo>
                    <a:pt x="8740" y="2769"/>
                  </a:ln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5" name="Google Shape;3465;p75"/>
            <p:cNvSpPr/>
            <p:nvPr/>
          </p:nvSpPr>
          <p:spPr>
            <a:xfrm>
              <a:off x="8903875" y="5962675"/>
              <a:ext cx="145275" cy="144675"/>
            </a:xfrm>
            <a:custGeom>
              <a:avLst/>
              <a:gdLst/>
              <a:ahLst/>
              <a:cxnLst/>
              <a:rect l="l" t="t" r="r" b="b"/>
              <a:pathLst>
                <a:path w="5811" h="5787" extrusionOk="0">
                  <a:moveTo>
                    <a:pt x="1156" y="0"/>
                  </a:moveTo>
                  <a:cubicBezTo>
                    <a:pt x="1" y="0"/>
                    <a:pt x="171" y="703"/>
                    <a:pt x="540" y="1350"/>
                  </a:cubicBezTo>
                  <a:cubicBezTo>
                    <a:pt x="974" y="2050"/>
                    <a:pt x="3209" y="5786"/>
                    <a:pt x="3209" y="5786"/>
                  </a:cubicBezTo>
                  <a:cubicBezTo>
                    <a:pt x="3209" y="5786"/>
                    <a:pt x="5611" y="5452"/>
                    <a:pt x="5677" y="4152"/>
                  </a:cubicBezTo>
                  <a:cubicBezTo>
                    <a:pt x="5811" y="2851"/>
                    <a:pt x="2975" y="149"/>
                    <a:pt x="1474" y="15"/>
                  </a:cubicBezTo>
                  <a:cubicBezTo>
                    <a:pt x="1358" y="5"/>
                    <a:pt x="1252" y="0"/>
                    <a:pt x="11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6" name="Google Shape;3466;p75"/>
            <p:cNvSpPr/>
            <p:nvPr/>
          </p:nvSpPr>
          <p:spPr>
            <a:xfrm>
              <a:off x="8903900" y="7113025"/>
              <a:ext cx="145250" cy="143875"/>
            </a:xfrm>
            <a:custGeom>
              <a:avLst/>
              <a:gdLst/>
              <a:ahLst/>
              <a:cxnLst/>
              <a:rect l="l" t="t" r="r" b="b"/>
              <a:pathLst>
                <a:path w="5810" h="5755" extrusionOk="0">
                  <a:moveTo>
                    <a:pt x="3208" y="1"/>
                  </a:moveTo>
                  <a:cubicBezTo>
                    <a:pt x="3208" y="1"/>
                    <a:pt x="973" y="3670"/>
                    <a:pt x="539" y="4404"/>
                  </a:cubicBezTo>
                  <a:cubicBezTo>
                    <a:pt x="171" y="5079"/>
                    <a:pt x="1" y="5754"/>
                    <a:pt x="1144" y="5754"/>
                  </a:cubicBezTo>
                  <a:cubicBezTo>
                    <a:pt x="1244" y="5754"/>
                    <a:pt x="1353" y="5749"/>
                    <a:pt x="1473" y="5738"/>
                  </a:cubicBezTo>
                  <a:cubicBezTo>
                    <a:pt x="2974" y="5638"/>
                    <a:pt x="5810" y="2903"/>
                    <a:pt x="5676" y="1635"/>
                  </a:cubicBezTo>
                  <a:cubicBezTo>
                    <a:pt x="5610" y="334"/>
                    <a:pt x="3208" y="1"/>
                    <a:pt x="32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7" name="Google Shape;3467;p75"/>
            <p:cNvSpPr/>
            <p:nvPr/>
          </p:nvSpPr>
          <p:spPr>
            <a:xfrm>
              <a:off x="9573675" y="7002125"/>
              <a:ext cx="201825" cy="162625"/>
            </a:xfrm>
            <a:custGeom>
              <a:avLst/>
              <a:gdLst/>
              <a:ahLst/>
              <a:cxnLst/>
              <a:rect l="l" t="t" r="r" b="b"/>
              <a:pathLst>
                <a:path w="8073" h="6505" extrusionOk="0">
                  <a:moveTo>
                    <a:pt x="8073" y="0"/>
                  </a:moveTo>
                  <a:cubicBezTo>
                    <a:pt x="7005" y="100"/>
                    <a:pt x="2736" y="734"/>
                    <a:pt x="0" y="6472"/>
                  </a:cubicBezTo>
                  <a:lnTo>
                    <a:pt x="0" y="6505"/>
                  </a:lnTo>
                  <a:lnTo>
                    <a:pt x="1502" y="6138"/>
                  </a:lnTo>
                  <a:cubicBezTo>
                    <a:pt x="4437" y="5271"/>
                    <a:pt x="6572" y="2936"/>
                    <a:pt x="80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8" name="Google Shape;3468;p75"/>
            <p:cNvSpPr/>
            <p:nvPr/>
          </p:nvSpPr>
          <p:spPr>
            <a:xfrm>
              <a:off x="9574500" y="6032250"/>
              <a:ext cx="201000" cy="160975"/>
            </a:xfrm>
            <a:custGeom>
              <a:avLst/>
              <a:gdLst/>
              <a:ahLst/>
              <a:cxnLst/>
              <a:rect l="l" t="t" r="r" b="b"/>
              <a:pathLst>
                <a:path w="8040" h="6439" extrusionOk="0">
                  <a:moveTo>
                    <a:pt x="1" y="1"/>
                  </a:moveTo>
                  <a:cubicBezTo>
                    <a:pt x="2703" y="5672"/>
                    <a:pt x="6872" y="6372"/>
                    <a:pt x="8040" y="6439"/>
                  </a:cubicBezTo>
                  <a:cubicBezTo>
                    <a:pt x="6505" y="3537"/>
                    <a:pt x="4371" y="1202"/>
                    <a:pt x="1469" y="368"/>
                  </a:cubicBezTo>
                  <a:cubicBezTo>
                    <a:pt x="1002" y="234"/>
                    <a:pt x="501" y="101"/>
                    <a:pt x="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9" name="Google Shape;3469;p75"/>
            <p:cNvSpPr/>
            <p:nvPr/>
          </p:nvSpPr>
          <p:spPr>
            <a:xfrm>
              <a:off x="8694725" y="6146500"/>
              <a:ext cx="522050" cy="924025"/>
            </a:xfrm>
            <a:custGeom>
              <a:avLst/>
              <a:gdLst/>
              <a:ahLst/>
              <a:cxnLst/>
              <a:rect l="l" t="t" r="r" b="b"/>
              <a:pathLst>
                <a:path w="20882" h="36961" extrusionOk="0">
                  <a:moveTo>
                    <a:pt x="17212" y="1"/>
                  </a:moveTo>
                  <a:lnTo>
                    <a:pt x="0" y="4371"/>
                  </a:lnTo>
                  <a:lnTo>
                    <a:pt x="0" y="32557"/>
                  </a:lnTo>
                  <a:lnTo>
                    <a:pt x="17212" y="36961"/>
                  </a:lnTo>
                  <a:cubicBezTo>
                    <a:pt x="19614" y="31023"/>
                    <a:pt x="20882" y="25052"/>
                    <a:pt x="20882" y="18481"/>
                  </a:cubicBezTo>
                  <a:cubicBezTo>
                    <a:pt x="20882" y="11876"/>
                    <a:pt x="19614" y="5938"/>
                    <a:pt x="172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0" name="Google Shape;3470;p75"/>
            <p:cNvSpPr/>
            <p:nvPr/>
          </p:nvSpPr>
          <p:spPr>
            <a:xfrm>
              <a:off x="8694725" y="6265750"/>
              <a:ext cx="490375" cy="804775"/>
            </a:xfrm>
            <a:custGeom>
              <a:avLst/>
              <a:gdLst/>
              <a:ahLst/>
              <a:cxnLst/>
              <a:rect l="l" t="t" r="r" b="b"/>
              <a:pathLst>
                <a:path w="19615" h="32191" extrusionOk="0">
                  <a:moveTo>
                    <a:pt x="0" y="1"/>
                  </a:moveTo>
                  <a:lnTo>
                    <a:pt x="0" y="27787"/>
                  </a:lnTo>
                  <a:lnTo>
                    <a:pt x="17212" y="32191"/>
                  </a:lnTo>
                  <a:cubicBezTo>
                    <a:pt x="18246" y="29689"/>
                    <a:pt x="19047" y="27220"/>
                    <a:pt x="19614" y="24685"/>
                  </a:cubicBezTo>
                  <a:lnTo>
                    <a:pt x="0" y="1"/>
                  </a:lnTo>
                  <a:close/>
                </a:path>
              </a:pathLst>
            </a:custGeom>
            <a:solidFill>
              <a:srgbClr val="F2F2F2">
                <a:alpha val="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1" name="Google Shape;3471;p75"/>
            <p:cNvSpPr/>
            <p:nvPr/>
          </p:nvSpPr>
          <p:spPr>
            <a:xfrm>
              <a:off x="7869950" y="6989600"/>
              <a:ext cx="1234250" cy="105950"/>
            </a:xfrm>
            <a:custGeom>
              <a:avLst/>
              <a:gdLst/>
              <a:ahLst/>
              <a:cxnLst/>
              <a:rect l="l" t="t" r="r" b="b"/>
              <a:pathLst>
                <a:path w="49370" h="4238" extrusionOk="0">
                  <a:moveTo>
                    <a:pt x="1" y="1"/>
                  </a:moveTo>
                  <a:cubicBezTo>
                    <a:pt x="1" y="1"/>
                    <a:pt x="9975" y="4237"/>
                    <a:pt x="19114" y="4237"/>
                  </a:cubicBezTo>
                  <a:lnTo>
                    <a:pt x="49369" y="4237"/>
                  </a:lnTo>
                  <a:lnTo>
                    <a:pt x="3232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2" name="Google Shape;3472;p75"/>
            <p:cNvSpPr/>
            <p:nvPr/>
          </p:nvSpPr>
          <p:spPr>
            <a:xfrm>
              <a:off x="7869950" y="6989600"/>
              <a:ext cx="527900" cy="105950"/>
            </a:xfrm>
            <a:custGeom>
              <a:avLst/>
              <a:gdLst/>
              <a:ahLst/>
              <a:cxnLst/>
              <a:rect l="l" t="t" r="r" b="b"/>
              <a:pathLst>
                <a:path w="21116" h="4238" extrusionOk="0">
                  <a:moveTo>
                    <a:pt x="1" y="1"/>
                  </a:moveTo>
                  <a:cubicBezTo>
                    <a:pt x="1" y="1"/>
                    <a:pt x="9975" y="4237"/>
                    <a:pt x="19081" y="4237"/>
                  </a:cubicBezTo>
                  <a:lnTo>
                    <a:pt x="21116" y="4237"/>
                  </a:lnTo>
                  <a:lnTo>
                    <a:pt x="1778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3" name="Google Shape;3473;p75"/>
            <p:cNvSpPr/>
            <p:nvPr/>
          </p:nvSpPr>
          <p:spPr>
            <a:xfrm>
              <a:off x="7543900" y="6253250"/>
              <a:ext cx="538725" cy="708875"/>
            </a:xfrm>
            <a:custGeom>
              <a:avLst/>
              <a:gdLst/>
              <a:ahLst/>
              <a:cxnLst/>
              <a:rect l="l" t="t" r="r" b="b"/>
              <a:pathLst>
                <a:path w="21549" h="28355" extrusionOk="0">
                  <a:moveTo>
                    <a:pt x="12009" y="1"/>
                  </a:moveTo>
                  <a:lnTo>
                    <a:pt x="0" y="5038"/>
                  </a:lnTo>
                  <a:lnTo>
                    <a:pt x="0" y="23284"/>
                  </a:lnTo>
                  <a:lnTo>
                    <a:pt x="12009" y="28354"/>
                  </a:lnTo>
                  <a:lnTo>
                    <a:pt x="21549" y="28021"/>
                  </a:lnTo>
                  <a:lnTo>
                    <a:pt x="21549" y="368"/>
                  </a:lnTo>
                  <a:lnTo>
                    <a:pt x="1200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4" name="Google Shape;3474;p75"/>
            <p:cNvSpPr/>
            <p:nvPr/>
          </p:nvSpPr>
          <p:spPr>
            <a:xfrm>
              <a:off x="7543900" y="6295775"/>
              <a:ext cx="538725" cy="666350"/>
            </a:xfrm>
            <a:custGeom>
              <a:avLst/>
              <a:gdLst/>
              <a:ahLst/>
              <a:cxnLst/>
              <a:rect l="l" t="t" r="r" b="b"/>
              <a:pathLst>
                <a:path w="21549" h="26654" extrusionOk="0">
                  <a:moveTo>
                    <a:pt x="7906" y="1"/>
                  </a:moveTo>
                  <a:lnTo>
                    <a:pt x="0" y="3337"/>
                  </a:lnTo>
                  <a:lnTo>
                    <a:pt x="0" y="21583"/>
                  </a:lnTo>
                  <a:lnTo>
                    <a:pt x="12009" y="26653"/>
                  </a:lnTo>
                  <a:lnTo>
                    <a:pt x="21549" y="26320"/>
                  </a:lnTo>
                  <a:lnTo>
                    <a:pt x="21549" y="17146"/>
                  </a:lnTo>
                  <a:lnTo>
                    <a:pt x="790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5" name="Google Shape;3475;p75"/>
            <p:cNvSpPr/>
            <p:nvPr/>
          </p:nvSpPr>
          <p:spPr>
            <a:xfrm>
              <a:off x="7869950" y="6120650"/>
              <a:ext cx="1234250" cy="105100"/>
            </a:xfrm>
            <a:custGeom>
              <a:avLst/>
              <a:gdLst/>
              <a:ahLst/>
              <a:cxnLst/>
              <a:rect l="l" t="t" r="r" b="b"/>
              <a:pathLst>
                <a:path w="49370" h="4204" extrusionOk="0">
                  <a:moveTo>
                    <a:pt x="19114" y="1"/>
                  </a:moveTo>
                  <a:cubicBezTo>
                    <a:pt x="9975" y="1"/>
                    <a:pt x="1" y="4204"/>
                    <a:pt x="1" y="4204"/>
                  </a:cubicBezTo>
                  <a:lnTo>
                    <a:pt x="32324" y="4204"/>
                  </a:lnTo>
                  <a:lnTo>
                    <a:pt x="4936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6" name="Google Shape;3476;p75"/>
            <p:cNvSpPr/>
            <p:nvPr/>
          </p:nvSpPr>
          <p:spPr>
            <a:xfrm>
              <a:off x="7869950" y="6120650"/>
              <a:ext cx="632150" cy="105100"/>
            </a:xfrm>
            <a:custGeom>
              <a:avLst/>
              <a:gdLst/>
              <a:ahLst/>
              <a:cxnLst/>
              <a:rect l="l" t="t" r="r" b="b"/>
              <a:pathLst>
                <a:path w="25286" h="4204" extrusionOk="0">
                  <a:moveTo>
                    <a:pt x="19114" y="1"/>
                  </a:moveTo>
                  <a:cubicBezTo>
                    <a:pt x="9975" y="1"/>
                    <a:pt x="1" y="4204"/>
                    <a:pt x="1" y="4204"/>
                  </a:cubicBezTo>
                  <a:lnTo>
                    <a:pt x="25286" y="4204"/>
                  </a:lnTo>
                  <a:lnTo>
                    <a:pt x="2195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77" name="Google Shape;3477;p75"/>
          <p:cNvGrpSpPr/>
          <p:nvPr/>
        </p:nvGrpSpPr>
        <p:grpSpPr>
          <a:xfrm>
            <a:off x="7927781" y="4232392"/>
            <a:ext cx="473174" cy="370974"/>
            <a:chOff x="6799884" y="4485050"/>
            <a:chExt cx="924891" cy="725125"/>
          </a:xfrm>
        </p:grpSpPr>
        <p:cxnSp>
          <p:nvCxnSpPr>
            <p:cNvPr id="3478" name="Google Shape;3478;p75"/>
            <p:cNvCxnSpPr/>
            <p:nvPr/>
          </p:nvCxnSpPr>
          <p:spPr>
            <a:xfrm>
              <a:off x="6799884" y="4857746"/>
              <a:ext cx="877200" cy="0"/>
            </a:xfrm>
            <a:prstGeom prst="straightConnector1">
              <a:avLst/>
            </a:prstGeom>
            <a:noFill/>
            <a:ln w="38100" cap="flat" cmpd="sng">
              <a:solidFill>
                <a:schemeClr val="dk1"/>
              </a:solidFill>
              <a:prstDash val="solid"/>
              <a:round/>
              <a:headEnd type="none" w="med" len="med"/>
              <a:tailEnd type="none" w="med" len="med"/>
            </a:ln>
          </p:spPr>
        </p:cxnSp>
        <p:sp>
          <p:nvSpPr>
            <p:cNvPr id="3479" name="Google Shape;3479;p75"/>
            <p:cNvSpPr/>
            <p:nvPr/>
          </p:nvSpPr>
          <p:spPr>
            <a:xfrm>
              <a:off x="7353300" y="4485050"/>
              <a:ext cx="371475" cy="725125"/>
            </a:xfrm>
            <a:custGeom>
              <a:avLst/>
              <a:gdLst/>
              <a:ahLst/>
              <a:cxnLst/>
              <a:rect l="l" t="t" r="r" b="b"/>
              <a:pathLst>
                <a:path w="14859" h="29005" extrusionOk="0">
                  <a:moveTo>
                    <a:pt x="0" y="0"/>
                  </a:moveTo>
                  <a:lnTo>
                    <a:pt x="14859" y="14859"/>
                  </a:lnTo>
                  <a:lnTo>
                    <a:pt x="762" y="29005"/>
                  </a:lnTo>
                </a:path>
              </a:pathLst>
            </a:custGeom>
            <a:noFill/>
            <a:ln w="38100" cap="flat" cmpd="sng">
              <a:solidFill>
                <a:schemeClr val="dk1"/>
              </a:solidFill>
              <a:prstDash val="solid"/>
              <a:round/>
              <a:headEnd type="none" w="med" len="med"/>
              <a:tailEnd type="none" w="med" len="med"/>
            </a:ln>
          </p:spPr>
          <p:txBody>
            <a:bodyPr/>
            <a:lstStyle/>
            <a:p>
              <a:endParaRPr lang="en-US"/>
            </a:p>
          </p:txBody>
        </p:sp>
      </p:grpSp>
    </p:spTree>
    <p:extLst>
      <p:ext uri="{BB962C8B-B14F-4D97-AF65-F5344CB8AC3E}">
        <p14:creationId xmlns:p14="http://schemas.microsoft.com/office/powerpoint/2010/main" val="12804664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3786;p80"/>
          <p:cNvSpPr txBox="1">
            <a:spLocks noGrp="1"/>
          </p:cNvSpPr>
          <p:nvPr>
            <p:ph type="title"/>
          </p:nvPr>
        </p:nvSpPr>
        <p:spPr>
          <a:xfrm>
            <a:off x="1505315" y="3873251"/>
            <a:ext cx="6218676" cy="1185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bg2"/>
                </a:solidFill>
              </a:rPr>
              <a:t>Simulation</a:t>
            </a:r>
            <a:r>
              <a:rPr lang="en" dirty="0"/>
              <a:t> of First Floor FULL</a:t>
            </a:r>
            <a:endParaRPr dirty="0">
              <a:solidFill>
                <a:schemeClr val="dk2"/>
              </a:solidFill>
            </a:endParaRPr>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2429" y="231950"/>
            <a:ext cx="5841416" cy="3796396"/>
          </a:xfrm>
          <a:prstGeom prst="rect">
            <a:avLst/>
          </a:prstGeom>
        </p:spPr>
      </p:pic>
    </p:spTree>
    <p:extLst>
      <p:ext uri="{BB962C8B-B14F-4D97-AF65-F5344CB8AC3E}">
        <p14:creationId xmlns:p14="http://schemas.microsoft.com/office/powerpoint/2010/main" val="18941465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3786;p80"/>
          <p:cNvSpPr txBox="1">
            <a:spLocks noGrp="1"/>
          </p:cNvSpPr>
          <p:nvPr>
            <p:ph type="title"/>
          </p:nvPr>
        </p:nvSpPr>
        <p:spPr>
          <a:xfrm>
            <a:off x="1280160" y="3873251"/>
            <a:ext cx="7046259" cy="1185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bg2"/>
                </a:solidFill>
              </a:rPr>
              <a:t>Simulation</a:t>
            </a:r>
            <a:r>
              <a:rPr lang="en" dirty="0"/>
              <a:t> of Second Floor FULL</a:t>
            </a:r>
            <a:endParaRPr dirty="0">
              <a:solidFill>
                <a:schemeClr val="dk2"/>
              </a:solidFill>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27218" y="238012"/>
            <a:ext cx="5889564" cy="3806862"/>
          </a:xfrm>
          <a:prstGeom prst="rect">
            <a:avLst/>
          </a:prstGeom>
        </p:spPr>
      </p:pic>
    </p:spTree>
    <p:extLst>
      <p:ext uri="{BB962C8B-B14F-4D97-AF65-F5344CB8AC3E}">
        <p14:creationId xmlns:p14="http://schemas.microsoft.com/office/powerpoint/2010/main" val="17474749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3786;p80"/>
          <p:cNvSpPr txBox="1">
            <a:spLocks noGrp="1"/>
          </p:cNvSpPr>
          <p:nvPr>
            <p:ph type="title"/>
          </p:nvPr>
        </p:nvSpPr>
        <p:spPr>
          <a:xfrm>
            <a:off x="484093" y="3957900"/>
            <a:ext cx="8659907" cy="1185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bg2"/>
                </a:solidFill>
              </a:rPr>
              <a:t>Simulation</a:t>
            </a:r>
            <a:r>
              <a:rPr lang="en" dirty="0"/>
              <a:t> of 2 Empty Slots in 2 Floors</a:t>
            </a:r>
            <a:endParaRPr dirty="0">
              <a:solidFill>
                <a:schemeClr val="dk2"/>
              </a:solidFill>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7587" y="152175"/>
            <a:ext cx="6131858" cy="3942686"/>
          </a:xfrm>
          <a:prstGeom prst="rect">
            <a:avLst/>
          </a:prstGeom>
        </p:spPr>
      </p:pic>
    </p:spTree>
    <p:extLst>
      <p:ext uri="{BB962C8B-B14F-4D97-AF65-F5344CB8AC3E}">
        <p14:creationId xmlns:p14="http://schemas.microsoft.com/office/powerpoint/2010/main" val="762290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3786;p80"/>
          <p:cNvSpPr txBox="1">
            <a:spLocks noGrp="1"/>
          </p:cNvSpPr>
          <p:nvPr>
            <p:ph type="title"/>
          </p:nvPr>
        </p:nvSpPr>
        <p:spPr>
          <a:xfrm>
            <a:off x="1924863" y="3957900"/>
            <a:ext cx="6218676" cy="1185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bg2"/>
                </a:solidFill>
              </a:rPr>
              <a:t>Simulation</a:t>
            </a:r>
            <a:r>
              <a:rPr lang="en" dirty="0"/>
              <a:t> of ALL Empty</a:t>
            </a:r>
            <a:endParaRPr dirty="0">
              <a:solidFill>
                <a:schemeClr val="dk2"/>
              </a:solidFill>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20711" y="167832"/>
            <a:ext cx="6038734" cy="3898559"/>
          </a:xfrm>
          <a:prstGeom prst="rect">
            <a:avLst/>
          </a:prstGeom>
        </p:spPr>
      </p:pic>
    </p:spTree>
    <p:extLst>
      <p:ext uri="{BB962C8B-B14F-4D97-AF65-F5344CB8AC3E}">
        <p14:creationId xmlns:p14="http://schemas.microsoft.com/office/powerpoint/2010/main" val="9383137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3786;p80"/>
          <p:cNvSpPr txBox="1">
            <a:spLocks noGrp="1"/>
          </p:cNvSpPr>
          <p:nvPr>
            <p:ph type="title"/>
          </p:nvPr>
        </p:nvSpPr>
        <p:spPr>
          <a:xfrm>
            <a:off x="1861072" y="4033204"/>
            <a:ext cx="5669281" cy="1185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bg2"/>
                </a:solidFill>
              </a:rPr>
              <a:t>Simulation</a:t>
            </a:r>
            <a:r>
              <a:rPr lang="en" dirty="0"/>
              <a:t> of Parking Full</a:t>
            </a:r>
            <a:endParaRPr dirty="0">
              <a:solidFill>
                <a:schemeClr val="dk2"/>
              </a:solidFill>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6828" y="194388"/>
            <a:ext cx="6185647" cy="4023727"/>
          </a:xfrm>
          <a:prstGeom prst="rect">
            <a:avLst/>
          </a:prstGeom>
        </p:spPr>
      </p:pic>
    </p:spTree>
    <p:extLst>
      <p:ext uri="{BB962C8B-B14F-4D97-AF65-F5344CB8AC3E}">
        <p14:creationId xmlns:p14="http://schemas.microsoft.com/office/powerpoint/2010/main" val="28482879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77"/>
        <p:cNvGrpSpPr/>
        <p:nvPr/>
      </p:nvGrpSpPr>
      <p:grpSpPr>
        <a:xfrm>
          <a:off x="0" y="0"/>
          <a:ext cx="0" cy="0"/>
          <a:chOff x="0" y="0"/>
          <a:chExt cx="0" cy="0"/>
        </a:xfrm>
      </p:grpSpPr>
      <p:sp>
        <p:nvSpPr>
          <p:cNvPr id="1690" name="Google Shape;1690;p57"/>
          <p:cNvSpPr txBox="1">
            <a:spLocks noGrp="1"/>
          </p:cNvSpPr>
          <p:nvPr>
            <p:ph type="title"/>
          </p:nvPr>
        </p:nvSpPr>
        <p:spPr>
          <a:xfrm>
            <a:off x="1666585" y="646540"/>
            <a:ext cx="7704000" cy="572700"/>
          </a:xfrm>
          <a:prstGeom prst="rect">
            <a:avLst/>
          </a:prstGeom>
        </p:spPr>
        <p:txBody>
          <a:bodyPr spcFirstLastPara="1" wrap="square" lIns="91425" tIns="91425" rIns="91425" bIns="91425" anchor="ctr" anchorCtr="0">
            <a:noAutofit/>
          </a:bodyPr>
          <a:lstStyle/>
          <a:p>
            <a:r>
              <a:rPr lang="en-US" dirty="0"/>
              <a:t>Discussion</a:t>
            </a:r>
            <a:endParaRPr lang="en-US" dirty="0">
              <a:solidFill>
                <a:schemeClr val="bg2"/>
              </a:solidFill>
            </a:endParaRPr>
          </a:p>
        </p:txBody>
      </p:sp>
      <p:grpSp>
        <p:nvGrpSpPr>
          <p:cNvPr id="19" name="Google Shape;1955;p60"/>
          <p:cNvGrpSpPr/>
          <p:nvPr/>
        </p:nvGrpSpPr>
        <p:grpSpPr>
          <a:xfrm>
            <a:off x="532301" y="234230"/>
            <a:ext cx="973137" cy="477034"/>
            <a:chOff x="6870075" y="2926700"/>
            <a:chExt cx="3147275" cy="1542800"/>
          </a:xfrm>
        </p:grpSpPr>
        <p:sp>
          <p:nvSpPr>
            <p:cNvPr id="20" name="Google Shape;1956;p60"/>
            <p:cNvSpPr/>
            <p:nvPr/>
          </p:nvSpPr>
          <p:spPr>
            <a:xfrm>
              <a:off x="6870075" y="3041775"/>
              <a:ext cx="3023025" cy="1427725"/>
            </a:xfrm>
            <a:custGeom>
              <a:avLst/>
              <a:gdLst/>
              <a:ahLst/>
              <a:cxnLst/>
              <a:rect l="l" t="t" r="r" b="b"/>
              <a:pathLst>
                <a:path w="120921" h="57109" extrusionOk="0">
                  <a:moveTo>
                    <a:pt x="9908" y="1"/>
                  </a:moveTo>
                  <a:cubicBezTo>
                    <a:pt x="9007" y="1"/>
                    <a:pt x="8240" y="501"/>
                    <a:pt x="7840" y="1335"/>
                  </a:cubicBezTo>
                  <a:lnTo>
                    <a:pt x="7606" y="1902"/>
                  </a:lnTo>
                  <a:lnTo>
                    <a:pt x="7306" y="1902"/>
                  </a:lnTo>
                  <a:cubicBezTo>
                    <a:pt x="7106" y="1569"/>
                    <a:pt x="6739" y="1335"/>
                    <a:pt x="6305" y="1335"/>
                  </a:cubicBezTo>
                  <a:lnTo>
                    <a:pt x="1602" y="1335"/>
                  </a:lnTo>
                  <a:cubicBezTo>
                    <a:pt x="935" y="1335"/>
                    <a:pt x="334" y="1902"/>
                    <a:pt x="334" y="2603"/>
                  </a:cubicBezTo>
                  <a:lnTo>
                    <a:pt x="334" y="3970"/>
                  </a:lnTo>
                  <a:cubicBezTo>
                    <a:pt x="134" y="4171"/>
                    <a:pt x="1" y="4638"/>
                    <a:pt x="1" y="5138"/>
                  </a:cubicBezTo>
                  <a:cubicBezTo>
                    <a:pt x="1" y="5638"/>
                    <a:pt x="134" y="6105"/>
                    <a:pt x="334" y="6305"/>
                  </a:cubicBezTo>
                  <a:lnTo>
                    <a:pt x="334" y="50804"/>
                  </a:lnTo>
                  <a:cubicBezTo>
                    <a:pt x="134" y="51004"/>
                    <a:pt x="1" y="51471"/>
                    <a:pt x="1" y="51971"/>
                  </a:cubicBezTo>
                  <a:cubicBezTo>
                    <a:pt x="1" y="52472"/>
                    <a:pt x="134" y="52939"/>
                    <a:pt x="334" y="53139"/>
                  </a:cubicBezTo>
                  <a:lnTo>
                    <a:pt x="334" y="54507"/>
                  </a:lnTo>
                  <a:cubicBezTo>
                    <a:pt x="334" y="55174"/>
                    <a:pt x="901" y="55774"/>
                    <a:pt x="1602" y="55774"/>
                  </a:cubicBezTo>
                  <a:lnTo>
                    <a:pt x="6305" y="55774"/>
                  </a:lnTo>
                  <a:cubicBezTo>
                    <a:pt x="6739" y="55774"/>
                    <a:pt x="7106" y="55574"/>
                    <a:pt x="7306" y="55240"/>
                  </a:cubicBezTo>
                  <a:lnTo>
                    <a:pt x="7606" y="55240"/>
                  </a:lnTo>
                  <a:lnTo>
                    <a:pt x="7840" y="55774"/>
                  </a:lnTo>
                  <a:cubicBezTo>
                    <a:pt x="8240" y="56575"/>
                    <a:pt x="9007" y="57108"/>
                    <a:pt x="9908" y="57108"/>
                  </a:cubicBezTo>
                  <a:lnTo>
                    <a:pt x="32023" y="57108"/>
                  </a:lnTo>
                  <a:cubicBezTo>
                    <a:pt x="32924" y="57108"/>
                    <a:pt x="33691" y="56608"/>
                    <a:pt x="34092" y="55774"/>
                  </a:cubicBezTo>
                  <a:lnTo>
                    <a:pt x="34292" y="55274"/>
                  </a:lnTo>
                  <a:lnTo>
                    <a:pt x="39696" y="55274"/>
                  </a:lnTo>
                  <a:cubicBezTo>
                    <a:pt x="39762" y="55641"/>
                    <a:pt x="40096" y="55941"/>
                    <a:pt x="40463" y="55941"/>
                  </a:cubicBezTo>
                  <a:lnTo>
                    <a:pt x="83360" y="55941"/>
                  </a:lnTo>
                  <a:cubicBezTo>
                    <a:pt x="83727" y="55941"/>
                    <a:pt x="84061" y="55641"/>
                    <a:pt x="84094" y="55274"/>
                  </a:cubicBezTo>
                  <a:lnTo>
                    <a:pt x="86929" y="55274"/>
                  </a:lnTo>
                  <a:lnTo>
                    <a:pt x="87163" y="55774"/>
                  </a:lnTo>
                  <a:cubicBezTo>
                    <a:pt x="87530" y="56575"/>
                    <a:pt x="88330" y="57108"/>
                    <a:pt x="89198" y="57108"/>
                  </a:cubicBezTo>
                  <a:lnTo>
                    <a:pt x="111347" y="57108"/>
                  </a:lnTo>
                  <a:cubicBezTo>
                    <a:pt x="112214" y="57108"/>
                    <a:pt x="113015" y="56608"/>
                    <a:pt x="113382" y="55774"/>
                  </a:cubicBezTo>
                  <a:lnTo>
                    <a:pt x="113582" y="55307"/>
                  </a:lnTo>
                  <a:cubicBezTo>
                    <a:pt x="113782" y="55574"/>
                    <a:pt x="114115" y="55741"/>
                    <a:pt x="114516" y="55741"/>
                  </a:cubicBezTo>
                  <a:lnTo>
                    <a:pt x="119219" y="55741"/>
                  </a:lnTo>
                  <a:cubicBezTo>
                    <a:pt x="119886" y="55741"/>
                    <a:pt x="120453" y="55174"/>
                    <a:pt x="120453" y="54473"/>
                  </a:cubicBezTo>
                  <a:lnTo>
                    <a:pt x="120453" y="50671"/>
                  </a:lnTo>
                  <a:cubicBezTo>
                    <a:pt x="120720" y="50637"/>
                    <a:pt x="120920" y="50437"/>
                    <a:pt x="120920" y="50170"/>
                  </a:cubicBezTo>
                  <a:lnTo>
                    <a:pt x="120920" y="48803"/>
                  </a:lnTo>
                  <a:lnTo>
                    <a:pt x="120920" y="42932"/>
                  </a:lnTo>
                  <a:cubicBezTo>
                    <a:pt x="120920" y="42665"/>
                    <a:pt x="120720" y="42465"/>
                    <a:pt x="120453" y="42431"/>
                  </a:cubicBezTo>
                  <a:lnTo>
                    <a:pt x="120453" y="14711"/>
                  </a:lnTo>
                  <a:cubicBezTo>
                    <a:pt x="120720" y="14645"/>
                    <a:pt x="120920" y="14445"/>
                    <a:pt x="120920" y="14211"/>
                  </a:cubicBezTo>
                  <a:lnTo>
                    <a:pt x="120920" y="8307"/>
                  </a:lnTo>
                  <a:lnTo>
                    <a:pt x="120920" y="6906"/>
                  </a:lnTo>
                  <a:cubicBezTo>
                    <a:pt x="120920" y="6639"/>
                    <a:pt x="120753" y="6439"/>
                    <a:pt x="120520" y="6439"/>
                  </a:cubicBezTo>
                  <a:lnTo>
                    <a:pt x="120520" y="2636"/>
                  </a:lnTo>
                  <a:cubicBezTo>
                    <a:pt x="120520" y="1969"/>
                    <a:pt x="119986" y="1402"/>
                    <a:pt x="119252" y="1402"/>
                  </a:cubicBezTo>
                  <a:lnTo>
                    <a:pt x="114549" y="1402"/>
                  </a:lnTo>
                  <a:cubicBezTo>
                    <a:pt x="114182" y="1402"/>
                    <a:pt x="113849" y="1569"/>
                    <a:pt x="113648" y="1802"/>
                  </a:cubicBezTo>
                  <a:lnTo>
                    <a:pt x="113415" y="1335"/>
                  </a:lnTo>
                  <a:cubicBezTo>
                    <a:pt x="113048" y="568"/>
                    <a:pt x="112247" y="1"/>
                    <a:pt x="111380" y="1"/>
                  </a:cubicBezTo>
                  <a:lnTo>
                    <a:pt x="89231" y="1"/>
                  </a:lnTo>
                  <a:cubicBezTo>
                    <a:pt x="88364" y="1"/>
                    <a:pt x="87563" y="501"/>
                    <a:pt x="87196" y="1335"/>
                  </a:cubicBezTo>
                  <a:lnTo>
                    <a:pt x="86996" y="1836"/>
                  </a:lnTo>
                  <a:lnTo>
                    <a:pt x="84161" y="1836"/>
                  </a:lnTo>
                  <a:cubicBezTo>
                    <a:pt x="84127" y="1469"/>
                    <a:pt x="83794" y="1168"/>
                    <a:pt x="83393" y="1168"/>
                  </a:cubicBezTo>
                  <a:lnTo>
                    <a:pt x="40463" y="1168"/>
                  </a:lnTo>
                  <a:cubicBezTo>
                    <a:pt x="40096" y="1168"/>
                    <a:pt x="39729" y="1469"/>
                    <a:pt x="39696" y="1836"/>
                  </a:cubicBezTo>
                  <a:lnTo>
                    <a:pt x="34292" y="1836"/>
                  </a:lnTo>
                  <a:lnTo>
                    <a:pt x="34092" y="1335"/>
                  </a:lnTo>
                  <a:cubicBezTo>
                    <a:pt x="33691" y="568"/>
                    <a:pt x="32924" y="1"/>
                    <a:pt x="320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957;p60"/>
            <p:cNvSpPr/>
            <p:nvPr/>
          </p:nvSpPr>
          <p:spPr>
            <a:xfrm>
              <a:off x="7986700" y="2955900"/>
              <a:ext cx="1110000" cy="45050"/>
            </a:xfrm>
            <a:custGeom>
              <a:avLst/>
              <a:gdLst/>
              <a:ahLst/>
              <a:cxnLst/>
              <a:rect l="l" t="t" r="r" b="b"/>
              <a:pathLst>
                <a:path w="44400" h="1802" extrusionOk="0">
                  <a:moveTo>
                    <a:pt x="735" y="0"/>
                  </a:moveTo>
                  <a:cubicBezTo>
                    <a:pt x="334" y="0"/>
                    <a:pt x="1" y="334"/>
                    <a:pt x="1" y="734"/>
                  </a:cubicBezTo>
                  <a:lnTo>
                    <a:pt x="1" y="1034"/>
                  </a:lnTo>
                  <a:cubicBezTo>
                    <a:pt x="1" y="1468"/>
                    <a:pt x="334" y="1801"/>
                    <a:pt x="735" y="1801"/>
                  </a:cubicBezTo>
                  <a:lnTo>
                    <a:pt x="43665" y="1801"/>
                  </a:lnTo>
                  <a:cubicBezTo>
                    <a:pt x="44066" y="1801"/>
                    <a:pt x="44399" y="1468"/>
                    <a:pt x="44399" y="1034"/>
                  </a:cubicBezTo>
                  <a:lnTo>
                    <a:pt x="44399" y="734"/>
                  </a:lnTo>
                  <a:cubicBezTo>
                    <a:pt x="44399" y="334"/>
                    <a:pt x="44032" y="0"/>
                    <a:pt x="4363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958;p60"/>
            <p:cNvSpPr/>
            <p:nvPr/>
          </p:nvSpPr>
          <p:spPr>
            <a:xfrm>
              <a:off x="7829100" y="2972575"/>
              <a:ext cx="1403525" cy="112600"/>
            </a:xfrm>
            <a:custGeom>
              <a:avLst/>
              <a:gdLst/>
              <a:ahLst/>
              <a:cxnLst/>
              <a:rect l="l" t="t" r="r" b="b"/>
              <a:pathLst>
                <a:path w="56141" h="4504" extrusionOk="0">
                  <a:moveTo>
                    <a:pt x="0" y="0"/>
                  </a:moveTo>
                  <a:lnTo>
                    <a:pt x="0" y="4504"/>
                  </a:lnTo>
                  <a:lnTo>
                    <a:pt x="56140" y="4504"/>
                  </a:lnTo>
                  <a:lnTo>
                    <a:pt x="561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959;p60"/>
            <p:cNvSpPr/>
            <p:nvPr/>
          </p:nvSpPr>
          <p:spPr>
            <a:xfrm>
              <a:off x="7986700" y="4279350"/>
              <a:ext cx="1110000" cy="45050"/>
            </a:xfrm>
            <a:custGeom>
              <a:avLst/>
              <a:gdLst/>
              <a:ahLst/>
              <a:cxnLst/>
              <a:rect l="l" t="t" r="r" b="b"/>
              <a:pathLst>
                <a:path w="44400" h="1802" extrusionOk="0">
                  <a:moveTo>
                    <a:pt x="735" y="0"/>
                  </a:moveTo>
                  <a:cubicBezTo>
                    <a:pt x="334" y="0"/>
                    <a:pt x="1" y="334"/>
                    <a:pt x="1" y="767"/>
                  </a:cubicBezTo>
                  <a:lnTo>
                    <a:pt x="1" y="1067"/>
                  </a:lnTo>
                  <a:cubicBezTo>
                    <a:pt x="1" y="1468"/>
                    <a:pt x="334" y="1801"/>
                    <a:pt x="735" y="1801"/>
                  </a:cubicBezTo>
                  <a:lnTo>
                    <a:pt x="43665" y="1801"/>
                  </a:lnTo>
                  <a:cubicBezTo>
                    <a:pt x="44066" y="1801"/>
                    <a:pt x="44399" y="1468"/>
                    <a:pt x="44399" y="1067"/>
                  </a:cubicBezTo>
                  <a:lnTo>
                    <a:pt x="44399" y="767"/>
                  </a:lnTo>
                  <a:cubicBezTo>
                    <a:pt x="44399" y="334"/>
                    <a:pt x="44032" y="0"/>
                    <a:pt x="4363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960;p60"/>
            <p:cNvSpPr/>
            <p:nvPr/>
          </p:nvSpPr>
          <p:spPr>
            <a:xfrm>
              <a:off x="7829100" y="4195100"/>
              <a:ext cx="1403525" cy="112625"/>
            </a:xfrm>
            <a:custGeom>
              <a:avLst/>
              <a:gdLst/>
              <a:ahLst/>
              <a:cxnLst/>
              <a:rect l="l" t="t" r="r" b="b"/>
              <a:pathLst>
                <a:path w="56141" h="4505" extrusionOk="0">
                  <a:moveTo>
                    <a:pt x="0" y="1"/>
                  </a:moveTo>
                  <a:lnTo>
                    <a:pt x="0" y="4504"/>
                  </a:lnTo>
                  <a:lnTo>
                    <a:pt x="56140" y="4504"/>
                  </a:lnTo>
                  <a:lnTo>
                    <a:pt x="5614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961;p60"/>
            <p:cNvSpPr/>
            <p:nvPr/>
          </p:nvSpPr>
          <p:spPr>
            <a:xfrm>
              <a:off x="9986475" y="3085975"/>
              <a:ext cx="30875" cy="207675"/>
            </a:xfrm>
            <a:custGeom>
              <a:avLst/>
              <a:gdLst/>
              <a:ahLst/>
              <a:cxnLst/>
              <a:rect l="l" t="t" r="r" b="b"/>
              <a:pathLst>
                <a:path w="1235" h="8307" extrusionOk="0">
                  <a:moveTo>
                    <a:pt x="0" y="1"/>
                  </a:moveTo>
                  <a:lnTo>
                    <a:pt x="0" y="8307"/>
                  </a:lnTo>
                  <a:lnTo>
                    <a:pt x="734" y="8307"/>
                  </a:lnTo>
                  <a:cubicBezTo>
                    <a:pt x="1034" y="8307"/>
                    <a:pt x="1234" y="8107"/>
                    <a:pt x="1234" y="7806"/>
                  </a:cubicBezTo>
                  <a:lnTo>
                    <a:pt x="1234" y="501"/>
                  </a:lnTo>
                  <a:cubicBezTo>
                    <a:pt x="1234" y="201"/>
                    <a:pt x="1034" y="1"/>
                    <a:pt x="73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962;p60"/>
            <p:cNvSpPr/>
            <p:nvPr/>
          </p:nvSpPr>
          <p:spPr>
            <a:xfrm>
              <a:off x="9986475" y="3085975"/>
              <a:ext cx="30875" cy="48400"/>
            </a:xfrm>
            <a:custGeom>
              <a:avLst/>
              <a:gdLst/>
              <a:ahLst/>
              <a:cxnLst/>
              <a:rect l="l" t="t" r="r" b="b"/>
              <a:pathLst>
                <a:path w="1235" h="1936" extrusionOk="0">
                  <a:moveTo>
                    <a:pt x="0" y="1"/>
                  </a:moveTo>
                  <a:lnTo>
                    <a:pt x="0" y="1936"/>
                  </a:lnTo>
                  <a:lnTo>
                    <a:pt x="1234" y="1936"/>
                  </a:lnTo>
                  <a:lnTo>
                    <a:pt x="1234" y="501"/>
                  </a:lnTo>
                  <a:cubicBezTo>
                    <a:pt x="1234" y="201"/>
                    <a:pt x="1034" y="1"/>
                    <a:pt x="73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963;p60"/>
            <p:cNvSpPr/>
            <p:nvPr/>
          </p:nvSpPr>
          <p:spPr>
            <a:xfrm>
              <a:off x="9986475" y="3986625"/>
              <a:ext cx="30875" cy="207675"/>
            </a:xfrm>
            <a:custGeom>
              <a:avLst/>
              <a:gdLst/>
              <a:ahLst/>
              <a:cxnLst/>
              <a:rect l="l" t="t" r="r" b="b"/>
              <a:pathLst>
                <a:path w="1235" h="8307" extrusionOk="0">
                  <a:moveTo>
                    <a:pt x="0" y="1"/>
                  </a:moveTo>
                  <a:lnTo>
                    <a:pt x="0" y="8307"/>
                  </a:lnTo>
                  <a:lnTo>
                    <a:pt x="734" y="8307"/>
                  </a:lnTo>
                  <a:cubicBezTo>
                    <a:pt x="1034" y="8307"/>
                    <a:pt x="1234" y="8106"/>
                    <a:pt x="1234" y="7806"/>
                  </a:cubicBezTo>
                  <a:lnTo>
                    <a:pt x="1234" y="501"/>
                  </a:lnTo>
                  <a:cubicBezTo>
                    <a:pt x="1234" y="201"/>
                    <a:pt x="1034" y="1"/>
                    <a:pt x="73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964;p60"/>
            <p:cNvSpPr/>
            <p:nvPr/>
          </p:nvSpPr>
          <p:spPr>
            <a:xfrm>
              <a:off x="9986475" y="4145900"/>
              <a:ext cx="30875" cy="48400"/>
            </a:xfrm>
            <a:custGeom>
              <a:avLst/>
              <a:gdLst/>
              <a:ahLst/>
              <a:cxnLst/>
              <a:rect l="l" t="t" r="r" b="b"/>
              <a:pathLst>
                <a:path w="1235" h="1936" extrusionOk="0">
                  <a:moveTo>
                    <a:pt x="0" y="1"/>
                  </a:moveTo>
                  <a:lnTo>
                    <a:pt x="0" y="1936"/>
                  </a:lnTo>
                  <a:lnTo>
                    <a:pt x="734" y="1936"/>
                  </a:lnTo>
                  <a:cubicBezTo>
                    <a:pt x="1034" y="1936"/>
                    <a:pt x="1234" y="1735"/>
                    <a:pt x="1234" y="1435"/>
                  </a:cubicBezTo>
                  <a:lnTo>
                    <a:pt x="123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965;p60"/>
            <p:cNvSpPr/>
            <p:nvPr/>
          </p:nvSpPr>
          <p:spPr>
            <a:xfrm>
              <a:off x="9144200" y="2926700"/>
              <a:ext cx="714700" cy="97600"/>
            </a:xfrm>
            <a:custGeom>
              <a:avLst/>
              <a:gdLst/>
              <a:ahLst/>
              <a:cxnLst/>
              <a:rect l="l" t="t" r="r" b="b"/>
              <a:pathLst>
                <a:path w="28588" h="3904" extrusionOk="0">
                  <a:moveTo>
                    <a:pt x="3236" y="1"/>
                  </a:moveTo>
                  <a:cubicBezTo>
                    <a:pt x="2336" y="34"/>
                    <a:pt x="1535" y="534"/>
                    <a:pt x="1168" y="1335"/>
                  </a:cubicBezTo>
                  <a:lnTo>
                    <a:pt x="1" y="3903"/>
                  </a:lnTo>
                  <a:lnTo>
                    <a:pt x="28588" y="3903"/>
                  </a:lnTo>
                  <a:lnTo>
                    <a:pt x="27420" y="1335"/>
                  </a:lnTo>
                  <a:cubicBezTo>
                    <a:pt x="27053" y="534"/>
                    <a:pt x="26253" y="1"/>
                    <a:pt x="253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966;p60"/>
            <p:cNvSpPr/>
            <p:nvPr/>
          </p:nvSpPr>
          <p:spPr>
            <a:xfrm>
              <a:off x="9142525" y="4254325"/>
              <a:ext cx="713875" cy="98425"/>
            </a:xfrm>
            <a:custGeom>
              <a:avLst/>
              <a:gdLst/>
              <a:ahLst/>
              <a:cxnLst/>
              <a:rect l="l" t="t" r="r" b="b"/>
              <a:pathLst>
                <a:path w="28555" h="3937" extrusionOk="0">
                  <a:moveTo>
                    <a:pt x="1" y="0"/>
                  </a:moveTo>
                  <a:lnTo>
                    <a:pt x="1168" y="2602"/>
                  </a:lnTo>
                  <a:cubicBezTo>
                    <a:pt x="1535" y="3403"/>
                    <a:pt x="2336" y="3936"/>
                    <a:pt x="3203" y="3936"/>
                  </a:cubicBezTo>
                  <a:lnTo>
                    <a:pt x="25352" y="3936"/>
                  </a:lnTo>
                  <a:cubicBezTo>
                    <a:pt x="26220" y="3936"/>
                    <a:pt x="27020" y="3436"/>
                    <a:pt x="27387" y="2602"/>
                  </a:cubicBezTo>
                  <a:lnTo>
                    <a:pt x="2855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967;p60"/>
            <p:cNvSpPr/>
            <p:nvPr/>
          </p:nvSpPr>
          <p:spPr>
            <a:xfrm>
              <a:off x="9825525" y="2960050"/>
              <a:ext cx="180150" cy="1359350"/>
            </a:xfrm>
            <a:custGeom>
              <a:avLst/>
              <a:gdLst/>
              <a:ahLst/>
              <a:cxnLst/>
              <a:rect l="l" t="t" r="r" b="b"/>
              <a:pathLst>
                <a:path w="7206" h="54374" extrusionOk="0">
                  <a:moveTo>
                    <a:pt x="1268" y="1"/>
                  </a:moveTo>
                  <a:cubicBezTo>
                    <a:pt x="601" y="1"/>
                    <a:pt x="0" y="535"/>
                    <a:pt x="0" y="1235"/>
                  </a:cubicBezTo>
                  <a:lnTo>
                    <a:pt x="0" y="53106"/>
                  </a:lnTo>
                  <a:cubicBezTo>
                    <a:pt x="0" y="53773"/>
                    <a:pt x="534" y="54373"/>
                    <a:pt x="1268" y="54373"/>
                  </a:cubicBezTo>
                  <a:lnTo>
                    <a:pt x="5971" y="54373"/>
                  </a:lnTo>
                  <a:cubicBezTo>
                    <a:pt x="6672" y="54373"/>
                    <a:pt x="7205" y="53839"/>
                    <a:pt x="7205" y="53106"/>
                  </a:cubicBezTo>
                  <a:lnTo>
                    <a:pt x="7205" y="1235"/>
                  </a:lnTo>
                  <a:cubicBezTo>
                    <a:pt x="7205" y="568"/>
                    <a:pt x="6672" y="1"/>
                    <a:pt x="597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968;p60"/>
            <p:cNvSpPr/>
            <p:nvPr/>
          </p:nvSpPr>
          <p:spPr>
            <a:xfrm>
              <a:off x="9729625" y="2973400"/>
              <a:ext cx="261875" cy="1332650"/>
            </a:xfrm>
            <a:custGeom>
              <a:avLst/>
              <a:gdLst/>
              <a:ahLst/>
              <a:cxnLst/>
              <a:rect l="l" t="t" r="r" b="b"/>
              <a:pathLst>
                <a:path w="10475" h="53306" extrusionOk="0">
                  <a:moveTo>
                    <a:pt x="1268" y="1"/>
                  </a:moveTo>
                  <a:cubicBezTo>
                    <a:pt x="567" y="1"/>
                    <a:pt x="0" y="534"/>
                    <a:pt x="0" y="1235"/>
                  </a:cubicBezTo>
                  <a:lnTo>
                    <a:pt x="0" y="52038"/>
                  </a:lnTo>
                  <a:cubicBezTo>
                    <a:pt x="0" y="52705"/>
                    <a:pt x="534" y="53305"/>
                    <a:pt x="1268" y="53305"/>
                  </a:cubicBezTo>
                  <a:lnTo>
                    <a:pt x="9207" y="53305"/>
                  </a:lnTo>
                  <a:cubicBezTo>
                    <a:pt x="9874" y="53305"/>
                    <a:pt x="10474" y="52738"/>
                    <a:pt x="10474" y="52071"/>
                  </a:cubicBezTo>
                  <a:lnTo>
                    <a:pt x="10474" y="1235"/>
                  </a:lnTo>
                  <a:cubicBezTo>
                    <a:pt x="10474" y="568"/>
                    <a:pt x="9941" y="1"/>
                    <a:pt x="92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969;p60"/>
            <p:cNvSpPr/>
            <p:nvPr/>
          </p:nvSpPr>
          <p:spPr>
            <a:xfrm>
              <a:off x="6991825" y="3021775"/>
              <a:ext cx="33375" cy="65900"/>
            </a:xfrm>
            <a:custGeom>
              <a:avLst/>
              <a:gdLst/>
              <a:ahLst/>
              <a:cxnLst/>
              <a:rect l="l" t="t" r="r" b="b"/>
              <a:pathLst>
                <a:path w="1335" h="2636" extrusionOk="0">
                  <a:moveTo>
                    <a:pt x="668" y="0"/>
                  </a:moveTo>
                  <a:cubicBezTo>
                    <a:pt x="301" y="0"/>
                    <a:pt x="1" y="601"/>
                    <a:pt x="1" y="1335"/>
                  </a:cubicBezTo>
                  <a:cubicBezTo>
                    <a:pt x="1" y="2069"/>
                    <a:pt x="301" y="2636"/>
                    <a:pt x="668" y="2636"/>
                  </a:cubicBezTo>
                  <a:cubicBezTo>
                    <a:pt x="1068" y="2636"/>
                    <a:pt x="1335" y="2035"/>
                    <a:pt x="1335" y="1335"/>
                  </a:cubicBezTo>
                  <a:cubicBezTo>
                    <a:pt x="1335" y="601"/>
                    <a:pt x="1068" y="34"/>
                    <a:pt x="66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970;p60"/>
            <p:cNvSpPr/>
            <p:nvPr/>
          </p:nvSpPr>
          <p:spPr>
            <a:xfrm>
              <a:off x="6991825" y="4191775"/>
              <a:ext cx="33375" cy="66750"/>
            </a:xfrm>
            <a:custGeom>
              <a:avLst/>
              <a:gdLst/>
              <a:ahLst/>
              <a:cxnLst/>
              <a:rect l="l" t="t" r="r" b="b"/>
              <a:pathLst>
                <a:path w="1335" h="2670" extrusionOk="0">
                  <a:moveTo>
                    <a:pt x="668" y="1"/>
                  </a:moveTo>
                  <a:cubicBezTo>
                    <a:pt x="301" y="1"/>
                    <a:pt x="1" y="601"/>
                    <a:pt x="1" y="1335"/>
                  </a:cubicBezTo>
                  <a:cubicBezTo>
                    <a:pt x="1" y="2102"/>
                    <a:pt x="301" y="2669"/>
                    <a:pt x="668" y="2669"/>
                  </a:cubicBezTo>
                  <a:cubicBezTo>
                    <a:pt x="1068" y="2669"/>
                    <a:pt x="1335" y="2069"/>
                    <a:pt x="1335" y="1335"/>
                  </a:cubicBezTo>
                  <a:cubicBezTo>
                    <a:pt x="1335" y="601"/>
                    <a:pt x="1068" y="1"/>
                    <a:pt x="6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971;p60"/>
            <p:cNvSpPr/>
            <p:nvPr/>
          </p:nvSpPr>
          <p:spPr>
            <a:xfrm>
              <a:off x="7160275" y="2926700"/>
              <a:ext cx="714700" cy="97600"/>
            </a:xfrm>
            <a:custGeom>
              <a:avLst/>
              <a:gdLst/>
              <a:ahLst/>
              <a:cxnLst/>
              <a:rect l="l" t="t" r="r" b="b"/>
              <a:pathLst>
                <a:path w="28588" h="3904" extrusionOk="0">
                  <a:moveTo>
                    <a:pt x="3237" y="1"/>
                  </a:moveTo>
                  <a:cubicBezTo>
                    <a:pt x="2336" y="34"/>
                    <a:pt x="1535" y="534"/>
                    <a:pt x="1168" y="1335"/>
                  </a:cubicBezTo>
                  <a:lnTo>
                    <a:pt x="1" y="3903"/>
                  </a:lnTo>
                  <a:lnTo>
                    <a:pt x="28588" y="3903"/>
                  </a:lnTo>
                  <a:lnTo>
                    <a:pt x="27420" y="1335"/>
                  </a:lnTo>
                  <a:cubicBezTo>
                    <a:pt x="27054" y="534"/>
                    <a:pt x="26253" y="1"/>
                    <a:pt x="253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972;p60"/>
            <p:cNvSpPr/>
            <p:nvPr/>
          </p:nvSpPr>
          <p:spPr>
            <a:xfrm>
              <a:off x="7160275" y="4254325"/>
              <a:ext cx="713875" cy="98425"/>
            </a:xfrm>
            <a:custGeom>
              <a:avLst/>
              <a:gdLst/>
              <a:ahLst/>
              <a:cxnLst/>
              <a:rect l="l" t="t" r="r" b="b"/>
              <a:pathLst>
                <a:path w="28555" h="3937" extrusionOk="0">
                  <a:moveTo>
                    <a:pt x="1" y="0"/>
                  </a:moveTo>
                  <a:lnTo>
                    <a:pt x="1168" y="2602"/>
                  </a:lnTo>
                  <a:cubicBezTo>
                    <a:pt x="1535" y="3403"/>
                    <a:pt x="2336" y="3936"/>
                    <a:pt x="3203" y="3936"/>
                  </a:cubicBezTo>
                  <a:lnTo>
                    <a:pt x="25352" y="3936"/>
                  </a:lnTo>
                  <a:cubicBezTo>
                    <a:pt x="26220" y="3936"/>
                    <a:pt x="27020" y="3436"/>
                    <a:pt x="27387" y="2602"/>
                  </a:cubicBezTo>
                  <a:lnTo>
                    <a:pt x="2855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973;p60"/>
            <p:cNvSpPr/>
            <p:nvPr/>
          </p:nvSpPr>
          <p:spPr>
            <a:xfrm>
              <a:off x="7001850" y="2960050"/>
              <a:ext cx="180150" cy="1359350"/>
            </a:xfrm>
            <a:custGeom>
              <a:avLst/>
              <a:gdLst/>
              <a:ahLst/>
              <a:cxnLst/>
              <a:rect l="l" t="t" r="r" b="b"/>
              <a:pathLst>
                <a:path w="7206" h="54374" extrusionOk="0">
                  <a:moveTo>
                    <a:pt x="1234" y="1"/>
                  </a:moveTo>
                  <a:cubicBezTo>
                    <a:pt x="534" y="34"/>
                    <a:pt x="0" y="568"/>
                    <a:pt x="0" y="1235"/>
                  </a:cubicBezTo>
                  <a:lnTo>
                    <a:pt x="0" y="53106"/>
                  </a:lnTo>
                  <a:cubicBezTo>
                    <a:pt x="0" y="53773"/>
                    <a:pt x="534" y="54373"/>
                    <a:pt x="1234" y="54373"/>
                  </a:cubicBezTo>
                  <a:lnTo>
                    <a:pt x="5938" y="54373"/>
                  </a:lnTo>
                  <a:cubicBezTo>
                    <a:pt x="6638" y="54373"/>
                    <a:pt x="7205" y="53839"/>
                    <a:pt x="7205" y="53106"/>
                  </a:cubicBezTo>
                  <a:lnTo>
                    <a:pt x="7205" y="1235"/>
                  </a:lnTo>
                  <a:cubicBezTo>
                    <a:pt x="7205" y="568"/>
                    <a:pt x="6671" y="1"/>
                    <a:pt x="593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974;p60"/>
            <p:cNvSpPr/>
            <p:nvPr/>
          </p:nvSpPr>
          <p:spPr>
            <a:xfrm>
              <a:off x="7016025" y="2974250"/>
              <a:ext cx="261875" cy="1332625"/>
            </a:xfrm>
            <a:custGeom>
              <a:avLst/>
              <a:gdLst/>
              <a:ahLst/>
              <a:cxnLst/>
              <a:rect l="l" t="t" r="r" b="b"/>
              <a:pathLst>
                <a:path w="10475" h="53305" extrusionOk="0">
                  <a:moveTo>
                    <a:pt x="1268" y="0"/>
                  </a:moveTo>
                  <a:cubicBezTo>
                    <a:pt x="601" y="0"/>
                    <a:pt x="0" y="567"/>
                    <a:pt x="0" y="1268"/>
                  </a:cubicBezTo>
                  <a:lnTo>
                    <a:pt x="0" y="52037"/>
                  </a:lnTo>
                  <a:cubicBezTo>
                    <a:pt x="0" y="52704"/>
                    <a:pt x="534" y="53305"/>
                    <a:pt x="1268" y="53305"/>
                  </a:cubicBezTo>
                  <a:lnTo>
                    <a:pt x="9240" y="53305"/>
                  </a:lnTo>
                  <a:cubicBezTo>
                    <a:pt x="9907" y="53305"/>
                    <a:pt x="10474" y="52771"/>
                    <a:pt x="10474" y="52037"/>
                  </a:cubicBezTo>
                  <a:lnTo>
                    <a:pt x="10474" y="1201"/>
                  </a:lnTo>
                  <a:cubicBezTo>
                    <a:pt x="10474" y="567"/>
                    <a:pt x="9941" y="0"/>
                    <a:pt x="924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975;p60"/>
            <p:cNvSpPr/>
            <p:nvPr/>
          </p:nvSpPr>
          <p:spPr>
            <a:xfrm>
              <a:off x="7086075" y="3001750"/>
              <a:ext cx="2859550" cy="1275100"/>
            </a:xfrm>
            <a:custGeom>
              <a:avLst/>
              <a:gdLst/>
              <a:ahLst/>
              <a:cxnLst/>
              <a:rect l="l" t="t" r="r" b="b"/>
              <a:pathLst>
                <a:path w="114382" h="51004" extrusionOk="0">
                  <a:moveTo>
                    <a:pt x="32123" y="1"/>
                  </a:moveTo>
                  <a:lnTo>
                    <a:pt x="2368" y="635"/>
                  </a:lnTo>
                  <a:cubicBezTo>
                    <a:pt x="1034" y="701"/>
                    <a:pt x="0" y="1835"/>
                    <a:pt x="0" y="3170"/>
                  </a:cubicBezTo>
                  <a:lnTo>
                    <a:pt x="0" y="47835"/>
                  </a:lnTo>
                  <a:cubicBezTo>
                    <a:pt x="0" y="49169"/>
                    <a:pt x="1034" y="50270"/>
                    <a:pt x="2368" y="50370"/>
                  </a:cubicBezTo>
                  <a:lnTo>
                    <a:pt x="32123" y="51004"/>
                  </a:lnTo>
                  <a:lnTo>
                    <a:pt x="110446" y="51004"/>
                  </a:lnTo>
                  <a:cubicBezTo>
                    <a:pt x="112614" y="51004"/>
                    <a:pt x="114382" y="49236"/>
                    <a:pt x="114382" y="47068"/>
                  </a:cubicBezTo>
                  <a:lnTo>
                    <a:pt x="114382" y="3970"/>
                  </a:lnTo>
                  <a:cubicBezTo>
                    <a:pt x="114382" y="1735"/>
                    <a:pt x="112614" y="1"/>
                    <a:pt x="1104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976;p60"/>
            <p:cNvSpPr/>
            <p:nvPr/>
          </p:nvSpPr>
          <p:spPr>
            <a:xfrm>
              <a:off x="7198650" y="3041775"/>
              <a:ext cx="805600" cy="1196725"/>
            </a:xfrm>
            <a:custGeom>
              <a:avLst/>
              <a:gdLst/>
              <a:ahLst/>
              <a:cxnLst/>
              <a:rect l="l" t="t" r="r" b="b"/>
              <a:pathLst>
                <a:path w="32224" h="47869" extrusionOk="0">
                  <a:moveTo>
                    <a:pt x="0" y="1"/>
                  </a:moveTo>
                  <a:lnTo>
                    <a:pt x="0" y="47869"/>
                  </a:lnTo>
                  <a:lnTo>
                    <a:pt x="32223" y="47869"/>
                  </a:lnTo>
                  <a:lnTo>
                    <a:pt x="3222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977;p60"/>
            <p:cNvSpPr/>
            <p:nvPr/>
          </p:nvSpPr>
          <p:spPr>
            <a:xfrm>
              <a:off x="9135850" y="3068475"/>
              <a:ext cx="731400" cy="1143350"/>
            </a:xfrm>
            <a:custGeom>
              <a:avLst/>
              <a:gdLst/>
              <a:ahLst/>
              <a:cxnLst/>
              <a:rect l="l" t="t" r="r" b="b"/>
              <a:pathLst>
                <a:path w="29256" h="45734" extrusionOk="0">
                  <a:moveTo>
                    <a:pt x="1" y="0"/>
                  </a:moveTo>
                  <a:lnTo>
                    <a:pt x="1" y="45733"/>
                  </a:lnTo>
                  <a:lnTo>
                    <a:pt x="26020" y="45733"/>
                  </a:lnTo>
                  <a:cubicBezTo>
                    <a:pt x="27787" y="45733"/>
                    <a:pt x="29222" y="44265"/>
                    <a:pt x="29222" y="42531"/>
                  </a:cubicBezTo>
                  <a:lnTo>
                    <a:pt x="29222" y="3236"/>
                  </a:lnTo>
                  <a:cubicBezTo>
                    <a:pt x="29255" y="1401"/>
                    <a:pt x="27787" y="0"/>
                    <a:pt x="2602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978;p60"/>
            <p:cNvSpPr/>
            <p:nvPr/>
          </p:nvSpPr>
          <p:spPr>
            <a:xfrm>
              <a:off x="9188400" y="3094325"/>
              <a:ext cx="647975" cy="1090800"/>
            </a:xfrm>
            <a:custGeom>
              <a:avLst/>
              <a:gdLst/>
              <a:ahLst/>
              <a:cxnLst/>
              <a:rect l="l" t="t" r="r" b="b"/>
              <a:pathLst>
                <a:path w="25919" h="43632" extrusionOk="0">
                  <a:moveTo>
                    <a:pt x="0" y="0"/>
                  </a:moveTo>
                  <a:lnTo>
                    <a:pt x="0" y="43632"/>
                  </a:lnTo>
                  <a:lnTo>
                    <a:pt x="23017" y="43632"/>
                  </a:lnTo>
                  <a:cubicBezTo>
                    <a:pt x="24618" y="43632"/>
                    <a:pt x="25919" y="42331"/>
                    <a:pt x="25919" y="40730"/>
                  </a:cubicBezTo>
                  <a:lnTo>
                    <a:pt x="25919" y="2936"/>
                  </a:lnTo>
                  <a:cubicBezTo>
                    <a:pt x="25919" y="1335"/>
                    <a:pt x="24618" y="0"/>
                    <a:pt x="230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979;p60"/>
            <p:cNvSpPr/>
            <p:nvPr/>
          </p:nvSpPr>
          <p:spPr>
            <a:xfrm>
              <a:off x="7091900" y="3340125"/>
              <a:ext cx="35875" cy="72475"/>
            </a:xfrm>
            <a:custGeom>
              <a:avLst/>
              <a:gdLst/>
              <a:ahLst/>
              <a:cxnLst/>
              <a:rect l="l" t="t" r="r" b="b"/>
              <a:pathLst>
                <a:path w="1435" h="2899" extrusionOk="0">
                  <a:moveTo>
                    <a:pt x="1385" y="0"/>
                  </a:moveTo>
                  <a:cubicBezTo>
                    <a:pt x="1379" y="0"/>
                    <a:pt x="1374" y="3"/>
                    <a:pt x="1368" y="9"/>
                  </a:cubicBezTo>
                  <a:lnTo>
                    <a:pt x="67" y="1977"/>
                  </a:lnTo>
                  <a:cubicBezTo>
                    <a:pt x="1" y="2010"/>
                    <a:pt x="1" y="2110"/>
                    <a:pt x="1" y="2177"/>
                  </a:cubicBezTo>
                  <a:lnTo>
                    <a:pt x="1" y="2677"/>
                  </a:lnTo>
                  <a:cubicBezTo>
                    <a:pt x="1" y="2809"/>
                    <a:pt x="42" y="2898"/>
                    <a:pt x="76" y="2898"/>
                  </a:cubicBezTo>
                  <a:cubicBezTo>
                    <a:pt x="85" y="2898"/>
                    <a:pt x="94" y="2892"/>
                    <a:pt x="101" y="2878"/>
                  </a:cubicBezTo>
                  <a:lnTo>
                    <a:pt x="1402" y="943"/>
                  </a:lnTo>
                  <a:cubicBezTo>
                    <a:pt x="1435" y="876"/>
                    <a:pt x="1435" y="809"/>
                    <a:pt x="1435" y="709"/>
                  </a:cubicBezTo>
                  <a:lnTo>
                    <a:pt x="1435" y="209"/>
                  </a:lnTo>
                  <a:cubicBezTo>
                    <a:pt x="1435" y="70"/>
                    <a:pt x="1412" y="0"/>
                    <a:pt x="138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980;p60"/>
            <p:cNvSpPr/>
            <p:nvPr/>
          </p:nvSpPr>
          <p:spPr>
            <a:xfrm>
              <a:off x="7091900" y="3394325"/>
              <a:ext cx="35875" cy="72475"/>
            </a:xfrm>
            <a:custGeom>
              <a:avLst/>
              <a:gdLst/>
              <a:ahLst/>
              <a:cxnLst/>
              <a:rect l="l" t="t" r="r" b="b"/>
              <a:pathLst>
                <a:path w="1435" h="2899" extrusionOk="0">
                  <a:moveTo>
                    <a:pt x="1385" y="1"/>
                  </a:moveTo>
                  <a:cubicBezTo>
                    <a:pt x="1379" y="1"/>
                    <a:pt x="1374" y="3"/>
                    <a:pt x="1368" y="9"/>
                  </a:cubicBezTo>
                  <a:lnTo>
                    <a:pt x="67" y="1977"/>
                  </a:lnTo>
                  <a:cubicBezTo>
                    <a:pt x="1" y="2010"/>
                    <a:pt x="1" y="2111"/>
                    <a:pt x="1" y="2177"/>
                  </a:cubicBezTo>
                  <a:lnTo>
                    <a:pt x="1" y="2678"/>
                  </a:lnTo>
                  <a:cubicBezTo>
                    <a:pt x="1" y="2809"/>
                    <a:pt x="42" y="2899"/>
                    <a:pt x="76" y="2899"/>
                  </a:cubicBezTo>
                  <a:cubicBezTo>
                    <a:pt x="85" y="2899"/>
                    <a:pt x="94" y="2892"/>
                    <a:pt x="101" y="2878"/>
                  </a:cubicBezTo>
                  <a:lnTo>
                    <a:pt x="1402" y="943"/>
                  </a:lnTo>
                  <a:cubicBezTo>
                    <a:pt x="1435" y="876"/>
                    <a:pt x="1435" y="810"/>
                    <a:pt x="1435" y="710"/>
                  </a:cubicBezTo>
                  <a:lnTo>
                    <a:pt x="1435" y="209"/>
                  </a:lnTo>
                  <a:cubicBezTo>
                    <a:pt x="1435" y="70"/>
                    <a:pt x="1412" y="1"/>
                    <a:pt x="138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981;p60"/>
            <p:cNvSpPr/>
            <p:nvPr/>
          </p:nvSpPr>
          <p:spPr>
            <a:xfrm>
              <a:off x="7091900" y="3448525"/>
              <a:ext cx="35875" cy="72475"/>
            </a:xfrm>
            <a:custGeom>
              <a:avLst/>
              <a:gdLst/>
              <a:ahLst/>
              <a:cxnLst/>
              <a:rect l="l" t="t" r="r" b="b"/>
              <a:pathLst>
                <a:path w="1435" h="2899" extrusionOk="0">
                  <a:moveTo>
                    <a:pt x="1385" y="1"/>
                  </a:moveTo>
                  <a:cubicBezTo>
                    <a:pt x="1379" y="1"/>
                    <a:pt x="1374" y="4"/>
                    <a:pt x="1368" y="9"/>
                  </a:cubicBezTo>
                  <a:lnTo>
                    <a:pt x="67" y="1977"/>
                  </a:lnTo>
                  <a:cubicBezTo>
                    <a:pt x="1" y="2011"/>
                    <a:pt x="1" y="2111"/>
                    <a:pt x="1" y="2177"/>
                  </a:cubicBezTo>
                  <a:lnTo>
                    <a:pt x="1" y="2678"/>
                  </a:lnTo>
                  <a:cubicBezTo>
                    <a:pt x="1" y="2809"/>
                    <a:pt x="42" y="2899"/>
                    <a:pt x="76" y="2899"/>
                  </a:cubicBezTo>
                  <a:cubicBezTo>
                    <a:pt x="85" y="2899"/>
                    <a:pt x="94" y="2892"/>
                    <a:pt x="101" y="2878"/>
                  </a:cubicBezTo>
                  <a:lnTo>
                    <a:pt x="1402" y="943"/>
                  </a:lnTo>
                  <a:cubicBezTo>
                    <a:pt x="1435" y="877"/>
                    <a:pt x="1435" y="810"/>
                    <a:pt x="1435" y="710"/>
                  </a:cubicBezTo>
                  <a:lnTo>
                    <a:pt x="1435" y="209"/>
                  </a:lnTo>
                  <a:cubicBezTo>
                    <a:pt x="1435" y="70"/>
                    <a:pt x="1412" y="1"/>
                    <a:pt x="138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982;p60"/>
            <p:cNvSpPr/>
            <p:nvPr/>
          </p:nvSpPr>
          <p:spPr>
            <a:xfrm>
              <a:off x="7091900" y="3501900"/>
              <a:ext cx="35875" cy="72175"/>
            </a:xfrm>
            <a:custGeom>
              <a:avLst/>
              <a:gdLst/>
              <a:ahLst/>
              <a:cxnLst/>
              <a:rect l="l" t="t" r="r" b="b"/>
              <a:pathLst>
                <a:path w="1435" h="2887" extrusionOk="0">
                  <a:moveTo>
                    <a:pt x="1385" y="1"/>
                  </a:moveTo>
                  <a:cubicBezTo>
                    <a:pt x="1379" y="1"/>
                    <a:pt x="1374" y="4"/>
                    <a:pt x="1368" y="9"/>
                  </a:cubicBezTo>
                  <a:lnTo>
                    <a:pt x="67" y="1977"/>
                  </a:lnTo>
                  <a:cubicBezTo>
                    <a:pt x="1" y="2011"/>
                    <a:pt x="1" y="2077"/>
                    <a:pt x="1" y="2177"/>
                  </a:cubicBezTo>
                  <a:lnTo>
                    <a:pt x="1" y="2678"/>
                  </a:lnTo>
                  <a:cubicBezTo>
                    <a:pt x="1" y="2817"/>
                    <a:pt x="47" y="2886"/>
                    <a:pt x="82" y="2886"/>
                  </a:cubicBezTo>
                  <a:cubicBezTo>
                    <a:pt x="89" y="2886"/>
                    <a:pt x="95" y="2883"/>
                    <a:pt x="101" y="2878"/>
                  </a:cubicBezTo>
                  <a:lnTo>
                    <a:pt x="1402" y="910"/>
                  </a:lnTo>
                  <a:cubicBezTo>
                    <a:pt x="1435" y="876"/>
                    <a:pt x="1435" y="810"/>
                    <a:pt x="1435" y="710"/>
                  </a:cubicBezTo>
                  <a:lnTo>
                    <a:pt x="1435" y="209"/>
                  </a:lnTo>
                  <a:cubicBezTo>
                    <a:pt x="1435" y="70"/>
                    <a:pt x="1412" y="1"/>
                    <a:pt x="138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983;p60"/>
            <p:cNvSpPr/>
            <p:nvPr/>
          </p:nvSpPr>
          <p:spPr>
            <a:xfrm>
              <a:off x="7091900" y="3556125"/>
              <a:ext cx="35875" cy="72150"/>
            </a:xfrm>
            <a:custGeom>
              <a:avLst/>
              <a:gdLst/>
              <a:ahLst/>
              <a:cxnLst/>
              <a:rect l="l" t="t" r="r" b="b"/>
              <a:pathLst>
                <a:path w="1435" h="2886" extrusionOk="0">
                  <a:moveTo>
                    <a:pt x="1385" y="0"/>
                  </a:moveTo>
                  <a:cubicBezTo>
                    <a:pt x="1379" y="0"/>
                    <a:pt x="1374" y="3"/>
                    <a:pt x="1368" y="8"/>
                  </a:cubicBezTo>
                  <a:lnTo>
                    <a:pt x="67" y="1976"/>
                  </a:lnTo>
                  <a:cubicBezTo>
                    <a:pt x="1" y="2010"/>
                    <a:pt x="1" y="2076"/>
                    <a:pt x="1" y="2177"/>
                  </a:cubicBezTo>
                  <a:lnTo>
                    <a:pt x="1" y="2677"/>
                  </a:lnTo>
                  <a:cubicBezTo>
                    <a:pt x="1" y="2816"/>
                    <a:pt x="47" y="2885"/>
                    <a:pt x="82" y="2885"/>
                  </a:cubicBezTo>
                  <a:cubicBezTo>
                    <a:pt x="89" y="2885"/>
                    <a:pt x="95" y="2883"/>
                    <a:pt x="101" y="2877"/>
                  </a:cubicBezTo>
                  <a:lnTo>
                    <a:pt x="1402" y="909"/>
                  </a:lnTo>
                  <a:cubicBezTo>
                    <a:pt x="1435" y="876"/>
                    <a:pt x="1435" y="809"/>
                    <a:pt x="1435" y="709"/>
                  </a:cubicBezTo>
                  <a:lnTo>
                    <a:pt x="1435" y="208"/>
                  </a:lnTo>
                  <a:cubicBezTo>
                    <a:pt x="1435" y="70"/>
                    <a:pt x="1412" y="0"/>
                    <a:pt x="138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984;p60"/>
            <p:cNvSpPr/>
            <p:nvPr/>
          </p:nvSpPr>
          <p:spPr>
            <a:xfrm>
              <a:off x="7091900" y="3867700"/>
              <a:ext cx="35875" cy="72775"/>
            </a:xfrm>
            <a:custGeom>
              <a:avLst/>
              <a:gdLst/>
              <a:ahLst/>
              <a:cxnLst/>
              <a:rect l="l" t="t" r="r" b="b"/>
              <a:pathLst>
                <a:path w="1435" h="2911" extrusionOk="0">
                  <a:moveTo>
                    <a:pt x="76" y="0"/>
                  </a:moveTo>
                  <a:cubicBezTo>
                    <a:pt x="42" y="0"/>
                    <a:pt x="1" y="90"/>
                    <a:pt x="1" y="221"/>
                  </a:cubicBezTo>
                  <a:lnTo>
                    <a:pt x="1" y="721"/>
                  </a:lnTo>
                  <a:cubicBezTo>
                    <a:pt x="1" y="788"/>
                    <a:pt x="1" y="888"/>
                    <a:pt x="67" y="922"/>
                  </a:cubicBezTo>
                  <a:lnTo>
                    <a:pt x="1368" y="2890"/>
                  </a:lnTo>
                  <a:cubicBezTo>
                    <a:pt x="1375" y="2904"/>
                    <a:pt x="1382" y="2911"/>
                    <a:pt x="1389" y="2911"/>
                  </a:cubicBezTo>
                  <a:cubicBezTo>
                    <a:pt x="1414" y="2911"/>
                    <a:pt x="1435" y="2821"/>
                    <a:pt x="1435" y="2690"/>
                  </a:cubicBezTo>
                  <a:lnTo>
                    <a:pt x="1435" y="2189"/>
                  </a:lnTo>
                  <a:cubicBezTo>
                    <a:pt x="1435" y="2089"/>
                    <a:pt x="1435" y="2022"/>
                    <a:pt x="1402" y="1956"/>
                  </a:cubicBezTo>
                  <a:lnTo>
                    <a:pt x="101" y="21"/>
                  </a:lnTo>
                  <a:cubicBezTo>
                    <a:pt x="94" y="7"/>
                    <a:pt x="85" y="0"/>
                    <a:pt x="7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985;p60"/>
            <p:cNvSpPr/>
            <p:nvPr/>
          </p:nvSpPr>
          <p:spPr>
            <a:xfrm>
              <a:off x="7091900" y="3814625"/>
              <a:ext cx="35875" cy="72125"/>
            </a:xfrm>
            <a:custGeom>
              <a:avLst/>
              <a:gdLst/>
              <a:ahLst/>
              <a:cxnLst/>
              <a:rect l="l" t="t" r="r" b="b"/>
              <a:pathLst>
                <a:path w="1435" h="2885" extrusionOk="0">
                  <a:moveTo>
                    <a:pt x="82" y="1"/>
                  </a:moveTo>
                  <a:cubicBezTo>
                    <a:pt x="47" y="1"/>
                    <a:pt x="1" y="70"/>
                    <a:pt x="1" y="209"/>
                  </a:cubicBezTo>
                  <a:lnTo>
                    <a:pt x="1" y="710"/>
                  </a:lnTo>
                  <a:cubicBezTo>
                    <a:pt x="1" y="810"/>
                    <a:pt x="1" y="876"/>
                    <a:pt x="67" y="910"/>
                  </a:cubicBezTo>
                  <a:lnTo>
                    <a:pt x="1368" y="2878"/>
                  </a:lnTo>
                  <a:cubicBezTo>
                    <a:pt x="1373" y="2882"/>
                    <a:pt x="1377" y="2884"/>
                    <a:pt x="1381" y="2884"/>
                  </a:cubicBezTo>
                  <a:cubicBezTo>
                    <a:pt x="1410" y="2884"/>
                    <a:pt x="1435" y="2794"/>
                    <a:pt x="1435" y="2678"/>
                  </a:cubicBezTo>
                  <a:lnTo>
                    <a:pt x="1435" y="2177"/>
                  </a:lnTo>
                  <a:cubicBezTo>
                    <a:pt x="1435" y="2077"/>
                    <a:pt x="1435" y="2011"/>
                    <a:pt x="1402" y="1977"/>
                  </a:cubicBezTo>
                  <a:lnTo>
                    <a:pt x="101" y="9"/>
                  </a:lnTo>
                  <a:cubicBezTo>
                    <a:pt x="95" y="4"/>
                    <a:pt x="89" y="1"/>
                    <a:pt x="8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1986;p60"/>
            <p:cNvSpPr/>
            <p:nvPr/>
          </p:nvSpPr>
          <p:spPr>
            <a:xfrm>
              <a:off x="7091900" y="3759275"/>
              <a:ext cx="35875" cy="72900"/>
            </a:xfrm>
            <a:custGeom>
              <a:avLst/>
              <a:gdLst/>
              <a:ahLst/>
              <a:cxnLst/>
              <a:rect l="l" t="t" r="r" b="b"/>
              <a:pathLst>
                <a:path w="1435" h="2916" extrusionOk="0">
                  <a:moveTo>
                    <a:pt x="76" y="1"/>
                  </a:moveTo>
                  <a:cubicBezTo>
                    <a:pt x="42" y="1"/>
                    <a:pt x="1" y="91"/>
                    <a:pt x="1" y="222"/>
                  </a:cubicBezTo>
                  <a:lnTo>
                    <a:pt x="1" y="722"/>
                  </a:lnTo>
                  <a:cubicBezTo>
                    <a:pt x="1" y="789"/>
                    <a:pt x="1" y="889"/>
                    <a:pt x="67" y="922"/>
                  </a:cubicBezTo>
                  <a:lnTo>
                    <a:pt x="1368" y="2890"/>
                  </a:lnTo>
                  <a:cubicBezTo>
                    <a:pt x="1377" y="2907"/>
                    <a:pt x="1385" y="2916"/>
                    <a:pt x="1394" y="2916"/>
                  </a:cubicBezTo>
                  <a:cubicBezTo>
                    <a:pt x="1417" y="2916"/>
                    <a:pt x="1435" y="2847"/>
                    <a:pt x="1435" y="2723"/>
                  </a:cubicBezTo>
                  <a:lnTo>
                    <a:pt x="1435" y="2190"/>
                  </a:lnTo>
                  <a:cubicBezTo>
                    <a:pt x="1435" y="2090"/>
                    <a:pt x="1435" y="2023"/>
                    <a:pt x="1402" y="1956"/>
                  </a:cubicBezTo>
                  <a:lnTo>
                    <a:pt x="101" y="22"/>
                  </a:lnTo>
                  <a:cubicBezTo>
                    <a:pt x="94" y="7"/>
                    <a:pt x="85" y="1"/>
                    <a:pt x="7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1987;p60"/>
            <p:cNvSpPr/>
            <p:nvPr/>
          </p:nvSpPr>
          <p:spPr>
            <a:xfrm>
              <a:off x="7091900" y="3706225"/>
              <a:ext cx="35875" cy="72150"/>
            </a:xfrm>
            <a:custGeom>
              <a:avLst/>
              <a:gdLst/>
              <a:ahLst/>
              <a:cxnLst/>
              <a:rect l="l" t="t" r="r" b="b"/>
              <a:pathLst>
                <a:path w="1435" h="2886" extrusionOk="0">
                  <a:moveTo>
                    <a:pt x="82" y="0"/>
                  </a:moveTo>
                  <a:cubicBezTo>
                    <a:pt x="47" y="0"/>
                    <a:pt x="1" y="70"/>
                    <a:pt x="1" y="209"/>
                  </a:cubicBezTo>
                  <a:lnTo>
                    <a:pt x="1" y="709"/>
                  </a:lnTo>
                  <a:cubicBezTo>
                    <a:pt x="1" y="809"/>
                    <a:pt x="1" y="876"/>
                    <a:pt x="67" y="909"/>
                  </a:cubicBezTo>
                  <a:lnTo>
                    <a:pt x="1368" y="2877"/>
                  </a:lnTo>
                  <a:cubicBezTo>
                    <a:pt x="1374" y="2883"/>
                    <a:pt x="1379" y="2886"/>
                    <a:pt x="1385" y="2886"/>
                  </a:cubicBezTo>
                  <a:cubicBezTo>
                    <a:pt x="1412" y="2886"/>
                    <a:pt x="1435" y="2816"/>
                    <a:pt x="1435" y="2677"/>
                  </a:cubicBezTo>
                  <a:lnTo>
                    <a:pt x="1435" y="2177"/>
                  </a:lnTo>
                  <a:cubicBezTo>
                    <a:pt x="1435" y="2077"/>
                    <a:pt x="1435" y="2010"/>
                    <a:pt x="1402" y="1977"/>
                  </a:cubicBezTo>
                  <a:lnTo>
                    <a:pt x="101" y="9"/>
                  </a:lnTo>
                  <a:cubicBezTo>
                    <a:pt x="95" y="3"/>
                    <a:pt x="89" y="0"/>
                    <a:pt x="8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1988;p60"/>
            <p:cNvSpPr/>
            <p:nvPr/>
          </p:nvSpPr>
          <p:spPr>
            <a:xfrm>
              <a:off x="7091900" y="3651700"/>
              <a:ext cx="35875" cy="73125"/>
            </a:xfrm>
            <a:custGeom>
              <a:avLst/>
              <a:gdLst/>
              <a:ahLst/>
              <a:cxnLst/>
              <a:rect l="l" t="t" r="r" b="b"/>
              <a:pathLst>
                <a:path w="1435" h="2925" extrusionOk="0">
                  <a:moveTo>
                    <a:pt x="76" y="1"/>
                  </a:moveTo>
                  <a:cubicBezTo>
                    <a:pt x="42" y="1"/>
                    <a:pt x="1" y="90"/>
                    <a:pt x="1" y="222"/>
                  </a:cubicBezTo>
                  <a:lnTo>
                    <a:pt x="1" y="722"/>
                  </a:lnTo>
                  <a:cubicBezTo>
                    <a:pt x="1" y="822"/>
                    <a:pt x="1" y="889"/>
                    <a:pt x="67" y="922"/>
                  </a:cubicBezTo>
                  <a:lnTo>
                    <a:pt x="1368" y="2890"/>
                  </a:lnTo>
                  <a:cubicBezTo>
                    <a:pt x="1376" y="2914"/>
                    <a:pt x="1384" y="2925"/>
                    <a:pt x="1392" y="2925"/>
                  </a:cubicBezTo>
                  <a:cubicBezTo>
                    <a:pt x="1416" y="2925"/>
                    <a:pt x="1435" y="2817"/>
                    <a:pt x="1435" y="2690"/>
                  </a:cubicBezTo>
                  <a:lnTo>
                    <a:pt x="1435" y="2190"/>
                  </a:lnTo>
                  <a:cubicBezTo>
                    <a:pt x="1435" y="2090"/>
                    <a:pt x="1435" y="2023"/>
                    <a:pt x="1402" y="1990"/>
                  </a:cubicBezTo>
                  <a:lnTo>
                    <a:pt x="101" y="21"/>
                  </a:lnTo>
                  <a:cubicBezTo>
                    <a:pt x="94" y="7"/>
                    <a:pt x="85" y="1"/>
                    <a:pt x="7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1989;p60"/>
            <p:cNvSpPr/>
            <p:nvPr/>
          </p:nvSpPr>
          <p:spPr>
            <a:xfrm>
              <a:off x="7111075" y="3614700"/>
              <a:ext cx="17550" cy="50900"/>
            </a:xfrm>
            <a:custGeom>
              <a:avLst/>
              <a:gdLst/>
              <a:ahLst/>
              <a:cxnLst/>
              <a:rect l="l" t="t" r="r" b="b"/>
              <a:pathLst>
                <a:path w="702" h="2036" extrusionOk="0">
                  <a:moveTo>
                    <a:pt x="701" y="0"/>
                  </a:moveTo>
                  <a:lnTo>
                    <a:pt x="1" y="1001"/>
                  </a:lnTo>
                  <a:lnTo>
                    <a:pt x="701" y="2035"/>
                  </a:lnTo>
                  <a:lnTo>
                    <a:pt x="70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1990;p60"/>
            <p:cNvSpPr/>
            <p:nvPr/>
          </p:nvSpPr>
          <p:spPr>
            <a:xfrm>
              <a:off x="7103575" y="3961600"/>
              <a:ext cx="25875" cy="255225"/>
            </a:xfrm>
            <a:custGeom>
              <a:avLst/>
              <a:gdLst/>
              <a:ahLst/>
              <a:cxnLst/>
              <a:rect l="l" t="t" r="r" b="b"/>
              <a:pathLst>
                <a:path w="1035" h="10209" extrusionOk="0">
                  <a:moveTo>
                    <a:pt x="1035" y="1"/>
                  </a:moveTo>
                  <a:lnTo>
                    <a:pt x="434" y="268"/>
                  </a:lnTo>
                  <a:cubicBezTo>
                    <a:pt x="167" y="335"/>
                    <a:pt x="1" y="601"/>
                    <a:pt x="1" y="835"/>
                  </a:cubicBezTo>
                  <a:lnTo>
                    <a:pt x="1" y="9007"/>
                  </a:lnTo>
                  <a:cubicBezTo>
                    <a:pt x="1" y="9641"/>
                    <a:pt x="468" y="10142"/>
                    <a:pt x="1035" y="10208"/>
                  </a:cubicBezTo>
                  <a:lnTo>
                    <a:pt x="10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1991;p60"/>
            <p:cNvSpPr/>
            <p:nvPr/>
          </p:nvSpPr>
          <p:spPr>
            <a:xfrm>
              <a:off x="7090225" y="3986625"/>
              <a:ext cx="31725" cy="207675"/>
            </a:xfrm>
            <a:custGeom>
              <a:avLst/>
              <a:gdLst/>
              <a:ahLst/>
              <a:cxnLst/>
              <a:rect l="l" t="t" r="r" b="b"/>
              <a:pathLst>
                <a:path w="1269" h="8307" extrusionOk="0">
                  <a:moveTo>
                    <a:pt x="501" y="1"/>
                  </a:moveTo>
                  <a:cubicBezTo>
                    <a:pt x="201" y="1"/>
                    <a:pt x="1" y="201"/>
                    <a:pt x="1" y="501"/>
                  </a:cubicBezTo>
                  <a:lnTo>
                    <a:pt x="1" y="7806"/>
                  </a:lnTo>
                  <a:cubicBezTo>
                    <a:pt x="1" y="8106"/>
                    <a:pt x="201" y="8307"/>
                    <a:pt x="501" y="8307"/>
                  </a:cubicBezTo>
                  <a:lnTo>
                    <a:pt x="1268" y="8307"/>
                  </a:lnTo>
                  <a:lnTo>
                    <a:pt x="126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1992;p60"/>
            <p:cNvSpPr/>
            <p:nvPr/>
          </p:nvSpPr>
          <p:spPr>
            <a:xfrm>
              <a:off x="7090225" y="4145900"/>
              <a:ext cx="31725" cy="48400"/>
            </a:xfrm>
            <a:custGeom>
              <a:avLst/>
              <a:gdLst/>
              <a:ahLst/>
              <a:cxnLst/>
              <a:rect l="l" t="t" r="r" b="b"/>
              <a:pathLst>
                <a:path w="1269" h="1936" extrusionOk="0">
                  <a:moveTo>
                    <a:pt x="1" y="1"/>
                  </a:moveTo>
                  <a:lnTo>
                    <a:pt x="1" y="1435"/>
                  </a:lnTo>
                  <a:cubicBezTo>
                    <a:pt x="1" y="1702"/>
                    <a:pt x="201" y="1936"/>
                    <a:pt x="501" y="1936"/>
                  </a:cubicBezTo>
                  <a:lnTo>
                    <a:pt x="1268" y="1936"/>
                  </a:lnTo>
                  <a:lnTo>
                    <a:pt x="126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1993;p60"/>
            <p:cNvSpPr/>
            <p:nvPr/>
          </p:nvSpPr>
          <p:spPr>
            <a:xfrm>
              <a:off x="7103575" y="3063475"/>
              <a:ext cx="25875" cy="255200"/>
            </a:xfrm>
            <a:custGeom>
              <a:avLst/>
              <a:gdLst/>
              <a:ahLst/>
              <a:cxnLst/>
              <a:rect l="l" t="t" r="r" b="b"/>
              <a:pathLst>
                <a:path w="1035" h="10208" extrusionOk="0">
                  <a:moveTo>
                    <a:pt x="1035" y="0"/>
                  </a:moveTo>
                  <a:cubicBezTo>
                    <a:pt x="468" y="67"/>
                    <a:pt x="1" y="567"/>
                    <a:pt x="1" y="1201"/>
                  </a:cubicBezTo>
                  <a:lnTo>
                    <a:pt x="1" y="9374"/>
                  </a:lnTo>
                  <a:cubicBezTo>
                    <a:pt x="1" y="9607"/>
                    <a:pt x="167" y="9874"/>
                    <a:pt x="434" y="9941"/>
                  </a:cubicBezTo>
                  <a:lnTo>
                    <a:pt x="1035" y="10208"/>
                  </a:lnTo>
                  <a:lnTo>
                    <a:pt x="103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1994;p60"/>
            <p:cNvSpPr/>
            <p:nvPr/>
          </p:nvSpPr>
          <p:spPr>
            <a:xfrm>
              <a:off x="7090225" y="3085975"/>
              <a:ext cx="31725" cy="207675"/>
            </a:xfrm>
            <a:custGeom>
              <a:avLst/>
              <a:gdLst/>
              <a:ahLst/>
              <a:cxnLst/>
              <a:rect l="l" t="t" r="r" b="b"/>
              <a:pathLst>
                <a:path w="1269" h="8307" extrusionOk="0">
                  <a:moveTo>
                    <a:pt x="501" y="1"/>
                  </a:moveTo>
                  <a:cubicBezTo>
                    <a:pt x="201" y="1"/>
                    <a:pt x="1" y="201"/>
                    <a:pt x="1" y="501"/>
                  </a:cubicBezTo>
                  <a:lnTo>
                    <a:pt x="1" y="7806"/>
                  </a:lnTo>
                  <a:cubicBezTo>
                    <a:pt x="1" y="8073"/>
                    <a:pt x="201" y="8307"/>
                    <a:pt x="501" y="8307"/>
                  </a:cubicBezTo>
                  <a:lnTo>
                    <a:pt x="1268" y="8307"/>
                  </a:lnTo>
                  <a:lnTo>
                    <a:pt x="126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1995;p60"/>
            <p:cNvSpPr/>
            <p:nvPr/>
          </p:nvSpPr>
          <p:spPr>
            <a:xfrm>
              <a:off x="7090225" y="3085975"/>
              <a:ext cx="31725" cy="47575"/>
            </a:xfrm>
            <a:custGeom>
              <a:avLst/>
              <a:gdLst/>
              <a:ahLst/>
              <a:cxnLst/>
              <a:rect l="l" t="t" r="r" b="b"/>
              <a:pathLst>
                <a:path w="1269" h="1903" extrusionOk="0">
                  <a:moveTo>
                    <a:pt x="501" y="1"/>
                  </a:moveTo>
                  <a:cubicBezTo>
                    <a:pt x="201" y="1"/>
                    <a:pt x="1" y="201"/>
                    <a:pt x="1" y="501"/>
                  </a:cubicBezTo>
                  <a:lnTo>
                    <a:pt x="1" y="1902"/>
                  </a:lnTo>
                  <a:lnTo>
                    <a:pt x="1268" y="1902"/>
                  </a:lnTo>
                  <a:lnTo>
                    <a:pt x="126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1996;p60"/>
            <p:cNvSpPr/>
            <p:nvPr/>
          </p:nvSpPr>
          <p:spPr>
            <a:xfrm>
              <a:off x="7226175" y="3705600"/>
              <a:ext cx="748875" cy="504550"/>
            </a:xfrm>
            <a:custGeom>
              <a:avLst/>
              <a:gdLst/>
              <a:ahLst/>
              <a:cxnLst/>
              <a:rect l="l" t="t" r="r" b="b"/>
              <a:pathLst>
                <a:path w="29955" h="20182" extrusionOk="0">
                  <a:moveTo>
                    <a:pt x="33" y="0"/>
                  </a:moveTo>
                  <a:lnTo>
                    <a:pt x="0" y="17246"/>
                  </a:lnTo>
                  <a:lnTo>
                    <a:pt x="29955" y="20181"/>
                  </a:lnTo>
                  <a:lnTo>
                    <a:pt x="29955" y="20181"/>
                  </a:lnTo>
                  <a:lnTo>
                    <a:pt x="27620" y="234"/>
                  </a:lnTo>
                  <a:lnTo>
                    <a:pt x="3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997;p60"/>
            <p:cNvSpPr/>
            <p:nvPr/>
          </p:nvSpPr>
          <p:spPr>
            <a:xfrm>
              <a:off x="7226175" y="3070150"/>
              <a:ext cx="748875" cy="504550"/>
            </a:xfrm>
            <a:custGeom>
              <a:avLst/>
              <a:gdLst/>
              <a:ahLst/>
              <a:cxnLst/>
              <a:rect l="l" t="t" r="r" b="b"/>
              <a:pathLst>
                <a:path w="29955" h="20182" extrusionOk="0">
                  <a:moveTo>
                    <a:pt x="29955" y="0"/>
                  </a:moveTo>
                  <a:lnTo>
                    <a:pt x="0" y="2936"/>
                  </a:lnTo>
                  <a:lnTo>
                    <a:pt x="33" y="20181"/>
                  </a:lnTo>
                  <a:lnTo>
                    <a:pt x="27620" y="19948"/>
                  </a:lnTo>
                  <a:lnTo>
                    <a:pt x="299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1998;p60"/>
            <p:cNvSpPr/>
            <p:nvPr/>
          </p:nvSpPr>
          <p:spPr>
            <a:xfrm>
              <a:off x="7175300" y="3043450"/>
              <a:ext cx="78400" cy="1196725"/>
            </a:xfrm>
            <a:custGeom>
              <a:avLst/>
              <a:gdLst/>
              <a:ahLst/>
              <a:cxnLst/>
              <a:rect l="l" t="t" r="r" b="b"/>
              <a:pathLst>
                <a:path w="3136" h="47869" extrusionOk="0">
                  <a:moveTo>
                    <a:pt x="934" y="1"/>
                  </a:moveTo>
                  <a:lnTo>
                    <a:pt x="0" y="23918"/>
                  </a:lnTo>
                  <a:lnTo>
                    <a:pt x="934" y="47868"/>
                  </a:lnTo>
                  <a:lnTo>
                    <a:pt x="934" y="47368"/>
                  </a:lnTo>
                  <a:lnTo>
                    <a:pt x="2035" y="43865"/>
                  </a:lnTo>
                  <a:lnTo>
                    <a:pt x="2636" y="43532"/>
                  </a:lnTo>
                  <a:cubicBezTo>
                    <a:pt x="2969" y="43365"/>
                    <a:pt x="3136" y="43031"/>
                    <a:pt x="3136" y="42631"/>
                  </a:cubicBezTo>
                  <a:lnTo>
                    <a:pt x="3136" y="27854"/>
                  </a:lnTo>
                  <a:cubicBezTo>
                    <a:pt x="3136" y="27520"/>
                    <a:pt x="2969" y="27187"/>
                    <a:pt x="2702" y="27020"/>
                  </a:cubicBezTo>
                  <a:lnTo>
                    <a:pt x="2068" y="26620"/>
                  </a:lnTo>
                  <a:lnTo>
                    <a:pt x="2068" y="24452"/>
                  </a:lnTo>
                  <a:lnTo>
                    <a:pt x="2068" y="23351"/>
                  </a:lnTo>
                  <a:lnTo>
                    <a:pt x="2068" y="21216"/>
                  </a:lnTo>
                  <a:lnTo>
                    <a:pt x="2702" y="20849"/>
                  </a:lnTo>
                  <a:cubicBezTo>
                    <a:pt x="2969" y="20682"/>
                    <a:pt x="3136" y="20349"/>
                    <a:pt x="3136" y="20015"/>
                  </a:cubicBezTo>
                  <a:lnTo>
                    <a:pt x="3136" y="5204"/>
                  </a:lnTo>
                  <a:cubicBezTo>
                    <a:pt x="3136" y="4837"/>
                    <a:pt x="2936" y="4504"/>
                    <a:pt x="2636" y="4337"/>
                  </a:cubicBezTo>
                  <a:lnTo>
                    <a:pt x="2035" y="4004"/>
                  </a:lnTo>
                  <a:lnTo>
                    <a:pt x="1101" y="668"/>
                  </a:lnTo>
                  <a:lnTo>
                    <a:pt x="93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1999;p60"/>
            <p:cNvSpPr/>
            <p:nvPr/>
          </p:nvSpPr>
          <p:spPr>
            <a:xfrm>
              <a:off x="7916650" y="3065975"/>
              <a:ext cx="1316800" cy="1150000"/>
            </a:xfrm>
            <a:custGeom>
              <a:avLst/>
              <a:gdLst/>
              <a:ahLst/>
              <a:cxnLst/>
              <a:rect l="l" t="t" r="r" b="b"/>
              <a:pathLst>
                <a:path w="52672" h="46000" extrusionOk="0">
                  <a:moveTo>
                    <a:pt x="3303" y="0"/>
                  </a:moveTo>
                  <a:cubicBezTo>
                    <a:pt x="1502" y="0"/>
                    <a:pt x="1" y="1468"/>
                    <a:pt x="1" y="3303"/>
                  </a:cubicBezTo>
                  <a:lnTo>
                    <a:pt x="1" y="42698"/>
                  </a:lnTo>
                  <a:cubicBezTo>
                    <a:pt x="1" y="44499"/>
                    <a:pt x="1469" y="46000"/>
                    <a:pt x="3303" y="46000"/>
                  </a:cubicBezTo>
                  <a:lnTo>
                    <a:pt x="49369" y="46000"/>
                  </a:lnTo>
                  <a:cubicBezTo>
                    <a:pt x="51171" y="46000"/>
                    <a:pt x="52672" y="44532"/>
                    <a:pt x="52672" y="42698"/>
                  </a:cubicBezTo>
                  <a:lnTo>
                    <a:pt x="52672" y="3303"/>
                  </a:lnTo>
                  <a:cubicBezTo>
                    <a:pt x="52638" y="1468"/>
                    <a:pt x="51171" y="0"/>
                    <a:pt x="4936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2000;p60"/>
            <p:cNvSpPr/>
            <p:nvPr/>
          </p:nvSpPr>
          <p:spPr>
            <a:xfrm>
              <a:off x="8136825" y="3246925"/>
              <a:ext cx="1003225" cy="785600"/>
            </a:xfrm>
            <a:custGeom>
              <a:avLst/>
              <a:gdLst/>
              <a:ahLst/>
              <a:cxnLst/>
              <a:rect l="l" t="t" r="r" b="b"/>
              <a:pathLst>
                <a:path w="40129" h="31424" extrusionOk="0">
                  <a:moveTo>
                    <a:pt x="2635" y="1"/>
                  </a:moveTo>
                  <a:cubicBezTo>
                    <a:pt x="1168" y="1"/>
                    <a:pt x="0" y="1168"/>
                    <a:pt x="0" y="2603"/>
                  </a:cubicBezTo>
                  <a:lnTo>
                    <a:pt x="0" y="28788"/>
                  </a:lnTo>
                  <a:cubicBezTo>
                    <a:pt x="0" y="30256"/>
                    <a:pt x="1168" y="31423"/>
                    <a:pt x="2635" y="31423"/>
                  </a:cubicBezTo>
                  <a:lnTo>
                    <a:pt x="37494" y="31423"/>
                  </a:lnTo>
                  <a:cubicBezTo>
                    <a:pt x="38961" y="31423"/>
                    <a:pt x="40095" y="30256"/>
                    <a:pt x="40095" y="28788"/>
                  </a:cubicBezTo>
                  <a:lnTo>
                    <a:pt x="40095" y="2603"/>
                  </a:lnTo>
                  <a:cubicBezTo>
                    <a:pt x="40129" y="1135"/>
                    <a:pt x="38961" y="1"/>
                    <a:pt x="374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2001;p60"/>
            <p:cNvSpPr/>
            <p:nvPr/>
          </p:nvSpPr>
          <p:spPr>
            <a:xfrm>
              <a:off x="7957525" y="4061675"/>
              <a:ext cx="1115825" cy="198500"/>
            </a:xfrm>
            <a:custGeom>
              <a:avLst/>
              <a:gdLst/>
              <a:ahLst/>
              <a:cxnLst/>
              <a:rect l="l" t="t" r="r" b="b"/>
              <a:pathLst>
                <a:path w="44633" h="7940" extrusionOk="0">
                  <a:moveTo>
                    <a:pt x="8873" y="1"/>
                  </a:moveTo>
                  <a:lnTo>
                    <a:pt x="0" y="7940"/>
                  </a:lnTo>
                  <a:lnTo>
                    <a:pt x="44632" y="7806"/>
                  </a:lnTo>
                  <a:lnTo>
                    <a:pt x="44632" y="6139"/>
                  </a:lnTo>
                  <a:lnTo>
                    <a:pt x="34492" y="6139"/>
                  </a:lnTo>
                  <a:cubicBezTo>
                    <a:pt x="33157" y="6139"/>
                    <a:pt x="32057" y="5138"/>
                    <a:pt x="31890" y="3804"/>
                  </a:cubicBezTo>
                  <a:lnTo>
                    <a:pt x="3148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2002;p60"/>
            <p:cNvSpPr/>
            <p:nvPr/>
          </p:nvSpPr>
          <p:spPr>
            <a:xfrm>
              <a:off x="7957525" y="3020100"/>
              <a:ext cx="1115825" cy="198500"/>
            </a:xfrm>
            <a:custGeom>
              <a:avLst/>
              <a:gdLst/>
              <a:ahLst/>
              <a:cxnLst/>
              <a:rect l="l" t="t" r="r" b="b"/>
              <a:pathLst>
                <a:path w="44633" h="7940" extrusionOk="0">
                  <a:moveTo>
                    <a:pt x="0" y="1"/>
                  </a:moveTo>
                  <a:lnTo>
                    <a:pt x="8873" y="7940"/>
                  </a:lnTo>
                  <a:lnTo>
                    <a:pt x="31489" y="7940"/>
                  </a:lnTo>
                  <a:lnTo>
                    <a:pt x="31890" y="4137"/>
                  </a:lnTo>
                  <a:cubicBezTo>
                    <a:pt x="32057" y="2803"/>
                    <a:pt x="33157" y="1802"/>
                    <a:pt x="34492" y="1802"/>
                  </a:cubicBezTo>
                  <a:lnTo>
                    <a:pt x="44632" y="1802"/>
                  </a:lnTo>
                  <a:lnTo>
                    <a:pt x="44632" y="134"/>
                  </a:ln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2003;p60"/>
            <p:cNvSpPr/>
            <p:nvPr/>
          </p:nvSpPr>
          <p:spPr>
            <a:xfrm>
              <a:off x="7980875" y="3001750"/>
              <a:ext cx="1888875" cy="221850"/>
            </a:xfrm>
            <a:custGeom>
              <a:avLst/>
              <a:gdLst/>
              <a:ahLst/>
              <a:cxnLst/>
              <a:rect l="l" t="t" r="r" b="b"/>
              <a:pathLst>
                <a:path w="75555" h="8874" extrusionOk="0">
                  <a:moveTo>
                    <a:pt x="1702" y="1"/>
                  </a:moveTo>
                  <a:lnTo>
                    <a:pt x="1702" y="1635"/>
                  </a:lnTo>
                  <a:lnTo>
                    <a:pt x="0" y="1635"/>
                  </a:lnTo>
                  <a:lnTo>
                    <a:pt x="0" y="2069"/>
                  </a:lnTo>
                  <a:lnTo>
                    <a:pt x="1868" y="2069"/>
                  </a:lnTo>
                  <a:lnTo>
                    <a:pt x="8773" y="8640"/>
                  </a:lnTo>
                  <a:lnTo>
                    <a:pt x="9407" y="8640"/>
                  </a:lnTo>
                  <a:lnTo>
                    <a:pt x="2502" y="2069"/>
                  </a:lnTo>
                  <a:lnTo>
                    <a:pt x="29188" y="2069"/>
                  </a:lnTo>
                  <a:lnTo>
                    <a:pt x="28421" y="8874"/>
                  </a:lnTo>
                  <a:lnTo>
                    <a:pt x="29088" y="8874"/>
                  </a:lnTo>
                  <a:lnTo>
                    <a:pt x="29888" y="2069"/>
                  </a:lnTo>
                  <a:lnTo>
                    <a:pt x="75554" y="2069"/>
                  </a:lnTo>
                  <a:lnTo>
                    <a:pt x="75554" y="1635"/>
                  </a:lnTo>
                  <a:lnTo>
                    <a:pt x="29888" y="1635"/>
                  </a:lnTo>
                  <a:lnTo>
                    <a:pt x="29888" y="1"/>
                  </a:lnTo>
                  <a:lnTo>
                    <a:pt x="29221" y="1"/>
                  </a:lnTo>
                  <a:lnTo>
                    <a:pt x="29221" y="1635"/>
                  </a:lnTo>
                  <a:lnTo>
                    <a:pt x="2502" y="1635"/>
                  </a:lnTo>
                  <a:lnTo>
                    <a:pt x="250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2004;p60"/>
            <p:cNvSpPr/>
            <p:nvPr/>
          </p:nvSpPr>
          <p:spPr>
            <a:xfrm>
              <a:off x="8518750" y="3010100"/>
              <a:ext cx="172650" cy="19200"/>
            </a:xfrm>
            <a:custGeom>
              <a:avLst/>
              <a:gdLst/>
              <a:ahLst/>
              <a:cxnLst/>
              <a:rect l="l" t="t" r="r" b="b"/>
              <a:pathLst>
                <a:path w="6906" h="768" extrusionOk="0">
                  <a:moveTo>
                    <a:pt x="401" y="0"/>
                  </a:moveTo>
                  <a:cubicBezTo>
                    <a:pt x="167" y="0"/>
                    <a:pt x="1" y="67"/>
                    <a:pt x="1" y="167"/>
                  </a:cubicBezTo>
                  <a:lnTo>
                    <a:pt x="1" y="601"/>
                  </a:lnTo>
                  <a:cubicBezTo>
                    <a:pt x="1" y="701"/>
                    <a:pt x="201" y="768"/>
                    <a:pt x="401" y="768"/>
                  </a:cubicBezTo>
                  <a:lnTo>
                    <a:pt x="6505" y="768"/>
                  </a:lnTo>
                  <a:cubicBezTo>
                    <a:pt x="6739" y="768"/>
                    <a:pt x="6906" y="701"/>
                    <a:pt x="6906" y="601"/>
                  </a:cubicBezTo>
                  <a:lnTo>
                    <a:pt x="6906" y="167"/>
                  </a:lnTo>
                  <a:cubicBezTo>
                    <a:pt x="6906" y="34"/>
                    <a:pt x="6739" y="0"/>
                    <a:pt x="650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2005;p60"/>
            <p:cNvSpPr/>
            <p:nvPr/>
          </p:nvSpPr>
          <p:spPr>
            <a:xfrm>
              <a:off x="7980875" y="4056675"/>
              <a:ext cx="1888875" cy="221850"/>
            </a:xfrm>
            <a:custGeom>
              <a:avLst/>
              <a:gdLst/>
              <a:ahLst/>
              <a:cxnLst/>
              <a:rect l="l" t="t" r="r" b="b"/>
              <a:pathLst>
                <a:path w="75555" h="8874" extrusionOk="0">
                  <a:moveTo>
                    <a:pt x="28421" y="1"/>
                  </a:moveTo>
                  <a:lnTo>
                    <a:pt x="29188" y="6806"/>
                  </a:lnTo>
                  <a:lnTo>
                    <a:pt x="2502" y="6806"/>
                  </a:lnTo>
                  <a:lnTo>
                    <a:pt x="9407" y="234"/>
                  </a:lnTo>
                  <a:lnTo>
                    <a:pt x="8773" y="234"/>
                  </a:lnTo>
                  <a:lnTo>
                    <a:pt x="1868" y="6806"/>
                  </a:lnTo>
                  <a:lnTo>
                    <a:pt x="0" y="6806"/>
                  </a:lnTo>
                  <a:lnTo>
                    <a:pt x="0" y="7239"/>
                  </a:lnTo>
                  <a:lnTo>
                    <a:pt x="1702" y="7239"/>
                  </a:lnTo>
                  <a:lnTo>
                    <a:pt x="1702" y="8874"/>
                  </a:lnTo>
                  <a:lnTo>
                    <a:pt x="2502" y="8874"/>
                  </a:lnTo>
                  <a:lnTo>
                    <a:pt x="2502" y="7239"/>
                  </a:lnTo>
                  <a:lnTo>
                    <a:pt x="29221" y="7239"/>
                  </a:lnTo>
                  <a:lnTo>
                    <a:pt x="29221" y="8874"/>
                  </a:lnTo>
                  <a:lnTo>
                    <a:pt x="29888" y="8874"/>
                  </a:lnTo>
                  <a:lnTo>
                    <a:pt x="29888" y="7239"/>
                  </a:lnTo>
                  <a:lnTo>
                    <a:pt x="75554" y="7239"/>
                  </a:lnTo>
                  <a:lnTo>
                    <a:pt x="75554" y="6806"/>
                  </a:lnTo>
                  <a:lnTo>
                    <a:pt x="29888" y="6806"/>
                  </a:lnTo>
                  <a:lnTo>
                    <a:pt x="2908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2006;p60"/>
            <p:cNvSpPr/>
            <p:nvPr/>
          </p:nvSpPr>
          <p:spPr>
            <a:xfrm>
              <a:off x="8518750" y="4250150"/>
              <a:ext cx="172650" cy="20050"/>
            </a:xfrm>
            <a:custGeom>
              <a:avLst/>
              <a:gdLst/>
              <a:ahLst/>
              <a:cxnLst/>
              <a:rect l="l" t="t" r="r" b="b"/>
              <a:pathLst>
                <a:path w="6906" h="802" extrusionOk="0">
                  <a:moveTo>
                    <a:pt x="401" y="1"/>
                  </a:moveTo>
                  <a:cubicBezTo>
                    <a:pt x="201" y="1"/>
                    <a:pt x="1" y="101"/>
                    <a:pt x="1" y="167"/>
                  </a:cubicBezTo>
                  <a:lnTo>
                    <a:pt x="1" y="634"/>
                  </a:lnTo>
                  <a:cubicBezTo>
                    <a:pt x="1" y="734"/>
                    <a:pt x="167" y="801"/>
                    <a:pt x="401" y="801"/>
                  </a:cubicBezTo>
                  <a:lnTo>
                    <a:pt x="6505" y="801"/>
                  </a:lnTo>
                  <a:cubicBezTo>
                    <a:pt x="6739" y="801"/>
                    <a:pt x="6906" y="768"/>
                    <a:pt x="6906" y="634"/>
                  </a:cubicBezTo>
                  <a:lnTo>
                    <a:pt x="6906" y="167"/>
                  </a:lnTo>
                  <a:cubicBezTo>
                    <a:pt x="6906" y="101"/>
                    <a:pt x="6739" y="1"/>
                    <a:pt x="65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2007;p60"/>
            <p:cNvSpPr/>
            <p:nvPr/>
          </p:nvSpPr>
          <p:spPr>
            <a:xfrm>
              <a:off x="8804800" y="3111000"/>
              <a:ext cx="352775" cy="95100"/>
            </a:xfrm>
            <a:custGeom>
              <a:avLst/>
              <a:gdLst/>
              <a:ahLst/>
              <a:cxnLst/>
              <a:rect l="l" t="t" r="r" b="b"/>
              <a:pathLst>
                <a:path w="14111" h="3804" extrusionOk="0">
                  <a:moveTo>
                    <a:pt x="1468" y="1"/>
                  </a:moveTo>
                  <a:cubicBezTo>
                    <a:pt x="834" y="1"/>
                    <a:pt x="334" y="468"/>
                    <a:pt x="267" y="1101"/>
                  </a:cubicBezTo>
                  <a:lnTo>
                    <a:pt x="0" y="3303"/>
                  </a:lnTo>
                  <a:cubicBezTo>
                    <a:pt x="0" y="3536"/>
                    <a:pt x="200" y="3803"/>
                    <a:pt x="467" y="3803"/>
                  </a:cubicBezTo>
                  <a:lnTo>
                    <a:pt x="12309" y="3803"/>
                  </a:lnTo>
                  <a:cubicBezTo>
                    <a:pt x="12809" y="3737"/>
                    <a:pt x="13243" y="3403"/>
                    <a:pt x="13376" y="2903"/>
                  </a:cubicBezTo>
                  <a:lnTo>
                    <a:pt x="13910" y="1368"/>
                  </a:lnTo>
                  <a:cubicBezTo>
                    <a:pt x="14110" y="701"/>
                    <a:pt x="13610" y="34"/>
                    <a:pt x="129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2008;p60"/>
            <p:cNvSpPr/>
            <p:nvPr/>
          </p:nvSpPr>
          <p:spPr>
            <a:xfrm>
              <a:off x="8131800" y="3081825"/>
              <a:ext cx="541250" cy="124275"/>
            </a:xfrm>
            <a:custGeom>
              <a:avLst/>
              <a:gdLst/>
              <a:ahLst/>
              <a:cxnLst/>
              <a:rect l="l" t="t" r="r" b="b"/>
              <a:pathLst>
                <a:path w="21650" h="4971" extrusionOk="0">
                  <a:moveTo>
                    <a:pt x="535" y="0"/>
                  </a:moveTo>
                  <a:cubicBezTo>
                    <a:pt x="168" y="0"/>
                    <a:pt x="1" y="434"/>
                    <a:pt x="201" y="701"/>
                  </a:cubicBezTo>
                  <a:lnTo>
                    <a:pt x="2536" y="3636"/>
                  </a:lnTo>
                  <a:cubicBezTo>
                    <a:pt x="3203" y="4470"/>
                    <a:pt x="4204" y="4970"/>
                    <a:pt x="5305" y="4970"/>
                  </a:cubicBezTo>
                  <a:lnTo>
                    <a:pt x="20315" y="4970"/>
                  </a:lnTo>
                  <a:cubicBezTo>
                    <a:pt x="20849" y="4970"/>
                    <a:pt x="21316" y="4537"/>
                    <a:pt x="21350" y="4003"/>
                  </a:cubicBezTo>
                  <a:lnTo>
                    <a:pt x="21583" y="967"/>
                  </a:lnTo>
                  <a:cubicBezTo>
                    <a:pt x="21650" y="467"/>
                    <a:pt x="21216" y="33"/>
                    <a:pt x="207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2009;p60"/>
            <p:cNvSpPr/>
            <p:nvPr/>
          </p:nvSpPr>
          <p:spPr>
            <a:xfrm>
              <a:off x="8803950" y="4073350"/>
              <a:ext cx="353625" cy="95100"/>
            </a:xfrm>
            <a:custGeom>
              <a:avLst/>
              <a:gdLst/>
              <a:ahLst/>
              <a:cxnLst/>
              <a:rect l="l" t="t" r="r" b="b"/>
              <a:pathLst>
                <a:path w="14145" h="3804" extrusionOk="0">
                  <a:moveTo>
                    <a:pt x="501" y="1"/>
                  </a:moveTo>
                  <a:cubicBezTo>
                    <a:pt x="201" y="1"/>
                    <a:pt x="1" y="234"/>
                    <a:pt x="34" y="501"/>
                  </a:cubicBezTo>
                  <a:lnTo>
                    <a:pt x="301" y="2703"/>
                  </a:lnTo>
                  <a:cubicBezTo>
                    <a:pt x="368" y="3337"/>
                    <a:pt x="868" y="3804"/>
                    <a:pt x="1502" y="3804"/>
                  </a:cubicBezTo>
                  <a:lnTo>
                    <a:pt x="12977" y="3804"/>
                  </a:lnTo>
                  <a:cubicBezTo>
                    <a:pt x="13644" y="3804"/>
                    <a:pt x="14144" y="3136"/>
                    <a:pt x="13944" y="2403"/>
                  </a:cubicBezTo>
                  <a:lnTo>
                    <a:pt x="13444" y="868"/>
                  </a:lnTo>
                  <a:cubicBezTo>
                    <a:pt x="13277" y="334"/>
                    <a:pt x="12777" y="1"/>
                    <a:pt x="122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2010;p60"/>
            <p:cNvSpPr/>
            <p:nvPr/>
          </p:nvSpPr>
          <p:spPr>
            <a:xfrm>
              <a:off x="8130975" y="4073350"/>
              <a:ext cx="542075" cy="124300"/>
            </a:xfrm>
            <a:custGeom>
              <a:avLst/>
              <a:gdLst/>
              <a:ahLst/>
              <a:cxnLst/>
              <a:rect l="l" t="t" r="r" b="b"/>
              <a:pathLst>
                <a:path w="21683" h="4972" extrusionOk="0">
                  <a:moveTo>
                    <a:pt x="5338" y="1"/>
                  </a:moveTo>
                  <a:cubicBezTo>
                    <a:pt x="4237" y="1"/>
                    <a:pt x="3236" y="501"/>
                    <a:pt x="2569" y="1335"/>
                  </a:cubicBezTo>
                  <a:lnTo>
                    <a:pt x="234" y="4237"/>
                  </a:lnTo>
                  <a:cubicBezTo>
                    <a:pt x="1" y="4537"/>
                    <a:pt x="201" y="4971"/>
                    <a:pt x="568" y="4971"/>
                  </a:cubicBezTo>
                  <a:lnTo>
                    <a:pt x="20749" y="4971"/>
                  </a:lnTo>
                  <a:cubicBezTo>
                    <a:pt x="21282" y="4971"/>
                    <a:pt x="21683" y="4537"/>
                    <a:pt x="21616" y="4037"/>
                  </a:cubicBezTo>
                  <a:lnTo>
                    <a:pt x="21383" y="968"/>
                  </a:lnTo>
                  <a:cubicBezTo>
                    <a:pt x="21349" y="401"/>
                    <a:pt x="20882" y="1"/>
                    <a:pt x="203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2011;p60"/>
            <p:cNvSpPr/>
            <p:nvPr/>
          </p:nvSpPr>
          <p:spPr>
            <a:xfrm>
              <a:off x="8206025" y="4074200"/>
              <a:ext cx="110100" cy="123450"/>
            </a:xfrm>
            <a:custGeom>
              <a:avLst/>
              <a:gdLst/>
              <a:ahLst/>
              <a:cxnLst/>
              <a:rect l="l" t="t" r="r" b="b"/>
              <a:pathLst>
                <a:path w="4404" h="4938" extrusionOk="0">
                  <a:moveTo>
                    <a:pt x="3203" y="0"/>
                  </a:moveTo>
                  <a:lnTo>
                    <a:pt x="1" y="4937"/>
                  </a:lnTo>
                  <a:lnTo>
                    <a:pt x="1202" y="4937"/>
                  </a:lnTo>
                  <a:lnTo>
                    <a:pt x="440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2012;p60"/>
            <p:cNvSpPr/>
            <p:nvPr/>
          </p:nvSpPr>
          <p:spPr>
            <a:xfrm>
              <a:off x="8271075" y="4074200"/>
              <a:ext cx="178500" cy="123450"/>
            </a:xfrm>
            <a:custGeom>
              <a:avLst/>
              <a:gdLst/>
              <a:ahLst/>
              <a:cxnLst/>
              <a:rect l="l" t="t" r="r" b="b"/>
              <a:pathLst>
                <a:path w="7140" h="4938" extrusionOk="0">
                  <a:moveTo>
                    <a:pt x="3236" y="0"/>
                  </a:moveTo>
                  <a:lnTo>
                    <a:pt x="1" y="4937"/>
                  </a:lnTo>
                  <a:lnTo>
                    <a:pt x="3937" y="4937"/>
                  </a:lnTo>
                  <a:lnTo>
                    <a:pt x="713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2013;p60"/>
            <p:cNvSpPr/>
            <p:nvPr/>
          </p:nvSpPr>
          <p:spPr>
            <a:xfrm>
              <a:off x="8490400" y="4074200"/>
              <a:ext cx="110100" cy="123450"/>
            </a:xfrm>
            <a:custGeom>
              <a:avLst/>
              <a:gdLst/>
              <a:ahLst/>
              <a:cxnLst/>
              <a:rect l="l" t="t" r="r" b="b"/>
              <a:pathLst>
                <a:path w="4404" h="4938" extrusionOk="0">
                  <a:moveTo>
                    <a:pt x="2402" y="0"/>
                  </a:moveTo>
                  <a:lnTo>
                    <a:pt x="534" y="2936"/>
                  </a:lnTo>
                  <a:lnTo>
                    <a:pt x="1" y="3703"/>
                  </a:lnTo>
                  <a:lnTo>
                    <a:pt x="2669" y="3703"/>
                  </a:lnTo>
                  <a:lnTo>
                    <a:pt x="1869" y="4937"/>
                  </a:lnTo>
                  <a:lnTo>
                    <a:pt x="3136" y="4937"/>
                  </a:lnTo>
                  <a:lnTo>
                    <a:pt x="3903" y="3703"/>
                  </a:lnTo>
                  <a:lnTo>
                    <a:pt x="4404" y="2936"/>
                  </a:lnTo>
                  <a:lnTo>
                    <a:pt x="1802" y="2936"/>
                  </a:lnTo>
                  <a:lnTo>
                    <a:pt x="367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2014;p60"/>
            <p:cNvSpPr/>
            <p:nvPr/>
          </p:nvSpPr>
          <p:spPr>
            <a:xfrm>
              <a:off x="8884025" y="4074200"/>
              <a:ext cx="91750" cy="94250"/>
            </a:xfrm>
            <a:custGeom>
              <a:avLst/>
              <a:gdLst/>
              <a:ahLst/>
              <a:cxnLst/>
              <a:rect l="l" t="t" r="r" b="b"/>
              <a:pathLst>
                <a:path w="3670" h="3770" extrusionOk="0">
                  <a:moveTo>
                    <a:pt x="2435" y="0"/>
                  </a:moveTo>
                  <a:lnTo>
                    <a:pt x="0" y="3770"/>
                  </a:lnTo>
                  <a:lnTo>
                    <a:pt x="1234" y="3770"/>
                  </a:lnTo>
                  <a:lnTo>
                    <a:pt x="366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2015;p60"/>
            <p:cNvSpPr/>
            <p:nvPr/>
          </p:nvSpPr>
          <p:spPr>
            <a:xfrm>
              <a:off x="8949900" y="4074200"/>
              <a:ext cx="158475" cy="94250"/>
            </a:xfrm>
            <a:custGeom>
              <a:avLst/>
              <a:gdLst/>
              <a:ahLst/>
              <a:cxnLst/>
              <a:rect l="l" t="t" r="r" b="b"/>
              <a:pathLst>
                <a:path w="6339" h="3770" extrusionOk="0">
                  <a:moveTo>
                    <a:pt x="2469" y="0"/>
                  </a:moveTo>
                  <a:lnTo>
                    <a:pt x="0" y="3770"/>
                  </a:lnTo>
                  <a:lnTo>
                    <a:pt x="3936" y="3770"/>
                  </a:lnTo>
                  <a:lnTo>
                    <a:pt x="633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2016;p60"/>
            <p:cNvSpPr/>
            <p:nvPr/>
          </p:nvSpPr>
          <p:spPr>
            <a:xfrm>
              <a:off x="8210200" y="3082650"/>
              <a:ext cx="110950" cy="123450"/>
            </a:xfrm>
            <a:custGeom>
              <a:avLst/>
              <a:gdLst/>
              <a:ahLst/>
              <a:cxnLst/>
              <a:rect l="l" t="t" r="r" b="b"/>
              <a:pathLst>
                <a:path w="4438" h="4938" extrusionOk="0">
                  <a:moveTo>
                    <a:pt x="1" y="0"/>
                  </a:moveTo>
                  <a:lnTo>
                    <a:pt x="3203" y="4937"/>
                  </a:lnTo>
                  <a:lnTo>
                    <a:pt x="4437" y="4937"/>
                  </a:lnTo>
                  <a:lnTo>
                    <a:pt x="123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2017;p60"/>
            <p:cNvSpPr/>
            <p:nvPr/>
          </p:nvSpPr>
          <p:spPr>
            <a:xfrm>
              <a:off x="8276925" y="3082650"/>
              <a:ext cx="176800" cy="123450"/>
            </a:xfrm>
            <a:custGeom>
              <a:avLst/>
              <a:gdLst/>
              <a:ahLst/>
              <a:cxnLst/>
              <a:rect l="l" t="t" r="r" b="b"/>
              <a:pathLst>
                <a:path w="7072" h="4938" extrusionOk="0">
                  <a:moveTo>
                    <a:pt x="0" y="0"/>
                  </a:moveTo>
                  <a:lnTo>
                    <a:pt x="3169" y="4937"/>
                  </a:lnTo>
                  <a:lnTo>
                    <a:pt x="7072" y="4937"/>
                  </a:lnTo>
                  <a:lnTo>
                    <a:pt x="387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2018;p60"/>
            <p:cNvSpPr/>
            <p:nvPr/>
          </p:nvSpPr>
          <p:spPr>
            <a:xfrm>
              <a:off x="8500400" y="3082650"/>
              <a:ext cx="110950" cy="123450"/>
            </a:xfrm>
            <a:custGeom>
              <a:avLst/>
              <a:gdLst/>
              <a:ahLst/>
              <a:cxnLst/>
              <a:rect l="l" t="t" r="r" b="b"/>
              <a:pathLst>
                <a:path w="4438" h="4938" extrusionOk="0">
                  <a:moveTo>
                    <a:pt x="1635" y="0"/>
                  </a:moveTo>
                  <a:lnTo>
                    <a:pt x="2669" y="1568"/>
                  </a:lnTo>
                  <a:lnTo>
                    <a:pt x="1" y="1568"/>
                  </a:lnTo>
                  <a:lnTo>
                    <a:pt x="501" y="2335"/>
                  </a:lnTo>
                  <a:lnTo>
                    <a:pt x="2236" y="4937"/>
                  </a:lnTo>
                  <a:lnTo>
                    <a:pt x="3437" y="4937"/>
                  </a:lnTo>
                  <a:lnTo>
                    <a:pt x="1769" y="2335"/>
                  </a:lnTo>
                  <a:lnTo>
                    <a:pt x="4437" y="2335"/>
                  </a:lnTo>
                  <a:lnTo>
                    <a:pt x="3904" y="1568"/>
                  </a:lnTo>
                  <a:lnTo>
                    <a:pt x="290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2019;p60"/>
            <p:cNvSpPr/>
            <p:nvPr/>
          </p:nvSpPr>
          <p:spPr>
            <a:xfrm>
              <a:off x="8888175" y="3111825"/>
              <a:ext cx="91775" cy="94275"/>
            </a:xfrm>
            <a:custGeom>
              <a:avLst/>
              <a:gdLst/>
              <a:ahLst/>
              <a:cxnLst/>
              <a:rect l="l" t="t" r="r" b="b"/>
              <a:pathLst>
                <a:path w="3671" h="3771" extrusionOk="0">
                  <a:moveTo>
                    <a:pt x="1" y="1"/>
                  </a:moveTo>
                  <a:lnTo>
                    <a:pt x="2469" y="3770"/>
                  </a:lnTo>
                  <a:lnTo>
                    <a:pt x="3670" y="3770"/>
                  </a:lnTo>
                  <a:lnTo>
                    <a:pt x="126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2020;p60"/>
            <p:cNvSpPr/>
            <p:nvPr/>
          </p:nvSpPr>
          <p:spPr>
            <a:xfrm>
              <a:off x="8954900" y="3111825"/>
              <a:ext cx="158475" cy="94275"/>
            </a:xfrm>
            <a:custGeom>
              <a:avLst/>
              <a:gdLst/>
              <a:ahLst/>
              <a:cxnLst/>
              <a:rect l="l" t="t" r="r" b="b"/>
              <a:pathLst>
                <a:path w="6339" h="3771" extrusionOk="0">
                  <a:moveTo>
                    <a:pt x="0" y="1"/>
                  </a:moveTo>
                  <a:lnTo>
                    <a:pt x="2469" y="3770"/>
                  </a:lnTo>
                  <a:lnTo>
                    <a:pt x="6338" y="3770"/>
                  </a:lnTo>
                  <a:lnTo>
                    <a:pt x="39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2021;p60"/>
            <p:cNvSpPr/>
            <p:nvPr/>
          </p:nvSpPr>
          <p:spPr>
            <a:xfrm>
              <a:off x="7937500" y="3174050"/>
              <a:ext cx="151800" cy="928750"/>
            </a:xfrm>
            <a:custGeom>
              <a:avLst/>
              <a:gdLst/>
              <a:ahLst/>
              <a:cxnLst/>
              <a:rect l="l" t="t" r="r" b="b"/>
              <a:pathLst>
                <a:path w="6072" h="37150" extrusionOk="0">
                  <a:moveTo>
                    <a:pt x="998" y="1"/>
                  </a:moveTo>
                  <a:cubicBezTo>
                    <a:pt x="576" y="1"/>
                    <a:pt x="166" y="286"/>
                    <a:pt x="67" y="681"/>
                  </a:cubicBezTo>
                  <a:cubicBezTo>
                    <a:pt x="1" y="781"/>
                    <a:pt x="1" y="848"/>
                    <a:pt x="1" y="981"/>
                  </a:cubicBezTo>
                  <a:lnTo>
                    <a:pt x="1" y="36173"/>
                  </a:lnTo>
                  <a:cubicBezTo>
                    <a:pt x="1" y="36742"/>
                    <a:pt x="481" y="37150"/>
                    <a:pt x="1008" y="37150"/>
                  </a:cubicBezTo>
                  <a:cubicBezTo>
                    <a:pt x="1161" y="37150"/>
                    <a:pt x="1318" y="37115"/>
                    <a:pt x="1468" y="37040"/>
                  </a:cubicBezTo>
                  <a:lnTo>
                    <a:pt x="3637" y="35906"/>
                  </a:lnTo>
                  <a:lnTo>
                    <a:pt x="5104" y="35172"/>
                  </a:lnTo>
                  <a:cubicBezTo>
                    <a:pt x="5671" y="34872"/>
                    <a:pt x="6072" y="34305"/>
                    <a:pt x="6072" y="33638"/>
                  </a:cubicBezTo>
                  <a:lnTo>
                    <a:pt x="6072" y="3650"/>
                  </a:lnTo>
                  <a:cubicBezTo>
                    <a:pt x="6072" y="2983"/>
                    <a:pt x="5671" y="2349"/>
                    <a:pt x="5071" y="2015"/>
                  </a:cubicBezTo>
                  <a:lnTo>
                    <a:pt x="1435" y="114"/>
                  </a:lnTo>
                  <a:cubicBezTo>
                    <a:pt x="1296" y="36"/>
                    <a:pt x="1146" y="1"/>
                    <a:pt x="99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2022;p60"/>
            <p:cNvSpPr/>
            <p:nvPr/>
          </p:nvSpPr>
          <p:spPr>
            <a:xfrm>
              <a:off x="7937500" y="3192725"/>
              <a:ext cx="151800" cy="127625"/>
            </a:xfrm>
            <a:custGeom>
              <a:avLst/>
              <a:gdLst/>
              <a:ahLst/>
              <a:cxnLst/>
              <a:rect l="l" t="t" r="r" b="b"/>
              <a:pathLst>
                <a:path w="6072" h="5105" extrusionOk="0">
                  <a:moveTo>
                    <a:pt x="67" y="1"/>
                  </a:moveTo>
                  <a:cubicBezTo>
                    <a:pt x="1" y="67"/>
                    <a:pt x="1" y="167"/>
                    <a:pt x="1" y="267"/>
                  </a:cubicBezTo>
                  <a:lnTo>
                    <a:pt x="1" y="1201"/>
                  </a:lnTo>
                  <a:lnTo>
                    <a:pt x="6072" y="5104"/>
                  </a:lnTo>
                  <a:lnTo>
                    <a:pt x="6072" y="3870"/>
                  </a:lnTo>
                  <a:lnTo>
                    <a:pt x="6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2023;p60"/>
            <p:cNvSpPr/>
            <p:nvPr/>
          </p:nvSpPr>
          <p:spPr>
            <a:xfrm>
              <a:off x="7937500" y="3257775"/>
              <a:ext cx="151800" cy="195175"/>
            </a:xfrm>
            <a:custGeom>
              <a:avLst/>
              <a:gdLst/>
              <a:ahLst/>
              <a:cxnLst/>
              <a:rect l="l" t="t" r="r" b="b"/>
              <a:pathLst>
                <a:path w="6072" h="7807" extrusionOk="0">
                  <a:moveTo>
                    <a:pt x="1" y="0"/>
                  </a:moveTo>
                  <a:lnTo>
                    <a:pt x="1" y="3903"/>
                  </a:lnTo>
                  <a:lnTo>
                    <a:pt x="6072" y="7806"/>
                  </a:lnTo>
                  <a:lnTo>
                    <a:pt x="6072" y="3937"/>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2024;p60"/>
            <p:cNvSpPr/>
            <p:nvPr/>
          </p:nvSpPr>
          <p:spPr>
            <a:xfrm>
              <a:off x="7937500" y="3469600"/>
              <a:ext cx="151800" cy="115925"/>
            </a:xfrm>
            <a:custGeom>
              <a:avLst/>
              <a:gdLst/>
              <a:ahLst/>
              <a:cxnLst/>
              <a:rect l="l" t="t" r="r" b="b"/>
              <a:pathLst>
                <a:path w="6072" h="4637" extrusionOk="0">
                  <a:moveTo>
                    <a:pt x="835" y="0"/>
                  </a:moveTo>
                  <a:lnTo>
                    <a:pt x="835" y="2669"/>
                  </a:lnTo>
                  <a:lnTo>
                    <a:pt x="1" y="2135"/>
                  </a:lnTo>
                  <a:lnTo>
                    <a:pt x="1" y="3369"/>
                  </a:lnTo>
                  <a:lnTo>
                    <a:pt x="835" y="3903"/>
                  </a:lnTo>
                  <a:lnTo>
                    <a:pt x="1635" y="4437"/>
                  </a:lnTo>
                  <a:lnTo>
                    <a:pt x="1635" y="1801"/>
                  </a:lnTo>
                  <a:lnTo>
                    <a:pt x="6072" y="4637"/>
                  </a:lnTo>
                  <a:lnTo>
                    <a:pt x="6072" y="3436"/>
                  </a:lnTo>
                  <a:lnTo>
                    <a:pt x="1635" y="534"/>
                  </a:lnTo>
                  <a:lnTo>
                    <a:pt x="83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2025;p60"/>
            <p:cNvSpPr/>
            <p:nvPr/>
          </p:nvSpPr>
          <p:spPr>
            <a:xfrm>
              <a:off x="7937500" y="3851525"/>
              <a:ext cx="151800" cy="129300"/>
            </a:xfrm>
            <a:custGeom>
              <a:avLst/>
              <a:gdLst/>
              <a:ahLst/>
              <a:cxnLst/>
              <a:rect l="l" t="t" r="r" b="b"/>
              <a:pathLst>
                <a:path w="6072" h="5172" extrusionOk="0">
                  <a:moveTo>
                    <a:pt x="1" y="1"/>
                  </a:moveTo>
                  <a:lnTo>
                    <a:pt x="1" y="1235"/>
                  </a:lnTo>
                  <a:lnTo>
                    <a:pt x="6072" y="5171"/>
                  </a:lnTo>
                  <a:lnTo>
                    <a:pt x="6072" y="3904"/>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2026;p60"/>
            <p:cNvSpPr/>
            <p:nvPr/>
          </p:nvSpPr>
          <p:spPr>
            <a:xfrm>
              <a:off x="7937500" y="3918250"/>
              <a:ext cx="151800" cy="155125"/>
            </a:xfrm>
            <a:custGeom>
              <a:avLst/>
              <a:gdLst/>
              <a:ahLst/>
              <a:cxnLst/>
              <a:rect l="l" t="t" r="r" b="b"/>
              <a:pathLst>
                <a:path w="6072" h="6205" extrusionOk="0">
                  <a:moveTo>
                    <a:pt x="1" y="0"/>
                  </a:moveTo>
                  <a:lnTo>
                    <a:pt x="1" y="3870"/>
                  </a:lnTo>
                  <a:lnTo>
                    <a:pt x="3637" y="6205"/>
                  </a:lnTo>
                  <a:lnTo>
                    <a:pt x="5104" y="5438"/>
                  </a:lnTo>
                  <a:cubicBezTo>
                    <a:pt x="5671" y="5171"/>
                    <a:pt x="6072" y="4570"/>
                    <a:pt x="6072" y="3903"/>
                  </a:cubicBez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2027;p60"/>
            <p:cNvSpPr/>
            <p:nvPr/>
          </p:nvSpPr>
          <p:spPr>
            <a:xfrm>
              <a:off x="9162550" y="3271950"/>
              <a:ext cx="52550" cy="737050"/>
            </a:xfrm>
            <a:custGeom>
              <a:avLst/>
              <a:gdLst/>
              <a:ahLst/>
              <a:cxnLst/>
              <a:rect l="l" t="t" r="r" b="b"/>
              <a:pathLst>
                <a:path w="2102" h="29482" extrusionOk="0">
                  <a:moveTo>
                    <a:pt x="1655" y="0"/>
                  </a:moveTo>
                  <a:cubicBezTo>
                    <a:pt x="1558" y="0"/>
                    <a:pt x="1457" y="31"/>
                    <a:pt x="1368" y="101"/>
                  </a:cubicBezTo>
                  <a:lnTo>
                    <a:pt x="634" y="534"/>
                  </a:lnTo>
                  <a:cubicBezTo>
                    <a:pt x="267" y="734"/>
                    <a:pt x="0" y="1168"/>
                    <a:pt x="0" y="1568"/>
                  </a:cubicBezTo>
                  <a:lnTo>
                    <a:pt x="0" y="27954"/>
                  </a:lnTo>
                  <a:cubicBezTo>
                    <a:pt x="0" y="28388"/>
                    <a:pt x="267" y="28788"/>
                    <a:pt x="634" y="29021"/>
                  </a:cubicBezTo>
                  <a:lnTo>
                    <a:pt x="1368" y="29422"/>
                  </a:lnTo>
                  <a:cubicBezTo>
                    <a:pt x="1449" y="29462"/>
                    <a:pt x="1534" y="29481"/>
                    <a:pt x="1617" y="29481"/>
                  </a:cubicBezTo>
                  <a:cubicBezTo>
                    <a:pt x="1873" y="29481"/>
                    <a:pt x="2102" y="29299"/>
                    <a:pt x="2102" y="29021"/>
                  </a:cubicBezTo>
                  <a:lnTo>
                    <a:pt x="2102" y="434"/>
                  </a:lnTo>
                  <a:cubicBezTo>
                    <a:pt x="2102" y="176"/>
                    <a:pt x="1887" y="0"/>
                    <a:pt x="165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2028;p60"/>
            <p:cNvSpPr/>
            <p:nvPr/>
          </p:nvSpPr>
          <p:spPr>
            <a:xfrm>
              <a:off x="9162550" y="3462925"/>
              <a:ext cx="52550" cy="65075"/>
            </a:xfrm>
            <a:custGeom>
              <a:avLst/>
              <a:gdLst/>
              <a:ahLst/>
              <a:cxnLst/>
              <a:rect l="l" t="t" r="r" b="b"/>
              <a:pathLst>
                <a:path w="2102" h="2603" extrusionOk="0">
                  <a:moveTo>
                    <a:pt x="0" y="0"/>
                  </a:moveTo>
                  <a:lnTo>
                    <a:pt x="0" y="1268"/>
                  </a:lnTo>
                  <a:lnTo>
                    <a:pt x="2102" y="2602"/>
                  </a:lnTo>
                  <a:lnTo>
                    <a:pt x="2102" y="1368"/>
                  </a:ln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2029;p60"/>
            <p:cNvSpPr/>
            <p:nvPr/>
          </p:nvSpPr>
          <p:spPr>
            <a:xfrm>
              <a:off x="9162550" y="3528800"/>
              <a:ext cx="52550" cy="131775"/>
            </a:xfrm>
            <a:custGeom>
              <a:avLst/>
              <a:gdLst/>
              <a:ahLst/>
              <a:cxnLst/>
              <a:rect l="l" t="t" r="r" b="b"/>
              <a:pathLst>
                <a:path w="2102" h="5271" extrusionOk="0">
                  <a:moveTo>
                    <a:pt x="0" y="1"/>
                  </a:moveTo>
                  <a:lnTo>
                    <a:pt x="0" y="3937"/>
                  </a:lnTo>
                  <a:lnTo>
                    <a:pt x="2102" y="5271"/>
                  </a:lnTo>
                  <a:lnTo>
                    <a:pt x="2102" y="1402"/>
                  </a:ln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2030;p60"/>
            <p:cNvSpPr/>
            <p:nvPr/>
          </p:nvSpPr>
          <p:spPr>
            <a:xfrm>
              <a:off x="9162550" y="3737275"/>
              <a:ext cx="52550" cy="110950"/>
            </a:xfrm>
            <a:custGeom>
              <a:avLst/>
              <a:gdLst/>
              <a:ahLst/>
              <a:cxnLst/>
              <a:rect l="l" t="t" r="r" b="b"/>
              <a:pathLst>
                <a:path w="2102" h="4438" extrusionOk="0">
                  <a:moveTo>
                    <a:pt x="534" y="1"/>
                  </a:moveTo>
                  <a:lnTo>
                    <a:pt x="534" y="2669"/>
                  </a:lnTo>
                  <a:lnTo>
                    <a:pt x="0" y="2303"/>
                  </a:lnTo>
                  <a:lnTo>
                    <a:pt x="0" y="3570"/>
                  </a:lnTo>
                  <a:lnTo>
                    <a:pt x="534" y="3904"/>
                  </a:lnTo>
                  <a:lnTo>
                    <a:pt x="1368" y="4437"/>
                  </a:lnTo>
                  <a:lnTo>
                    <a:pt x="1368" y="1769"/>
                  </a:lnTo>
                  <a:lnTo>
                    <a:pt x="2102" y="2236"/>
                  </a:lnTo>
                  <a:lnTo>
                    <a:pt x="2102" y="1002"/>
                  </a:lnTo>
                  <a:lnTo>
                    <a:pt x="1368" y="501"/>
                  </a:lnTo>
                  <a:lnTo>
                    <a:pt x="53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2031;p60"/>
            <p:cNvSpPr/>
            <p:nvPr/>
          </p:nvSpPr>
          <p:spPr>
            <a:xfrm>
              <a:off x="8102625" y="3214400"/>
              <a:ext cx="1062450" cy="851475"/>
            </a:xfrm>
            <a:custGeom>
              <a:avLst/>
              <a:gdLst/>
              <a:ahLst/>
              <a:cxnLst/>
              <a:rect l="l" t="t" r="r" b="b"/>
              <a:pathLst>
                <a:path w="42498" h="34059" extrusionOk="0">
                  <a:moveTo>
                    <a:pt x="38761" y="401"/>
                  </a:moveTo>
                  <a:cubicBezTo>
                    <a:pt x="40596" y="401"/>
                    <a:pt x="42097" y="1902"/>
                    <a:pt x="42097" y="3737"/>
                  </a:cubicBezTo>
                  <a:lnTo>
                    <a:pt x="42097" y="30323"/>
                  </a:lnTo>
                  <a:cubicBezTo>
                    <a:pt x="42097" y="32157"/>
                    <a:pt x="40596" y="33658"/>
                    <a:pt x="38761" y="33658"/>
                  </a:cubicBezTo>
                  <a:lnTo>
                    <a:pt x="3803" y="33658"/>
                  </a:lnTo>
                  <a:cubicBezTo>
                    <a:pt x="1969" y="33658"/>
                    <a:pt x="467" y="32157"/>
                    <a:pt x="467" y="30323"/>
                  </a:cubicBezTo>
                  <a:lnTo>
                    <a:pt x="467" y="3737"/>
                  </a:lnTo>
                  <a:cubicBezTo>
                    <a:pt x="467" y="1902"/>
                    <a:pt x="1969" y="401"/>
                    <a:pt x="3803" y="401"/>
                  </a:cubicBezTo>
                  <a:close/>
                  <a:moveTo>
                    <a:pt x="3736" y="1"/>
                  </a:moveTo>
                  <a:cubicBezTo>
                    <a:pt x="1668" y="1"/>
                    <a:pt x="0" y="1702"/>
                    <a:pt x="0" y="3737"/>
                  </a:cubicBezTo>
                  <a:lnTo>
                    <a:pt x="0" y="30323"/>
                  </a:lnTo>
                  <a:cubicBezTo>
                    <a:pt x="0" y="32391"/>
                    <a:pt x="1702" y="34059"/>
                    <a:pt x="3736" y="34059"/>
                  </a:cubicBezTo>
                  <a:lnTo>
                    <a:pt x="38728" y="34059"/>
                  </a:lnTo>
                  <a:cubicBezTo>
                    <a:pt x="40830" y="34059"/>
                    <a:pt x="42497" y="32357"/>
                    <a:pt x="42497" y="30323"/>
                  </a:cubicBezTo>
                  <a:lnTo>
                    <a:pt x="42497" y="3737"/>
                  </a:lnTo>
                  <a:cubicBezTo>
                    <a:pt x="42497" y="1702"/>
                    <a:pt x="40830" y="1"/>
                    <a:pt x="3872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2032;p60"/>
            <p:cNvSpPr/>
            <p:nvPr/>
          </p:nvSpPr>
          <p:spPr>
            <a:xfrm>
              <a:off x="9252600" y="3260275"/>
              <a:ext cx="533750" cy="55900"/>
            </a:xfrm>
            <a:custGeom>
              <a:avLst/>
              <a:gdLst/>
              <a:ahLst/>
              <a:cxnLst/>
              <a:rect l="l" t="t" r="r" b="b"/>
              <a:pathLst>
                <a:path w="21350" h="2236" extrusionOk="0">
                  <a:moveTo>
                    <a:pt x="401" y="1"/>
                  </a:moveTo>
                  <a:cubicBezTo>
                    <a:pt x="201" y="1"/>
                    <a:pt x="1" y="167"/>
                    <a:pt x="1" y="401"/>
                  </a:cubicBezTo>
                  <a:lnTo>
                    <a:pt x="1" y="1835"/>
                  </a:lnTo>
                  <a:cubicBezTo>
                    <a:pt x="1" y="2035"/>
                    <a:pt x="168" y="2235"/>
                    <a:pt x="401" y="2235"/>
                  </a:cubicBezTo>
                  <a:lnTo>
                    <a:pt x="20916" y="2235"/>
                  </a:lnTo>
                  <a:cubicBezTo>
                    <a:pt x="21116" y="2235"/>
                    <a:pt x="21350" y="2069"/>
                    <a:pt x="21350" y="1835"/>
                  </a:cubicBezTo>
                  <a:lnTo>
                    <a:pt x="21350" y="401"/>
                  </a:lnTo>
                  <a:cubicBezTo>
                    <a:pt x="21350" y="167"/>
                    <a:pt x="21183" y="1"/>
                    <a:pt x="2091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2033;p60"/>
            <p:cNvSpPr/>
            <p:nvPr/>
          </p:nvSpPr>
          <p:spPr>
            <a:xfrm>
              <a:off x="9252600" y="3347850"/>
              <a:ext cx="533750" cy="55875"/>
            </a:xfrm>
            <a:custGeom>
              <a:avLst/>
              <a:gdLst/>
              <a:ahLst/>
              <a:cxnLst/>
              <a:rect l="l" t="t" r="r" b="b"/>
              <a:pathLst>
                <a:path w="21350" h="2235" extrusionOk="0">
                  <a:moveTo>
                    <a:pt x="401" y="0"/>
                  </a:moveTo>
                  <a:cubicBezTo>
                    <a:pt x="201" y="0"/>
                    <a:pt x="1" y="167"/>
                    <a:pt x="1" y="400"/>
                  </a:cubicBezTo>
                  <a:lnTo>
                    <a:pt x="1" y="1835"/>
                  </a:lnTo>
                  <a:cubicBezTo>
                    <a:pt x="1" y="2035"/>
                    <a:pt x="168" y="2235"/>
                    <a:pt x="401" y="2235"/>
                  </a:cubicBezTo>
                  <a:lnTo>
                    <a:pt x="20916" y="2235"/>
                  </a:lnTo>
                  <a:cubicBezTo>
                    <a:pt x="21116" y="2235"/>
                    <a:pt x="21350" y="2068"/>
                    <a:pt x="21350" y="1835"/>
                  </a:cubicBezTo>
                  <a:lnTo>
                    <a:pt x="21350" y="400"/>
                  </a:lnTo>
                  <a:cubicBezTo>
                    <a:pt x="21350" y="200"/>
                    <a:pt x="21183" y="0"/>
                    <a:pt x="2091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2034;p60"/>
            <p:cNvSpPr/>
            <p:nvPr/>
          </p:nvSpPr>
          <p:spPr>
            <a:xfrm>
              <a:off x="9252600" y="3964125"/>
              <a:ext cx="533750" cy="55875"/>
            </a:xfrm>
            <a:custGeom>
              <a:avLst/>
              <a:gdLst/>
              <a:ahLst/>
              <a:cxnLst/>
              <a:rect l="l" t="t" r="r" b="b"/>
              <a:pathLst>
                <a:path w="21350" h="2235" extrusionOk="0">
                  <a:moveTo>
                    <a:pt x="401" y="0"/>
                  </a:moveTo>
                  <a:cubicBezTo>
                    <a:pt x="201" y="0"/>
                    <a:pt x="1" y="133"/>
                    <a:pt x="1" y="400"/>
                  </a:cubicBezTo>
                  <a:lnTo>
                    <a:pt x="1" y="1801"/>
                  </a:lnTo>
                  <a:cubicBezTo>
                    <a:pt x="1" y="2035"/>
                    <a:pt x="168" y="2235"/>
                    <a:pt x="401" y="2235"/>
                  </a:cubicBezTo>
                  <a:lnTo>
                    <a:pt x="20916" y="2235"/>
                  </a:lnTo>
                  <a:cubicBezTo>
                    <a:pt x="21116" y="2235"/>
                    <a:pt x="21350" y="2068"/>
                    <a:pt x="21350" y="1801"/>
                  </a:cubicBezTo>
                  <a:lnTo>
                    <a:pt x="21350" y="400"/>
                  </a:lnTo>
                  <a:cubicBezTo>
                    <a:pt x="21350" y="200"/>
                    <a:pt x="21183" y="0"/>
                    <a:pt x="2091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2035;p60"/>
            <p:cNvSpPr/>
            <p:nvPr/>
          </p:nvSpPr>
          <p:spPr>
            <a:xfrm>
              <a:off x="9252600" y="3876550"/>
              <a:ext cx="533750" cy="55900"/>
            </a:xfrm>
            <a:custGeom>
              <a:avLst/>
              <a:gdLst/>
              <a:ahLst/>
              <a:cxnLst/>
              <a:rect l="l" t="t" r="r" b="b"/>
              <a:pathLst>
                <a:path w="21350" h="2236" extrusionOk="0">
                  <a:moveTo>
                    <a:pt x="401" y="1"/>
                  </a:moveTo>
                  <a:cubicBezTo>
                    <a:pt x="201" y="1"/>
                    <a:pt x="1" y="167"/>
                    <a:pt x="1" y="401"/>
                  </a:cubicBezTo>
                  <a:lnTo>
                    <a:pt x="1" y="1835"/>
                  </a:lnTo>
                  <a:cubicBezTo>
                    <a:pt x="1" y="2035"/>
                    <a:pt x="168" y="2235"/>
                    <a:pt x="401" y="2235"/>
                  </a:cubicBezTo>
                  <a:lnTo>
                    <a:pt x="20916" y="2235"/>
                  </a:lnTo>
                  <a:cubicBezTo>
                    <a:pt x="21116" y="2235"/>
                    <a:pt x="21350" y="2069"/>
                    <a:pt x="21350" y="1835"/>
                  </a:cubicBezTo>
                  <a:lnTo>
                    <a:pt x="21350" y="401"/>
                  </a:lnTo>
                  <a:cubicBezTo>
                    <a:pt x="21350" y="167"/>
                    <a:pt x="21183" y="1"/>
                    <a:pt x="2091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2036;p60"/>
            <p:cNvSpPr/>
            <p:nvPr/>
          </p:nvSpPr>
          <p:spPr>
            <a:xfrm>
              <a:off x="9252600" y="3789000"/>
              <a:ext cx="533750" cy="55875"/>
            </a:xfrm>
            <a:custGeom>
              <a:avLst/>
              <a:gdLst/>
              <a:ahLst/>
              <a:cxnLst/>
              <a:rect l="l" t="t" r="r" b="b"/>
              <a:pathLst>
                <a:path w="21350" h="2235" extrusionOk="0">
                  <a:moveTo>
                    <a:pt x="401" y="0"/>
                  </a:moveTo>
                  <a:cubicBezTo>
                    <a:pt x="201" y="0"/>
                    <a:pt x="1" y="167"/>
                    <a:pt x="1" y="400"/>
                  </a:cubicBezTo>
                  <a:lnTo>
                    <a:pt x="1" y="1835"/>
                  </a:lnTo>
                  <a:cubicBezTo>
                    <a:pt x="1" y="2035"/>
                    <a:pt x="168" y="2235"/>
                    <a:pt x="401" y="2235"/>
                  </a:cubicBezTo>
                  <a:lnTo>
                    <a:pt x="20916" y="2235"/>
                  </a:lnTo>
                  <a:cubicBezTo>
                    <a:pt x="21116" y="2235"/>
                    <a:pt x="21350" y="2068"/>
                    <a:pt x="21350" y="1835"/>
                  </a:cubicBezTo>
                  <a:lnTo>
                    <a:pt x="21350" y="400"/>
                  </a:lnTo>
                  <a:cubicBezTo>
                    <a:pt x="21350" y="167"/>
                    <a:pt x="21183" y="0"/>
                    <a:pt x="2091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2037;p60"/>
            <p:cNvSpPr/>
            <p:nvPr/>
          </p:nvSpPr>
          <p:spPr>
            <a:xfrm>
              <a:off x="9252600" y="3699750"/>
              <a:ext cx="533750" cy="56750"/>
            </a:xfrm>
            <a:custGeom>
              <a:avLst/>
              <a:gdLst/>
              <a:ahLst/>
              <a:cxnLst/>
              <a:rect l="l" t="t" r="r" b="b"/>
              <a:pathLst>
                <a:path w="21350" h="2270" extrusionOk="0">
                  <a:moveTo>
                    <a:pt x="401" y="1"/>
                  </a:moveTo>
                  <a:cubicBezTo>
                    <a:pt x="201" y="1"/>
                    <a:pt x="1" y="168"/>
                    <a:pt x="1" y="434"/>
                  </a:cubicBezTo>
                  <a:lnTo>
                    <a:pt x="1" y="1835"/>
                  </a:lnTo>
                  <a:cubicBezTo>
                    <a:pt x="1" y="2069"/>
                    <a:pt x="168" y="2269"/>
                    <a:pt x="401" y="2269"/>
                  </a:cubicBezTo>
                  <a:lnTo>
                    <a:pt x="20916" y="2269"/>
                  </a:lnTo>
                  <a:cubicBezTo>
                    <a:pt x="21116" y="2269"/>
                    <a:pt x="21350" y="2102"/>
                    <a:pt x="21350" y="1835"/>
                  </a:cubicBezTo>
                  <a:lnTo>
                    <a:pt x="21350" y="434"/>
                  </a:lnTo>
                  <a:cubicBezTo>
                    <a:pt x="21350" y="234"/>
                    <a:pt x="21183" y="1"/>
                    <a:pt x="2091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2038;p60"/>
            <p:cNvSpPr/>
            <p:nvPr/>
          </p:nvSpPr>
          <p:spPr>
            <a:xfrm>
              <a:off x="9252600" y="3436225"/>
              <a:ext cx="533750" cy="56750"/>
            </a:xfrm>
            <a:custGeom>
              <a:avLst/>
              <a:gdLst/>
              <a:ahLst/>
              <a:cxnLst/>
              <a:rect l="l" t="t" r="r" b="b"/>
              <a:pathLst>
                <a:path w="21350" h="2270" extrusionOk="0">
                  <a:moveTo>
                    <a:pt x="401" y="1"/>
                  </a:moveTo>
                  <a:cubicBezTo>
                    <a:pt x="201" y="1"/>
                    <a:pt x="1" y="168"/>
                    <a:pt x="1" y="435"/>
                  </a:cubicBezTo>
                  <a:lnTo>
                    <a:pt x="1" y="1836"/>
                  </a:lnTo>
                  <a:cubicBezTo>
                    <a:pt x="1" y="2036"/>
                    <a:pt x="168" y="2269"/>
                    <a:pt x="401" y="2269"/>
                  </a:cubicBezTo>
                  <a:lnTo>
                    <a:pt x="20916" y="2269"/>
                  </a:lnTo>
                  <a:cubicBezTo>
                    <a:pt x="21116" y="2269"/>
                    <a:pt x="21350" y="2102"/>
                    <a:pt x="21350" y="1836"/>
                  </a:cubicBezTo>
                  <a:lnTo>
                    <a:pt x="21350" y="435"/>
                  </a:lnTo>
                  <a:cubicBezTo>
                    <a:pt x="21350" y="168"/>
                    <a:pt x="21183" y="1"/>
                    <a:pt x="2091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2039;p60"/>
            <p:cNvSpPr/>
            <p:nvPr/>
          </p:nvSpPr>
          <p:spPr>
            <a:xfrm>
              <a:off x="9252600" y="3523800"/>
              <a:ext cx="533750" cy="55900"/>
            </a:xfrm>
            <a:custGeom>
              <a:avLst/>
              <a:gdLst/>
              <a:ahLst/>
              <a:cxnLst/>
              <a:rect l="l" t="t" r="r" b="b"/>
              <a:pathLst>
                <a:path w="21350" h="2236" extrusionOk="0">
                  <a:moveTo>
                    <a:pt x="401" y="0"/>
                  </a:moveTo>
                  <a:cubicBezTo>
                    <a:pt x="201" y="0"/>
                    <a:pt x="1" y="167"/>
                    <a:pt x="1" y="434"/>
                  </a:cubicBezTo>
                  <a:lnTo>
                    <a:pt x="1" y="1835"/>
                  </a:lnTo>
                  <a:cubicBezTo>
                    <a:pt x="1" y="2035"/>
                    <a:pt x="168" y="2235"/>
                    <a:pt x="401" y="2235"/>
                  </a:cubicBezTo>
                  <a:lnTo>
                    <a:pt x="20916" y="2235"/>
                  </a:lnTo>
                  <a:cubicBezTo>
                    <a:pt x="21116" y="2235"/>
                    <a:pt x="21350" y="2102"/>
                    <a:pt x="21350" y="1835"/>
                  </a:cubicBezTo>
                  <a:lnTo>
                    <a:pt x="21350" y="434"/>
                  </a:lnTo>
                  <a:cubicBezTo>
                    <a:pt x="21350" y="201"/>
                    <a:pt x="21183" y="0"/>
                    <a:pt x="2091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2040;p60"/>
            <p:cNvSpPr/>
            <p:nvPr/>
          </p:nvSpPr>
          <p:spPr>
            <a:xfrm>
              <a:off x="9252600" y="3612200"/>
              <a:ext cx="533750" cy="56725"/>
            </a:xfrm>
            <a:custGeom>
              <a:avLst/>
              <a:gdLst/>
              <a:ahLst/>
              <a:cxnLst/>
              <a:rect l="l" t="t" r="r" b="b"/>
              <a:pathLst>
                <a:path w="21350" h="2269" extrusionOk="0">
                  <a:moveTo>
                    <a:pt x="401" y="0"/>
                  </a:moveTo>
                  <a:cubicBezTo>
                    <a:pt x="201" y="0"/>
                    <a:pt x="1" y="167"/>
                    <a:pt x="1" y="434"/>
                  </a:cubicBezTo>
                  <a:lnTo>
                    <a:pt x="1" y="1835"/>
                  </a:lnTo>
                  <a:cubicBezTo>
                    <a:pt x="1" y="2068"/>
                    <a:pt x="168" y="2269"/>
                    <a:pt x="401" y="2269"/>
                  </a:cubicBezTo>
                  <a:lnTo>
                    <a:pt x="20916" y="2269"/>
                  </a:lnTo>
                  <a:cubicBezTo>
                    <a:pt x="21116" y="2269"/>
                    <a:pt x="21350" y="2102"/>
                    <a:pt x="21350" y="1835"/>
                  </a:cubicBezTo>
                  <a:lnTo>
                    <a:pt x="21350" y="434"/>
                  </a:lnTo>
                  <a:cubicBezTo>
                    <a:pt x="21350" y="167"/>
                    <a:pt x="21183" y="0"/>
                    <a:pt x="2091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2041;p60"/>
            <p:cNvSpPr/>
            <p:nvPr/>
          </p:nvSpPr>
          <p:spPr>
            <a:xfrm>
              <a:off x="9252600" y="3131025"/>
              <a:ext cx="533750" cy="55900"/>
            </a:xfrm>
            <a:custGeom>
              <a:avLst/>
              <a:gdLst/>
              <a:ahLst/>
              <a:cxnLst/>
              <a:rect l="l" t="t" r="r" b="b"/>
              <a:pathLst>
                <a:path w="21350" h="2236" extrusionOk="0">
                  <a:moveTo>
                    <a:pt x="401" y="0"/>
                  </a:moveTo>
                  <a:cubicBezTo>
                    <a:pt x="201" y="0"/>
                    <a:pt x="1" y="167"/>
                    <a:pt x="1" y="400"/>
                  </a:cubicBezTo>
                  <a:lnTo>
                    <a:pt x="1" y="1835"/>
                  </a:lnTo>
                  <a:cubicBezTo>
                    <a:pt x="1" y="2035"/>
                    <a:pt x="168" y="2235"/>
                    <a:pt x="401" y="2235"/>
                  </a:cubicBezTo>
                  <a:lnTo>
                    <a:pt x="20916" y="2235"/>
                  </a:lnTo>
                  <a:cubicBezTo>
                    <a:pt x="21116" y="2235"/>
                    <a:pt x="21350" y="2068"/>
                    <a:pt x="21350" y="1835"/>
                  </a:cubicBezTo>
                  <a:lnTo>
                    <a:pt x="21350" y="400"/>
                  </a:lnTo>
                  <a:cubicBezTo>
                    <a:pt x="21350" y="200"/>
                    <a:pt x="21183" y="0"/>
                    <a:pt x="209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2042;p60"/>
            <p:cNvSpPr/>
            <p:nvPr/>
          </p:nvSpPr>
          <p:spPr>
            <a:xfrm>
              <a:off x="9252600" y="4093375"/>
              <a:ext cx="533750" cy="55900"/>
            </a:xfrm>
            <a:custGeom>
              <a:avLst/>
              <a:gdLst/>
              <a:ahLst/>
              <a:cxnLst/>
              <a:rect l="l" t="t" r="r" b="b"/>
              <a:pathLst>
                <a:path w="21350" h="2236" extrusionOk="0">
                  <a:moveTo>
                    <a:pt x="401" y="0"/>
                  </a:moveTo>
                  <a:cubicBezTo>
                    <a:pt x="201" y="0"/>
                    <a:pt x="1" y="167"/>
                    <a:pt x="1" y="401"/>
                  </a:cubicBezTo>
                  <a:lnTo>
                    <a:pt x="1" y="1835"/>
                  </a:lnTo>
                  <a:cubicBezTo>
                    <a:pt x="1" y="2035"/>
                    <a:pt x="168" y="2235"/>
                    <a:pt x="401" y="2235"/>
                  </a:cubicBezTo>
                  <a:lnTo>
                    <a:pt x="20916" y="2235"/>
                  </a:lnTo>
                  <a:cubicBezTo>
                    <a:pt x="21116" y="2235"/>
                    <a:pt x="21350" y="2069"/>
                    <a:pt x="21350" y="1835"/>
                  </a:cubicBezTo>
                  <a:lnTo>
                    <a:pt x="21350" y="401"/>
                  </a:lnTo>
                  <a:cubicBezTo>
                    <a:pt x="21350" y="201"/>
                    <a:pt x="21183" y="0"/>
                    <a:pt x="2091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2043;p60"/>
            <p:cNvSpPr/>
            <p:nvPr/>
          </p:nvSpPr>
          <p:spPr>
            <a:xfrm>
              <a:off x="9275125" y="3327825"/>
              <a:ext cx="430325" cy="623800"/>
            </a:xfrm>
            <a:custGeom>
              <a:avLst/>
              <a:gdLst/>
              <a:ahLst/>
              <a:cxnLst/>
              <a:rect l="l" t="t" r="r" b="b"/>
              <a:pathLst>
                <a:path w="17213" h="24952" extrusionOk="0">
                  <a:moveTo>
                    <a:pt x="8307" y="0"/>
                  </a:moveTo>
                  <a:cubicBezTo>
                    <a:pt x="3670" y="267"/>
                    <a:pt x="1" y="5705"/>
                    <a:pt x="1" y="12443"/>
                  </a:cubicBezTo>
                  <a:cubicBezTo>
                    <a:pt x="1" y="19148"/>
                    <a:pt x="3703" y="24651"/>
                    <a:pt x="8307" y="24852"/>
                  </a:cubicBezTo>
                  <a:lnTo>
                    <a:pt x="8340" y="24852"/>
                  </a:lnTo>
                  <a:lnTo>
                    <a:pt x="8340" y="24952"/>
                  </a:lnTo>
                  <a:lnTo>
                    <a:pt x="13143" y="24952"/>
                  </a:lnTo>
                  <a:lnTo>
                    <a:pt x="13143" y="23050"/>
                  </a:lnTo>
                  <a:cubicBezTo>
                    <a:pt x="15612" y="20849"/>
                    <a:pt x="17213" y="16946"/>
                    <a:pt x="17213" y="12476"/>
                  </a:cubicBezTo>
                  <a:cubicBezTo>
                    <a:pt x="17213" y="8006"/>
                    <a:pt x="15612" y="4103"/>
                    <a:pt x="13143" y="1868"/>
                  </a:cubicBezTo>
                  <a:lnTo>
                    <a:pt x="1314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2044;p60"/>
            <p:cNvSpPr/>
            <p:nvPr/>
          </p:nvSpPr>
          <p:spPr>
            <a:xfrm>
              <a:off x="9180050" y="3210250"/>
              <a:ext cx="466200" cy="859800"/>
            </a:xfrm>
            <a:custGeom>
              <a:avLst/>
              <a:gdLst/>
              <a:ahLst/>
              <a:cxnLst/>
              <a:rect l="l" t="t" r="r" b="b"/>
              <a:pathLst>
                <a:path w="18648" h="34392" extrusionOk="0">
                  <a:moveTo>
                    <a:pt x="301" y="0"/>
                  </a:moveTo>
                  <a:cubicBezTo>
                    <a:pt x="134" y="0"/>
                    <a:pt x="1" y="100"/>
                    <a:pt x="1" y="267"/>
                  </a:cubicBezTo>
                  <a:lnTo>
                    <a:pt x="1" y="1201"/>
                  </a:lnTo>
                  <a:cubicBezTo>
                    <a:pt x="1" y="1368"/>
                    <a:pt x="134" y="1501"/>
                    <a:pt x="301" y="1501"/>
                  </a:cubicBezTo>
                  <a:lnTo>
                    <a:pt x="11142" y="1501"/>
                  </a:lnTo>
                  <a:lnTo>
                    <a:pt x="11142" y="32890"/>
                  </a:lnTo>
                  <a:lnTo>
                    <a:pt x="301" y="32890"/>
                  </a:lnTo>
                  <a:cubicBezTo>
                    <a:pt x="134" y="32890"/>
                    <a:pt x="1" y="33024"/>
                    <a:pt x="1" y="33191"/>
                  </a:cubicBezTo>
                  <a:lnTo>
                    <a:pt x="1" y="34091"/>
                  </a:lnTo>
                  <a:cubicBezTo>
                    <a:pt x="1" y="34258"/>
                    <a:pt x="134" y="34391"/>
                    <a:pt x="301" y="34391"/>
                  </a:cubicBezTo>
                  <a:lnTo>
                    <a:pt x="17814" y="34391"/>
                  </a:lnTo>
                  <a:cubicBezTo>
                    <a:pt x="18314" y="34391"/>
                    <a:pt x="18648" y="34024"/>
                    <a:pt x="18581" y="33524"/>
                  </a:cubicBezTo>
                  <a:cubicBezTo>
                    <a:pt x="18514" y="33157"/>
                    <a:pt x="18147" y="32890"/>
                    <a:pt x="17780" y="32890"/>
                  </a:cubicBezTo>
                  <a:lnTo>
                    <a:pt x="12610" y="32890"/>
                  </a:lnTo>
                  <a:lnTo>
                    <a:pt x="12610" y="1501"/>
                  </a:lnTo>
                  <a:lnTo>
                    <a:pt x="17780" y="1501"/>
                  </a:lnTo>
                  <a:cubicBezTo>
                    <a:pt x="18147" y="1501"/>
                    <a:pt x="18481" y="1234"/>
                    <a:pt x="18581" y="867"/>
                  </a:cubicBezTo>
                  <a:cubicBezTo>
                    <a:pt x="18648" y="400"/>
                    <a:pt x="18281" y="0"/>
                    <a:pt x="178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2045;p60"/>
            <p:cNvSpPr/>
            <p:nvPr/>
          </p:nvSpPr>
          <p:spPr>
            <a:xfrm>
              <a:off x="9387700" y="3327825"/>
              <a:ext cx="431175" cy="622975"/>
            </a:xfrm>
            <a:custGeom>
              <a:avLst/>
              <a:gdLst/>
              <a:ahLst/>
              <a:cxnLst/>
              <a:rect l="l" t="t" r="r" b="b"/>
              <a:pathLst>
                <a:path w="17247" h="24919" extrusionOk="0">
                  <a:moveTo>
                    <a:pt x="8640" y="0"/>
                  </a:moveTo>
                  <a:cubicBezTo>
                    <a:pt x="3870" y="0"/>
                    <a:pt x="1" y="5571"/>
                    <a:pt x="1" y="12476"/>
                  </a:cubicBezTo>
                  <a:cubicBezTo>
                    <a:pt x="1" y="19348"/>
                    <a:pt x="3870" y="24918"/>
                    <a:pt x="8640" y="24918"/>
                  </a:cubicBezTo>
                  <a:cubicBezTo>
                    <a:pt x="13410" y="24918"/>
                    <a:pt x="17246" y="19348"/>
                    <a:pt x="17246" y="12476"/>
                  </a:cubicBezTo>
                  <a:cubicBezTo>
                    <a:pt x="17246" y="5571"/>
                    <a:pt x="13410" y="0"/>
                    <a:pt x="86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2046;p60"/>
            <p:cNvSpPr/>
            <p:nvPr/>
          </p:nvSpPr>
          <p:spPr>
            <a:xfrm>
              <a:off x="9489450" y="3474600"/>
              <a:ext cx="227675" cy="329425"/>
            </a:xfrm>
            <a:custGeom>
              <a:avLst/>
              <a:gdLst/>
              <a:ahLst/>
              <a:cxnLst/>
              <a:rect l="l" t="t" r="r" b="b"/>
              <a:pathLst>
                <a:path w="9107" h="13177" extrusionOk="0">
                  <a:moveTo>
                    <a:pt x="4570" y="0"/>
                  </a:moveTo>
                  <a:cubicBezTo>
                    <a:pt x="2069" y="0"/>
                    <a:pt x="0" y="2969"/>
                    <a:pt x="0" y="6605"/>
                  </a:cubicBezTo>
                  <a:cubicBezTo>
                    <a:pt x="0" y="10241"/>
                    <a:pt x="2069" y="13176"/>
                    <a:pt x="4570" y="13176"/>
                  </a:cubicBezTo>
                  <a:cubicBezTo>
                    <a:pt x="7072" y="13176"/>
                    <a:pt x="9107" y="10241"/>
                    <a:pt x="9107" y="6605"/>
                  </a:cubicBezTo>
                  <a:cubicBezTo>
                    <a:pt x="9107" y="2969"/>
                    <a:pt x="7072" y="0"/>
                    <a:pt x="457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2047;p60"/>
            <p:cNvSpPr/>
            <p:nvPr/>
          </p:nvSpPr>
          <p:spPr>
            <a:xfrm>
              <a:off x="9571175" y="3593025"/>
              <a:ext cx="65075" cy="93425"/>
            </a:xfrm>
            <a:custGeom>
              <a:avLst/>
              <a:gdLst/>
              <a:ahLst/>
              <a:cxnLst/>
              <a:rect l="l" t="t" r="r" b="b"/>
              <a:pathLst>
                <a:path w="2603" h="3737" extrusionOk="0">
                  <a:moveTo>
                    <a:pt x="1301" y="0"/>
                  </a:moveTo>
                  <a:cubicBezTo>
                    <a:pt x="601" y="0"/>
                    <a:pt x="0" y="834"/>
                    <a:pt x="0" y="1868"/>
                  </a:cubicBezTo>
                  <a:cubicBezTo>
                    <a:pt x="0" y="2902"/>
                    <a:pt x="601" y="3736"/>
                    <a:pt x="1301" y="3736"/>
                  </a:cubicBezTo>
                  <a:cubicBezTo>
                    <a:pt x="2002" y="3736"/>
                    <a:pt x="2602" y="2902"/>
                    <a:pt x="2602" y="1868"/>
                  </a:cubicBezTo>
                  <a:cubicBezTo>
                    <a:pt x="2602" y="834"/>
                    <a:pt x="2002" y="0"/>
                    <a:pt x="130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2048;p60"/>
            <p:cNvSpPr/>
            <p:nvPr/>
          </p:nvSpPr>
          <p:spPr>
            <a:xfrm>
              <a:off x="9662075" y="3620525"/>
              <a:ext cx="25050" cy="37550"/>
            </a:xfrm>
            <a:custGeom>
              <a:avLst/>
              <a:gdLst/>
              <a:ahLst/>
              <a:cxnLst/>
              <a:rect l="l" t="t" r="r" b="b"/>
              <a:pathLst>
                <a:path w="1002" h="1502" extrusionOk="0">
                  <a:moveTo>
                    <a:pt x="501" y="1"/>
                  </a:moveTo>
                  <a:cubicBezTo>
                    <a:pt x="200" y="1"/>
                    <a:pt x="0" y="334"/>
                    <a:pt x="0" y="768"/>
                  </a:cubicBezTo>
                  <a:cubicBezTo>
                    <a:pt x="0" y="1168"/>
                    <a:pt x="200" y="1502"/>
                    <a:pt x="501" y="1502"/>
                  </a:cubicBezTo>
                  <a:cubicBezTo>
                    <a:pt x="801" y="1502"/>
                    <a:pt x="1001" y="1168"/>
                    <a:pt x="1001" y="768"/>
                  </a:cubicBezTo>
                  <a:cubicBezTo>
                    <a:pt x="1001" y="334"/>
                    <a:pt x="801" y="1"/>
                    <a:pt x="50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2049;p60"/>
            <p:cNvSpPr/>
            <p:nvPr/>
          </p:nvSpPr>
          <p:spPr>
            <a:xfrm>
              <a:off x="9520300" y="3620525"/>
              <a:ext cx="25050" cy="37550"/>
            </a:xfrm>
            <a:custGeom>
              <a:avLst/>
              <a:gdLst/>
              <a:ahLst/>
              <a:cxnLst/>
              <a:rect l="l" t="t" r="r" b="b"/>
              <a:pathLst>
                <a:path w="1002" h="1502" extrusionOk="0">
                  <a:moveTo>
                    <a:pt x="501" y="1"/>
                  </a:moveTo>
                  <a:cubicBezTo>
                    <a:pt x="201" y="1"/>
                    <a:pt x="1" y="334"/>
                    <a:pt x="1" y="768"/>
                  </a:cubicBezTo>
                  <a:cubicBezTo>
                    <a:pt x="1" y="1168"/>
                    <a:pt x="201" y="1502"/>
                    <a:pt x="501" y="1502"/>
                  </a:cubicBezTo>
                  <a:cubicBezTo>
                    <a:pt x="734" y="1502"/>
                    <a:pt x="1001" y="1168"/>
                    <a:pt x="1001" y="768"/>
                  </a:cubicBezTo>
                  <a:cubicBezTo>
                    <a:pt x="1001" y="334"/>
                    <a:pt x="801" y="1"/>
                    <a:pt x="50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2050;p60"/>
            <p:cNvSpPr/>
            <p:nvPr/>
          </p:nvSpPr>
          <p:spPr>
            <a:xfrm>
              <a:off x="9591175" y="3723950"/>
              <a:ext cx="25050" cy="37550"/>
            </a:xfrm>
            <a:custGeom>
              <a:avLst/>
              <a:gdLst/>
              <a:ahLst/>
              <a:cxnLst/>
              <a:rect l="l" t="t" r="r" b="b"/>
              <a:pathLst>
                <a:path w="1002" h="1502" extrusionOk="0">
                  <a:moveTo>
                    <a:pt x="501" y="0"/>
                  </a:moveTo>
                  <a:cubicBezTo>
                    <a:pt x="201" y="0"/>
                    <a:pt x="1" y="334"/>
                    <a:pt x="1" y="767"/>
                  </a:cubicBezTo>
                  <a:cubicBezTo>
                    <a:pt x="1" y="1168"/>
                    <a:pt x="201" y="1501"/>
                    <a:pt x="501" y="1501"/>
                  </a:cubicBezTo>
                  <a:cubicBezTo>
                    <a:pt x="802" y="1501"/>
                    <a:pt x="1002" y="1168"/>
                    <a:pt x="1002" y="767"/>
                  </a:cubicBezTo>
                  <a:cubicBezTo>
                    <a:pt x="1002" y="334"/>
                    <a:pt x="802" y="0"/>
                    <a:pt x="50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2051;p60"/>
            <p:cNvSpPr/>
            <p:nvPr/>
          </p:nvSpPr>
          <p:spPr>
            <a:xfrm>
              <a:off x="9591175" y="3518800"/>
              <a:ext cx="25050" cy="37550"/>
            </a:xfrm>
            <a:custGeom>
              <a:avLst/>
              <a:gdLst/>
              <a:ahLst/>
              <a:cxnLst/>
              <a:rect l="l" t="t" r="r" b="b"/>
              <a:pathLst>
                <a:path w="1002" h="1502" extrusionOk="0">
                  <a:moveTo>
                    <a:pt x="501" y="0"/>
                  </a:moveTo>
                  <a:cubicBezTo>
                    <a:pt x="201" y="0"/>
                    <a:pt x="1" y="334"/>
                    <a:pt x="1" y="734"/>
                  </a:cubicBezTo>
                  <a:cubicBezTo>
                    <a:pt x="1" y="1168"/>
                    <a:pt x="201" y="1501"/>
                    <a:pt x="501" y="1501"/>
                  </a:cubicBezTo>
                  <a:cubicBezTo>
                    <a:pt x="768" y="1501"/>
                    <a:pt x="1002" y="1168"/>
                    <a:pt x="1002" y="734"/>
                  </a:cubicBezTo>
                  <a:cubicBezTo>
                    <a:pt x="1002" y="334"/>
                    <a:pt x="768" y="0"/>
                    <a:pt x="50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2052;p60"/>
            <p:cNvSpPr/>
            <p:nvPr/>
          </p:nvSpPr>
          <p:spPr>
            <a:xfrm>
              <a:off x="9641225" y="3693925"/>
              <a:ext cx="25050" cy="37550"/>
            </a:xfrm>
            <a:custGeom>
              <a:avLst/>
              <a:gdLst/>
              <a:ahLst/>
              <a:cxnLst/>
              <a:rect l="l" t="t" r="r" b="b"/>
              <a:pathLst>
                <a:path w="1002" h="1502" extrusionOk="0">
                  <a:moveTo>
                    <a:pt x="501" y="0"/>
                  </a:moveTo>
                  <a:cubicBezTo>
                    <a:pt x="201" y="0"/>
                    <a:pt x="0" y="334"/>
                    <a:pt x="0" y="734"/>
                  </a:cubicBezTo>
                  <a:cubicBezTo>
                    <a:pt x="0" y="1168"/>
                    <a:pt x="201" y="1501"/>
                    <a:pt x="501" y="1501"/>
                  </a:cubicBezTo>
                  <a:cubicBezTo>
                    <a:pt x="768" y="1501"/>
                    <a:pt x="1001" y="1168"/>
                    <a:pt x="1001" y="734"/>
                  </a:cubicBezTo>
                  <a:cubicBezTo>
                    <a:pt x="1001" y="334"/>
                    <a:pt x="768" y="0"/>
                    <a:pt x="50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2053;p60"/>
            <p:cNvSpPr/>
            <p:nvPr/>
          </p:nvSpPr>
          <p:spPr>
            <a:xfrm>
              <a:off x="9538650" y="3548825"/>
              <a:ext cx="28375" cy="36700"/>
            </a:xfrm>
            <a:custGeom>
              <a:avLst/>
              <a:gdLst/>
              <a:ahLst/>
              <a:cxnLst/>
              <a:rect l="l" t="t" r="r" b="b"/>
              <a:pathLst>
                <a:path w="1135" h="1468" extrusionOk="0">
                  <a:moveTo>
                    <a:pt x="584" y="0"/>
                  </a:moveTo>
                  <a:cubicBezTo>
                    <a:pt x="459" y="0"/>
                    <a:pt x="334" y="67"/>
                    <a:pt x="234" y="200"/>
                  </a:cubicBezTo>
                  <a:cubicBezTo>
                    <a:pt x="0" y="500"/>
                    <a:pt x="0" y="967"/>
                    <a:pt x="234" y="1268"/>
                  </a:cubicBezTo>
                  <a:cubicBezTo>
                    <a:pt x="334" y="1401"/>
                    <a:pt x="459" y="1468"/>
                    <a:pt x="584" y="1468"/>
                  </a:cubicBezTo>
                  <a:cubicBezTo>
                    <a:pt x="709" y="1468"/>
                    <a:pt x="834" y="1401"/>
                    <a:pt x="934" y="1268"/>
                  </a:cubicBezTo>
                  <a:cubicBezTo>
                    <a:pt x="1135" y="967"/>
                    <a:pt x="1135" y="500"/>
                    <a:pt x="934" y="200"/>
                  </a:cubicBezTo>
                  <a:cubicBezTo>
                    <a:pt x="834" y="67"/>
                    <a:pt x="709" y="0"/>
                    <a:pt x="58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2054;p60"/>
            <p:cNvSpPr/>
            <p:nvPr/>
          </p:nvSpPr>
          <p:spPr>
            <a:xfrm>
              <a:off x="9538650" y="3694750"/>
              <a:ext cx="28375" cy="36725"/>
            </a:xfrm>
            <a:custGeom>
              <a:avLst/>
              <a:gdLst/>
              <a:ahLst/>
              <a:cxnLst/>
              <a:rect l="l" t="t" r="r" b="b"/>
              <a:pathLst>
                <a:path w="1135" h="1469" extrusionOk="0">
                  <a:moveTo>
                    <a:pt x="584" y="1"/>
                  </a:moveTo>
                  <a:cubicBezTo>
                    <a:pt x="459" y="1"/>
                    <a:pt x="334" y="67"/>
                    <a:pt x="234" y="201"/>
                  </a:cubicBezTo>
                  <a:cubicBezTo>
                    <a:pt x="0" y="501"/>
                    <a:pt x="0" y="968"/>
                    <a:pt x="234" y="1268"/>
                  </a:cubicBezTo>
                  <a:cubicBezTo>
                    <a:pt x="334" y="1402"/>
                    <a:pt x="459" y="1468"/>
                    <a:pt x="584" y="1468"/>
                  </a:cubicBezTo>
                  <a:cubicBezTo>
                    <a:pt x="709" y="1468"/>
                    <a:pt x="834" y="1402"/>
                    <a:pt x="934" y="1268"/>
                  </a:cubicBezTo>
                  <a:cubicBezTo>
                    <a:pt x="1135" y="968"/>
                    <a:pt x="1135" y="501"/>
                    <a:pt x="934" y="201"/>
                  </a:cubicBezTo>
                  <a:cubicBezTo>
                    <a:pt x="834" y="67"/>
                    <a:pt x="709" y="1"/>
                    <a:pt x="58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2055;p60"/>
            <p:cNvSpPr/>
            <p:nvPr/>
          </p:nvSpPr>
          <p:spPr>
            <a:xfrm>
              <a:off x="9641225" y="3548825"/>
              <a:ext cx="25050" cy="37550"/>
            </a:xfrm>
            <a:custGeom>
              <a:avLst/>
              <a:gdLst/>
              <a:ahLst/>
              <a:cxnLst/>
              <a:rect l="l" t="t" r="r" b="b"/>
              <a:pathLst>
                <a:path w="1002" h="1502" extrusionOk="0">
                  <a:moveTo>
                    <a:pt x="501" y="0"/>
                  </a:moveTo>
                  <a:cubicBezTo>
                    <a:pt x="201" y="0"/>
                    <a:pt x="0" y="334"/>
                    <a:pt x="0" y="734"/>
                  </a:cubicBezTo>
                  <a:cubicBezTo>
                    <a:pt x="0" y="1168"/>
                    <a:pt x="201" y="1501"/>
                    <a:pt x="501" y="1501"/>
                  </a:cubicBezTo>
                  <a:cubicBezTo>
                    <a:pt x="768" y="1501"/>
                    <a:pt x="1001" y="1168"/>
                    <a:pt x="1001" y="734"/>
                  </a:cubicBezTo>
                  <a:cubicBezTo>
                    <a:pt x="1001" y="334"/>
                    <a:pt x="768" y="0"/>
                    <a:pt x="5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Rectangle 1"/>
          <p:cNvSpPr/>
          <p:nvPr/>
        </p:nvSpPr>
        <p:spPr>
          <a:xfrm>
            <a:off x="758183" y="1919998"/>
            <a:ext cx="7584830" cy="1600438"/>
          </a:xfrm>
          <a:prstGeom prst="rect">
            <a:avLst/>
          </a:prstGeom>
        </p:spPr>
        <p:txBody>
          <a:bodyPr wrap="square">
            <a:spAutoFit/>
          </a:bodyPr>
          <a:lstStyle/>
          <a:p>
            <a:pPr algn="just"/>
            <a:r>
              <a:rPr lang="en-US" dirty="0">
                <a:latin typeface="Barlow" panose="00000500000000000000" pitchFamily="2" charset="0"/>
              </a:rPr>
              <a:t>We use IR sensors which are low power consumption, high sensitivity and high dynamic range, extremely compact and Inexpensive. In this parking system, if any IR sensor has defects, accurate vehicle presence won't be detected. Similarly, if the display has any defect, it will not show anything of available spaces. Here in every parking space sensor was used. But in a bigger parking system, this much sensors along with other components are costly. In case, any component gets damaged, we have change it  immediately. It can be Arduino UNO board or logic gates. </a:t>
            </a:r>
          </a:p>
        </p:txBody>
      </p:sp>
      <p:sp>
        <p:nvSpPr>
          <p:cNvPr id="120" name="Google Shape;3876;p82"/>
          <p:cNvSpPr txBox="1">
            <a:spLocks/>
          </p:cNvSpPr>
          <p:nvPr/>
        </p:nvSpPr>
        <p:spPr>
          <a:xfrm>
            <a:off x="3089836" y="257837"/>
            <a:ext cx="1471500" cy="1471500"/>
          </a:xfrm>
          <a:prstGeom prst="rect">
            <a:avLst/>
          </a:prstGeom>
          <a:solidFill>
            <a:schemeClr val="bg2"/>
          </a:solid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algn="ctr" rtl="0">
              <a:buClrTx/>
              <a:buFontTx/>
            </a:pPr>
            <a:r>
              <a:rPr lang="en" sz="8000" b="1" dirty="0">
                <a:solidFill>
                  <a:schemeClr val="bg1"/>
                </a:solidFill>
                <a:latin typeface="Antonio" panose="020B0604020202020204" charset="0"/>
              </a:rPr>
              <a:t>07</a:t>
            </a:r>
          </a:p>
        </p:txBody>
      </p:sp>
    </p:spTree>
    <p:extLst>
      <p:ext uri="{BB962C8B-B14F-4D97-AF65-F5344CB8AC3E}">
        <p14:creationId xmlns:p14="http://schemas.microsoft.com/office/powerpoint/2010/main" val="19003317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52"/>
        <p:cNvGrpSpPr/>
        <p:nvPr/>
      </p:nvGrpSpPr>
      <p:grpSpPr>
        <a:xfrm>
          <a:off x="0" y="0"/>
          <a:ext cx="0" cy="0"/>
          <a:chOff x="0" y="0"/>
          <a:chExt cx="0" cy="0"/>
        </a:xfrm>
      </p:grpSpPr>
      <p:grpSp>
        <p:nvGrpSpPr>
          <p:cNvPr id="953" name="Google Shape;953;p49"/>
          <p:cNvGrpSpPr/>
          <p:nvPr/>
        </p:nvGrpSpPr>
        <p:grpSpPr>
          <a:xfrm>
            <a:off x="5595703" y="665905"/>
            <a:ext cx="4621095" cy="4503381"/>
            <a:chOff x="5358306" y="1513056"/>
            <a:chExt cx="4451493" cy="4338100"/>
          </a:xfrm>
        </p:grpSpPr>
        <p:sp>
          <p:nvSpPr>
            <p:cNvPr id="954" name="Google Shape;954;p49"/>
            <p:cNvSpPr/>
            <p:nvPr/>
          </p:nvSpPr>
          <p:spPr>
            <a:xfrm rot="2735697">
              <a:off x="6903420" y="2702784"/>
              <a:ext cx="93286" cy="93286"/>
            </a:xfrm>
            <a:custGeom>
              <a:avLst/>
              <a:gdLst/>
              <a:ahLst/>
              <a:cxnLst/>
              <a:rect l="l" t="t" r="r" b="b"/>
              <a:pathLst>
                <a:path w="1369" h="1369" extrusionOk="0">
                  <a:moveTo>
                    <a:pt x="371" y="0"/>
                  </a:moveTo>
                  <a:lnTo>
                    <a:pt x="1" y="370"/>
                  </a:lnTo>
                  <a:lnTo>
                    <a:pt x="1036" y="1368"/>
                  </a:lnTo>
                  <a:lnTo>
                    <a:pt x="1369" y="999"/>
                  </a:lnTo>
                  <a:lnTo>
                    <a:pt x="37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49"/>
            <p:cNvSpPr/>
            <p:nvPr/>
          </p:nvSpPr>
          <p:spPr>
            <a:xfrm rot="2735697">
              <a:off x="8305704" y="2687171"/>
              <a:ext cx="93286" cy="93218"/>
            </a:xfrm>
            <a:custGeom>
              <a:avLst/>
              <a:gdLst/>
              <a:ahLst/>
              <a:cxnLst/>
              <a:rect l="l" t="t" r="r" b="b"/>
              <a:pathLst>
                <a:path w="1369" h="1368" extrusionOk="0">
                  <a:moveTo>
                    <a:pt x="333" y="0"/>
                  </a:moveTo>
                  <a:lnTo>
                    <a:pt x="1" y="370"/>
                  </a:lnTo>
                  <a:lnTo>
                    <a:pt x="1036" y="1368"/>
                  </a:lnTo>
                  <a:lnTo>
                    <a:pt x="1368" y="998"/>
                  </a:lnTo>
                  <a:lnTo>
                    <a:pt x="33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49"/>
            <p:cNvSpPr/>
            <p:nvPr/>
          </p:nvSpPr>
          <p:spPr>
            <a:xfrm rot="2735697">
              <a:off x="5973167" y="2153289"/>
              <a:ext cx="3055856" cy="3005397"/>
            </a:xfrm>
            <a:custGeom>
              <a:avLst/>
              <a:gdLst/>
              <a:ahLst/>
              <a:cxnLst/>
              <a:rect l="l" t="t" r="r" b="b"/>
              <a:pathLst>
                <a:path w="42702" h="42073" extrusionOk="0">
                  <a:moveTo>
                    <a:pt x="13754" y="0"/>
                  </a:moveTo>
                  <a:cubicBezTo>
                    <a:pt x="12386" y="629"/>
                    <a:pt x="11129" y="1331"/>
                    <a:pt x="9946" y="2107"/>
                  </a:cubicBezTo>
                  <a:lnTo>
                    <a:pt x="8541" y="3069"/>
                  </a:lnTo>
                  <a:cubicBezTo>
                    <a:pt x="8356" y="3216"/>
                    <a:pt x="8171" y="3364"/>
                    <a:pt x="7986" y="3549"/>
                  </a:cubicBezTo>
                  <a:cubicBezTo>
                    <a:pt x="7839" y="3586"/>
                    <a:pt x="7728" y="3734"/>
                    <a:pt x="7617" y="3808"/>
                  </a:cubicBezTo>
                  <a:cubicBezTo>
                    <a:pt x="6101" y="5065"/>
                    <a:pt x="4770" y="6470"/>
                    <a:pt x="3550" y="8060"/>
                  </a:cubicBezTo>
                  <a:cubicBezTo>
                    <a:pt x="3476" y="8208"/>
                    <a:pt x="3365" y="8318"/>
                    <a:pt x="3254" y="8503"/>
                  </a:cubicBezTo>
                  <a:lnTo>
                    <a:pt x="2848" y="9058"/>
                  </a:lnTo>
                  <a:cubicBezTo>
                    <a:pt x="2552" y="9501"/>
                    <a:pt x="2256" y="9982"/>
                    <a:pt x="1923" y="10463"/>
                  </a:cubicBezTo>
                  <a:cubicBezTo>
                    <a:pt x="1184" y="11720"/>
                    <a:pt x="555" y="13014"/>
                    <a:pt x="1" y="14419"/>
                  </a:cubicBezTo>
                  <a:cubicBezTo>
                    <a:pt x="7173" y="22626"/>
                    <a:pt x="20372" y="35270"/>
                    <a:pt x="29023" y="42073"/>
                  </a:cubicBezTo>
                  <a:cubicBezTo>
                    <a:pt x="30539" y="40890"/>
                    <a:pt x="31980" y="39633"/>
                    <a:pt x="33422" y="38339"/>
                  </a:cubicBezTo>
                  <a:cubicBezTo>
                    <a:pt x="33496" y="38302"/>
                    <a:pt x="33607" y="38191"/>
                    <a:pt x="33681" y="38117"/>
                  </a:cubicBezTo>
                  <a:cubicBezTo>
                    <a:pt x="33792" y="38006"/>
                    <a:pt x="33829" y="37932"/>
                    <a:pt x="33977" y="37895"/>
                  </a:cubicBezTo>
                  <a:lnTo>
                    <a:pt x="34273" y="37562"/>
                  </a:lnTo>
                  <a:cubicBezTo>
                    <a:pt x="35715" y="36231"/>
                    <a:pt x="37119" y="34789"/>
                    <a:pt x="38339" y="33311"/>
                  </a:cubicBezTo>
                  <a:lnTo>
                    <a:pt x="38672" y="32978"/>
                  </a:lnTo>
                  <a:cubicBezTo>
                    <a:pt x="38709" y="32904"/>
                    <a:pt x="38820" y="32793"/>
                    <a:pt x="38894" y="32719"/>
                  </a:cubicBezTo>
                  <a:cubicBezTo>
                    <a:pt x="39005" y="32608"/>
                    <a:pt x="39042" y="32534"/>
                    <a:pt x="39153" y="32423"/>
                  </a:cubicBezTo>
                  <a:cubicBezTo>
                    <a:pt x="40373" y="30981"/>
                    <a:pt x="41593" y="29466"/>
                    <a:pt x="42702" y="27950"/>
                  </a:cubicBezTo>
                  <a:cubicBezTo>
                    <a:pt x="35493" y="19521"/>
                    <a:pt x="22331" y="6803"/>
                    <a:pt x="1375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49"/>
            <p:cNvSpPr/>
            <p:nvPr/>
          </p:nvSpPr>
          <p:spPr>
            <a:xfrm rot="2735697">
              <a:off x="6426392" y="2577505"/>
              <a:ext cx="2473951" cy="2441175"/>
            </a:xfrm>
            <a:custGeom>
              <a:avLst/>
              <a:gdLst/>
              <a:ahLst/>
              <a:cxnLst/>
              <a:rect l="l" t="t" r="r" b="b"/>
              <a:pathLst>
                <a:path w="36306" h="35825" extrusionOk="0">
                  <a:moveTo>
                    <a:pt x="12164" y="0"/>
                  </a:moveTo>
                  <a:cubicBezTo>
                    <a:pt x="6211" y="2514"/>
                    <a:pt x="2218" y="6618"/>
                    <a:pt x="0" y="12681"/>
                  </a:cubicBezTo>
                  <a:cubicBezTo>
                    <a:pt x="7172" y="20778"/>
                    <a:pt x="15861" y="29022"/>
                    <a:pt x="24290" y="35825"/>
                  </a:cubicBezTo>
                  <a:cubicBezTo>
                    <a:pt x="28985" y="32276"/>
                    <a:pt x="32904" y="28172"/>
                    <a:pt x="36305" y="23292"/>
                  </a:cubicBezTo>
                  <a:cubicBezTo>
                    <a:pt x="29170" y="15158"/>
                    <a:pt x="20519" y="6840"/>
                    <a:pt x="1216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49"/>
            <p:cNvSpPr/>
            <p:nvPr/>
          </p:nvSpPr>
          <p:spPr>
            <a:xfrm rot="2735697">
              <a:off x="6957251" y="2622428"/>
              <a:ext cx="1418437" cy="1410805"/>
            </a:xfrm>
            <a:custGeom>
              <a:avLst/>
              <a:gdLst/>
              <a:ahLst/>
              <a:cxnLst/>
              <a:rect l="l" t="t" r="r" b="b"/>
              <a:pathLst>
                <a:path w="20816" h="20704" extrusionOk="0">
                  <a:moveTo>
                    <a:pt x="5731" y="0"/>
                  </a:moveTo>
                  <a:cubicBezTo>
                    <a:pt x="2626" y="888"/>
                    <a:pt x="777" y="2847"/>
                    <a:pt x="1" y="6026"/>
                  </a:cubicBezTo>
                  <a:cubicBezTo>
                    <a:pt x="4548" y="11091"/>
                    <a:pt x="10020" y="16304"/>
                    <a:pt x="15196" y="20704"/>
                  </a:cubicBezTo>
                  <a:cubicBezTo>
                    <a:pt x="17488" y="19077"/>
                    <a:pt x="19337" y="17155"/>
                    <a:pt x="20815" y="14752"/>
                  </a:cubicBezTo>
                  <a:cubicBezTo>
                    <a:pt x="16268" y="9687"/>
                    <a:pt x="10833" y="4437"/>
                    <a:pt x="573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49"/>
            <p:cNvSpPr/>
            <p:nvPr/>
          </p:nvSpPr>
          <p:spPr>
            <a:xfrm rot="2735697">
              <a:off x="6646044" y="3096224"/>
              <a:ext cx="2040638" cy="2025511"/>
            </a:xfrm>
            <a:custGeom>
              <a:avLst/>
              <a:gdLst/>
              <a:ahLst/>
              <a:cxnLst/>
              <a:rect l="l" t="t" r="r" b="b"/>
              <a:pathLst>
                <a:path w="29947" h="29725" extrusionOk="0">
                  <a:moveTo>
                    <a:pt x="12163" y="0"/>
                  </a:moveTo>
                  <a:cubicBezTo>
                    <a:pt x="6618" y="2884"/>
                    <a:pt x="2699" y="7025"/>
                    <a:pt x="0" y="12644"/>
                  </a:cubicBezTo>
                  <a:cubicBezTo>
                    <a:pt x="5324" y="19003"/>
                    <a:pt x="11350" y="24734"/>
                    <a:pt x="17931" y="29725"/>
                  </a:cubicBezTo>
                  <a:cubicBezTo>
                    <a:pt x="22478" y="26028"/>
                    <a:pt x="26434" y="21887"/>
                    <a:pt x="29946" y="17192"/>
                  </a:cubicBezTo>
                  <a:cubicBezTo>
                    <a:pt x="24659" y="10796"/>
                    <a:pt x="18670" y="5065"/>
                    <a:pt x="1216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49"/>
            <p:cNvSpPr/>
            <p:nvPr/>
          </p:nvSpPr>
          <p:spPr>
            <a:xfrm rot="2735697">
              <a:off x="6973517" y="3502054"/>
              <a:ext cx="1385661" cy="1383071"/>
            </a:xfrm>
            <a:custGeom>
              <a:avLst/>
              <a:gdLst/>
              <a:ahLst/>
              <a:cxnLst/>
              <a:rect l="l" t="t" r="r" b="b"/>
              <a:pathLst>
                <a:path w="20335" h="20297" extrusionOk="0">
                  <a:moveTo>
                    <a:pt x="9650" y="0"/>
                  </a:moveTo>
                  <a:cubicBezTo>
                    <a:pt x="8837" y="518"/>
                    <a:pt x="7986" y="1072"/>
                    <a:pt x="7247" y="1664"/>
                  </a:cubicBezTo>
                  <a:cubicBezTo>
                    <a:pt x="7062" y="1812"/>
                    <a:pt x="6877" y="1959"/>
                    <a:pt x="6692" y="2144"/>
                  </a:cubicBezTo>
                  <a:cubicBezTo>
                    <a:pt x="6581" y="2218"/>
                    <a:pt x="6433" y="2329"/>
                    <a:pt x="6323" y="2403"/>
                  </a:cubicBezTo>
                  <a:cubicBezTo>
                    <a:pt x="4807" y="3660"/>
                    <a:pt x="3476" y="5028"/>
                    <a:pt x="2256" y="6655"/>
                  </a:cubicBezTo>
                  <a:cubicBezTo>
                    <a:pt x="2182" y="6766"/>
                    <a:pt x="2071" y="6877"/>
                    <a:pt x="1997" y="7024"/>
                  </a:cubicBezTo>
                  <a:cubicBezTo>
                    <a:pt x="1849" y="7209"/>
                    <a:pt x="1664" y="7394"/>
                    <a:pt x="1590" y="7579"/>
                  </a:cubicBezTo>
                  <a:cubicBezTo>
                    <a:pt x="1036" y="8355"/>
                    <a:pt x="481" y="9206"/>
                    <a:pt x="1" y="10093"/>
                  </a:cubicBezTo>
                  <a:cubicBezTo>
                    <a:pt x="3106" y="14012"/>
                    <a:pt x="6692" y="17413"/>
                    <a:pt x="10759" y="20297"/>
                  </a:cubicBezTo>
                  <a:cubicBezTo>
                    <a:pt x="11461" y="19705"/>
                    <a:pt x="12164" y="19040"/>
                    <a:pt x="12866" y="18411"/>
                  </a:cubicBezTo>
                  <a:cubicBezTo>
                    <a:pt x="13051" y="18264"/>
                    <a:pt x="13236" y="18116"/>
                    <a:pt x="13347" y="17931"/>
                  </a:cubicBezTo>
                  <a:cubicBezTo>
                    <a:pt x="13458" y="17857"/>
                    <a:pt x="13606" y="17746"/>
                    <a:pt x="13680" y="17598"/>
                  </a:cubicBezTo>
                  <a:cubicBezTo>
                    <a:pt x="15122" y="16267"/>
                    <a:pt x="16489" y="14825"/>
                    <a:pt x="17746" y="13346"/>
                  </a:cubicBezTo>
                  <a:cubicBezTo>
                    <a:pt x="17894" y="13272"/>
                    <a:pt x="17968" y="13125"/>
                    <a:pt x="18079" y="13051"/>
                  </a:cubicBezTo>
                  <a:cubicBezTo>
                    <a:pt x="18227" y="12829"/>
                    <a:pt x="18412" y="12681"/>
                    <a:pt x="18523" y="12459"/>
                  </a:cubicBezTo>
                  <a:cubicBezTo>
                    <a:pt x="19151" y="11794"/>
                    <a:pt x="19780" y="11091"/>
                    <a:pt x="20334" y="10352"/>
                  </a:cubicBezTo>
                  <a:cubicBezTo>
                    <a:pt x="17303" y="6396"/>
                    <a:pt x="13717" y="2921"/>
                    <a:pt x="965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49"/>
            <p:cNvSpPr/>
            <p:nvPr/>
          </p:nvSpPr>
          <p:spPr>
            <a:xfrm rot="2735697">
              <a:off x="6937465" y="3346653"/>
              <a:ext cx="405647" cy="259552"/>
            </a:xfrm>
            <a:custGeom>
              <a:avLst/>
              <a:gdLst/>
              <a:ahLst/>
              <a:cxnLst/>
              <a:rect l="l" t="t" r="r" b="b"/>
              <a:pathLst>
                <a:path w="5953" h="3809" extrusionOk="0">
                  <a:moveTo>
                    <a:pt x="370" y="1"/>
                  </a:moveTo>
                  <a:cubicBezTo>
                    <a:pt x="222" y="223"/>
                    <a:pt x="148" y="445"/>
                    <a:pt x="0" y="666"/>
                  </a:cubicBezTo>
                  <a:cubicBezTo>
                    <a:pt x="296" y="999"/>
                    <a:pt x="518" y="1295"/>
                    <a:pt x="776" y="1591"/>
                  </a:cubicBezTo>
                  <a:lnTo>
                    <a:pt x="5804" y="3809"/>
                  </a:lnTo>
                  <a:lnTo>
                    <a:pt x="5694" y="3698"/>
                  </a:lnTo>
                  <a:cubicBezTo>
                    <a:pt x="5767" y="3513"/>
                    <a:pt x="5878" y="3365"/>
                    <a:pt x="5952" y="3217"/>
                  </a:cubicBezTo>
                  <a:lnTo>
                    <a:pt x="37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49"/>
            <p:cNvSpPr/>
            <p:nvPr/>
          </p:nvSpPr>
          <p:spPr>
            <a:xfrm rot="2735697">
              <a:off x="7012874" y="4142990"/>
              <a:ext cx="141190" cy="163813"/>
            </a:xfrm>
            <a:custGeom>
              <a:avLst/>
              <a:gdLst/>
              <a:ahLst/>
              <a:cxnLst/>
              <a:rect l="l" t="t" r="r" b="b"/>
              <a:pathLst>
                <a:path w="2072" h="2404" extrusionOk="0">
                  <a:moveTo>
                    <a:pt x="1332" y="1"/>
                  </a:moveTo>
                  <a:lnTo>
                    <a:pt x="1" y="1406"/>
                  </a:lnTo>
                  <a:cubicBezTo>
                    <a:pt x="370" y="1738"/>
                    <a:pt x="740" y="2108"/>
                    <a:pt x="1110" y="2404"/>
                  </a:cubicBezTo>
                  <a:lnTo>
                    <a:pt x="2071" y="703"/>
                  </a:lnTo>
                  <a:cubicBezTo>
                    <a:pt x="1849" y="481"/>
                    <a:pt x="1554" y="260"/>
                    <a:pt x="133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49"/>
            <p:cNvSpPr/>
            <p:nvPr/>
          </p:nvSpPr>
          <p:spPr>
            <a:xfrm rot="2735697">
              <a:off x="8037706" y="3268221"/>
              <a:ext cx="277200" cy="400605"/>
            </a:xfrm>
            <a:custGeom>
              <a:avLst/>
              <a:gdLst/>
              <a:ahLst/>
              <a:cxnLst/>
              <a:rect l="l" t="t" r="r" b="b"/>
              <a:pathLst>
                <a:path w="4068" h="5879" extrusionOk="0">
                  <a:moveTo>
                    <a:pt x="703" y="0"/>
                  </a:moveTo>
                  <a:cubicBezTo>
                    <a:pt x="482" y="111"/>
                    <a:pt x="260" y="259"/>
                    <a:pt x="1" y="370"/>
                  </a:cubicBezTo>
                  <a:lnTo>
                    <a:pt x="3476" y="5879"/>
                  </a:lnTo>
                  <a:cubicBezTo>
                    <a:pt x="3624" y="5768"/>
                    <a:pt x="3809" y="5620"/>
                    <a:pt x="3957" y="5546"/>
                  </a:cubicBezTo>
                  <a:lnTo>
                    <a:pt x="4068" y="5657"/>
                  </a:lnTo>
                  <a:lnTo>
                    <a:pt x="1628" y="740"/>
                  </a:lnTo>
                  <a:cubicBezTo>
                    <a:pt x="1295" y="518"/>
                    <a:pt x="999" y="222"/>
                    <a:pt x="7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49"/>
            <p:cNvSpPr/>
            <p:nvPr/>
          </p:nvSpPr>
          <p:spPr>
            <a:xfrm rot="2735697">
              <a:off x="8028655" y="4720720"/>
              <a:ext cx="297370" cy="201563"/>
            </a:xfrm>
            <a:custGeom>
              <a:avLst/>
              <a:gdLst/>
              <a:ahLst/>
              <a:cxnLst/>
              <a:rect l="l" t="t" r="r" b="b"/>
              <a:pathLst>
                <a:path w="4364" h="2958" extrusionOk="0">
                  <a:moveTo>
                    <a:pt x="1" y="0"/>
                  </a:moveTo>
                  <a:lnTo>
                    <a:pt x="1" y="0"/>
                  </a:lnTo>
                  <a:cubicBezTo>
                    <a:pt x="149" y="185"/>
                    <a:pt x="334" y="407"/>
                    <a:pt x="481" y="592"/>
                  </a:cubicBezTo>
                  <a:cubicBezTo>
                    <a:pt x="371" y="740"/>
                    <a:pt x="297" y="814"/>
                    <a:pt x="149" y="962"/>
                  </a:cubicBezTo>
                  <a:lnTo>
                    <a:pt x="3513" y="2958"/>
                  </a:lnTo>
                  <a:cubicBezTo>
                    <a:pt x="3809" y="2588"/>
                    <a:pt x="4068" y="2255"/>
                    <a:pt x="4363" y="1886"/>
                  </a:cubicBezTo>
                  <a:cubicBezTo>
                    <a:pt x="4031" y="1479"/>
                    <a:pt x="3661" y="1072"/>
                    <a:pt x="3328" y="703"/>
                  </a:cubicBezTo>
                  <a:lnTo>
                    <a:pt x="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49"/>
            <p:cNvSpPr/>
            <p:nvPr/>
          </p:nvSpPr>
          <p:spPr>
            <a:xfrm rot="2735697">
              <a:off x="7059087" y="4687078"/>
              <a:ext cx="214169" cy="292260"/>
            </a:xfrm>
            <a:custGeom>
              <a:avLst/>
              <a:gdLst/>
              <a:ahLst/>
              <a:cxnLst/>
              <a:rect l="l" t="t" r="r" b="b"/>
              <a:pathLst>
                <a:path w="3143" h="4289" extrusionOk="0">
                  <a:moveTo>
                    <a:pt x="0" y="0"/>
                  </a:moveTo>
                  <a:lnTo>
                    <a:pt x="851" y="3328"/>
                  </a:lnTo>
                  <a:lnTo>
                    <a:pt x="2071" y="4289"/>
                  </a:lnTo>
                  <a:cubicBezTo>
                    <a:pt x="2441" y="4030"/>
                    <a:pt x="2773" y="3697"/>
                    <a:pt x="3143" y="3439"/>
                  </a:cubicBezTo>
                  <a:lnTo>
                    <a:pt x="1036" y="148"/>
                  </a:lnTo>
                  <a:cubicBezTo>
                    <a:pt x="851" y="296"/>
                    <a:pt x="740" y="370"/>
                    <a:pt x="592" y="481"/>
                  </a:cubicBezTo>
                  <a:cubicBezTo>
                    <a:pt x="370" y="333"/>
                    <a:pt x="185" y="148"/>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49"/>
            <p:cNvSpPr/>
            <p:nvPr/>
          </p:nvSpPr>
          <p:spPr>
            <a:xfrm rot="2735697">
              <a:off x="8168085" y="4140302"/>
              <a:ext cx="161291" cy="143643"/>
            </a:xfrm>
            <a:custGeom>
              <a:avLst/>
              <a:gdLst/>
              <a:ahLst/>
              <a:cxnLst/>
              <a:rect l="l" t="t" r="r" b="b"/>
              <a:pathLst>
                <a:path w="2367" h="2108" extrusionOk="0">
                  <a:moveTo>
                    <a:pt x="1294" y="0"/>
                  </a:moveTo>
                  <a:lnTo>
                    <a:pt x="1" y="1405"/>
                  </a:lnTo>
                  <a:lnTo>
                    <a:pt x="703" y="2108"/>
                  </a:lnTo>
                  <a:lnTo>
                    <a:pt x="2367" y="1073"/>
                  </a:lnTo>
                  <a:lnTo>
                    <a:pt x="129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49"/>
            <p:cNvSpPr/>
            <p:nvPr/>
          </p:nvSpPr>
          <p:spPr>
            <a:xfrm rot="2735697">
              <a:off x="8211615" y="3278311"/>
              <a:ext cx="103371" cy="100850"/>
            </a:xfrm>
            <a:custGeom>
              <a:avLst/>
              <a:gdLst/>
              <a:ahLst/>
              <a:cxnLst/>
              <a:rect l="l" t="t" r="r" b="b"/>
              <a:pathLst>
                <a:path w="1517" h="1480" extrusionOk="0">
                  <a:moveTo>
                    <a:pt x="1110" y="1"/>
                  </a:moveTo>
                  <a:lnTo>
                    <a:pt x="0" y="148"/>
                  </a:lnTo>
                  <a:lnTo>
                    <a:pt x="1516" y="1479"/>
                  </a:lnTo>
                  <a:lnTo>
                    <a:pt x="1405" y="592"/>
                  </a:lnTo>
                  <a:lnTo>
                    <a:pt x="111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49"/>
            <p:cNvSpPr/>
            <p:nvPr/>
          </p:nvSpPr>
          <p:spPr>
            <a:xfrm rot="2735697">
              <a:off x="7003941" y="3290780"/>
              <a:ext cx="100782" cy="105892"/>
            </a:xfrm>
            <a:custGeom>
              <a:avLst/>
              <a:gdLst/>
              <a:ahLst/>
              <a:cxnLst/>
              <a:rect l="l" t="t" r="r" b="b"/>
              <a:pathLst>
                <a:path w="1479" h="1554" extrusionOk="0">
                  <a:moveTo>
                    <a:pt x="37" y="0"/>
                  </a:moveTo>
                  <a:lnTo>
                    <a:pt x="0" y="1183"/>
                  </a:lnTo>
                  <a:lnTo>
                    <a:pt x="555" y="1405"/>
                  </a:lnTo>
                  <a:lnTo>
                    <a:pt x="1479" y="1553"/>
                  </a:lnTo>
                  <a:lnTo>
                    <a:pt x="3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49"/>
            <p:cNvSpPr/>
            <p:nvPr/>
          </p:nvSpPr>
          <p:spPr>
            <a:xfrm rot="2735697">
              <a:off x="7039784" y="2416901"/>
              <a:ext cx="155499" cy="269637"/>
            </a:xfrm>
            <a:custGeom>
              <a:avLst/>
              <a:gdLst/>
              <a:ahLst/>
              <a:cxnLst/>
              <a:rect l="l" t="t" r="r" b="b"/>
              <a:pathLst>
                <a:path w="2282" h="3957" extrusionOk="0">
                  <a:moveTo>
                    <a:pt x="1665" y="1"/>
                  </a:moveTo>
                  <a:cubicBezTo>
                    <a:pt x="1641" y="1"/>
                    <a:pt x="1615" y="6"/>
                    <a:pt x="1587" y="15"/>
                  </a:cubicBezTo>
                  <a:cubicBezTo>
                    <a:pt x="1254" y="126"/>
                    <a:pt x="256" y="2529"/>
                    <a:pt x="145" y="2788"/>
                  </a:cubicBezTo>
                  <a:cubicBezTo>
                    <a:pt x="0" y="3281"/>
                    <a:pt x="379" y="3957"/>
                    <a:pt x="763" y="3957"/>
                  </a:cubicBezTo>
                  <a:cubicBezTo>
                    <a:pt x="868" y="3957"/>
                    <a:pt x="974" y="3906"/>
                    <a:pt x="1070" y="3786"/>
                  </a:cubicBezTo>
                  <a:cubicBezTo>
                    <a:pt x="1710" y="3075"/>
                    <a:pt x="2282" y="1"/>
                    <a:pt x="166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49"/>
            <p:cNvSpPr/>
            <p:nvPr/>
          </p:nvSpPr>
          <p:spPr>
            <a:xfrm rot="2735697">
              <a:off x="8044941" y="2478169"/>
              <a:ext cx="289943" cy="126266"/>
            </a:xfrm>
            <a:custGeom>
              <a:avLst/>
              <a:gdLst/>
              <a:ahLst/>
              <a:cxnLst/>
              <a:rect l="l" t="t" r="r" b="b"/>
              <a:pathLst>
                <a:path w="4255" h="1853" extrusionOk="0">
                  <a:moveTo>
                    <a:pt x="3042" y="1"/>
                  </a:moveTo>
                  <a:cubicBezTo>
                    <a:pt x="2958" y="1"/>
                    <a:pt x="2877" y="12"/>
                    <a:pt x="2800" y="35"/>
                  </a:cubicBezTo>
                  <a:cubicBezTo>
                    <a:pt x="2505" y="109"/>
                    <a:pt x="212" y="1219"/>
                    <a:pt x="65" y="1551"/>
                  </a:cubicBezTo>
                  <a:cubicBezTo>
                    <a:pt x="0" y="1766"/>
                    <a:pt x="231" y="1853"/>
                    <a:pt x="609" y="1853"/>
                  </a:cubicBezTo>
                  <a:cubicBezTo>
                    <a:pt x="1534" y="1853"/>
                    <a:pt x="3337" y="1332"/>
                    <a:pt x="3836" y="886"/>
                  </a:cubicBezTo>
                  <a:cubicBezTo>
                    <a:pt x="4254" y="499"/>
                    <a:pt x="3607" y="1"/>
                    <a:pt x="30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49"/>
            <p:cNvSpPr/>
            <p:nvPr/>
          </p:nvSpPr>
          <p:spPr>
            <a:xfrm rot="2735697">
              <a:off x="7355571" y="2200865"/>
              <a:ext cx="584519" cy="594536"/>
            </a:xfrm>
            <a:custGeom>
              <a:avLst/>
              <a:gdLst/>
              <a:ahLst/>
              <a:cxnLst/>
              <a:rect l="l" t="t" r="r" b="b"/>
              <a:pathLst>
                <a:path w="8578" h="8725" extrusionOk="0">
                  <a:moveTo>
                    <a:pt x="7730" y="1"/>
                  </a:moveTo>
                  <a:cubicBezTo>
                    <a:pt x="7564" y="1"/>
                    <a:pt x="7393" y="51"/>
                    <a:pt x="7246" y="154"/>
                  </a:cubicBezTo>
                  <a:cubicBezTo>
                    <a:pt x="4474" y="2150"/>
                    <a:pt x="2070" y="4627"/>
                    <a:pt x="222" y="7511"/>
                  </a:cubicBezTo>
                  <a:cubicBezTo>
                    <a:pt x="0" y="7881"/>
                    <a:pt x="74" y="8398"/>
                    <a:pt x="444" y="8620"/>
                  </a:cubicBezTo>
                  <a:cubicBezTo>
                    <a:pt x="562" y="8691"/>
                    <a:pt x="692" y="8724"/>
                    <a:pt x="821" y="8724"/>
                  </a:cubicBezTo>
                  <a:cubicBezTo>
                    <a:pt x="1095" y="8724"/>
                    <a:pt x="1365" y="8576"/>
                    <a:pt x="1516" y="8324"/>
                  </a:cubicBezTo>
                  <a:cubicBezTo>
                    <a:pt x="3254" y="5663"/>
                    <a:pt x="5546" y="3296"/>
                    <a:pt x="8134" y="1448"/>
                  </a:cubicBezTo>
                  <a:cubicBezTo>
                    <a:pt x="8503" y="1226"/>
                    <a:pt x="8577" y="709"/>
                    <a:pt x="8355" y="339"/>
                  </a:cubicBezTo>
                  <a:cubicBezTo>
                    <a:pt x="8222" y="116"/>
                    <a:pt x="7981" y="1"/>
                    <a:pt x="773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49"/>
            <p:cNvSpPr/>
            <p:nvPr/>
          </p:nvSpPr>
          <p:spPr>
            <a:xfrm rot="2735697">
              <a:off x="7613027" y="2431835"/>
              <a:ext cx="70595" cy="61055"/>
            </a:xfrm>
            <a:custGeom>
              <a:avLst/>
              <a:gdLst/>
              <a:ahLst/>
              <a:cxnLst/>
              <a:rect l="l" t="t" r="r" b="b"/>
              <a:pathLst>
                <a:path w="1036" h="896" extrusionOk="0">
                  <a:moveTo>
                    <a:pt x="678" y="1"/>
                  </a:moveTo>
                  <a:cubicBezTo>
                    <a:pt x="551" y="1"/>
                    <a:pt x="410" y="76"/>
                    <a:pt x="296" y="235"/>
                  </a:cubicBezTo>
                  <a:cubicBezTo>
                    <a:pt x="111" y="457"/>
                    <a:pt x="0" y="716"/>
                    <a:pt x="148" y="827"/>
                  </a:cubicBezTo>
                  <a:cubicBezTo>
                    <a:pt x="196" y="874"/>
                    <a:pt x="255" y="895"/>
                    <a:pt x="320" y="895"/>
                  </a:cubicBezTo>
                  <a:cubicBezTo>
                    <a:pt x="456" y="895"/>
                    <a:pt x="615" y="804"/>
                    <a:pt x="740" y="679"/>
                  </a:cubicBezTo>
                  <a:cubicBezTo>
                    <a:pt x="925" y="457"/>
                    <a:pt x="1036" y="161"/>
                    <a:pt x="888" y="87"/>
                  </a:cubicBezTo>
                  <a:cubicBezTo>
                    <a:pt x="831" y="30"/>
                    <a:pt x="757" y="1"/>
                    <a:pt x="67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49"/>
            <p:cNvSpPr/>
            <p:nvPr/>
          </p:nvSpPr>
          <p:spPr>
            <a:xfrm rot="2735697">
              <a:off x="7394284" y="2373080"/>
              <a:ext cx="206674" cy="297370"/>
            </a:xfrm>
            <a:custGeom>
              <a:avLst/>
              <a:gdLst/>
              <a:ahLst/>
              <a:cxnLst/>
              <a:rect l="l" t="t" r="r" b="b"/>
              <a:pathLst>
                <a:path w="3033" h="4364" extrusionOk="0">
                  <a:moveTo>
                    <a:pt x="2441" y="1"/>
                  </a:moveTo>
                  <a:cubicBezTo>
                    <a:pt x="2626" y="260"/>
                    <a:pt x="1" y="4363"/>
                    <a:pt x="1" y="4363"/>
                  </a:cubicBezTo>
                  <a:cubicBezTo>
                    <a:pt x="1" y="4363"/>
                    <a:pt x="1332" y="2330"/>
                    <a:pt x="3033" y="555"/>
                  </a:cubicBezTo>
                  <a:cubicBezTo>
                    <a:pt x="2811" y="334"/>
                    <a:pt x="2441" y="1"/>
                    <a:pt x="244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49"/>
            <p:cNvSpPr/>
            <p:nvPr/>
          </p:nvSpPr>
          <p:spPr>
            <a:xfrm rot="2735697">
              <a:off x="7654364" y="2409416"/>
              <a:ext cx="292328" cy="216759"/>
            </a:xfrm>
            <a:custGeom>
              <a:avLst/>
              <a:gdLst/>
              <a:ahLst/>
              <a:cxnLst/>
              <a:rect l="l" t="t" r="r" b="b"/>
              <a:pathLst>
                <a:path w="4290" h="3181" extrusionOk="0">
                  <a:moveTo>
                    <a:pt x="4290" y="1"/>
                  </a:moveTo>
                  <a:cubicBezTo>
                    <a:pt x="4289" y="1"/>
                    <a:pt x="4228" y="43"/>
                    <a:pt x="4118" y="122"/>
                  </a:cubicBezTo>
                  <a:lnTo>
                    <a:pt x="4118" y="122"/>
                  </a:lnTo>
                  <a:cubicBezTo>
                    <a:pt x="4227" y="45"/>
                    <a:pt x="4289" y="1"/>
                    <a:pt x="4290" y="1"/>
                  </a:cubicBezTo>
                  <a:close/>
                  <a:moveTo>
                    <a:pt x="4118" y="122"/>
                  </a:moveTo>
                  <a:cubicBezTo>
                    <a:pt x="3383" y="639"/>
                    <a:pt x="512" y="2635"/>
                    <a:pt x="44" y="2635"/>
                  </a:cubicBezTo>
                  <a:cubicBezTo>
                    <a:pt x="26" y="2635"/>
                    <a:pt x="12" y="2632"/>
                    <a:pt x="1" y="2626"/>
                  </a:cubicBezTo>
                  <a:lnTo>
                    <a:pt x="1" y="2626"/>
                  </a:lnTo>
                  <a:cubicBezTo>
                    <a:pt x="1" y="2626"/>
                    <a:pt x="371" y="2996"/>
                    <a:pt x="593" y="3180"/>
                  </a:cubicBezTo>
                  <a:cubicBezTo>
                    <a:pt x="1995" y="1686"/>
                    <a:pt x="3599" y="494"/>
                    <a:pt x="4118" y="122"/>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49"/>
            <p:cNvSpPr/>
            <p:nvPr/>
          </p:nvSpPr>
          <p:spPr>
            <a:xfrm rot="2735697">
              <a:off x="7185272" y="2997381"/>
              <a:ext cx="108413" cy="206674"/>
            </a:xfrm>
            <a:custGeom>
              <a:avLst/>
              <a:gdLst/>
              <a:ahLst/>
              <a:cxnLst/>
              <a:rect l="l" t="t" r="r" b="b"/>
              <a:pathLst>
                <a:path w="1591" h="3033" extrusionOk="0">
                  <a:moveTo>
                    <a:pt x="1590" y="1"/>
                  </a:moveTo>
                  <a:lnTo>
                    <a:pt x="1" y="2515"/>
                  </a:lnTo>
                  <a:lnTo>
                    <a:pt x="555" y="3032"/>
                  </a:lnTo>
                  <a:lnTo>
                    <a:pt x="159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49"/>
            <p:cNvSpPr/>
            <p:nvPr/>
          </p:nvSpPr>
          <p:spPr>
            <a:xfrm rot="2735697">
              <a:off x="7186050" y="2926159"/>
              <a:ext cx="108345" cy="206606"/>
            </a:xfrm>
            <a:custGeom>
              <a:avLst/>
              <a:gdLst/>
              <a:ahLst/>
              <a:cxnLst/>
              <a:rect l="l" t="t" r="r" b="b"/>
              <a:pathLst>
                <a:path w="1590" h="3032" extrusionOk="0">
                  <a:moveTo>
                    <a:pt x="1590" y="0"/>
                  </a:moveTo>
                  <a:lnTo>
                    <a:pt x="0" y="2514"/>
                  </a:lnTo>
                  <a:lnTo>
                    <a:pt x="518" y="3032"/>
                  </a:lnTo>
                  <a:lnTo>
                    <a:pt x="159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49"/>
            <p:cNvSpPr/>
            <p:nvPr/>
          </p:nvSpPr>
          <p:spPr>
            <a:xfrm rot="2735697">
              <a:off x="7185374" y="2852168"/>
              <a:ext cx="105892" cy="206674"/>
            </a:xfrm>
            <a:custGeom>
              <a:avLst/>
              <a:gdLst/>
              <a:ahLst/>
              <a:cxnLst/>
              <a:rect l="l" t="t" r="r" b="b"/>
              <a:pathLst>
                <a:path w="1554" h="3033" extrusionOk="0">
                  <a:moveTo>
                    <a:pt x="1554" y="1"/>
                  </a:moveTo>
                  <a:lnTo>
                    <a:pt x="1" y="2515"/>
                  </a:lnTo>
                  <a:lnTo>
                    <a:pt x="518" y="3032"/>
                  </a:lnTo>
                  <a:lnTo>
                    <a:pt x="155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49"/>
            <p:cNvSpPr/>
            <p:nvPr/>
          </p:nvSpPr>
          <p:spPr>
            <a:xfrm rot="2735697">
              <a:off x="7968983" y="3034090"/>
              <a:ext cx="201631" cy="118498"/>
            </a:xfrm>
            <a:custGeom>
              <a:avLst/>
              <a:gdLst/>
              <a:ahLst/>
              <a:cxnLst/>
              <a:rect l="l" t="t" r="r" b="b"/>
              <a:pathLst>
                <a:path w="2959" h="1739" extrusionOk="0">
                  <a:moveTo>
                    <a:pt x="2441" y="1"/>
                  </a:moveTo>
                  <a:lnTo>
                    <a:pt x="0" y="1739"/>
                  </a:lnTo>
                  <a:lnTo>
                    <a:pt x="2958" y="519"/>
                  </a:lnTo>
                  <a:lnTo>
                    <a:pt x="244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49"/>
            <p:cNvSpPr/>
            <p:nvPr/>
          </p:nvSpPr>
          <p:spPr>
            <a:xfrm rot="2735697">
              <a:off x="7969736" y="2962858"/>
              <a:ext cx="201563" cy="118498"/>
            </a:xfrm>
            <a:custGeom>
              <a:avLst/>
              <a:gdLst/>
              <a:ahLst/>
              <a:cxnLst/>
              <a:rect l="l" t="t" r="r" b="b"/>
              <a:pathLst>
                <a:path w="2958" h="1739" extrusionOk="0">
                  <a:moveTo>
                    <a:pt x="2403" y="1"/>
                  </a:moveTo>
                  <a:lnTo>
                    <a:pt x="0" y="1738"/>
                  </a:lnTo>
                  <a:lnTo>
                    <a:pt x="2958" y="518"/>
                  </a:lnTo>
                  <a:lnTo>
                    <a:pt x="240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49"/>
            <p:cNvSpPr/>
            <p:nvPr/>
          </p:nvSpPr>
          <p:spPr>
            <a:xfrm rot="2735697">
              <a:off x="7968682" y="2889836"/>
              <a:ext cx="201631" cy="118430"/>
            </a:xfrm>
            <a:custGeom>
              <a:avLst/>
              <a:gdLst/>
              <a:ahLst/>
              <a:cxnLst/>
              <a:rect l="l" t="t" r="r" b="b"/>
              <a:pathLst>
                <a:path w="2959" h="1738" extrusionOk="0">
                  <a:moveTo>
                    <a:pt x="2441" y="0"/>
                  </a:moveTo>
                  <a:lnTo>
                    <a:pt x="1" y="1738"/>
                  </a:lnTo>
                  <a:lnTo>
                    <a:pt x="2958" y="518"/>
                  </a:lnTo>
                  <a:lnTo>
                    <a:pt x="244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49"/>
            <p:cNvSpPr/>
            <p:nvPr/>
          </p:nvSpPr>
          <p:spPr>
            <a:xfrm rot="2735697">
              <a:off x="6904560" y="2391953"/>
              <a:ext cx="95807" cy="93286"/>
            </a:xfrm>
            <a:custGeom>
              <a:avLst/>
              <a:gdLst/>
              <a:ahLst/>
              <a:cxnLst/>
              <a:rect l="l" t="t" r="r" b="b"/>
              <a:pathLst>
                <a:path w="1406" h="1369" extrusionOk="0">
                  <a:moveTo>
                    <a:pt x="370" y="1"/>
                  </a:moveTo>
                  <a:lnTo>
                    <a:pt x="0" y="371"/>
                  </a:lnTo>
                  <a:lnTo>
                    <a:pt x="1036" y="1369"/>
                  </a:lnTo>
                  <a:lnTo>
                    <a:pt x="1405" y="999"/>
                  </a:lnTo>
                  <a:lnTo>
                    <a:pt x="37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49"/>
            <p:cNvSpPr/>
            <p:nvPr/>
          </p:nvSpPr>
          <p:spPr>
            <a:xfrm rot="2735697">
              <a:off x="8307731" y="2376685"/>
              <a:ext cx="95739" cy="90765"/>
            </a:xfrm>
            <a:custGeom>
              <a:avLst/>
              <a:gdLst/>
              <a:ahLst/>
              <a:cxnLst/>
              <a:rect l="l" t="t" r="r" b="b"/>
              <a:pathLst>
                <a:path w="1405" h="1332" extrusionOk="0">
                  <a:moveTo>
                    <a:pt x="370" y="1"/>
                  </a:moveTo>
                  <a:lnTo>
                    <a:pt x="0" y="370"/>
                  </a:lnTo>
                  <a:lnTo>
                    <a:pt x="1035" y="1332"/>
                  </a:lnTo>
                  <a:lnTo>
                    <a:pt x="1405" y="962"/>
                  </a:lnTo>
                  <a:lnTo>
                    <a:pt x="37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49"/>
            <p:cNvSpPr/>
            <p:nvPr/>
          </p:nvSpPr>
          <p:spPr>
            <a:xfrm rot="2735697">
              <a:off x="6930630" y="4931068"/>
              <a:ext cx="95739" cy="90765"/>
            </a:xfrm>
            <a:custGeom>
              <a:avLst/>
              <a:gdLst/>
              <a:ahLst/>
              <a:cxnLst/>
              <a:rect l="l" t="t" r="r" b="b"/>
              <a:pathLst>
                <a:path w="1405" h="1332" extrusionOk="0">
                  <a:moveTo>
                    <a:pt x="370" y="0"/>
                  </a:moveTo>
                  <a:lnTo>
                    <a:pt x="0" y="333"/>
                  </a:lnTo>
                  <a:lnTo>
                    <a:pt x="1035" y="1331"/>
                  </a:lnTo>
                  <a:lnTo>
                    <a:pt x="1405" y="962"/>
                  </a:lnTo>
                  <a:lnTo>
                    <a:pt x="37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49"/>
            <p:cNvSpPr/>
            <p:nvPr/>
          </p:nvSpPr>
          <p:spPr>
            <a:xfrm rot="2735697">
              <a:off x="8335497" y="4915079"/>
              <a:ext cx="95807" cy="93286"/>
            </a:xfrm>
            <a:custGeom>
              <a:avLst/>
              <a:gdLst/>
              <a:ahLst/>
              <a:cxnLst/>
              <a:rect l="l" t="t" r="r" b="b"/>
              <a:pathLst>
                <a:path w="1406" h="1369" extrusionOk="0">
                  <a:moveTo>
                    <a:pt x="371" y="0"/>
                  </a:moveTo>
                  <a:lnTo>
                    <a:pt x="1" y="370"/>
                  </a:lnTo>
                  <a:lnTo>
                    <a:pt x="1036" y="1368"/>
                  </a:lnTo>
                  <a:lnTo>
                    <a:pt x="1406" y="998"/>
                  </a:lnTo>
                  <a:lnTo>
                    <a:pt x="37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49"/>
            <p:cNvSpPr/>
            <p:nvPr/>
          </p:nvSpPr>
          <p:spPr>
            <a:xfrm rot="2735697">
              <a:off x="6139016" y="2205409"/>
              <a:ext cx="3055881" cy="3005524"/>
            </a:xfrm>
            <a:custGeom>
              <a:avLst/>
              <a:gdLst/>
              <a:ahLst/>
              <a:cxnLst/>
              <a:rect l="l" t="t" r="r" b="b"/>
              <a:pathLst>
                <a:path w="44846" h="44107" extrusionOk="0">
                  <a:moveTo>
                    <a:pt x="13790" y="0"/>
                  </a:moveTo>
                  <a:cubicBezTo>
                    <a:pt x="12385" y="592"/>
                    <a:pt x="11054" y="1294"/>
                    <a:pt x="9871" y="2034"/>
                  </a:cubicBezTo>
                  <a:cubicBezTo>
                    <a:pt x="6470" y="4141"/>
                    <a:pt x="3845" y="6877"/>
                    <a:pt x="1849" y="10352"/>
                  </a:cubicBezTo>
                  <a:cubicBezTo>
                    <a:pt x="1183" y="11572"/>
                    <a:pt x="518" y="12903"/>
                    <a:pt x="0" y="14308"/>
                  </a:cubicBezTo>
                  <a:cubicBezTo>
                    <a:pt x="7875" y="23218"/>
                    <a:pt x="21961" y="36675"/>
                    <a:pt x="31241" y="44106"/>
                  </a:cubicBezTo>
                  <a:cubicBezTo>
                    <a:pt x="32867" y="42886"/>
                    <a:pt x="34420" y="41592"/>
                    <a:pt x="35936" y="40188"/>
                  </a:cubicBezTo>
                  <a:cubicBezTo>
                    <a:pt x="37784" y="38487"/>
                    <a:pt x="39485" y="36675"/>
                    <a:pt x="41112" y="34790"/>
                  </a:cubicBezTo>
                  <a:cubicBezTo>
                    <a:pt x="42406" y="33274"/>
                    <a:pt x="43626" y="31647"/>
                    <a:pt x="44846" y="29984"/>
                  </a:cubicBezTo>
                  <a:cubicBezTo>
                    <a:pt x="37082" y="20963"/>
                    <a:pt x="23033" y="7468"/>
                    <a:pt x="1379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49"/>
            <p:cNvSpPr/>
            <p:nvPr/>
          </p:nvSpPr>
          <p:spPr>
            <a:xfrm rot="2735697">
              <a:off x="6213828" y="2275216"/>
              <a:ext cx="2909785" cy="2869513"/>
            </a:xfrm>
            <a:custGeom>
              <a:avLst/>
              <a:gdLst/>
              <a:ahLst/>
              <a:cxnLst/>
              <a:rect l="l" t="t" r="r" b="b"/>
              <a:pathLst>
                <a:path w="42702" h="42111" extrusionOk="0">
                  <a:moveTo>
                    <a:pt x="13790" y="1"/>
                  </a:moveTo>
                  <a:cubicBezTo>
                    <a:pt x="12386" y="666"/>
                    <a:pt x="11166" y="1332"/>
                    <a:pt x="9945" y="2145"/>
                  </a:cubicBezTo>
                  <a:lnTo>
                    <a:pt x="8578" y="3106"/>
                  </a:lnTo>
                  <a:cubicBezTo>
                    <a:pt x="8393" y="3254"/>
                    <a:pt x="8171" y="3365"/>
                    <a:pt x="8023" y="3550"/>
                  </a:cubicBezTo>
                  <a:cubicBezTo>
                    <a:pt x="7875" y="3624"/>
                    <a:pt x="7727" y="3735"/>
                    <a:pt x="7653" y="3846"/>
                  </a:cubicBezTo>
                  <a:cubicBezTo>
                    <a:pt x="6101" y="5103"/>
                    <a:pt x="4770" y="6470"/>
                    <a:pt x="3550" y="8097"/>
                  </a:cubicBezTo>
                  <a:cubicBezTo>
                    <a:pt x="3476" y="8208"/>
                    <a:pt x="3402" y="8319"/>
                    <a:pt x="3291" y="8504"/>
                  </a:cubicBezTo>
                  <a:lnTo>
                    <a:pt x="2884" y="9058"/>
                  </a:lnTo>
                  <a:cubicBezTo>
                    <a:pt x="2551" y="9502"/>
                    <a:pt x="2256" y="9983"/>
                    <a:pt x="1960" y="10500"/>
                  </a:cubicBezTo>
                  <a:cubicBezTo>
                    <a:pt x="1220" y="11720"/>
                    <a:pt x="555" y="13014"/>
                    <a:pt x="0" y="14419"/>
                  </a:cubicBezTo>
                  <a:cubicBezTo>
                    <a:pt x="7173" y="22627"/>
                    <a:pt x="20408" y="35308"/>
                    <a:pt x="29022" y="42110"/>
                  </a:cubicBezTo>
                  <a:cubicBezTo>
                    <a:pt x="30575" y="40890"/>
                    <a:pt x="31980" y="39633"/>
                    <a:pt x="33422" y="38339"/>
                  </a:cubicBezTo>
                  <a:cubicBezTo>
                    <a:pt x="33533" y="38302"/>
                    <a:pt x="33607" y="38228"/>
                    <a:pt x="33718" y="38117"/>
                  </a:cubicBezTo>
                  <a:cubicBezTo>
                    <a:pt x="33792" y="38043"/>
                    <a:pt x="33829" y="37933"/>
                    <a:pt x="33976" y="37896"/>
                  </a:cubicBezTo>
                  <a:lnTo>
                    <a:pt x="34309" y="37563"/>
                  </a:lnTo>
                  <a:cubicBezTo>
                    <a:pt x="35751" y="36232"/>
                    <a:pt x="37119" y="34790"/>
                    <a:pt x="38376" y="33311"/>
                  </a:cubicBezTo>
                  <a:lnTo>
                    <a:pt x="38709" y="32978"/>
                  </a:lnTo>
                  <a:cubicBezTo>
                    <a:pt x="38746" y="32905"/>
                    <a:pt x="38820" y="32794"/>
                    <a:pt x="38931" y="32720"/>
                  </a:cubicBezTo>
                  <a:cubicBezTo>
                    <a:pt x="39004" y="32609"/>
                    <a:pt x="39078" y="32535"/>
                    <a:pt x="39152" y="32424"/>
                  </a:cubicBezTo>
                  <a:cubicBezTo>
                    <a:pt x="40409" y="31019"/>
                    <a:pt x="41592" y="29466"/>
                    <a:pt x="42702" y="27950"/>
                  </a:cubicBezTo>
                  <a:cubicBezTo>
                    <a:pt x="35492" y="19558"/>
                    <a:pt x="22331" y="6840"/>
                    <a:pt x="1379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49"/>
            <p:cNvSpPr/>
            <p:nvPr/>
          </p:nvSpPr>
          <p:spPr>
            <a:xfrm rot="2735697">
              <a:off x="6430883" y="2266994"/>
              <a:ext cx="2471430" cy="2438722"/>
            </a:xfrm>
            <a:custGeom>
              <a:avLst/>
              <a:gdLst/>
              <a:ahLst/>
              <a:cxnLst/>
              <a:rect l="l" t="t" r="r" b="b"/>
              <a:pathLst>
                <a:path w="36269" h="35789" extrusionOk="0">
                  <a:moveTo>
                    <a:pt x="12164" y="1"/>
                  </a:moveTo>
                  <a:cubicBezTo>
                    <a:pt x="6175" y="2478"/>
                    <a:pt x="2219" y="6619"/>
                    <a:pt x="1" y="12645"/>
                  </a:cubicBezTo>
                  <a:cubicBezTo>
                    <a:pt x="7173" y="20741"/>
                    <a:pt x="15861" y="29023"/>
                    <a:pt x="24253" y="35789"/>
                  </a:cubicBezTo>
                  <a:cubicBezTo>
                    <a:pt x="28986" y="32239"/>
                    <a:pt x="32905" y="28136"/>
                    <a:pt x="36269" y="23292"/>
                  </a:cubicBezTo>
                  <a:cubicBezTo>
                    <a:pt x="29171" y="15159"/>
                    <a:pt x="20519" y="6840"/>
                    <a:pt x="1216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49"/>
            <p:cNvSpPr/>
            <p:nvPr/>
          </p:nvSpPr>
          <p:spPr>
            <a:xfrm rot="2735697">
              <a:off x="6960179" y="2309799"/>
              <a:ext cx="1420890" cy="1410873"/>
            </a:xfrm>
            <a:custGeom>
              <a:avLst/>
              <a:gdLst/>
              <a:ahLst/>
              <a:cxnLst/>
              <a:rect l="l" t="t" r="r" b="b"/>
              <a:pathLst>
                <a:path w="20852" h="20705" extrusionOk="0">
                  <a:moveTo>
                    <a:pt x="5731" y="1"/>
                  </a:moveTo>
                  <a:cubicBezTo>
                    <a:pt x="2625" y="888"/>
                    <a:pt x="777" y="2885"/>
                    <a:pt x="0" y="6064"/>
                  </a:cubicBezTo>
                  <a:cubicBezTo>
                    <a:pt x="4585" y="11092"/>
                    <a:pt x="10020" y="16342"/>
                    <a:pt x="15195" y="20704"/>
                  </a:cubicBezTo>
                  <a:cubicBezTo>
                    <a:pt x="17525" y="19115"/>
                    <a:pt x="19373" y="17155"/>
                    <a:pt x="20852" y="14752"/>
                  </a:cubicBezTo>
                  <a:cubicBezTo>
                    <a:pt x="16268" y="9724"/>
                    <a:pt x="10870" y="4437"/>
                    <a:pt x="573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49"/>
            <p:cNvSpPr/>
            <p:nvPr/>
          </p:nvSpPr>
          <p:spPr>
            <a:xfrm rot="2735697">
              <a:off x="6651032" y="2784529"/>
              <a:ext cx="2040638" cy="2025511"/>
            </a:xfrm>
            <a:custGeom>
              <a:avLst/>
              <a:gdLst/>
              <a:ahLst/>
              <a:cxnLst/>
              <a:rect l="l" t="t" r="r" b="b"/>
              <a:pathLst>
                <a:path w="29947" h="29725" extrusionOk="0">
                  <a:moveTo>
                    <a:pt x="12164" y="0"/>
                  </a:moveTo>
                  <a:cubicBezTo>
                    <a:pt x="6618" y="2921"/>
                    <a:pt x="2662" y="7024"/>
                    <a:pt x="1" y="12681"/>
                  </a:cubicBezTo>
                  <a:cubicBezTo>
                    <a:pt x="5324" y="19003"/>
                    <a:pt x="11314" y="24733"/>
                    <a:pt x="17931" y="29724"/>
                  </a:cubicBezTo>
                  <a:cubicBezTo>
                    <a:pt x="22442" y="26027"/>
                    <a:pt x="26435" y="21924"/>
                    <a:pt x="29947" y="17191"/>
                  </a:cubicBezTo>
                  <a:cubicBezTo>
                    <a:pt x="24623" y="10832"/>
                    <a:pt x="18671" y="5102"/>
                    <a:pt x="1216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49"/>
            <p:cNvSpPr/>
            <p:nvPr/>
          </p:nvSpPr>
          <p:spPr>
            <a:xfrm rot="2735697">
              <a:off x="6977687" y="3192468"/>
              <a:ext cx="1385593" cy="1380618"/>
            </a:xfrm>
            <a:custGeom>
              <a:avLst/>
              <a:gdLst/>
              <a:ahLst/>
              <a:cxnLst/>
              <a:rect l="l" t="t" r="r" b="b"/>
              <a:pathLst>
                <a:path w="20334" h="20261" extrusionOk="0">
                  <a:moveTo>
                    <a:pt x="9649" y="1"/>
                  </a:moveTo>
                  <a:cubicBezTo>
                    <a:pt x="8799" y="481"/>
                    <a:pt x="7986" y="1036"/>
                    <a:pt x="7246" y="1664"/>
                  </a:cubicBezTo>
                  <a:cubicBezTo>
                    <a:pt x="7061" y="1775"/>
                    <a:pt x="6877" y="1923"/>
                    <a:pt x="6692" y="2108"/>
                  </a:cubicBezTo>
                  <a:cubicBezTo>
                    <a:pt x="6544" y="2219"/>
                    <a:pt x="6396" y="2293"/>
                    <a:pt x="6322" y="2367"/>
                  </a:cubicBezTo>
                  <a:cubicBezTo>
                    <a:pt x="4806" y="3624"/>
                    <a:pt x="3438" y="5029"/>
                    <a:pt x="2255" y="6655"/>
                  </a:cubicBezTo>
                  <a:cubicBezTo>
                    <a:pt x="2144" y="6729"/>
                    <a:pt x="2070" y="6877"/>
                    <a:pt x="1960" y="7025"/>
                  </a:cubicBezTo>
                  <a:cubicBezTo>
                    <a:pt x="1812" y="7210"/>
                    <a:pt x="1664" y="7358"/>
                    <a:pt x="1553" y="7580"/>
                  </a:cubicBezTo>
                  <a:cubicBezTo>
                    <a:pt x="998" y="8356"/>
                    <a:pt x="444" y="9169"/>
                    <a:pt x="0" y="10057"/>
                  </a:cubicBezTo>
                  <a:cubicBezTo>
                    <a:pt x="3069" y="13975"/>
                    <a:pt x="6692" y="17414"/>
                    <a:pt x="10759" y="20261"/>
                  </a:cubicBezTo>
                  <a:cubicBezTo>
                    <a:pt x="11461" y="19669"/>
                    <a:pt x="12126" y="19040"/>
                    <a:pt x="12829" y="18375"/>
                  </a:cubicBezTo>
                  <a:cubicBezTo>
                    <a:pt x="13014" y="18227"/>
                    <a:pt x="13199" y="18116"/>
                    <a:pt x="13346" y="17931"/>
                  </a:cubicBezTo>
                  <a:cubicBezTo>
                    <a:pt x="13420" y="17820"/>
                    <a:pt x="13568" y="17746"/>
                    <a:pt x="13679" y="17599"/>
                  </a:cubicBezTo>
                  <a:cubicBezTo>
                    <a:pt x="15084" y="16268"/>
                    <a:pt x="16489" y="14826"/>
                    <a:pt x="17746" y="13347"/>
                  </a:cubicBezTo>
                  <a:cubicBezTo>
                    <a:pt x="17857" y="13236"/>
                    <a:pt x="17968" y="13125"/>
                    <a:pt x="18042" y="13014"/>
                  </a:cubicBezTo>
                  <a:cubicBezTo>
                    <a:pt x="18190" y="12829"/>
                    <a:pt x="18375" y="12645"/>
                    <a:pt x="18522" y="12460"/>
                  </a:cubicBezTo>
                  <a:cubicBezTo>
                    <a:pt x="19114" y="11757"/>
                    <a:pt x="19779" y="11055"/>
                    <a:pt x="20334" y="10352"/>
                  </a:cubicBezTo>
                  <a:cubicBezTo>
                    <a:pt x="17265" y="6360"/>
                    <a:pt x="13716" y="2884"/>
                    <a:pt x="964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49"/>
            <p:cNvSpPr/>
            <p:nvPr/>
          </p:nvSpPr>
          <p:spPr>
            <a:xfrm rot="2735697">
              <a:off x="6939410" y="3033679"/>
              <a:ext cx="408169" cy="262073"/>
            </a:xfrm>
            <a:custGeom>
              <a:avLst/>
              <a:gdLst/>
              <a:ahLst/>
              <a:cxnLst/>
              <a:rect l="l" t="t" r="r" b="b"/>
              <a:pathLst>
                <a:path w="5990" h="3846" extrusionOk="0">
                  <a:moveTo>
                    <a:pt x="407" y="1"/>
                  </a:moveTo>
                  <a:cubicBezTo>
                    <a:pt x="259" y="222"/>
                    <a:pt x="149" y="481"/>
                    <a:pt x="1" y="703"/>
                  </a:cubicBezTo>
                  <a:cubicBezTo>
                    <a:pt x="296" y="1036"/>
                    <a:pt x="518" y="1294"/>
                    <a:pt x="814" y="1627"/>
                  </a:cubicBezTo>
                  <a:lnTo>
                    <a:pt x="5842" y="3845"/>
                  </a:lnTo>
                  <a:lnTo>
                    <a:pt x="5694" y="3698"/>
                  </a:lnTo>
                  <a:cubicBezTo>
                    <a:pt x="5805" y="3513"/>
                    <a:pt x="5879" y="3365"/>
                    <a:pt x="5990" y="3254"/>
                  </a:cubicBezTo>
                  <a:lnTo>
                    <a:pt x="4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49"/>
            <p:cNvSpPr/>
            <p:nvPr/>
          </p:nvSpPr>
          <p:spPr>
            <a:xfrm rot="2735697">
              <a:off x="7013976" y="3832182"/>
              <a:ext cx="143643" cy="163813"/>
            </a:xfrm>
            <a:custGeom>
              <a:avLst/>
              <a:gdLst/>
              <a:ahLst/>
              <a:cxnLst/>
              <a:rect l="l" t="t" r="r" b="b"/>
              <a:pathLst>
                <a:path w="2108" h="2404" extrusionOk="0">
                  <a:moveTo>
                    <a:pt x="1368" y="0"/>
                  </a:moveTo>
                  <a:lnTo>
                    <a:pt x="0" y="1368"/>
                  </a:lnTo>
                  <a:cubicBezTo>
                    <a:pt x="370" y="1701"/>
                    <a:pt x="740" y="2071"/>
                    <a:pt x="1109" y="2403"/>
                  </a:cubicBezTo>
                  <a:lnTo>
                    <a:pt x="2108" y="703"/>
                  </a:lnTo>
                  <a:cubicBezTo>
                    <a:pt x="1849" y="444"/>
                    <a:pt x="1590" y="222"/>
                    <a:pt x="136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49"/>
            <p:cNvSpPr/>
            <p:nvPr/>
          </p:nvSpPr>
          <p:spPr>
            <a:xfrm rot="2735697">
              <a:off x="8042742" y="2956575"/>
              <a:ext cx="277200" cy="400605"/>
            </a:xfrm>
            <a:custGeom>
              <a:avLst/>
              <a:gdLst/>
              <a:ahLst/>
              <a:cxnLst/>
              <a:rect l="l" t="t" r="r" b="b"/>
              <a:pathLst>
                <a:path w="4068" h="5879" extrusionOk="0">
                  <a:moveTo>
                    <a:pt x="703" y="0"/>
                  </a:moveTo>
                  <a:cubicBezTo>
                    <a:pt x="444" y="148"/>
                    <a:pt x="222" y="296"/>
                    <a:pt x="0" y="370"/>
                  </a:cubicBezTo>
                  <a:lnTo>
                    <a:pt x="3476" y="5878"/>
                  </a:lnTo>
                  <a:cubicBezTo>
                    <a:pt x="3587" y="5767"/>
                    <a:pt x="3772" y="5657"/>
                    <a:pt x="3919" y="5546"/>
                  </a:cubicBezTo>
                  <a:lnTo>
                    <a:pt x="4067" y="5693"/>
                  </a:lnTo>
                  <a:lnTo>
                    <a:pt x="1627" y="739"/>
                  </a:lnTo>
                  <a:cubicBezTo>
                    <a:pt x="1294" y="518"/>
                    <a:pt x="962" y="259"/>
                    <a:pt x="7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49"/>
            <p:cNvSpPr/>
            <p:nvPr/>
          </p:nvSpPr>
          <p:spPr>
            <a:xfrm rot="2735697">
              <a:off x="8034104" y="4408091"/>
              <a:ext cx="294781" cy="201631"/>
            </a:xfrm>
            <a:custGeom>
              <a:avLst/>
              <a:gdLst/>
              <a:ahLst/>
              <a:cxnLst/>
              <a:rect l="l" t="t" r="r" b="b"/>
              <a:pathLst>
                <a:path w="4326" h="2959" extrusionOk="0">
                  <a:moveTo>
                    <a:pt x="0" y="1"/>
                  </a:moveTo>
                  <a:lnTo>
                    <a:pt x="0" y="1"/>
                  </a:lnTo>
                  <a:cubicBezTo>
                    <a:pt x="148" y="186"/>
                    <a:pt x="333" y="445"/>
                    <a:pt x="444" y="629"/>
                  </a:cubicBezTo>
                  <a:cubicBezTo>
                    <a:pt x="370" y="740"/>
                    <a:pt x="259" y="851"/>
                    <a:pt x="148" y="999"/>
                  </a:cubicBezTo>
                  <a:lnTo>
                    <a:pt x="3513" y="2959"/>
                  </a:lnTo>
                  <a:cubicBezTo>
                    <a:pt x="3771" y="2589"/>
                    <a:pt x="4067" y="2256"/>
                    <a:pt x="4326" y="1923"/>
                  </a:cubicBezTo>
                  <a:cubicBezTo>
                    <a:pt x="4030" y="1480"/>
                    <a:pt x="3660" y="1073"/>
                    <a:pt x="3328" y="703"/>
                  </a:cubicBez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49"/>
            <p:cNvSpPr/>
            <p:nvPr/>
          </p:nvSpPr>
          <p:spPr>
            <a:xfrm rot="2735697">
              <a:off x="7062346" y="4377138"/>
              <a:ext cx="214169" cy="292328"/>
            </a:xfrm>
            <a:custGeom>
              <a:avLst/>
              <a:gdLst/>
              <a:ahLst/>
              <a:cxnLst/>
              <a:rect l="l" t="t" r="r" b="b"/>
              <a:pathLst>
                <a:path w="3143" h="4290" extrusionOk="0">
                  <a:moveTo>
                    <a:pt x="0" y="1"/>
                  </a:moveTo>
                  <a:lnTo>
                    <a:pt x="813" y="3328"/>
                  </a:lnTo>
                  <a:lnTo>
                    <a:pt x="2070" y="4289"/>
                  </a:lnTo>
                  <a:cubicBezTo>
                    <a:pt x="2440" y="4031"/>
                    <a:pt x="2773" y="3698"/>
                    <a:pt x="3143" y="3402"/>
                  </a:cubicBezTo>
                  <a:lnTo>
                    <a:pt x="998" y="149"/>
                  </a:lnTo>
                  <a:cubicBezTo>
                    <a:pt x="813" y="260"/>
                    <a:pt x="739" y="371"/>
                    <a:pt x="592" y="445"/>
                  </a:cubicBezTo>
                  <a:cubicBezTo>
                    <a:pt x="370" y="334"/>
                    <a:pt x="185" y="149"/>
                    <a:pt x="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49"/>
            <p:cNvSpPr/>
            <p:nvPr/>
          </p:nvSpPr>
          <p:spPr>
            <a:xfrm rot="2735697">
              <a:off x="8172599" y="3829898"/>
              <a:ext cx="158770" cy="141121"/>
            </a:xfrm>
            <a:custGeom>
              <a:avLst/>
              <a:gdLst/>
              <a:ahLst/>
              <a:cxnLst/>
              <a:rect l="l" t="t" r="r" b="b"/>
              <a:pathLst>
                <a:path w="2330" h="2071" extrusionOk="0">
                  <a:moveTo>
                    <a:pt x="1294" y="0"/>
                  </a:moveTo>
                  <a:lnTo>
                    <a:pt x="0" y="1368"/>
                  </a:lnTo>
                  <a:lnTo>
                    <a:pt x="666" y="2070"/>
                  </a:lnTo>
                  <a:lnTo>
                    <a:pt x="2329" y="1035"/>
                  </a:lnTo>
                  <a:lnTo>
                    <a:pt x="129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49"/>
            <p:cNvSpPr/>
            <p:nvPr/>
          </p:nvSpPr>
          <p:spPr>
            <a:xfrm rot="2735697">
              <a:off x="8214826" y="2968390"/>
              <a:ext cx="103371" cy="100782"/>
            </a:xfrm>
            <a:custGeom>
              <a:avLst/>
              <a:gdLst/>
              <a:ahLst/>
              <a:cxnLst/>
              <a:rect l="l" t="t" r="r" b="b"/>
              <a:pathLst>
                <a:path w="1517" h="1479" extrusionOk="0">
                  <a:moveTo>
                    <a:pt x="1110" y="0"/>
                  </a:moveTo>
                  <a:lnTo>
                    <a:pt x="1" y="111"/>
                  </a:lnTo>
                  <a:lnTo>
                    <a:pt x="1517" y="1479"/>
                  </a:lnTo>
                  <a:lnTo>
                    <a:pt x="1369" y="592"/>
                  </a:lnTo>
                  <a:lnTo>
                    <a:pt x="111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49"/>
            <p:cNvSpPr/>
            <p:nvPr/>
          </p:nvSpPr>
          <p:spPr>
            <a:xfrm rot="2735697">
              <a:off x="8305980" y="2949950"/>
              <a:ext cx="236860" cy="177577"/>
            </a:xfrm>
            <a:custGeom>
              <a:avLst/>
              <a:gdLst/>
              <a:ahLst/>
              <a:cxnLst/>
              <a:rect l="l" t="t" r="r" b="b"/>
              <a:pathLst>
                <a:path w="3476" h="2606" extrusionOk="0">
                  <a:moveTo>
                    <a:pt x="2403" y="1"/>
                  </a:moveTo>
                  <a:cubicBezTo>
                    <a:pt x="2174" y="1"/>
                    <a:pt x="1941" y="67"/>
                    <a:pt x="1738" y="203"/>
                  </a:cubicBezTo>
                  <a:lnTo>
                    <a:pt x="740" y="831"/>
                  </a:lnTo>
                  <a:cubicBezTo>
                    <a:pt x="185" y="1201"/>
                    <a:pt x="0" y="1940"/>
                    <a:pt x="370" y="2495"/>
                  </a:cubicBezTo>
                  <a:lnTo>
                    <a:pt x="481" y="2606"/>
                  </a:lnTo>
                  <a:lnTo>
                    <a:pt x="3476" y="646"/>
                  </a:lnTo>
                  <a:lnTo>
                    <a:pt x="3365" y="572"/>
                  </a:lnTo>
                  <a:cubicBezTo>
                    <a:pt x="3177" y="198"/>
                    <a:pt x="2797" y="1"/>
                    <a:pt x="24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49"/>
            <p:cNvSpPr/>
            <p:nvPr/>
          </p:nvSpPr>
          <p:spPr>
            <a:xfrm rot="2735697">
              <a:off x="7006303" y="2979403"/>
              <a:ext cx="100850" cy="103371"/>
            </a:xfrm>
            <a:custGeom>
              <a:avLst/>
              <a:gdLst/>
              <a:ahLst/>
              <a:cxnLst/>
              <a:rect l="l" t="t" r="r" b="b"/>
              <a:pathLst>
                <a:path w="1480" h="1517" extrusionOk="0">
                  <a:moveTo>
                    <a:pt x="38" y="1"/>
                  </a:moveTo>
                  <a:lnTo>
                    <a:pt x="1" y="1147"/>
                  </a:lnTo>
                  <a:lnTo>
                    <a:pt x="555" y="1369"/>
                  </a:lnTo>
                  <a:lnTo>
                    <a:pt x="1479" y="1517"/>
                  </a:lnTo>
                  <a:lnTo>
                    <a:pt x="3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49"/>
            <p:cNvSpPr/>
            <p:nvPr/>
          </p:nvSpPr>
          <p:spPr>
            <a:xfrm rot="2735697">
              <a:off x="6794855" y="2941809"/>
              <a:ext cx="181461" cy="224663"/>
            </a:xfrm>
            <a:custGeom>
              <a:avLst/>
              <a:gdLst/>
              <a:ahLst/>
              <a:cxnLst/>
              <a:rect l="l" t="t" r="r" b="b"/>
              <a:pathLst>
                <a:path w="2663" h="3297" extrusionOk="0">
                  <a:moveTo>
                    <a:pt x="1945" y="0"/>
                  </a:moveTo>
                  <a:cubicBezTo>
                    <a:pt x="1528" y="0"/>
                    <a:pt x="1117" y="213"/>
                    <a:pt x="925" y="598"/>
                  </a:cubicBezTo>
                  <a:lnTo>
                    <a:pt x="296" y="1596"/>
                  </a:lnTo>
                  <a:cubicBezTo>
                    <a:pt x="0" y="2150"/>
                    <a:pt x="185" y="2927"/>
                    <a:pt x="740" y="3223"/>
                  </a:cubicBezTo>
                  <a:lnTo>
                    <a:pt x="814" y="3296"/>
                  </a:lnTo>
                  <a:lnTo>
                    <a:pt x="2662" y="228"/>
                  </a:lnTo>
                  <a:lnTo>
                    <a:pt x="2588" y="191"/>
                  </a:lnTo>
                  <a:cubicBezTo>
                    <a:pt x="2394" y="62"/>
                    <a:pt x="2169" y="0"/>
                    <a:pt x="19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49"/>
            <p:cNvSpPr/>
            <p:nvPr/>
          </p:nvSpPr>
          <p:spPr>
            <a:xfrm rot="2735697">
              <a:off x="7486723" y="5005266"/>
              <a:ext cx="387999" cy="400605"/>
            </a:xfrm>
            <a:custGeom>
              <a:avLst/>
              <a:gdLst/>
              <a:ahLst/>
              <a:cxnLst/>
              <a:rect l="l" t="t" r="r" b="b"/>
              <a:pathLst>
                <a:path w="5694" h="5879" extrusionOk="0">
                  <a:moveTo>
                    <a:pt x="5176" y="0"/>
                  </a:moveTo>
                  <a:lnTo>
                    <a:pt x="0" y="5398"/>
                  </a:lnTo>
                  <a:lnTo>
                    <a:pt x="518" y="5879"/>
                  </a:lnTo>
                  <a:lnTo>
                    <a:pt x="5694" y="481"/>
                  </a:lnTo>
                  <a:lnTo>
                    <a:pt x="517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49"/>
            <p:cNvSpPr/>
            <p:nvPr/>
          </p:nvSpPr>
          <p:spPr>
            <a:xfrm rot="2735697">
              <a:off x="7044399" y="2106095"/>
              <a:ext cx="152637" cy="267388"/>
            </a:xfrm>
            <a:custGeom>
              <a:avLst/>
              <a:gdLst/>
              <a:ahLst/>
              <a:cxnLst/>
              <a:rect l="l" t="t" r="r" b="b"/>
              <a:pathLst>
                <a:path w="2240" h="3924" extrusionOk="0">
                  <a:moveTo>
                    <a:pt x="1639" y="0"/>
                  </a:moveTo>
                  <a:cubicBezTo>
                    <a:pt x="1612" y="0"/>
                    <a:pt x="1582" y="6"/>
                    <a:pt x="1551" y="19"/>
                  </a:cubicBezTo>
                  <a:cubicBezTo>
                    <a:pt x="1255" y="93"/>
                    <a:pt x="220" y="2496"/>
                    <a:pt x="146" y="2792"/>
                  </a:cubicBezTo>
                  <a:cubicBezTo>
                    <a:pt x="1" y="3255"/>
                    <a:pt x="356" y="3924"/>
                    <a:pt x="748" y="3924"/>
                  </a:cubicBezTo>
                  <a:cubicBezTo>
                    <a:pt x="856" y="3924"/>
                    <a:pt x="966" y="3873"/>
                    <a:pt x="1070" y="3753"/>
                  </a:cubicBezTo>
                  <a:cubicBezTo>
                    <a:pt x="1672" y="3045"/>
                    <a:pt x="2239" y="0"/>
                    <a:pt x="16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49"/>
            <p:cNvSpPr/>
            <p:nvPr/>
          </p:nvSpPr>
          <p:spPr>
            <a:xfrm rot="2735697">
              <a:off x="8049945" y="2166366"/>
              <a:ext cx="289670" cy="126335"/>
            </a:xfrm>
            <a:custGeom>
              <a:avLst/>
              <a:gdLst/>
              <a:ahLst/>
              <a:cxnLst/>
              <a:rect l="l" t="t" r="r" b="b"/>
              <a:pathLst>
                <a:path w="4251" h="1854" extrusionOk="0">
                  <a:moveTo>
                    <a:pt x="3042" y="0"/>
                  </a:moveTo>
                  <a:cubicBezTo>
                    <a:pt x="2958" y="0"/>
                    <a:pt x="2877" y="11"/>
                    <a:pt x="2801" y="35"/>
                  </a:cubicBezTo>
                  <a:cubicBezTo>
                    <a:pt x="2505" y="146"/>
                    <a:pt x="176" y="1255"/>
                    <a:pt x="65" y="1551"/>
                  </a:cubicBezTo>
                  <a:cubicBezTo>
                    <a:pt x="0" y="1766"/>
                    <a:pt x="231" y="1853"/>
                    <a:pt x="608" y="1853"/>
                  </a:cubicBezTo>
                  <a:cubicBezTo>
                    <a:pt x="1524" y="1853"/>
                    <a:pt x="3302" y="1341"/>
                    <a:pt x="3799" y="922"/>
                  </a:cubicBezTo>
                  <a:cubicBezTo>
                    <a:pt x="4250" y="503"/>
                    <a:pt x="3606" y="0"/>
                    <a:pt x="30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49"/>
            <p:cNvSpPr/>
            <p:nvPr/>
          </p:nvSpPr>
          <p:spPr>
            <a:xfrm rot="2735697">
              <a:off x="7357686" y="1889394"/>
              <a:ext cx="587040" cy="593718"/>
            </a:xfrm>
            <a:custGeom>
              <a:avLst/>
              <a:gdLst/>
              <a:ahLst/>
              <a:cxnLst/>
              <a:rect l="l" t="t" r="r" b="b"/>
              <a:pathLst>
                <a:path w="8615" h="8713" extrusionOk="0">
                  <a:moveTo>
                    <a:pt x="7723" y="0"/>
                  </a:moveTo>
                  <a:cubicBezTo>
                    <a:pt x="7559" y="0"/>
                    <a:pt x="7392" y="54"/>
                    <a:pt x="7247" y="169"/>
                  </a:cubicBezTo>
                  <a:cubicBezTo>
                    <a:pt x="4474" y="2129"/>
                    <a:pt x="2071" y="4643"/>
                    <a:pt x="222" y="7490"/>
                  </a:cubicBezTo>
                  <a:cubicBezTo>
                    <a:pt x="1" y="7859"/>
                    <a:pt x="112" y="8377"/>
                    <a:pt x="481" y="8599"/>
                  </a:cubicBezTo>
                  <a:cubicBezTo>
                    <a:pt x="609" y="8676"/>
                    <a:pt x="747" y="8713"/>
                    <a:pt x="880" y="8713"/>
                  </a:cubicBezTo>
                  <a:cubicBezTo>
                    <a:pt x="1132" y="8713"/>
                    <a:pt x="1372" y="8582"/>
                    <a:pt x="1516" y="8340"/>
                  </a:cubicBezTo>
                  <a:cubicBezTo>
                    <a:pt x="3291" y="5641"/>
                    <a:pt x="5546" y="3312"/>
                    <a:pt x="8134" y="1463"/>
                  </a:cubicBezTo>
                  <a:cubicBezTo>
                    <a:pt x="8504" y="1205"/>
                    <a:pt x="8615" y="724"/>
                    <a:pt x="8356" y="354"/>
                  </a:cubicBezTo>
                  <a:cubicBezTo>
                    <a:pt x="8221" y="129"/>
                    <a:pt x="7977" y="0"/>
                    <a:pt x="772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49"/>
            <p:cNvSpPr/>
            <p:nvPr/>
          </p:nvSpPr>
          <p:spPr>
            <a:xfrm rot="2735697">
              <a:off x="7617532" y="2120677"/>
              <a:ext cx="68142" cy="59897"/>
            </a:xfrm>
            <a:custGeom>
              <a:avLst/>
              <a:gdLst/>
              <a:ahLst/>
              <a:cxnLst/>
              <a:rect l="l" t="t" r="r" b="b"/>
              <a:pathLst>
                <a:path w="1000" h="879" extrusionOk="0">
                  <a:moveTo>
                    <a:pt x="674" y="0"/>
                  </a:moveTo>
                  <a:cubicBezTo>
                    <a:pt x="542" y="0"/>
                    <a:pt x="378" y="66"/>
                    <a:pt x="260" y="209"/>
                  </a:cubicBezTo>
                  <a:cubicBezTo>
                    <a:pt x="75" y="430"/>
                    <a:pt x="1" y="726"/>
                    <a:pt x="112" y="800"/>
                  </a:cubicBezTo>
                  <a:cubicBezTo>
                    <a:pt x="166" y="854"/>
                    <a:pt x="240" y="879"/>
                    <a:pt x="322" y="879"/>
                  </a:cubicBezTo>
                  <a:cubicBezTo>
                    <a:pt x="462" y="879"/>
                    <a:pt x="623" y="806"/>
                    <a:pt x="740" y="689"/>
                  </a:cubicBezTo>
                  <a:cubicBezTo>
                    <a:pt x="925" y="430"/>
                    <a:pt x="999" y="172"/>
                    <a:pt x="851" y="61"/>
                  </a:cubicBezTo>
                  <a:cubicBezTo>
                    <a:pt x="811" y="21"/>
                    <a:pt x="748" y="0"/>
                    <a:pt x="67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49"/>
            <p:cNvSpPr/>
            <p:nvPr/>
          </p:nvSpPr>
          <p:spPr>
            <a:xfrm rot="2735675">
              <a:off x="7391187" y="2060161"/>
              <a:ext cx="209191" cy="299826"/>
            </a:xfrm>
            <a:custGeom>
              <a:avLst/>
              <a:gdLst/>
              <a:ahLst/>
              <a:cxnLst/>
              <a:rect l="l" t="t" r="r" b="b"/>
              <a:pathLst>
                <a:path w="3070" h="4400" extrusionOk="0">
                  <a:moveTo>
                    <a:pt x="2441" y="0"/>
                  </a:moveTo>
                  <a:cubicBezTo>
                    <a:pt x="2625" y="296"/>
                    <a:pt x="0" y="4400"/>
                    <a:pt x="0" y="4400"/>
                  </a:cubicBezTo>
                  <a:cubicBezTo>
                    <a:pt x="0" y="4400"/>
                    <a:pt x="1331" y="2367"/>
                    <a:pt x="3069" y="555"/>
                  </a:cubicBezTo>
                  <a:cubicBezTo>
                    <a:pt x="2810" y="333"/>
                    <a:pt x="2441" y="1"/>
                    <a:pt x="24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49"/>
            <p:cNvSpPr/>
            <p:nvPr/>
          </p:nvSpPr>
          <p:spPr>
            <a:xfrm rot="2735675">
              <a:off x="7652144" y="2096866"/>
              <a:ext cx="294844" cy="216761"/>
            </a:xfrm>
            <a:custGeom>
              <a:avLst/>
              <a:gdLst/>
              <a:ahLst/>
              <a:cxnLst/>
              <a:rect l="l" t="t" r="r" b="b"/>
              <a:pathLst>
                <a:path w="4327" h="3181" extrusionOk="0">
                  <a:moveTo>
                    <a:pt x="4326" y="1"/>
                  </a:moveTo>
                  <a:cubicBezTo>
                    <a:pt x="4311" y="11"/>
                    <a:pt x="583" y="2634"/>
                    <a:pt x="43" y="2634"/>
                  </a:cubicBezTo>
                  <a:cubicBezTo>
                    <a:pt x="25" y="2634"/>
                    <a:pt x="11" y="2631"/>
                    <a:pt x="1" y="2625"/>
                  </a:cubicBezTo>
                  <a:lnTo>
                    <a:pt x="1" y="2625"/>
                  </a:lnTo>
                  <a:cubicBezTo>
                    <a:pt x="1" y="2626"/>
                    <a:pt x="370" y="2995"/>
                    <a:pt x="629" y="3180"/>
                  </a:cubicBezTo>
                  <a:cubicBezTo>
                    <a:pt x="2325" y="1410"/>
                    <a:pt x="4315" y="8"/>
                    <a:pt x="43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49"/>
            <p:cNvSpPr/>
            <p:nvPr/>
          </p:nvSpPr>
          <p:spPr>
            <a:xfrm rot="2735697">
              <a:off x="7189821" y="2686962"/>
              <a:ext cx="105824" cy="204084"/>
            </a:xfrm>
            <a:custGeom>
              <a:avLst/>
              <a:gdLst/>
              <a:ahLst/>
              <a:cxnLst/>
              <a:rect l="l" t="t" r="r" b="b"/>
              <a:pathLst>
                <a:path w="1553" h="2995" extrusionOk="0">
                  <a:moveTo>
                    <a:pt x="1553" y="0"/>
                  </a:moveTo>
                  <a:lnTo>
                    <a:pt x="0" y="2477"/>
                  </a:lnTo>
                  <a:lnTo>
                    <a:pt x="555" y="2995"/>
                  </a:lnTo>
                  <a:lnTo>
                    <a:pt x="155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49"/>
            <p:cNvSpPr/>
            <p:nvPr/>
          </p:nvSpPr>
          <p:spPr>
            <a:xfrm rot="2735697">
              <a:off x="7190530" y="2615673"/>
              <a:ext cx="105892" cy="204152"/>
            </a:xfrm>
            <a:custGeom>
              <a:avLst/>
              <a:gdLst/>
              <a:ahLst/>
              <a:cxnLst/>
              <a:rect l="l" t="t" r="r" b="b"/>
              <a:pathLst>
                <a:path w="1554" h="2996" extrusionOk="0">
                  <a:moveTo>
                    <a:pt x="1554" y="1"/>
                  </a:moveTo>
                  <a:lnTo>
                    <a:pt x="1" y="2478"/>
                  </a:lnTo>
                  <a:lnTo>
                    <a:pt x="481" y="2995"/>
                  </a:lnTo>
                  <a:lnTo>
                    <a:pt x="155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49"/>
            <p:cNvSpPr/>
            <p:nvPr/>
          </p:nvSpPr>
          <p:spPr>
            <a:xfrm rot="2735697">
              <a:off x="7187391" y="2541774"/>
              <a:ext cx="108413" cy="204084"/>
            </a:xfrm>
            <a:custGeom>
              <a:avLst/>
              <a:gdLst/>
              <a:ahLst/>
              <a:cxnLst/>
              <a:rect l="l" t="t" r="r" b="b"/>
              <a:pathLst>
                <a:path w="1591" h="2995" extrusionOk="0">
                  <a:moveTo>
                    <a:pt x="1590" y="0"/>
                  </a:moveTo>
                  <a:lnTo>
                    <a:pt x="0" y="2477"/>
                  </a:lnTo>
                  <a:lnTo>
                    <a:pt x="518" y="2995"/>
                  </a:lnTo>
                  <a:lnTo>
                    <a:pt x="159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49"/>
            <p:cNvSpPr/>
            <p:nvPr/>
          </p:nvSpPr>
          <p:spPr>
            <a:xfrm rot="2735697">
              <a:off x="7973128" y="2724562"/>
              <a:ext cx="201563" cy="115977"/>
            </a:xfrm>
            <a:custGeom>
              <a:avLst/>
              <a:gdLst/>
              <a:ahLst/>
              <a:cxnLst/>
              <a:rect l="l" t="t" r="r" b="b"/>
              <a:pathLst>
                <a:path w="2958" h="1702" extrusionOk="0">
                  <a:moveTo>
                    <a:pt x="2440" y="1"/>
                  </a:moveTo>
                  <a:lnTo>
                    <a:pt x="0" y="1701"/>
                  </a:lnTo>
                  <a:lnTo>
                    <a:pt x="2958" y="518"/>
                  </a:lnTo>
                  <a:lnTo>
                    <a:pt x="244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49"/>
            <p:cNvSpPr/>
            <p:nvPr/>
          </p:nvSpPr>
          <p:spPr>
            <a:xfrm rot="2735697">
              <a:off x="7973838" y="2653340"/>
              <a:ext cx="201631" cy="115909"/>
            </a:xfrm>
            <a:custGeom>
              <a:avLst/>
              <a:gdLst/>
              <a:ahLst/>
              <a:cxnLst/>
              <a:rect l="l" t="t" r="r" b="b"/>
              <a:pathLst>
                <a:path w="2959" h="1701" extrusionOk="0">
                  <a:moveTo>
                    <a:pt x="2404" y="0"/>
                  </a:moveTo>
                  <a:lnTo>
                    <a:pt x="1" y="1701"/>
                  </a:lnTo>
                  <a:lnTo>
                    <a:pt x="2958" y="518"/>
                  </a:lnTo>
                  <a:lnTo>
                    <a:pt x="240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49"/>
            <p:cNvSpPr/>
            <p:nvPr/>
          </p:nvSpPr>
          <p:spPr>
            <a:xfrm rot="2735697">
              <a:off x="7971087" y="2578448"/>
              <a:ext cx="201563" cy="115977"/>
            </a:xfrm>
            <a:custGeom>
              <a:avLst/>
              <a:gdLst/>
              <a:ahLst/>
              <a:cxnLst/>
              <a:rect l="l" t="t" r="r" b="b"/>
              <a:pathLst>
                <a:path w="2958" h="1702" extrusionOk="0">
                  <a:moveTo>
                    <a:pt x="2477" y="1"/>
                  </a:moveTo>
                  <a:lnTo>
                    <a:pt x="0" y="1701"/>
                  </a:lnTo>
                  <a:lnTo>
                    <a:pt x="2958" y="518"/>
                  </a:lnTo>
                  <a:lnTo>
                    <a:pt x="247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49"/>
            <p:cNvSpPr/>
            <p:nvPr/>
          </p:nvSpPr>
          <p:spPr>
            <a:xfrm rot="2735697">
              <a:off x="7067741" y="5027904"/>
              <a:ext cx="289806" cy="267115"/>
            </a:xfrm>
            <a:custGeom>
              <a:avLst/>
              <a:gdLst/>
              <a:ahLst/>
              <a:cxnLst/>
              <a:rect l="l" t="t" r="r" b="b"/>
              <a:pathLst>
                <a:path w="4253" h="3920" extrusionOk="0">
                  <a:moveTo>
                    <a:pt x="3513" y="1"/>
                  </a:moveTo>
                  <a:lnTo>
                    <a:pt x="1" y="3032"/>
                  </a:lnTo>
                  <a:lnTo>
                    <a:pt x="740" y="3920"/>
                  </a:lnTo>
                  <a:lnTo>
                    <a:pt x="4252" y="888"/>
                  </a:lnTo>
                  <a:lnTo>
                    <a:pt x="351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49"/>
            <p:cNvSpPr/>
            <p:nvPr/>
          </p:nvSpPr>
          <p:spPr>
            <a:xfrm rot="2735697">
              <a:off x="8023120" y="5006058"/>
              <a:ext cx="257030" cy="294849"/>
            </a:xfrm>
            <a:custGeom>
              <a:avLst/>
              <a:gdLst/>
              <a:ahLst/>
              <a:cxnLst/>
              <a:rect l="l" t="t" r="r" b="b"/>
              <a:pathLst>
                <a:path w="3772" h="4327" extrusionOk="0">
                  <a:moveTo>
                    <a:pt x="2884" y="1"/>
                  </a:moveTo>
                  <a:lnTo>
                    <a:pt x="0" y="3624"/>
                  </a:lnTo>
                  <a:lnTo>
                    <a:pt x="924" y="4326"/>
                  </a:lnTo>
                  <a:lnTo>
                    <a:pt x="3771" y="703"/>
                  </a:lnTo>
                  <a:lnTo>
                    <a:pt x="288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16" name="Google Shape;1016;p49"/>
          <p:cNvSpPr txBox="1">
            <a:spLocks noGrp="1"/>
          </p:cNvSpPr>
          <p:nvPr>
            <p:ph type="title"/>
          </p:nvPr>
        </p:nvSpPr>
        <p:spPr>
          <a:xfrm>
            <a:off x="1786833" y="1054046"/>
            <a:ext cx="7697100" cy="567900"/>
          </a:xfrm>
          <a:prstGeom prst="rect">
            <a:avLst/>
          </a:prstGeom>
        </p:spPr>
        <p:txBody>
          <a:bodyPr spcFirstLastPara="1" wrap="square" lIns="91425" tIns="274300" rIns="91425" bIns="91425" anchor="ctr" anchorCtr="0">
            <a:noAutofit/>
          </a:bodyPr>
          <a:lstStyle/>
          <a:p>
            <a:pPr lvl="0"/>
            <a:r>
              <a:rPr lang="en-US" dirty="0"/>
              <a:t>Conclusion</a:t>
            </a:r>
            <a:endParaRPr dirty="0">
              <a:solidFill>
                <a:schemeClr val="bg2"/>
              </a:solidFill>
            </a:endParaRPr>
          </a:p>
        </p:txBody>
      </p:sp>
      <p:sp>
        <p:nvSpPr>
          <p:cNvPr id="1017" name="Google Shape;1017;p49"/>
          <p:cNvSpPr txBox="1">
            <a:spLocks noGrp="1"/>
          </p:cNvSpPr>
          <p:nvPr>
            <p:ph type="body" idx="1"/>
          </p:nvPr>
        </p:nvSpPr>
        <p:spPr>
          <a:xfrm>
            <a:off x="373063" y="934456"/>
            <a:ext cx="5684659" cy="4704908"/>
          </a:xfrm>
          <a:prstGeom prst="rect">
            <a:avLst/>
          </a:prstGeom>
        </p:spPr>
        <p:txBody>
          <a:bodyPr spcFirstLastPara="1" wrap="square" lIns="91425" tIns="91425" rIns="91425" bIns="91425" anchor="ctr" anchorCtr="0">
            <a:noAutofit/>
          </a:bodyPr>
          <a:lstStyle/>
          <a:p>
            <a:pPr marL="165100" indent="0" algn="just">
              <a:buNone/>
            </a:pPr>
            <a:r>
              <a:rPr lang="en-US" dirty="0"/>
              <a:t>In this report, the concept of multilevel parking system was discussed which uses sensors to detect whether there is a free parking space available or not. The various types of sensors, their applications, advantages and limitations were also discussed. In conclusion, the multilevel parking system project using digital logic component, sensor, Arduino board provides an effective and reliable solution for managing parking spaces. The system accurately detects vehicle entry and parking availability, guides driver to empty spot and incorporates features light display and LEDs. Future advancement to this system can make it more easy and secure to use.</a:t>
            </a:r>
          </a:p>
        </p:txBody>
      </p:sp>
      <p:cxnSp>
        <p:nvCxnSpPr>
          <p:cNvPr id="1018" name="Google Shape;1018;p49"/>
          <p:cNvCxnSpPr/>
          <p:nvPr/>
        </p:nvCxnSpPr>
        <p:spPr>
          <a:xfrm>
            <a:off x="6493203" y="-25814"/>
            <a:ext cx="0" cy="5195100"/>
          </a:xfrm>
          <a:prstGeom prst="straightConnector1">
            <a:avLst/>
          </a:prstGeom>
          <a:noFill/>
          <a:ln w="38100" cap="flat" cmpd="sng">
            <a:solidFill>
              <a:schemeClr val="dk1"/>
            </a:solidFill>
            <a:prstDash val="solid"/>
            <a:round/>
            <a:headEnd type="none" w="med" len="med"/>
            <a:tailEnd type="none" w="med" len="med"/>
          </a:ln>
        </p:spPr>
      </p:cxnSp>
      <p:sp>
        <p:nvSpPr>
          <p:cNvPr id="73" name="Google Shape;3876;p82"/>
          <p:cNvSpPr txBox="1">
            <a:spLocks/>
          </p:cNvSpPr>
          <p:nvPr/>
        </p:nvSpPr>
        <p:spPr>
          <a:xfrm>
            <a:off x="281354" y="145121"/>
            <a:ext cx="1471500" cy="1471500"/>
          </a:xfrm>
          <a:prstGeom prst="rect">
            <a:avLst/>
          </a:prstGeom>
          <a:solidFill>
            <a:schemeClr val="bg2"/>
          </a:solid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algn="ctr" rtl="0">
              <a:buClrTx/>
              <a:buFontTx/>
            </a:pPr>
            <a:r>
              <a:rPr lang="en" sz="8000" b="1" dirty="0">
                <a:solidFill>
                  <a:schemeClr val="bg1"/>
                </a:solidFill>
                <a:latin typeface="Antonio" panose="020B0604020202020204" charset="0"/>
              </a:rPr>
              <a:t>08</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931"/>
        <p:cNvGrpSpPr/>
        <p:nvPr/>
      </p:nvGrpSpPr>
      <p:grpSpPr>
        <a:xfrm>
          <a:off x="0" y="0"/>
          <a:ext cx="0" cy="0"/>
          <a:chOff x="0" y="0"/>
          <a:chExt cx="0" cy="0"/>
        </a:xfrm>
      </p:grpSpPr>
      <p:sp>
        <p:nvSpPr>
          <p:cNvPr id="3" name="Rectangle 2"/>
          <p:cNvSpPr/>
          <p:nvPr/>
        </p:nvSpPr>
        <p:spPr>
          <a:xfrm>
            <a:off x="2186848" y="3726366"/>
            <a:ext cx="4770303" cy="861774"/>
          </a:xfrm>
          <a:prstGeom prst="rect">
            <a:avLst/>
          </a:prstGeom>
        </p:spPr>
        <p:txBody>
          <a:bodyPr wrap="square">
            <a:spAutoFit/>
          </a:bodyPr>
          <a:lstStyle/>
          <a:p>
            <a:pPr algn="ctr"/>
            <a:r>
              <a:rPr lang="en" sz="5000" b="1" dirty="0">
                <a:latin typeface="Barlow" panose="00000500000000000000" pitchFamily="2" charset="0"/>
              </a:rPr>
              <a:t>THANK </a:t>
            </a:r>
            <a:r>
              <a:rPr lang="en" sz="5000" b="1" dirty="0">
                <a:solidFill>
                  <a:schemeClr val="dk2"/>
                </a:solidFill>
                <a:latin typeface="Barlow" panose="00000500000000000000" pitchFamily="2" charset="0"/>
              </a:rPr>
              <a:t>YOU!</a:t>
            </a:r>
            <a:endParaRPr lang="en-US" sz="5000" b="1" dirty="0">
              <a:latin typeface="Barlow" panose="00000500000000000000" pitchFamily="2"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68"/>
        <p:cNvGrpSpPr/>
        <p:nvPr/>
      </p:nvGrpSpPr>
      <p:grpSpPr>
        <a:xfrm>
          <a:off x="0" y="0"/>
          <a:ext cx="0" cy="0"/>
          <a:chOff x="0" y="0"/>
          <a:chExt cx="0" cy="0"/>
        </a:xfrm>
      </p:grpSpPr>
      <p:sp>
        <p:nvSpPr>
          <p:cNvPr id="769" name="Google Shape;769;p45"/>
          <p:cNvSpPr txBox="1">
            <a:spLocks noGrp="1"/>
          </p:cNvSpPr>
          <p:nvPr>
            <p:ph type="title"/>
          </p:nvPr>
        </p:nvSpPr>
        <p:spPr>
          <a:xfrm>
            <a:off x="136441" y="123150"/>
            <a:ext cx="7704000" cy="572700"/>
          </a:xfrm>
          <a:prstGeom prst="rect">
            <a:avLst/>
          </a:prstGeom>
        </p:spPr>
        <p:txBody>
          <a:bodyPr spcFirstLastPara="1" wrap="square" lIns="137150" tIns="91425" rIns="91425" bIns="91425" anchor="ctr" anchorCtr="0">
            <a:noAutofit/>
          </a:bodyPr>
          <a:lstStyle/>
          <a:p>
            <a:pPr marL="0" lvl="0" indent="0" algn="l" rtl="0">
              <a:spcBef>
                <a:spcPts val="0"/>
              </a:spcBef>
              <a:spcAft>
                <a:spcPts val="0"/>
              </a:spcAft>
              <a:buNone/>
            </a:pPr>
            <a:r>
              <a:rPr lang="en" dirty="0"/>
              <a:t>PRESENTATORS</a:t>
            </a:r>
            <a:endParaRPr dirty="0">
              <a:solidFill>
                <a:schemeClr val="dk2"/>
              </a:solidFill>
            </a:endParaRPr>
          </a:p>
        </p:txBody>
      </p:sp>
      <p:graphicFrame>
        <p:nvGraphicFramePr>
          <p:cNvPr id="771" name="Google Shape;771;p45"/>
          <p:cNvGraphicFramePr/>
          <p:nvPr>
            <p:extLst>
              <p:ext uri="{D42A27DB-BD31-4B8C-83A1-F6EECF244321}">
                <p14:modId xmlns:p14="http://schemas.microsoft.com/office/powerpoint/2010/main" val="1046550100"/>
              </p:ext>
            </p:extLst>
          </p:nvPr>
        </p:nvGraphicFramePr>
        <p:xfrm>
          <a:off x="799282" y="1800102"/>
          <a:ext cx="7704000" cy="3010826"/>
        </p:xfrm>
        <a:graphic>
          <a:graphicData uri="http://schemas.openxmlformats.org/drawingml/2006/table">
            <a:tbl>
              <a:tblPr>
                <a:noFill/>
                <a:tableStyleId>{9AC4F872-2AAC-468A-A882-32781C1CEC07}</a:tableStyleId>
              </a:tblPr>
              <a:tblGrid>
                <a:gridCol w="2467475">
                  <a:extLst>
                    <a:ext uri="{9D8B030D-6E8A-4147-A177-3AD203B41FA5}">
                      <a16:colId xmlns:a16="http://schemas.microsoft.com/office/drawing/2014/main" val="20000"/>
                    </a:ext>
                  </a:extLst>
                </a:gridCol>
                <a:gridCol w="5236525">
                  <a:extLst>
                    <a:ext uri="{9D8B030D-6E8A-4147-A177-3AD203B41FA5}">
                      <a16:colId xmlns:a16="http://schemas.microsoft.com/office/drawing/2014/main" val="20001"/>
                    </a:ext>
                  </a:extLst>
                </a:gridCol>
              </a:tblGrid>
              <a:tr h="430118">
                <a:tc>
                  <a:txBody>
                    <a:bodyPr/>
                    <a:lstStyle/>
                    <a:p>
                      <a:pPr marL="0" lvl="0" indent="0" algn="ctr" rtl="0">
                        <a:spcBef>
                          <a:spcPts val="0"/>
                        </a:spcBef>
                        <a:spcAft>
                          <a:spcPts val="0"/>
                        </a:spcAft>
                        <a:buNone/>
                      </a:pPr>
                      <a:r>
                        <a:rPr lang="en" sz="1600" b="1" dirty="0">
                          <a:solidFill>
                            <a:schemeClr val="lt1"/>
                          </a:solidFill>
                          <a:uFill>
                            <a:noFill/>
                          </a:uFill>
                          <a:latin typeface="Times New Roman" panose="02020603050405020304" pitchFamily="18" charset="0"/>
                          <a:ea typeface="Barlow"/>
                          <a:cs typeface="Times New Roman" panose="02020603050405020304" pitchFamily="18" charset="0"/>
                          <a:sym typeface="Barlow"/>
                        </a:rPr>
                        <a:t>ID</a:t>
                      </a:r>
                      <a:endParaRPr sz="1600" b="1" dirty="0">
                        <a:solidFill>
                          <a:schemeClr val="lt1"/>
                        </a:solidFill>
                        <a:latin typeface="Times New Roman" panose="02020603050405020304" pitchFamily="18" charset="0"/>
                        <a:ea typeface="Barlow"/>
                        <a:cs typeface="Times New Roman" panose="02020603050405020304" pitchFamily="18" charset="0"/>
                        <a:sym typeface="Barlow"/>
                      </a:endParaRPr>
                    </a:p>
                  </a:txBody>
                  <a:tcPr marL="91425" marR="91425" marT="91425" marB="91425">
                    <a:lnL w="38100" cap="flat" cmpd="sng">
                      <a:solidFill>
                        <a:schemeClr val="dk1"/>
                      </a:solidFill>
                      <a:prstDash val="solid"/>
                      <a:round/>
                      <a:headEnd type="none" w="sm" len="sm"/>
                      <a:tailEnd type="none" w="sm" len="sm"/>
                    </a:lnL>
                    <a:lnR w="38100" cap="flat" cmpd="sng">
                      <a:solidFill>
                        <a:schemeClr val="dk1"/>
                      </a:solidFill>
                      <a:prstDash val="solid"/>
                      <a:round/>
                      <a:headEnd type="none" w="sm" len="sm"/>
                      <a:tailEnd type="none" w="sm" len="sm"/>
                    </a:lnR>
                    <a:lnT w="38100" cap="flat" cmpd="sng">
                      <a:solidFill>
                        <a:schemeClr val="dk1"/>
                      </a:solidFill>
                      <a:prstDash val="solid"/>
                      <a:round/>
                      <a:headEnd type="none" w="sm" len="sm"/>
                      <a:tailEnd type="none" w="sm" len="sm"/>
                    </a:lnT>
                    <a:lnB w="38100" cap="flat" cmpd="sng">
                      <a:solidFill>
                        <a:schemeClr val="dk1"/>
                      </a:solidFill>
                      <a:prstDash val="solid"/>
                      <a:round/>
                      <a:headEnd type="none" w="sm" len="sm"/>
                      <a:tailEnd type="none" w="sm" len="sm"/>
                    </a:lnB>
                    <a:solidFill>
                      <a:schemeClr val="dk2"/>
                    </a:solidFill>
                  </a:tcPr>
                </a:tc>
                <a:tc>
                  <a:txBody>
                    <a:bodyPr/>
                    <a:lstStyle/>
                    <a:p>
                      <a:pPr marL="0" lvl="0" indent="0" algn="ctr" rtl="0">
                        <a:spcBef>
                          <a:spcPts val="0"/>
                        </a:spcBef>
                        <a:spcAft>
                          <a:spcPts val="1600"/>
                        </a:spcAft>
                        <a:buNone/>
                      </a:pPr>
                      <a:r>
                        <a:rPr lang="en-US" sz="1600" dirty="0">
                          <a:solidFill>
                            <a:schemeClr val="dk1"/>
                          </a:solidFill>
                          <a:latin typeface="Times New Roman" panose="02020603050405020304" pitchFamily="18" charset="0"/>
                          <a:ea typeface="Barlow"/>
                          <a:cs typeface="Times New Roman" panose="02020603050405020304" pitchFamily="18" charset="0"/>
                          <a:sym typeface="Barlow"/>
                        </a:rPr>
                        <a:t>Name</a:t>
                      </a:r>
                      <a:endParaRPr sz="1600" dirty="0">
                        <a:solidFill>
                          <a:schemeClr val="dk1"/>
                        </a:solidFill>
                        <a:latin typeface="Times New Roman" panose="02020603050405020304" pitchFamily="18" charset="0"/>
                        <a:ea typeface="Barlow"/>
                        <a:cs typeface="Times New Roman" panose="02020603050405020304" pitchFamily="18" charset="0"/>
                        <a:sym typeface="Barlow"/>
                      </a:endParaRPr>
                    </a:p>
                  </a:txBody>
                  <a:tcPr marL="91425" marR="91425" marT="91425" marB="91425">
                    <a:lnL w="38100" cap="flat" cmpd="sng">
                      <a:solidFill>
                        <a:schemeClr val="dk1"/>
                      </a:solidFill>
                      <a:prstDash val="solid"/>
                      <a:round/>
                      <a:headEnd type="none" w="sm" len="sm"/>
                      <a:tailEnd type="none" w="sm" len="sm"/>
                    </a:lnL>
                    <a:lnR w="38100" cap="flat" cmpd="sng">
                      <a:solidFill>
                        <a:schemeClr val="dk1"/>
                      </a:solidFill>
                      <a:prstDash val="solid"/>
                      <a:round/>
                      <a:headEnd type="none" w="sm" len="sm"/>
                      <a:tailEnd type="none" w="sm" len="sm"/>
                    </a:lnR>
                    <a:lnT w="38100" cap="flat" cmpd="sng">
                      <a:solidFill>
                        <a:schemeClr val="dk1"/>
                      </a:solidFill>
                      <a:prstDash val="solid"/>
                      <a:round/>
                      <a:headEnd type="none" w="sm" len="sm"/>
                      <a:tailEnd type="none" w="sm" len="sm"/>
                    </a:lnT>
                    <a:lnB w="38100"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430118">
                <a:tc>
                  <a:txBody>
                    <a:bodyPr/>
                    <a:lstStyle/>
                    <a:p>
                      <a:pPr marL="0" lvl="0" indent="0" algn="ctr" rtl="0">
                        <a:spcBef>
                          <a:spcPts val="0"/>
                        </a:spcBef>
                        <a:spcAft>
                          <a:spcPts val="0"/>
                        </a:spcAft>
                        <a:buNone/>
                      </a:pPr>
                      <a:r>
                        <a:rPr lang="en-US" sz="1600" b="1" dirty="0">
                          <a:solidFill>
                            <a:schemeClr val="bg1"/>
                          </a:solidFill>
                          <a:latin typeface="Times New Roman" panose="02020603050405020304" pitchFamily="18" charset="0"/>
                          <a:ea typeface="Barlow"/>
                          <a:cs typeface="Times New Roman" panose="02020603050405020304" pitchFamily="18" charset="0"/>
                          <a:sym typeface="Barlow"/>
                        </a:rPr>
                        <a:t>21-45153-2</a:t>
                      </a:r>
                      <a:endParaRPr sz="1600" b="1" dirty="0">
                        <a:solidFill>
                          <a:schemeClr val="bg1"/>
                        </a:solidFill>
                        <a:latin typeface="Times New Roman" panose="02020603050405020304" pitchFamily="18" charset="0"/>
                        <a:ea typeface="Barlow"/>
                        <a:cs typeface="Times New Roman" panose="02020603050405020304" pitchFamily="18" charset="0"/>
                        <a:sym typeface="Barlow"/>
                      </a:endParaRPr>
                    </a:p>
                  </a:txBody>
                  <a:tcPr marL="91425" marR="91425" marT="91425" marB="91425">
                    <a:lnL w="38100" cap="flat" cmpd="sng">
                      <a:solidFill>
                        <a:schemeClr val="dk1"/>
                      </a:solidFill>
                      <a:prstDash val="solid"/>
                      <a:round/>
                      <a:headEnd type="none" w="sm" len="sm"/>
                      <a:tailEnd type="none" w="sm" len="sm"/>
                    </a:lnL>
                    <a:lnR w="38100" cap="flat" cmpd="sng">
                      <a:solidFill>
                        <a:schemeClr val="dk1"/>
                      </a:solidFill>
                      <a:prstDash val="solid"/>
                      <a:round/>
                      <a:headEnd type="none" w="sm" len="sm"/>
                      <a:tailEnd type="none" w="sm" len="sm"/>
                    </a:lnR>
                    <a:lnT w="38100" cap="flat" cmpd="sng">
                      <a:solidFill>
                        <a:schemeClr val="dk1"/>
                      </a:solidFill>
                      <a:prstDash val="solid"/>
                      <a:round/>
                      <a:headEnd type="none" w="sm" len="sm"/>
                      <a:tailEnd type="none" w="sm" len="sm"/>
                    </a:lnT>
                    <a:lnB w="38100" cap="flat" cmpd="sng">
                      <a:solidFill>
                        <a:schemeClr val="dk1"/>
                      </a:solidFill>
                      <a:prstDash val="solid"/>
                      <a:round/>
                      <a:headEnd type="none" w="sm" len="sm"/>
                      <a:tailEnd type="none" w="sm" len="sm"/>
                    </a:lnB>
                    <a:solidFill>
                      <a:schemeClr val="dk2"/>
                    </a:solidFill>
                  </a:tcPr>
                </a:tc>
                <a:tc>
                  <a:txBody>
                    <a:bodyPr/>
                    <a:lstStyle/>
                    <a:p>
                      <a:pPr marL="0" marR="0" lvl="0" indent="0" algn="ctr" rtl="0">
                        <a:lnSpc>
                          <a:spcPct val="100000"/>
                        </a:lnSpc>
                        <a:spcBef>
                          <a:spcPts val="0"/>
                        </a:spcBef>
                        <a:spcAft>
                          <a:spcPts val="1600"/>
                        </a:spcAft>
                        <a:buNone/>
                      </a:pPr>
                      <a:r>
                        <a:rPr lang="en" sz="1600" b="0" dirty="0">
                          <a:solidFill>
                            <a:schemeClr val="dk1"/>
                          </a:solidFill>
                          <a:latin typeface="Times New Roman" panose="02020603050405020304" pitchFamily="18" charset="0"/>
                          <a:ea typeface="Barlow"/>
                          <a:cs typeface="Times New Roman" panose="02020603050405020304" pitchFamily="18" charset="0"/>
                          <a:sym typeface="Barlow"/>
                        </a:rPr>
                        <a:t>LABUNY AKTER JIMMY</a:t>
                      </a:r>
                      <a:endParaRPr sz="1600" b="0" dirty="0">
                        <a:solidFill>
                          <a:schemeClr val="dk1"/>
                        </a:solidFill>
                        <a:latin typeface="Times New Roman" panose="02020603050405020304" pitchFamily="18" charset="0"/>
                        <a:ea typeface="Barlow"/>
                        <a:cs typeface="Times New Roman" panose="02020603050405020304" pitchFamily="18" charset="0"/>
                        <a:sym typeface="Barlow"/>
                      </a:endParaRPr>
                    </a:p>
                  </a:txBody>
                  <a:tcPr marL="91425" marR="91425" marT="91425" marB="91425">
                    <a:lnL w="38100" cap="flat" cmpd="sng">
                      <a:solidFill>
                        <a:schemeClr val="dk1"/>
                      </a:solidFill>
                      <a:prstDash val="solid"/>
                      <a:round/>
                      <a:headEnd type="none" w="sm" len="sm"/>
                      <a:tailEnd type="none" w="sm" len="sm"/>
                    </a:lnL>
                    <a:lnR w="38100" cap="flat" cmpd="sng">
                      <a:solidFill>
                        <a:schemeClr val="dk1"/>
                      </a:solidFill>
                      <a:prstDash val="solid"/>
                      <a:round/>
                      <a:headEnd type="none" w="sm" len="sm"/>
                      <a:tailEnd type="none" w="sm" len="sm"/>
                    </a:lnR>
                    <a:lnT w="38100" cap="flat" cmpd="sng">
                      <a:solidFill>
                        <a:schemeClr val="dk1"/>
                      </a:solidFill>
                      <a:prstDash val="solid"/>
                      <a:round/>
                      <a:headEnd type="none" w="sm" len="sm"/>
                      <a:tailEnd type="none" w="sm" len="sm"/>
                    </a:lnT>
                    <a:lnB w="38100"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430118">
                <a:tc>
                  <a:txBody>
                    <a:bodyPr/>
                    <a:lstStyle/>
                    <a:p>
                      <a:pPr marL="0" lvl="0" indent="0" algn="ctr" rtl="0">
                        <a:spcBef>
                          <a:spcPts val="0"/>
                        </a:spcBef>
                        <a:spcAft>
                          <a:spcPts val="0"/>
                        </a:spcAft>
                        <a:buNone/>
                      </a:pPr>
                      <a:r>
                        <a:rPr lang="en-US" sz="1600" b="1" i="0" u="none" strike="noStrike" cap="none" dirty="0">
                          <a:solidFill>
                            <a:schemeClr val="bg1"/>
                          </a:solidFill>
                          <a:effectLst/>
                          <a:latin typeface="Times New Roman" panose="02020603050405020304" pitchFamily="18" charset="0"/>
                          <a:ea typeface="Arial"/>
                          <a:cs typeface="Times New Roman" panose="02020603050405020304" pitchFamily="18" charset="0"/>
                          <a:sym typeface="Arial"/>
                        </a:rPr>
                        <a:t>22-46207-1</a:t>
                      </a:r>
                      <a:endParaRPr sz="1600" b="1" dirty="0">
                        <a:solidFill>
                          <a:schemeClr val="bg1"/>
                        </a:solidFill>
                        <a:latin typeface="Times New Roman" panose="02020603050405020304" pitchFamily="18" charset="0"/>
                        <a:ea typeface="Barlow"/>
                        <a:cs typeface="Times New Roman" panose="02020603050405020304" pitchFamily="18" charset="0"/>
                        <a:sym typeface="Barlow"/>
                      </a:endParaRPr>
                    </a:p>
                  </a:txBody>
                  <a:tcPr marL="91425" marR="91425" marT="91425" marB="91425">
                    <a:lnL w="38100" cap="flat" cmpd="sng">
                      <a:solidFill>
                        <a:schemeClr val="dk1"/>
                      </a:solidFill>
                      <a:prstDash val="solid"/>
                      <a:round/>
                      <a:headEnd type="none" w="sm" len="sm"/>
                      <a:tailEnd type="none" w="sm" len="sm"/>
                    </a:lnL>
                    <a:lnR w="38100" cap="flat" cmpd="sng">
                      <a:solidFill>
                        <a:schemeClr val="dk1"/>
                      </a:solidFill>
                      <a:prstDash val="solid"/>
                      <a:round/>
                      <a:headEnd type="none" w="sm" len="sm"/>
                      <a:tailEnd type="none" w="sm" len="sm"/>
                    </a:lnR>
                    <a:lnT w="38100" cap="flat" cmpd="sng">
                      <a:solidFill>
                        <a:schemeClr val="dk1"/>
                      </a:solidFill>
                      <a:prstDash val="solid"/>
                      <a:round/>
                      <a:headEnd type="none" w="sm" len="sm"/>
                      <a:tailEnd type="none" w="sm" len="sm"/>
                    </a:lnT>
                    <a:lnB w="38100" cap="flat" cmpd="sng">
                      <a:solidFill>
                        <a:schemeClr val="dk1"/>
                      </a:solidFill>
                      <a:prstDash val="solid"/>
                      <a:round/>
                      <a:headEnd type="none" w="sm" len="sm"/>
                      <a:tailEnd type="none" w="sm" len="sm"/>
                    </a:lnB>
                    <a:solidFill>
                      <a:schemeClr val="dk2"/>
                    </a:solidFill>
                  </a:tcPr>
                </a:tc>
                <a:tc>
                  <a:txBody>
                    <a:bodyPr/>
                    <a:lstStyle/>
                    <a:p>
                      <a:pPr algn="ctr"/>
                      <a:r>
                        <a:rPr lang="en-US" sz="16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RAFSAN MAHMUD</a:t>
                      </a:r>
                    </a:p>
                  </a:txBody>
                  <a:tcPr marL="91425" marR="91425" marT="91425" marB="91425">
                    <a:lnL w="38100" cap="flat" cmpd="sng">
                      <a:solidFill>
                        <a:schemeClr val="dk1"/>
                      </a:solidFill>
                      <a:prstDash val="solid"/>
                      <a:round/>
                      <a:headEnd type="none" w="sm" len="sm"/>
                      <a:tailEnd type="none" w="sm" len="sm"/>
                    </a:lnL>
                    <a:lnR w="38100" cap="flat" cmpd="sng">
                      <a:solidFill>
                        <a:schemeClr val="dk1"/>
                      </a:solidFill>
                      <a:prstDash val="solid"/>
                      <a:round/>
                      <a:headEnd type="none" w="sm" len="sm"/>
                      <a:tailEnd type="none" w="sm" len="sm"/>
                    </a:lnR>
                    <a:lnT w="38100" cap="flat" cmpd="sng">
                      <a:solidFill>
                        <a:schemeClr val="dk1"/>
                      </a:solidFill>
                      <a:prstDash val="solid"/>
                      <a:round/>
                      <a:headEnd type="none" w="sm" len="sm"/>
                      <a:tailEnd type="none" w="sm" len="sm"/>
                    </a:lnT>
                    <a:lnB w="38100"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430118">
                <a:tc>
                  <a:txBody>
                    <a:bodyPr/>
                    <a:lstStyle/>
                    <a:p>
                      <a:pPr marL="0" lvl="0" indent="0" algn="ctr" rtl="0">
                        <a:spcBef>
                          <a:spcPts val="0"/>
                        </a:spcBef>
                        <a:spcAft>
                          <a:spcPts val="0"/>
                        </a:spcAft>
                        <a:buNone/>
                      </a:pPr>
                      <a:r>
                        <a:rPr lang="en-US" sz="1600" b="1" i="0" u="none" strike="noStrike" cap="none" dirty="0">
                          <a:solidFill>
                            <a:schemeClr val="bg1"/>
                          </a:solidFill>
                          <a:effectLst/>
                          <a:latin typeface="Times New Roman" panose="02020603050405020304" pitchFamily="18" charset="0"/>
                          <a:ea typeface="Arial"/>
                          <a:cs typeface="Times New Roman" panose="02020603050405020304" pitchFamily="18" charset="0"/>
                          <a:sym typeface="Arial"/>
                        </a:rPr>
                        <a:t>22-46211-1</a:t>
                      </a:r>
                      <a:endParaRPr sz="1600" b="1" dirty="0">
                        <a:solidFill>
                          <a:schemeClr val="bg1"/>
                        </a:solidFill>
                        <a:latin typeface="Times New Roman" panose="02020603050405020304" pitchFamily="18" charset="0"/>
                        <a:ea typeface="Barlow"/>
                        <a:cs typeface="Times New Roman" panose="02020603050405020304" pitchFamily="18" charset="0"/>
                        <a:sym typeface="Barlow"/>
                      </a:endParaRPr>
                    </a:p>
                  </a:txBody>
                  <a:tcPr marL="91425" marR="91425" marT="91425" marB="91425">
                    <a:lnL w="38100" cap="flat" cmpd="sng">
                      <a:solidFill>
                        <a:schemeClr val="dk1"/>
                      </a:solidFill>
                      <a:prstDash val="solid"/>
                      <a:round/>
                      <a:headEnd type="none" w="sm" len="sm"/>
                      <a:tailEnd type="none" w="sm" len="sm"/>
                    </a:lnL>
                    <a:lnR w="38100" cap="flat" cmpd="sng">
                      <a:solidFill>
                        <a:schemeClr val="dk1"/>
                      </a:solidFill>
                      <a:prstDash val="solid"/>
                      <a:round/>
                      <a:headEnd type="none" w="sm" len="sm"/>
                      <a:tailEnd type="none" w="sm" len="sm"/>
                    </a:lnR>
                    <a:lnT w="38100" cap="flat" cmpd="sng">
                      <a:solidFill>
                        <a:schemeClr val="dk1"/>
                      </a:solidFill>
                      <a:prstDash val="solid"/>
                      <a:round/>
                      <a:headEnd type="none" w="sm" len="sm"/>
                      <a:tailEnd type="none" w="sm" len="sm"/>
                    </a:lnT>
                    <a:lnB w="38100" cap="flat" cmpd="sng">
                      <a:solidFill>
                        <a:schemeClr val="dk1"/>
                      </a:solidFill>
                      <a:prstDash val="solid"/>
                      <a:round/>
                      <a:headEnd type="none" w="sm" len="sm"/>
                      <a:tailEnd type="none" w="sm" len="sm"/>
                    </a:lnB>
                    <a:solidFill>
                      <a:schemeClr val="dk2"/>
                    </a:solidFill>
                  </a:tcPr>
                </a:tc>
                <a:tc>
                  <a:txBody>
                    <a:bodyPr/>
                    <a:lstStyle/>
                    <a:p>
                      <a:pPr algn="ctr"/>
                      <a:r>
                        <a:rPr lang="en-US" sz="16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AKID MAHMUD</a:t>
                      </a:r>
                    </a:p>
                  </a:txBody>
                  <a:tcPr marL="91425" marR="91425" marT="91425" marB="91425">
                    <a:lnL w="38100" cap="flat" cmpd="sng">
                      <a:solidFill>
                        <a:schemeClr val="dk1"/>
                      </a:solidFill>
                      <a:prstDash val="solid"/>
                      <a:round/>
                      <a:headEnd type="none" w="sm" len="sm"/>
                      <a:tailEnd type="none" w="sm" len="sm"/>
                    </a:lnL>
                    <a:lnR w="38100" cap="flat" cmpd="sng">
                      <a:solidFill>
                        <a:schemeClr val="dk1"/>
                      </a:solidFill>
                      <a:prstDash val="solid"/>
                      <a:round/>
                      <a:headEnd type="none" w="sm" len="sm"/>
                      <a:tailEnd type="none" w="sm" len="sm"/>
                    </a:lnR>
                    <a:lnT w="38100" cap="flat" cmpd="sng">
                      <a:solidFill>
                        <a:schemeClr val="dk1"/>
                      </a:solidFill>
                      <a:prstDash val="solid"/>
                      <a:round/>
                      <a:headEnd type="none" w="sm" len="sm"/>
                      <a:tailEnd type="none" w="sm" len="sm"/>
                    </a:lnT>
                    <a:lnB w="38100"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430118">
                <a:tc>
                  <a:txBody>
                    <a:bodyPr/>
                    <a:lstStyle/>
                    <a:p>
                      <a:pPr marL="0" lvl="0" indent="0" algn="ctr" rtl="0">
                        <a:spcBef>
                          <a:spcPts val="0"/>
                        </a:spcBef>
                        <a:spcAft>
                          <a:spcPts val="0"/>
                        </a:spcAft>
                        <a:buNone/>
                      </a:pPr>
                      <a:r>
                        <a:rPr lang="en-US" sz="1600" b="1" i="0" u="none" strike="noStrike" cap="none" dirty="0">
                          <a:solidFill>
                            <a:schemeClr val="bg1"/>
                          </a:solidFill>
                          <a:effectLst/>
                          <a:latin typeface="Times New Roman" panose="02020603050405020304" pitchFamily="18" charset="0"/>
                          <a:ea typeface="Arial"/>
                          <a:cs typeface="Times New Roman" panose="02020603050405020304" pitchFamily="18" charset="0"/>
                          <a:sym typeface="Arial"/>
                        </a:rPr>
                        <a:t>22-46229-1</a:t>
                      </a:r>
                      <a:endParaRPr sz="1600" b="1" dirty="0">
                        <a:solidFill>
                          <a:schemeClr val="bg1"/>
                        </a:solidFill>
                        <a:latin typeface="Times New Roman" panose="02020603050405020304" pitchFamily="18" charset="0"/>
                        <a:ea typeface="Barlow"/>
                        <a:cs typeface="Times New Roman" panose="02020603050405020304" pitchFamily="18" charset="0"/>
                        <a:sym typeface="Barlow"/>
                      </a:endParaRPr>
                    </a:p>
                  </a:txBody>
                  <a:tcPr marL="91425" marR="91425" marT="91425" marB="91425">
                    <a:lnL w="38100" cap="flat" cmpd="sng">
                      <a:solidFill>
                        <a:schemeClr val="dk1"/>
                      </a:solidFill>
                      <a:prstDash val="solid"/>
                      <a:round/>
                      <a:headEnd type="none" w="sm" len="sm"/>
                      <a:tailEnd type="none" w="sm" len="sm"/>
                    </a:lnL>
                    <a:lnR w="38100" cap="flat" cmpd="sng">
                      <a:solidFill>
                        <a:schemeClr val="dk1"/>
                      </a:solidFill>
                      <a:prstDash val="solid"/>
                      <a:round/>
                      <a:headEnd type="none" w="sm" len="sm"/>
                      <a:tailEnd type="none" w="sm" len="sm"/>
                    </a:lnR>
                    <a:lnT w="38100" cap="flat" cmpd="sng">
                      <a:solidFill>
                        <a:schemeClr val="dk1"/>
                      </a:solidFill>
                      <a:prstDash val="solid"/>
                      <a:round/>
                      <a:headEnd type="none" w="sm" len="sm"/>
                      <a:tailEnd type="none" w="sm" len="sm"/>
                    </a:lnT>
                    <a:lnB w="38100" cap="flat" cmpd="sng">
                      <a:solidFill>
                        <a:schemeClr val="dk1"/>
                      </a:solidFill>
                      <a:prstDash val="solid"/>
                      <a:round/>
                      <a:headEnd type="none" w="sm" len="sm"/>
                      <a:tailEnd type="none" w="sm" len="sm"/>
                    </a:lnB>
                    <a:solidFill>
                      <a:schemeClr val="dk2"/>
                    </a:solidFill>
                  </a:tcPr>
                </a:tc>
                <a:tc>
                  <a:txBody>
                    <a:bodyPr/>
                    <a:lstStyle/>
                    <a:p>
                      <a:pPr algn="ctr"/>
                      <a:r>
                        <a:rPr lang="en-US" sz="16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ISHTIAK BILLAH EMON</a:t>
                      </a:r>
                    </a:p>
                  </a:txBody>
                  <a:tcPr marL="91425" marR="91425" marT="91425" marB="91425">
                    <a:lnL w="38100" cap="flat" cmpd="sng">
                      <a:solidFill>
                        <a:schemeClr val="dk1"/>
                      </a:solidFill>
                      <a:prstDash val="solid"/>
                      <a:round/>
                      <a:headEnd type="none" w="sm" len="sm"/>
                      <a:tailEnd type="none" w="sm" len="sm"/>
                    </a:lnL>
                    <a:lnR w="38100" cap="flat" cmpd="sng">
                      <a:solidFill>
                        <a:schemeClr val="dk1"/>
                      </a:solidFill>
                      <a:prstDash val="solid"/>
                      <a:round/>
                      <a:headEnd type="none" w="sm" len="sm"/>
                      <a:tailEnd type="none" w="sm" len="sm"/>
                    </a:lnR>
                    <a:lnT w="38100" cap="flat" cmpd="sng">
                      <a:solidFill>
                        <a:schemeClr val="dk1"/>
                      </a:solidFill>
                      <a:prstDash val="solid"/>
                      <a:round/>
                      <a:headEnd type="none" w="sm" len="sm"/>
                      <a:tailEnd type="none" w="sm" len="sm"/>
                    </a:lnT>
                    <a:lnB w="38100"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r h="430118">
                <a:tc>
                  <a:txBody>
                    <a:bodyPr/>
                    <a:lstStyle/>
                    <a:p>
                      <a:pPr algn="ctr"/>
                      <a:r>
                        <a:rPr lang="en-US" sz="1600" b="1" i="0" u="none" strike="noStrike" cap="none" dirty="0">
                          <a:solidFill>
                            <a:schemeClr val="bg1"/>
                          </a:solidFill>
                          <a:effectLst/>
                          <a:latin typeface="Times New Roman" panose="02020603050405020304" pitchFamily="18" charset="0"/>
                          <a:ea typeface="Arial"/>
                          <a:cs typeface="Times New Roman" panose="02020603050405020304" pitchFamily="18" charset="0"/>
                          <a:sym typeface="Arial"/>
                        </a:rPr>
                        <a:t>22-46242-1</a:t>
                      </a:r>
                    </a:p>
                  </a:txBody>
                  <a:tcPr marL="91425" marR="91425" marT="91425" marB="91425">
                    <a:lnL w="38100" cap="flat" cmpd="sng">
                      <a:solidFill>
                        <a:schemeClr val="dk1"/>
                      </a:solidFill>
                      <a:prstDash val="solid"/>
                      <a:round/>
                      <a:headEnd type="none" w="sm" len="sm"/>
                      <a:tailEnd type="none" w="sm" len="sm"/>
                    </a:lnL>
                    <a:lnR w="38100" cap="flat" cmpd="sng">
                      <a:solidFill>
                        <a:schemeClr val="dk1"/>
                      </a:solidFill>
                      <a:prstDash val="solid"/>
                      <a:round/>
                      <a:headEnd type="none" w="sm" len="sm"/>
                      <a:tailEnd type="none" w="sm" len="sm"/>
                    </a:lnR>
                    <a:lnT w="38100" cap="flat" cmpd="sng">
                      <a:solidFill>
                        <a:schemeClr val="dk1"/>
                      </a:solidFill>
                      <a:prstDash val="solid"/>
                      <a:round/>
                      <a:headEnd type="none" w="sm" len="sm"/>
                      <a:tailEnd type="none" w="sm" len="sm"/>
                    </a:lnT>
                    <a:lnB w="38100" cap="flat" cmpd="sng" algn="ctr">
                      <a:solidFill>
                        <a:schemeClr val="dk1"/>
                      </a:solidFill>
                      <a:prstDash val="solid"/>
                      <a:round/>
                      <a:headEnd type="none" w="sm" len="sm"/>
                      <a:tailEnd type="none" w="sm" len="sm"/>
                    </a:lnB>
                    <a:solidFill>
                      <a:schemeClr val="dk2"/>
                    </a:solidFill>
                  </a:tcPr>
                </a:tc>
                <a:tc>
                  <a:txBody>
                    <a:bodyPr/>
                    <a:lstStyle/>
                    <a:p>
                      <a:pPr algn="ctr"/>
                      <a:r>
                        <a:rPr lang="en-US" sz="16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M SHAHRIAR ALAM SHAJID</a:t>
                      </a:r>
                    </a:p>
                  </a:txBody>
                  <a:tcPr marL="91425" marR="91425" marT="91425" marB="91425">
                    <a:lnL w="38100" cap="flat" cmpd="sng">
                      <a:solidFill>
                        <a:schemeClr val="dk1"/>
                      </a:solidFill>
                      <a:prstDash val="solid"/>
                      <a:round/>
                      <a:headEnd type="none" w="sm" len="sm"/>
                      <a:tailEnd type="none" w="sm" len="sm"/>
                    </a:lnL>
                    <a:lnR w="38100" cap="flat" cmpd="sng">
                      <a:solidFill>
                        <a:schemeClr val="dk1"/>
                      </a:solidFill>
                      <a:prstDash val="solid"/>
                      <a:round/>
                      <a:headEnd type="none" w="sm" len="sm"/>
                      <a:tailEnd type="none" w="sm" len="sm"/>
                    </a:lnR>
                    <a:lnT w="38100" cap="flat" cmpd="sng">
                      <a:solidFill>
                        <a:schemeClr val="dk1"/>
                      </a:solidFill>
                      <a:prstDash val="solid"/>
                      <a:round/>
                      <a:headEnd type="none" w="sm" len="sm"/>
                      <a:tailEnd type="none" w="sm" len="sm"/>
                    </a:lnT>
                    <a:lnB w="38100" cap="flat" cmpd="sng" algn="ctr">
                      <a:solidFill>
                        <a:schemeClr val="dk1"/>
                      </a:solidFill>
                      <a:prstDash val="solid"/>
                      <a:round/>
                      <a:headEnd type="none" w="sm" len="sm"/>
                      <a:tailEnd type="none" w="sm" len="sm"/>
                    </a:lnB>
                  </a:tcPr>
                </a:tc>
                <a:extLst>
                  <a:ext uri="{0D108BD9-81ED-4DB2-BD59-A6C34878D82A}">
                    <a16:rowId xmlns:a16="http://schemas.microsoft.com/office/drawing/2014/main" val="10005"/>
                  </a:ext>
                </a:extLst>
              </a:tr>
              <a:tr h="430118">
                <a:tc>
                  <a:txBody>
                    <a:bodyPr/>
                    <a:lstStyle/>
                    <a:p>
                      <a:pPr algn="ctr"/>
                      <a:r>
                        <a:rPr lang="en-US" sz="1600" b="1" i="0" u="none" strike="noStrike" cap="none" dirty="0">
                          <a:solidFill>
                            <a:schemeClr val="bg1"/>
                          </a:solidFill>
                          <a:effectLst/>
                          <a:latin typeface="Times New Roman" panose="02020603050405020304" pitchFamily="18" charset="0"/>
                          <a:ea typeface="Arial"/>
                          <a:cs typeface="Times New Roman" panose="02020603050405020304" pitchFamily="18" charset="0"/>
                          <a:sym typeface="Arial"/>
                        </a:rPr>
                        <a:t>22-46442-1</a:t>
                      </a:r>
                    </a:p>
                  </a:txBody>
                  <a:tcPr marL="91425" marR="91425" marT="91425" marB="91425">
                    <a:lnL w="38100" cap="flat" cmpd="sng">
                      <a:solidFill>
                        <a:schemeClr val="dk1"/>
                      </a:solidFill>
                      <a:prstDash val="solid"/>
                      <a:round/>
                      <a:headEnd type="none" w="sm" len="sm"/>
                      <a:tailEnd type="none" w="sm" len="sm"/>
                    </a:lnL>
                    <a:lnR w="38100" cap="flat" cmpd="sng" algn="ctr">
                      <a:solidFill>
                        <a:schemeClr val="dk1"/>
                      </a:solidFill>
                      <a:prstDash val="solid"/>
                      <a:round/>
                      <a:headEnd type="none" w="sm" len="sm"/>
                      <a:tailEnd type="none" w="sm" len="sm"/>
                    </a:lnR>
                    <a:lnT w="38100" cap="flat" cmpd="sng">
                      <a:solidFill>
                        <a:schemeClr val="dk1"/>
                      </a:solidFill>
                      <a:prstDash val="solid"/>
                      <a:round/>
                      <a:headEnd type="none" w="sm" len="sm"/>
                      <a:tailEnd type="none" w="sm" len="sm"/>
                    </a:lnT>
                    <a:lnB w="38100" cap="flat" cmpd="sng">
                      <a:solidFill>
                        <a:schemeClr val="dk1"/>
                      </a:solidFill>
                      <a:prstDash val="solid"/>
                      <a:round/>
                      <a:headEnd type="none" w="sm" len="sm"/>
                      <a:tailEnd type="none" w="sm" len="sm"/>
                    </a:lnB>
                    <a:solidFill>
                      <a:schemeClr val="dk2"/>
                    </a:solidFill>
                  </a:tcPr>
                </a:tc>
                <a:tc>
                  <a:txBody>
                    <a:bodyPr/>
                    <a:lstStyle/>
                    <a:p>
                      <a:pPr algn="ctr"/>
                      <a:r>
                        <a:rPr lang="en-US" sz="16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AFIFA AKTER MARIA</a:t>
                      </a:r>
                    </a:p>
                  </a:txBody>
                  <a:tcPr marL="91425" marR="91425" marT="91425" marB="91425">
                    <a:lnL w="38100" cap="flat" cmpd="sng" algn="ctr">
                      <a:solidFill>
                        <a:schemeClr val="dk1"/>
                      </a:solidFill>
                      <a:prstDash val="solid"/>
                      <a:round/>
                      <a:headEnd type="none" w="sm" len="sm"/>
                      <a:tailEnd type="none" w="sm" len="sm"/>
                    </a:lnL>
                    <a:lnR w="38100" cap="flat" cmpd="sng">
                      <a:solidFill>
                        <a:schemeClr val="dk1"/>
                      </a:solidFill>
                      <a:prstDash val="solid"/>
                      <a:round/>
                      <a:headEnd type="none" w="sm" len="sm"/>
                      <a:tailEnd type="none" w="sm" len="sm"/>
                    </a:lnR>
                    <a:lnT w="38100" cap="flat" cmpd="sng">
                      <a:solidFill>
                        <a:schemeClr val="dk1"/>
                      </a:solidFill>
                      <a:prstDash val="solid"/>
                      <a:round/>
                      <a:headEnd type="none" w="sm" len="sm"/>
                      <a:tailEnd type="none" w="sm" len="sm"/>
                    </a:lnT>
                    <a:lnB w="38100" cap="flat" cmpd="sng">
                      <a:solidFill>
                        <a:schemeClr val="dk1"/>
                      </a:solidFill>
                      <a:prstDash val="solid"/>
                      <a:round/>
                      <a:headEnd type="none" w="sm" len="sm"/>
                      <a:tailEnd type="none" w="sm" len="sm"/>
                    </a:lnB>
                  </a:tcPr>
                </a:tc>
                <a:extLst>
                  <a:ext uri="{0D108BD9-81ED-4DB2-BD59-A6C34878D82A}">
                    <a16:rowId xmlns:a16="http://schemas.microsoft.com/office/drawing/2014/main" val="558900928"/>
                  </a:ext>
                </a:extLst>
              </a:tr>
            </a:tbl>
          </a:graphicData>
        </a:graphic>
      </p:graphicFrame>
      <p:grpSp>
        <p:nvGrpSpPr>
          <p:cNvPr id="774" name="Google Shape;774;p45"/>
          <p:cNvGrpSpPr/>
          <p:nvPr/>
        </p:nvGrpSpPr>
        <p:grpSpPr>
          <a:xfrm rot="5400000" flipH="1">
            <a:off x="6790732" y="-285116"/>
            <a:ext cx="830952" cy="1570862"/>
            <a:chOff x="5047950" y="817700"/>
            <a:chExt cx="1004900" cy="1899700"/>
          </a:xfrm>
        </p:grpSpPr>
        <p:sp>
          <p:nvSpPr>
            <p:cNvPr id="775" name="Google Shape;775;p45"/>
            <p:cNvSpPr/>
            <p:nvPr/>
          </p:nvSpPr>
          <p:spPr>
            <a:xfrm>
              <a:off x="5138850" y="908600"/>
              <a:ext cx="914000" cy="1808800"/>
            </a:xfrm>
            <a:custGeom>
              <a:avLst/>
              <a:gdLst/>
              <a:ahLst/>
              <a:cxnLst/>
              <a:rect l="l" t="t" r="r" b="b"/>
              <a:pathLst>
                <a:path w="36560" h="72352" extrusionOk="0">
                  <a:moveTo>
                    <a:pt x="12142" y="0"/>
                  </a:moveTo>
                  <a:cubicBezTo>
                    <a:pt x="6805" y="0"/>
                    <a:pt x="2469" y="4337"/>
                    <a:pt x="2469" y="9674"/>
                  </a:cubicBezTo>
                  <a:lnTo>
                    <a:pt x="2469" y="26052"/>
                  </a:lnTo>
                  <a:cubicBezTo>
                    <a:pt x="1601" y="26553"/>
                    <a:pt x="100" y="27587"/>
                    <a:pt x="0" y="28921"/>
                  </a:cubicBezTo>
                  <a:lnTo>
                    <a:pt x="2469" y="27720"/>
                  </a:lnTo>
                  <a:lnTo>
                    <a:pt x="2469" y="63746"/>
                  </a:lnTo>
                  <a:cubicBezTo>
                    <a:pt x="2469" y="68516"/>
                    <a:pt x="6305" y="72352"/>
                    <a:pt x="11041" y="72352"/>
                  </a:cubicBezTo>
                  <a:lnTo>
                    <a:pt x="25518" y="72352"/>
                  </a:lnTo>
                  <a:cubicBezTo>
                    <a:pt x="30288" y="72352"/>
                    <a:pt x="34125" y="68516"/>
                    <a:pt x="34125" y="63746"/>
                  </a:cubicBezTo>
                  <a:lnTo>
                    <a:pt x="34125" y="27687"/>
                  </a:lnTo>
                  <a:lnTo>
                    <a:pt x="36560" y="28888"/>
                  </a:lnTo>
                  <a:cubicBezTo>
                    <a:pt x="36493" y="27553"/>
                    <a:pt x="34992" y="26553"/>
                    <a:pt x="34125" y="26019"/>
                  </a:cubicBezTo>
                  <a:lnTo>
                    <a:pt x="34125" y="9674"/>
                  </a:lnTo>
                  <a:cubicBezTo>
                    <a:pt x="34125" y="4337"/>
                    <a:pt x="29788" y="0"/>
                    <a:pt x="2445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45"/>
            <p:cNvSpPr/>
            <p:nvPr/>
          </p:nvSpPr>
          <p:spPr>
            <a:xfrm>
              <a:off x="5047950" y="817700"/>
              <a:ext cx="914000" cy="1809650"/>
            </a:xfrm>
            <a:custGeom>
              <a:avLst/>
              <a:gdLst/>
              <a:ahLst/>
              <a:cxnLst/>
              <a:rect l="l" t="t" r="r" b="b"/>
              <a:pathLst>
                <a:path w="36560" h="72386" extrusionOk="0">
                  <a:moveTo>
                    <a:pt x="12142" y="0"/>
                  </a:moveTo>
                  <a:cubicBezTo>
                    <a:pt x="6805" y="0"/>
                    <a:pt x="2469" y="4337"/>
                    <a:pt x="2469" y="9674"/>
                  </a:cubicBezTo>
                  <a:lnTo>
                    <a:pt x="2469" y="26052"/>
                  </a:lnTo>
                  <a:cubicBezTo>
                    <a:pt x="1601" y="26619"/>
                    <a:pt x="100" y="27620"/>
                    <a:pt x="0" y="28954"/>
                  </a:cubicBezTo>
                  <a:lnTo>
                    <a:pt x="2469" y="27687"/>
                  </a:lnTo>
                  <a:lnTo>
                    <a:pt x="2469" y="63813"/>
                  </a:lnTo>
                  <a:cubicBezTo>
                    <a:pt x="2469" y="68549"/>
                    <a:pt x="6305" y="72385"/>
                    <a:pt x="11075" y="72385"/>
                  </a:cubicBezTo>
                  <a:lnTo>
                    <a:pt x="25518" y="72385"/>
                  </a:lnTo>
                  <a:cubicBezTo>
                    <a:pt x="30288" y="72385"/>
                    <a:pt x="34125" y="68549"/>
                    <a:pt x="34125" y="63813"/>
                  </a:cubicBezTo>
                  <a:lnTo>
                    <a:pt x="34125" y="27720"/>
                  </a:lnTo>
                  <a:lnTo>
                    <a:pt x="36560" y="28954"/>
                  </a:lnTo>
                  <a:cubicBezTo>
                    <a:pt x="36493" y="27620"/>
                    <a:pt x="34992" y="26553"/>
                    <a:pt x="34125" y="26052"/>
                  </a:cubicBezTo>
                  <a:lnTo>
                    <a:pt x="34125" y="9674"/>
                  </a:lnTo>
                  <a:cubicBezTo>
                    <a:pt x="34125" y="4337"/>
                    <a:pt x="29788" y="0"/>
                    <a:pt x="2445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45"/>
            <p:cNvSpPr/>
            <p:nvPr/>
          </p:nvSpPr>
          <p:spPr>
            <a:xfrm>
              <a:off x="5131325" y="868575"/>
              <a:ext cx="747225" cy="1707900"/>
            </a:xfrm>
            <a:custGeom>
              <a:avLst/>
              <a:gdLst/>
              <a:ahLst/>
              <a:cxnLst/>
              <a:rect l="l" t="t" r="r" b="b"/>
              <a:pathLst>
                <a:path w="29889" h="68316" extrusionOk="0">
                  <a:moveTo>
                    <a:pt x="9141" y="0"/>
                  </a:moveTo>
                  <a:cubicBezTo>
                    <a:pt x="4104" y="0"/>
                    <a:pt x="1" y="4103"/>
                    <a:pt x="1" y="9140"/>
                  </a:cubicBezTo>
                  <a:lnTo>
                    <a:pt x="4604" y="29855"/>
                  </a:lnTo>
                  <a:cubicBezTo>
                    <a:pt x="3770" y="30322"/>
                    <a:pt x="4070" y="41029"/>
                    <a:pt x="4104" y="41096"/>
                  </a:cubicBezTo>
                  <a:lnTo>
                    <a:pt x="4137" y="56440"/>
                  </a:lnTo>
                  <a:cubicBezTo>
                    <a:pt x="4137" y="60877"/>
                    <a:pt x="3670" y="68316"/>
                    <a:pt x="8140" y="68316"/>
                  </a:cubicBezTo>
                  <a:lnTo>
                    <a:pt x="21816" y="68316"/>
                  </a:lnTo>
                  <a:cubicBezTo>
                    <a:pt x="26286" y="68316"/>
                    <a:pt x="25853" y="61611"/>
                    <a:pt x="25853" y="57141"/>
                  </a:cubicBezTo>
                  <a:lnTo>
                    <a:pt x="25853" y="41029"/>
                  </a:lnTo>
                  <a:cubicBezTo>
                    <a:pt x="25853" y="41029"/>
                    <a:pt x="26153" y="30355"/>
                    <a:pt x="25319" y="29855"/>
                  </a:cubicBezTo>
                  <a:lnTo>
                    <a:pt x="29889" y="9140"/>
                  </a:lnTo>
                  <a:cubicBezTo>
                    <a:pt x="29889" y="4103"/>
                    <a:pt x="25819" y="0"/>
                    <a:pt x="2078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45"/>
            <p:cNvSpPr/>
            <p:nvPr/>
          </p:nvSpPr>
          <p:spPr>
            <a:xfrm>
              <a:off x="5268925" y="1674975"/>
              <a:ext cx="36725" cy="602950"/>
            </a:xfrm>
            <a:custGeom>
              <a:avLst/>
              <a:gdLst/>
              <a:ahLst/>
              <a:cxnLst/>
              <a:rect l="l" t="t" r="r" b="b"/>
              <a:pathLst>
                <a:path w="1469" h="24118" extrusionOk="0">
                  <a:moveTo>
                    <a:pt x="1" y="0"/>
                  </a:moveTo>
                  <a:lnTo>
                    <a:pt x="1" y="24118"/>
                  </a:lnTo>
                  <a:lnTo>
                    <a:pt x="1469" y="24118"/>
                  </a:lnTo>
                  <a:lnTo>
                    <a:pt x="146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45"/>
            <p:cNvSpPr/>
            <p:nvPr/>
          </p:nvSpPr>
          <p:spPr>
            <a:xfrm>
              <a:off x="5705075" y="1674975"/>
              <a:ext cx="36725" cy="602950"/>
            </a:xfrm>
            <a:custGeom>
              <a:avLst/>
              <a:gdLst/>
              <a:ahLst/>
              <a:cxnLst/>
              <a:rect l="l" t="t" r="r" b="b"/>
              <a:pathLst>
                <a:path w="1469" h="24118" extrusionOk="0">
                  <a:moveTo>
                    <a:pt x="1" y="0"/>
                  </a:moveTo>
                  <a:lnTo>
                    <a:pt x="1" y="24118"/>
                  </a:lnTo>
                  <a:lnTo>
                    <a:pt x="1468" y="24118"/>
                  </a:lnTo>
                  <a:lnTo>
                    <a:pt x="146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45"/>
            <p:cNvSpPr/>
            <p:nvPr/>
          </p:nvSpPr>
          <p:spPr>
            <a:xfrm>
              <a:off x="5776800" y="1321400"/>
              <a:ext cx="92575" cy="572925"/>
            </a:xfrm>
            <a:custGeom>
              <a:avLst/>
              <a:gdLst/>
              <a:ahLst/>
              <a:cxnLst/>
              <a:rect l="l" t="t" r="r" b="b"/>
              <a:pathLst>
                <a:path w="3703" h="22917" extrusionOk="0">
                  <a:moveTo>
                    <a:pt x="3703" y="0"/>
                  </a:moveTo>
                  <a:cubicBezTo>
                    <a:pt x="3703" y="0"/>
                    <a:pt x="1335" y="7572"/>
                    <a:pt x="601" y="12676"/>
                  </a:cubicBezTo>
                  <a:cubicBezTo>
                    <a:pt x="200" y="15244"/>
                    <a:pt x="34" y="18914"/>
                    <a:pt x="0" y="22916"/>
                  </a:cubicBezTo>
                  <a:cubicBezTo>
                    <a:pt x="1268" y="22383"/>
                    <a:pt x="2502" y="21849"/>
                    <a:pt x="3703" y="21315"/>
                  </a:cubicBezTo>
                  <a:lnTo>
                    <a:pt x="370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45"/>
            <p:cNvSpPr/>
            <p:nvPr/>
          </p:nvSpPr>
          <p:spPr>
            <a:xfrm>
              <a:off x="5777625" y="2158650"/>
              <a:ext cx="77575" cy="183275"/>
            </a:xfrm>
            <a:custGeom>
              <a:avLst/>
              <a:gdLst/>
              <a:ahLst/>
              <a:cxnLst/>
              <a:rect l="l" t="t" r="r" b="b"/>
              <a:pathLst>
                <a:path w="3103" h="7331" extrusionOk="0">
                  <a:moveTo>
                    <a:pt x="1" y="1"/>
                  </a:moveTo>
                  <a:lnTo>
                    <a:pt x="1" y="1035"/>
                  </a:lnTo>
                  <a:cubicBezTo>
                    <a:pt x="1" y="6603"/>
                    <a:pt x="1511" y="7330"/>
                    <a:pt x="2301" y="7330"/>
                  </a:cubicBezTo>
                  <a:cubicBezTo>
                    <a:pt x="2580" y="7330"/>
                    <a:pt x="2769" y="7239"/>
                    <a:pt x="2769" y="7239"/>
                  </a:cubicBezTo>
                  <a:cubicBezTo>
                    <a:pt x="2769" y="7239"/>
                    <a:pt x="2936" y="5538"/>
                    <a:pt x="3103" y="3036"/>
                  </a:cubicBezTo>
                  <a:cubicBezTo>
                    <a:pt x="2069" y="2002"/>
                    <a:pt x="1001" y="1001"/>
                    <a:pt x="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45"/>
            <p:cNvSpPr/>
            <p:nvPr/>
          </p:nvSpPr>
          <p:spPr>
            <a:xfrm>
              <a:off x="5776800" y="1897625"/>
              <a:ext cx="94250" cy="309425"/>
            </a:xfrm>
            <a:custGeom>
              <a:avLst/>
              <a:gdLst/>
              <a:ahLst/>
              <a:cxnLst/>
              <a:rect l="l" t="t" r="r" b="b"/>
              <a:pathLst>
                <a:path w="3770" h="12377" extrusionOk="0">
                  <a:moveTo>
                    <a:pt x="3770" y="1"/>
                  </a:moveTo>
                  <a:cubicBezTo>
                    <a:pt x="3536" y="101"/>
                    <a:pt x="3369" y="134"/>
                    <a:pt x="3169" y="201"/>
                  </a:cubicBezTo>
                  <a:cubicBezTo>
                    <a:pt x="2135" y="601"/>
                    <a:pt x="1034" y="968"/>
                    <a:pt x="0" y="1335"/>
                  </a:cubicBezTo>
                  <a:lnTo>
                    <a:pt x="0" y="9541"/>
                  </a:lnTo>
                  <a:cubicBezTo>
                    <a:pt x="1101" y="10475"/>
                    <a:pt x="2202" y="11342"/>
                    <a:pt x="3203" y="12376"/>
                  </a:cubicBezTo>
                  <a:cubicBezTo>
                    <a:pt x="3470" y="8674"/>
                    <a:pt x="3770" y="3704"/>
                    <a:pt x="3770" y="34"/>
                  </a:cubicBezTo>
                  <a:lnTo>
                    <a:pt x="377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45"/>
            <p:cNvSpPr/>
            <p:nvPr/>
          </p:nvSpPr>
          <p:spPr>
            <a:xfrm>
              <a:off x="5139675" y="1321400"/>
              <a:ext cx="93425" cy="572925"/>
            </a:xfrm>
            <a:custGeom>
              <a:avLst/>
              <a:gdLst/>
              <a:ahLst/>
              <a:cxnLst/>
              <a:rect l="l" t="t" r="r" b="b"/>
              <a:pathLst>
                <a:path w="3737" h="22917" extrusionOk="0">
                  <a:moveTo>
                    <a:pt x="0" y="0"/>
                  </a:moveTo>
                  <a:lnTo>
                    <a:pt x="0" y="21315"/>
                  </a:lnTo>
                  <a:cubicBezTo>
                    <a:pt x="1235" y="21849"/>
                    <a:pt x="2469" y="22383"/>
                    <a:pt x="3736" y="22916"/>
                  </a:cubicBezTo>
                  <a:cubicBezTo>
                    <a:pt x="3670" y="18914"/>
                    <a:pt x="3503" y="15244"/>
                    <a:pt x="3136" y="12676"/>
                  </a:cubicBezTo>
                  <a:cubicBezTo>
                    <a:pt x="2402" y="7572"/>
                    <a:pt x="0" y="0"/>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45"/>
            <p:cNvSpPr/>
            <p:nvPr/>
          </p:nvSpPr>
          <p:spPr>
            <a:xfrm>
              <a:off x="5139675" y="1321400"/>
              <a:ext cx="93425" cy="572925"/>
            </a:xfrm>
            <a:custGeom>
              <a:avLst/>
              <a:gdLst/>
              <a:ahLst/>
              <a:cxnLst/>
              <a:rect l="l" t="t" r="r" b="b"/>
              <a:pathLst>
                <a:path w="3737" h="22917" extrusionOk="0">
                  <a:moveTo>
                    <a:pt x="0" y="0"/>
                  </a:moveTo>
                  <a:lnTo>
                    <a:pt x="0" y="21315"/>
                  </a:lnTo>
                  <a:cubicBezTo>
                    <a:pt x="1235" y="21849"/>
                    <a:pt x="2469" y="22383"/>
                    <a:pt x="3736" y="22916"/>
                  </a:cubicBezTo>
                  <a:cubicBezTo>
                    <a:pt x="3670" y="18914"/>
                    <a:pt x="3503" y="15244"/>
                    <a:pt x="3136" y="12676"/>
                  </a:cubicBezTo>
                  <a:cubicBezTo>
                    <a:pt x="2402" y="7572"/>
                    <a:pt x="0" y="0"/>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45"/>
            <p:cNvSpPr/>
            <p:nvPr/>
          </p:nvSpPr>
          <p:spPr>
            <a:xfrm>
              <a:off x="5155525" y="2158650"/>
              <a:ext cx="77575" cy="183275"/>
            </a:xfrm>
            <a:custGeom>
              <a:avLst/>
              <a:gdLst/>
              <a:ahLst/>
              <a:cxnLst/>
              <a:rect l="l" t="t" r="r" b="b"/>
              <a:pathLst>
                <a:path w="3103" h="7331" extrusionOk="0">
                  <a:moveTo>
                    <a:pt x="3102" y="1"/>
                  </a:moveTo>
                  <a:cubicBezTo>
                    <a:pt x="2102" y="1001"/>
                    <a:pt x="1034" y="2002"/>
                    <a:pt x="0" y="3036"/>
                  </a:cubicBezTo>
                  <a:cubicBezTo>
                    <a:pt x="167" y="5538"/>
                    <a:pt x="334" y="7239"/>
                    <a:pt x="334" y="7239"/>
                  </a:cubicBezTo>
                  <a:cubicBezTo>
                    <a:pt x="334" y="7239"/>
                    <a:pt x="523" y="7330"/>
                    <a:pt x="803" y="7330"/>
                  </a:cubicBezTo>
                  <a:cubicBezTo>
                    <a:pt x="1592" y="7330"/>
                    <a:pt x="3102" y="6603"/>
                    <a:pt x="3102" y="1035"/>
                  </a:cubicBezTo>
                  <a:lnTo>
                    <a:pt x="310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45"/>
            <p:cNvSpPr/>
            <p:nvPr/>
          </p:nvSpPr>
          <p:spPr>
            <a:xfrm>
              <a:off x="5139675" y="1897625"/>
              <a:ext cx="94250" cy="309425"/>
            </a:xfrm>
            <a:custGeom>
              <a:avLst/>
              <a:gdLst/>
              <a:ahLst/>
              <a:cxnLst/>
              <a:rect l="l" t="t" r="r" b="b"/>
              <a:pathLst>
                <a:path w="3770" h="12377" extrusionOk="0">
                  <a:moveTo>
                    <a:pt x="0" y="1"/>
                  </a:moveTo>
                  <a:lnTo>
                    <a:pt x="0" y="34"/>
                  </a:lnTo>
                  <a:cubicBezTo>
                    <a:pt x="0" y="3704"/>
                    <a:pt x="301" y="8674"/>
                    <a:pt x="568" y="12376"/>
                  </a:cubicBezTo>
                  <a:cubicBezTo>
                    <a:pt x="1568" y="11342"/>
                    <a:pt x="2669" y="10475"/>
                    <a:pt x="3770" y="9541"/>
                  </a:cubicBezTo>
                  <a:lnTo>
                    <a:pt x="3770" y="1335"/>
                  </a:lnTo>
                  <a:cubicBezTo>
                    <a:pt x="2736" y="968"/>
                    <a:pt x="1635" y="601"/>
                    <a:pt x="601" y="201"/>
                  </a:cubicBezTo>
                  <a:cubicBezTo>
                    <a:pt x="367" y="134"/>
                    <a:pt x="234" y="101"/>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45"/>
            <p:cNvSpPr/>
            <p:nvPr/>
          </p:nvSpPr>
          <p:spPr>
            <a:xfrm>
              <a:off x="5187200" y="1171275"/>
              <a:ext cx="636325" cy="443675"/>
            </a:xfrm>
            <a:custGeom>
              <a:avLst/>
              <a:gdLst/>
              <a:ahLst/>
              <a:cxnLst/>
              <a:rect l="l" t="t" r="r" b="b"/>
              <a:pathLst>
                <a:path w="25453" h="17747" extrusionOk="0">
                  <a:moveTo>
                    <a:pt x="12710" y="1"/>
                  </a:moveTo>
                  <a:cubicBezTo>
                    <a:pt x="3703" y="1"/>
                    <a:pt x="1" y="4404"/>
                    <a:pt x="1" y="4404"/>
                  </a:cubicBezTo>
                  <a:lnTo>
                    <a:pt x="2369" y="17747"/>
                  </a:lnTo>
                  <a:lnTo>
                    <a:pt x="23051" y="17747"/>
                  </a:lnTo>
                  <a:lnTo>
                    <a:pt x="25419" y="4404"/>
                  </a:lnTo>
                  <a:cubicBezTo>
                    <a:pt x="25452" y="4404"/>
                    <a:pt x="21716" y="1"/>
                    <a:pt x="127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45"/>
            <p:cNvSpPr/>
            <p:nvPr/>
          </p:nvSpPr>
          <p:spPr>
            <a:xfrm>
              <a:off x="5202225" y="2329600"/>
              <a:ext cx="603775" cy="265225"/>
            </a:xfrm>
            <a:custGeom>
              <a:avLst/>
              <a:gdLst/>
              <a:ahLst/>
              <a:cxnLst/>
              <a:rect l="l" t="t" r="r" b="b"/>
              <a:pathLst>
                <a:path w="24151" h="10609" extrusionOk="0">
                  <a:moveTo>
                    <a:pt x="1401" y="1"/>
                  </a:moveTo>
                  <a:cubicBezTo>
                    <a:pt x="501" y="2503"/>
                    <a:pt x="167" y="4371"/>
                    <a:pt x="67" y="6172"/>
                  </a:cubicBezTo>
                  <a:cubicBezTo>
                    <a:pt x="0" y="6939"/>
                    <a:pt x="434" y="7706"/>
                    <a:pt x="1134" y="8073"/>
                  </a:cubicBezTo>
                  <a:cubicBezTo>
                    <a:pt x="3002" y="9007"/>
                    <a:pt x="7005" y="10608"/>
                    <a:pt x="12076" y="10608"/>
                  </a:cubicBezTo>
                  <a:cubicBezTo>
                    <a:pt x="17112" y="10608"/>
                    <a:pt x="21115" y="9007"/>
                    <a:pt x="22983" y="8073"/>
                  </a:cubicBezTo>
                  <a:cubicBezTo>
                    <a:pt x="23684" y="7706"/>
                    <a:pt x="24151" y="6939"/>
                    <a:pt x="24084" y="6172"/>
                  </a:cubicBezTo>
                  <a:cubicBezTo>
                    <a:pt x="24017" y="4371"/>
                    <a:pt x="23684" y="2503"/>
                    <a:pt x="22817" y="1"/>
                  </a:cubicBezTo>
                  <a:cubicBezTo>
                    <a:pt x="22817" y="1"/>
                    <a:pt x="18347" y="2236"/>
                    <a:pt x="12109" y="2236"/>
                  </a:cubicBezTo>
                  <a:cubicBezTo>
                    <a:pt x="5904" y="2236"/>
                    <a:pt x="1401" y="1"/>
                    <a:pt x="14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45"/>
            <p:cNvSpPr/>
            <p:nvPr/>
          </p:nvSpPr>
          <p:spPr>
            <a:xfrm>
              <a:off x="5176375" y="2544525"/>
              <a:ext cx="131775" cy="66150"/>
            </a:xfrm>
            <a:custGeom>
              <a:avLst/>
              <a:gdLst/>
              <a:ahLst/>
              <a:cxnLst/>
              <a:rect l="l" t="t" r="r" b="b"/>
              <a:pathLst>
                <a:path w="5271" h="2646" extrusionOk="0">
                  <a:moveTo>
                    <a:pt x="328" y="1"/>
                  </a:moveTo>
                  <a:cubicBezTo>
                    <a:pt x="218" y="1"/>
                    <a:pt x="109" y="4"/>
                    <a:pt x="0" y="10"/>
                  </a:cubicBezTo>
                  <a:lnTo>
                    <a:pt x="0" y="344"/>
                  </a:lnTo>
                  <a:cubicBezTo>
                    <a:pt x="1368" y="1645"/>
                    <a:pt x="3202" y="2512"/>
                    <a:pt x="5271" y="2645"/>
                  </a:cubicBezTo>
                  <a:cubicBezTo>
                    <a:pt x="5171" y="2412"/>
                    <a:pt x="5004" y="2178"/>
                    <a:pt x="4837" y="1978"/>
                  </a:cubicBezTo>
                  <a:cubicBezTo>
                    <a:pt x="3740" y="725"/>
                    <a:pt x="2025" y="1"/>
                    <a:pt x="32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45"/>
            <p:cNvSpPr/>
            <p:nvPr/>
          </p:nvSpPr>
          <p:spPr>
            <a:xfrm>
              <a:off x="5701750" y="2544525"/>
              <a:ext cx="131775" cy="66150"/>
            </a:xfrm>
            <a:custGeom>
              <a:avLst/>
              <a:gdLst/>
              <a:ahLst/>
              <a:cxnLst/>
              <a:rect l="l" t="t" r="r" b="b"/>
              <a:pathLst>
                <a:path w="5271" h="2646" extrusionOk="0">
                  <a:moveTo>
                    <a:pt x="4943" y="1"/>
                  </a:moveTo>
                  <a:cubicBezTo>
                    <a:pt x="3246" y="1"/>
                    <a:pt x="1531" y="725"/>
                    <a:pt x="434" y="1978"/>
                  </a:cubicBezTo>
                  <a:cubicBezTo>
                    <a:pt x="267" y="2178"/>
                    <a:pt x="100" y="2412"/>
                    <a:pt x="0" y="2645"/>
                  </a:cubicBezTo>
                  <a:cubicBezTo>
                    <a:pt x="2035" y="2512"/>
                    <a:pt x="3870" y="1645"/>
                    <a:pt x="5271" y="344"/>
                  </a:cubicBezTo>
                  <a:lnTo>
                    <a:pt x="5271" y="10"/>
                  </a:lnTo>
                  <a:cubicBezTo>
                    <a:pt x="5162" y="4"/>
                    <a:pt x="5052" y="1"/>
                    <a:pt x="494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45"/>
            <p:cNvSpPr/>
            <p:nvPr/>
          </p:nvSpPr>
          <p:spPr>
            <a:xfrm>
              <a:off x="5144525" y="889150"/>
              <a:ext cx="147650" cy="85500"/>
            </a:xfrm>
            <a:custGeom>
              <a:avLst/>
              <a:gdLst/>
              <a:ahLst/>
              <a:cxnLst/>
              <a:rect l="l" t="t" r="r" b="b"/>
              <a:pathLst>
                <a:path w="5906" h="3420" extrusionOk="0">
                  <a:moveTo>
                    <a:pt x="4287" y="1"/>
                  </a:moveTo>
                  <a:cubicBezTo>
                    <a:pt x="2772" y="1"/>
                    <a:pt x="0" y="2034"/>
                    <a:pt x="774" y="3180"/>
                  </a:cubicBezTo>
                  <a:cubicBezTo>
                    <a:pt x="887" y="3347"/>
                    <a:pt x="1082" y="3420"/>
                    <a:pt x="1328" y="3420"/>
                  </a:cubicBezTo>
                  <a:cubicBezTo>
                    <a:pt x="2754" y="3420"/>
                    <a:pt x="5906" y="974"/>
                    <a:pt x="4910" y="178"/>
                  </a:cubicBezTo>
                  <a:cubicBezTo>
                    <a:pt x="4750" y="56"/>
                    <a:pt x="4536" y="1"/>
                    <a:pt x="42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45"/>
            <p:cNvSpPr/>
            <p:nvPr/>
          </p:nvSpPr>
          <p:spPr>
            <a:xfrm>
              <a:off x="5718550" y="889150"/>
              <a:ext cx="147675" cy="85500"/>
            </a:xfrm>
            <a:custGeom>
              <a:avLst/>
              <a:gdLst/>
              <a:ahLst/>
              <a:cxnLst/>
              <a:rect l="l" t="t" r="r" b="b"/>
              <a:pathLst>
                <a:path w="5907" h="3420" extrusionOk="0">
                  <a:moveTo>
                    <a:pt x="1619" y="1"/>
                  </a:moveTo>
                  <a:cubicBezTo>
                    <a:pt x="1371" y="1"/>
                    <a:pt x="1156" y="56"/>
                    <a:pt x="996" y="178"/>
                  </a:cubicBezTo>
                  <a:cubicBezTo>
                    <a:pt x="1" y="974"/>
                    <a:pt x="3153" y="3420"/>
                    <a:pt x="4578" y="3420"/>
                  </a:cubicBezTo>
                  <a:cubicBezTo>
                    <a:pt x="4825" y="3420"/>
                    <a:pt x="5019" y="3347"/>
                    <a:pt x="5132" y="3180"/>
                  </a:cubicBezTo>
                  <a:cubicBezTo>
                    <a:pt x="5906" y="2034"/>
                    <a:pt x="3135" y="1"/>
                    <a:pt x="16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3" name="Google Shape;793;p45"/>
          <p:cNvGrpSpPr/>
          <p:nvPr/>
        </p:nvGrpSpPr>
        <p:grpSpPr>
          <a:xfrm>
            <a:off x="8503282" y="364227"/>
            <a:ext cx="473174" cy="370974"/>
            <a:chOff x="6799884" y="4485050"/>
            <a:chExt cx="924891" cy="725125"/>
          </a:xfrm>
        </p:grpSpPr>
        <p:cxnSp>
          <p:nvCxnSpPr>
            <p:cNvPr id="794" name="Google Shape;794;p45"/>
            <p:cNvCxnSpPr/>
            <p:nvPr/>
          </p:nvCxnSpPr>
          <p:spPr>
            <a:xfrm>
              <a:off x="6799884" y="4857746"/>
              <a:ext cx="877200" cy="0"/>
            </a:xfrm>
            <a:prstGeom prst="straightConnector1">
              <a:avLst/>
            </a:prstGeom>
            <a:noFill/>
            <a:ln w="38100" cap="flat" cmpd="sng">
              <a:solidFill>
                <a:schemeClr val="dk1"/>
              </a:solidFill>
              <a:prstDash val="solid"/>
              <a:round/>
              <a:headEnd type="none" w="med" len="med"/>
              <a:tailEnd type="none" w="med" len="med"/>
            </a:ln>
          </p:spPr>
        </p:cxnSp>
        <p:sp>
          <p:nvSpPr>
            <p:cNvPr id="795" name="Google Shape;795;p45"/>
            <p:cNvSpPr/>
            <p:nvPr/>
          </p:nvSpPr>
          <p:spPr>
            <a:xfrm>
              <a:off x="7353300" y="4485050"/>
              <a:ext cx="371475" cy="725125"/>
            </a:xfrm>
            <a:custGeom>
              <a:avLst/>
              <a:gdLst/>
              <a:ahLst/>
              <a:cxnLst/>
              <a:rect l="l" t="t" r="r" b="b"/>
              <a:pathLst>
                <a:path w="14859" h="29005" extrusionOk="0">
                  <a:moveTo>
                    <a:pt x="0" y="0"/>
                  </a:moveTo>
                  <a:lnTo>
                    <a:pt x="14859" y="14859"/>
                  </a:lnTo>
                  <a:lnTo>
                    <a:pt x="762" y="29005"/>
                  </a:lnTo>
                </a:path>
              </a:pathLst>
            </a:custGeom>
            <a:noFill/>
            <a:ln w="38100" cap="flat" cmpd="sng">
              <a:solidFill>
                <a:schemeClr val="dk1"/>
              </a:solidFill>
              <a:prstDash val="solid"/>
              <a:round/>
              <a:headEnd type="none" w="med" len="med"/>
              <a:tailEnd type="none" w="med" len="med"/>
            </a:ln>
          </p:spPr>
          <p:txBody>
            <a:bodyPr/>
            <a:lstStyle/>
            <a:p>
              <a:endParaRPr lang="en-US"/>
            </a:p>
          </p:txBody>
        </p:sp>
      </p:grpSp>
      <p:sp>
        <p:nvSpPr>
          <p:cNvPr id="4" name="Rectangle 3"/>
          <p:cNvSpPr/>
          <p:nvPr/>
        </p:nvSpPr>
        <p:spPr>
          <a:xfrm>
            <a:off x="829787" y="695853"/>
            <a:ext cx="5638083" cy="369332"/>
          </a:xfrm>
          <a:prstGeom prst="rect">
            <a:avLst/>
          </a:prstGeom>
        </p:spPr>
        <p:txBody>
          <a:bodyPr wrap="none">
            <a:spAutoFit/>
          </a:bodyPr>
          <a:lstStyle/>
          <a:p>
            <a:pPr algn="ctr"/>
            <a:r>
              <a:rPr lang="en-US" sz="1800" b="1" dirty="0">
                <a:solidFill>
                  <a:schemeClr val="bg2"/>
                </a:solidFill>
                <a:latin typeface="Barlow" panose="00000500000000000000" pitchFamily="2" charset="0"/>
                <a:cs typeface="Times New Roman" panose="02020603050405020304" pitchFamily="18" charset="0"/>
              </a:rPr>
              <a:t>Course Name : Microprocessor &amp; Embedded Systems</a:t>
            </a:r>
          </a:p>
        </p:txBody>
      </p:sp>
      <p:sp>
        <p:nvSpPr>
          <p:cNvPr id="5" name="Rectangle 4"/>
          <p:cNvSpPr/>
          <p:nvPr/>
        </p:nvSpPr>
        <p:spPr>
          <a:xfrm>
            <a:off x="1925442" y="1051654"/>
            <a:ext cx="3446777" cy="369332"/>
          </a:xfrm>
          <a:prstGeom prst="rect">
            <a:avLst/>
          </a:prstGeom>
        </p:spPr>
        <p:txBody>
          <a:bodyPr wrap="none">
            <a:spAutoFit/>
          </a:bodyPr>
          <a:lstStyle/>
          <a:p>
            <a:pPr algn="ctr"/>
            <a:r>
              <a:rPr lang="en-US" sz="1800" b="1" dirty="0">
                <a:solidFill>
                  <a:schemeClr val="bg2"/>
                </a:solidFill>
                <a:latin typeface="Barlow" panose="00000500000000000000" pitchFamily="2" charset="0"/>
                <a:cs typeface="Times New Roman" panose="02020603050405020304" pitchFamily="18" charset="0"/>
              </a:rPr>
              <a:t>Course Instructor :MD ALI NOOR</a:t>
            </a:r>
          </a:p>
        </p:txBody>
      </p:sp>
      <p:sp>
        <p:nvSpPr>
          <p:cNvPr id="6" name="Rectangle 5"/>
          <p:cNvSpPr/>
          <p:nvPr/>
        </p:nvSpPr>
        <p:spPr>
          <a:xfrm>
            <a:off x="2809822" y="1307076"/>
            <a:ext cx="1119217" cy="338554"/>
          </a:xfrm>
          <a:prstGeom prst="rect">
            <a:avLst/>
          </a:prstGeom>
        </p:spPr>
        <p:txBody>
          <a:bodyPr wrap="none">
            <a:spAutoFit/>
          </a:bodyPr>
          <a:lstStyle/>
          <a:p>
            <a:pPr lvl="0" algn="ctr" defTabSz="960120">
              <a:spcAft>
                <a:spcPts val="600"/>
              </a:spcAft>
              <a:buClrTx/>
              <a:defRPr/>
            </a:pPr>
            <a:r>
              <a:rPr lang="en-US" sz="1600" kern="1200" dirty="0">
                <a:solidFill>
                  <a:schemeClr val="bg2"/>
                </a:solidFill>
                <a:latin typeface="Barlow" panose="00000500000000000000" pitchFamily="2" charset="0"/>
                <a:cs typeface="Times New Roman" panose="02020603050405020304" pitchFamily="18" charset="0"/>
              </a:rPr>
              <a:t>Section : I </a:t>
            </a:r>
          </a:p>
        </p:txBody>
      </p:sp>
      <p:sp>
        <p:nvSpPr>
          <p:cNvPr id="2" name="Rectangle 1"/>
          <p:cNvSpPr/>
          <p:nvPr/>
        </p:nvSpPr>
        <p:spPr>
          <a:xfrm>
            <a:off x="3773464" y="1309565"/>
            <a:ext cx="1053494" cy="338554"/>
          </a:xfrm>
          <a:prstGeom prst="rect">
            <a:avLst/>
          </a:prstGeom>
        </p:spPr>
        <p:txBody>
          <a:bodyPr wrap="square">
            <a:spAutoFit/>
          </a:bodyPr>
          <a:lstStyle/>
          <a:p>
            <a:pPr lvl="0" algn="ctr" defTabSz="960120">
              <a:spcAft>
                <a:spcPts val="600"/>
              </a:spcAft>
              <a:buClrTx/>
              <a:defRPr/>
            </a:pPr>
            <a:r>
              <a:rPr lang="en-US" sz="1600" kern="1200" dirty="0">
                <a:solidFill>
                  <a:schemeClr val="bg2"/>
                </a:solidFill>
                <a:latin typeface="Barlow" panose="00000500000000000000" pitchFamily="2" charset="0"/>
                <a:cs typeface="Times New Roman" panose="02020603050405020304" pitchFamily="18" charset="0"/>
              </a:rPr>
              <a:t>Group: 03</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483"/>
        <p:cNvGrpSpPr/>
        <p:nvPr/>
      </p:nvGrpSpPr>
      <p:grpSpPr>
        <a:xfrm>
          <a:off x="0" y="0"/>
          <a:ext cx="0" cy="0"/>
          <a:chOff x="0" y="0"/>
          <a:chExt cx="0" cy="0"/>
        </a:xfrm>
      </p:grpSpPr>
      <p:sp>
        <p:nvSpPr>
          <p:cNvPr id="3484" name="Google Shape;3484;p76"/>
          <p:cNvSpPr txBox="1">
            <a:spLocks noGrp="1"/>
          </p:cNvSpPr>
          <p:nvPr>
            <p:ph type="title"/>
          </p:nvPr>
        </p:nvSpPr>
        <p:spPr>
          <a:xfrm>
            <a:off x="754192" y="156496"/>
            <a:ext cx="7704000" cy="572700"/>
          </a:xfrm>
          <a:prstGeom prst="rect">
            <a:avLst/>
          </a:prstGeom>
        </p:spPr>
        <p:txBody>
          <a:bodyPr spcFirstLastPara="1" wrap="square" lIns="91425" tIns="91425" rIns="91425" bIns="91425" anchor="ctr" anchorCtr="0">
            <a:noAutofit/>
          </a:bodyPr>
          <a:lstStyle/>
          <a:p>
            <a:r>
              <a:rPr lang="en" dirty="0"/>
              <a:t>TABLE OF </a:t>
            </a:r>
            <a:r>
              <a:rPr lang="en" dirty="0">
                <a:solidFill>
                  <a:schemeClr val="bg2"/>
                </a:solidFill>
              </a:rPr>
              <a:t>CONTENTS</a:t>
            </a:r>
            <a:endParaRPr dirty="0">
              <a:solidFill>
                <a:schemeClr val="bg2"/>
              </a:solidFill>
            </a:endParaRPr>
          </a:p>
        </p:txBody>
      </p:sp>
      <p:sp>
        <p:nvSpPr>
          <p:cNvPr id="3485" name="Google Shape;3485;p76"/>
          <p:cNvSpPr/>
          <p:nvPr/>
        </p:nvSpPr>
        <p:spPr>
          <a:xfrm>
            <a:off x="3830528" y="2149425"/>
            <a:ext cx="1473300" cy="1473300"/>
          </a:xfrm>
          <a:prstGeom prst="rect">
            <a:avLst/>
          </a:prstGeom>
          <a:no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3486" name="Google Shape;3486;p76"/>
          <p:cNvSpPr/>
          <p:nvPr/>
        </p:nvSpPr>
        <p:spPr>
          <a:xfrm>
            <a:off x="1383338" y="896357"/>
            <a:ext cx="1759200" cy="711000"/>
          </a:xfrm>
          <a:prstGeom prst="roundRect">
            <a:avLst>
              <a:gd name="adj" fmla="val 0"/>
            </a:avLst>
          </a:prstGeom>
          <a:no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2400" b="1" dirty="0">
                <a:solidFill>
                  <a:schemeClr val="dk1"/>
                </a:solidFill>
                <a:latin typeface="Antonio" panose="020B0604020202020204" charset="0"/>
                <a:ea typeface="Barlow"/>
                <a:cs typeface="Times New Roman" panose="02020603050405020304" pitchFamily="18" charset="0"/>
                <a:sym typeface="Barlow"/>
              </a:rPr>
              <a:t>Introduction</a:t>
            </a:r>
            <a:endParaRPr sz="2400" b="1" dirty="0">
              <a:solidFill>
                <a:schemeClr val="dk1"/>
              </a:solidFill>
              <a:latin typeface="Antonio" panose="020B0604020202020204" charset="0"/>
              <a:ea typeface="Barlow"/>
              <a:cs typeface="Times New Roman" panose="02020603050405020304" pitchFamily="18" charset="0"/>
              <a:sym typeface="Barlow"/>
            </a:endParaRPr>
          </a:p>
        </p:txBody>
      </p:sp>
      <p:sp>
        <p:nvSpPr>
          <p:cNvPr id="3487" name="Google Shape;3487;p76"/>
          <p:cNvSpPr/>
          <p:nvPr/>
        </p:nvSpPr>
        <p:spPr>
          <a:xfrm>
            <a:off x="1380766" y="2016654"/>
            <a:ext cx="1759200" cy="711000"/>
          </a:xfrm>
          <a:prstGeom prst="roundRect">
            <a:avLst>
              <a:gd name="adj" fmla="val 0"/>
            </a:avLst>
          </a:prstGeom>
          <a:no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lvl="0" algn="ctr"/>
            <a:r>
              <a:rPr lang="en-US" sz="2500" b="1" dirty="0">
                <a:solidFill>
                  <a:schemeClr val="dk1"/>
                </a:solidFill>
                <a:latin typeface="Antonio" panose="020B0604020202020204" charset="0"/>
                <a:ea typeface="Barlow"/>
                <a:cs typeface="Times New Roman" panose="02020603050405020304" pitchFamily="18" charset="0"/>
                <a:sym typeface="Barlow"/>
              </a:rPr>
              <a:t>Objective</a:t>
            </a:r>
          </a:p>
        </p:txBody>
      </p:sp>
      <p:sp>
        <p:nvSpPr>
          <p:cNvPr id="3488" name="Google Shape;3488;p76"/>
          <p:cNvSpPr/>
          <p:nvPr/>
        </p:nvSpPr>
        <p:spPr>
          <a:xfrm>
            <a:off x="1368696" y="3136801"/>
            <a:ext cx="1759200" cy="711000"/>
          </a:xfrm>
          <a:prstGeom prst="roundRect">
            <a:avLst>
              <a:gd name="adj" fmla="val 0"/>
            </a:avLst>
          </a:prstGeom>
          <a:no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lvl="0" algn="ctr"/>
            <a:r>
              <a:rPr lang="en-US" sz="2400" b="1" dirty="0">
                <a:solidFill>
                  <a:schemeClr val="dk1"/>
                </a:solidFill>
                <a:latin typeface="Antonio" panose="020B0604020202020204" charset="0"/>
                <a:ea typeface="Barlow"/>
                <a:cs typeface="Times New Roman" panose="02020603050405020304" pitchFamily="18" charset="0"/>
                <a:sym typeface="Barlow"/>
              </a:rPr>
              <a:t>Components</a:t>
            </a:r>
          </a:p>
        </p:txBody>
      </p:sp>
      <p:sp>
        <p:nvSpPr>
          <p:cNvPr id="3492" name="Google Shape;3492;p76"/>
          <p:cNvSpPr/>
          <p:nvPr/>
        </p:nvSpPr>
        <p:spPr>
          <a:xfrm>
            <a:off x="693766" y="896507"/>
            <a:ext cx="687000" cy="711000"/>
          </a:xfrm>
          <a:prstGeom prst="roundRect">
            <a:avLst>
              <a:gd name="adj" fmla="val 0"/>
            </a:avLst>
          </a:prstGeom>
          <a:solidFill>
            <a:schemeClr val="dk2"/>
          </a:solidFill>
          <a:ln w="38100" cap="flat" cmpd="sng">
            <a:solidFill>
              <a:schemeClr val="dk1"/>
            </a:solidFill>
            <a:prstDash val="solid"/>
            <a:round/>
            <a:headEnd type="none" w="sm" len="sm"/>
            <a:tailEnd type="none" w="sm" len="sm"/>
          </a:ln>
        </p:spPr>
        <p:txBody>
          <a:bodyPr spcFirstLastPara="1" wrap="square" lIns="91425" tIns="182875" rIns="91425" bIns="91425" anchor="ctr" anchorCtr="0">
            <a:noAutofit/>
          </a:bodyPr>
          <a:lstStyle/>
          <a:p>
            <a:pPr marL="0" lvl="0" indent="0" algn="ctr" rtl="0">
              <a:lnSpc>
                <a:spcPct val="115000"/>
              </a:lnSpc>
              <a:spcBef>
                <a:spcPts val="0"/>
              </a:spcBef>
              <a:spcAft>
                <a:spcPts val="0"/>
              </a:spcAft>
              <a:buNone/>
            </a:pPr>
            <a:r>
              <a:rPr lang="en" sz="2500" b="1">
                <a:solidFill>
                  <a:schemeClr val="lt1"/>
                </a:solidFill>
                <a:latin typeface="Antonio"/>
                <a:ea typeface="Antonio"/>
                <a:cs typeface="Antonio"/>
                <a:sym typeface="Antonio"/>
              </a:rPr>
              <a:t>1</a:t>
            </a:r>
            <a:endParaRPr sz="2500" b="1">
              <a:solidFill>
                <a:schemeClr val="lt1"/>
              </a:solidFill>
              <a:latin typeface="Antonio"/>
              <a:ea typeface="Antonio"/>
              <a:cs typeface="Antonio"/>
              <a:sym typeface="Antonio"/>
            </a:endParaRPr>
          </a:p>
        </p:txBody>
      </p:sp>
      <p:sp>
        <p:nvSpPr>
          <p:cNvPr id="3493" name="Google Shape;3493;p76"/>
          <p:cNvSpPr/>
          <p:nvPr/>
        </p:nvSpPr>
        <p:spPr>
          <a:xfrm>
            <a:off x="693766" y="2016654"/>
            <a:ext cx="687000" cy="711000"/>
          </a:xfrm>
          <a:prstGeom prst="roundRect">
            <a:avLst>
              <a:gd name="adj" fmla="val 0"/>
            </a:avLst>
          </a:prstGeom>
          <a:solidFill>
            <a:schemeClr val="dk2"/>
          </a:solidFill>
          <a:ln w="38100" cap="flat" cmpd="sng">
            <a:solidFill>
              <a:schemeClr val="dk1"/>
            </a:solidFill>
            <a:prstDash val="solid"/>
            <a:round/>
            <a:headEnd type="none" w="sm" len="sm"/>
            <a:tailEnd type="none" w="sm" len="sm"/>
          </a:ln>
        </p:spPr>
        <p:txBody>
          <a:bodyPr spcFirstLastPara="1" wrap="square" lIns="91425" tIns="182875" rIns="91425" bIns="91425" anchor="ctr" anchorCtr="0">
            <a:noAutofit/>
          </a:bodyPr>
          <a:lstStyle/>
          <a:p>
            <a:pPr marL="0" lvl="0" indent="0" algn="ctr" rtl="0">
              <a:lnSpc>
                <a:spcPct val="115000"/>
              </a:lnSpc>
              <a:spcBef>
                <a:spcPts val="0"/>
              </a:spcBef>
              <a:spcAft>
                <a:spcPts val="0"/>
              </a:spcAft>
              <a:buNone/>
            </a:pPr>
            <a:r>
              <a:rPr lang="en" sz="2500" b="1">
                <a:solidFill>
                  <a:schemeClr val="lt1"/>
                </a:solidFill>
                <a:latin typeface="Antonio"/>
                <a:ea typeface="Antonio"/>
                <a:cs typeface="Antonio"/>
                <a:sym typeface="Antonio"/>
              </a:rPr>
              <a:t>2</a:t>
            </a:r>
            <a:endParaRPr sz="2500" b="1">
              <a:solidFill>
                <a:schemeClr val="lt1"/>
              </a:solidFill>
              <a:latin typeface="Antonio"/>
              <a:ea typeface="Antonio"/>
              <a:cs typeface="Antonio"/>
              <a:sym typeface="Antonio"/>
            </a:endParaRPr>
          </a:p>
        </p:txBody>
      </p:sp>
      <p:sp>
        <p:nvSpPr>
          <p:cNvPr id="3494" name="Google Shape;3494;p76"/>
          <p:cNvSpPr/>
          <p:nvPr/>
        </p:nvSpPr>
        <p:spPr>
          <a:xfrm>
            <a:off x="679124" y="3136801"/>
            <a:ext cx="687000" cy="711000"/>
          </a:xfrm>
          <a:prstGeom prst="roundRect">
            <a:avLst>
              <a:gd name="adj" fmla="val 0"/>
            </a:avLst>
          </a:prstGeom>
          <a:solidFill>
            <a:schemeClr val="dk2"/>
          </a:solidFill>
          <a:ln w="38100" cap="flat" cmpd="sng">
            <a:solidFill>
              <a:schemeClr val="dk1"/>
            </a:solidFill>
            <a:prstDash val="solid"/>
            <a:round/>
            <a:headEnd type="none" w="sm" len="sm"/>
            <a:tailEnd type="none" w="sm" len="sm"/>
          </a:ln>
        </p:spPr>
        <p:txBody>
          <a:bodyPr spcFirstLastPara="1" wrap="square" lIns="91425" tIns="182875" rIns="91425" bIns="91425" anchor="ctr" anchorCtr="0">
            <a:noAutofit/>
          </a:bodyPr>
          <a:lstStyle/>
          <a:p>
            <a:pPr marL="0" lvl="0" indent="0" algn="ctr" rtl="0">
              <a:lnSpc>
                <a:spcPct val="115000"/>
              </a:lnSpc>
              <a:spcBef>
                <a:spcPts val="0"/>
              </a:spcBef>
              <a:spcAft>
                <a:spcPts val="0"/>
              </a:spcAft>
              <a:buNone/>
            </a:pPr>
            <a:r>
              <a:rPr lang="en" sz="2500" b="1">
                <a:solidFill>
                  <a:schemeClr val="lt1"/>
                </a:solidFill>
                <a:latin typeface="Antonio"/>
                <a:ea typeface="Antonio"/>
                <a:cs typeface="Antonio"/>
                <a:sym typeface="Antonio"/>
              </a:rPr>
              <a:t>3</a:t>
            </a:r>
            <a:endParaRPr sz="2500" b="1">
              <a:solidFill>
                <a:schemeClr val="lt1"/>
              </a:solidFill>
              <a:latin typeface="Antonio"/>
              <a:ea typeface="Antonio"/>
              <a:cs typeface="Antonio"/>
              <a:sym typeface="Antonio"/>
            </a:endParaRPr>
          </a:p>
        </p:txBody>
      </p:sp>
      <p:grpSp>
        <p:nvGrpSpPr>
          <p:cNvPr id="3557" name="Google Shape;3557;p76"/>
          <p:cNvGrpSpPr/>
          <p:nvPr/>
        </p:nvGrpSpPr>
        <p:grpSpPr>
          <a:xfrm>
            <a:off x="4107748" y="2540069"/>
            <a:ext cx="939871" cy="711044"/>
            <a:chOff x="7588100" y="3010925"/>
            <a:chExt cx="1215875" cy="919850"/>
          </a:xfrm>
        </p:grpSpPr>
        <p:sp>
          <p:nvSpPr>
            <p:cNvPr id="3558" name="Google Shape;3558;p76"/>
            <p:cNvSpPr/>
            <p:nvPr/>
          </p:nvSpPr>
          <p:spPr>
            <a:xfrm>
              <a:off x="7775725" y="3676400"/>
              <a:ext cx="205175" cy="118450"/>
            </a:xfrm>
            <a:custGeom>
              <a:avLst/>
              <a:gdLst/>
              <a:ahLst/>
              <a:cxnLst/>
              <a:rect l="l" t="t" r="r" b="b"/>
              <a:pathLst>
                <a:path w="8207" h="4738" extrusionOk="0">
                  <a:moveTo>
                    <a:pt x="0" y="1"/>
                  </a:moveTo>
                  <a:lnTo>
                    <a:pt x="0" y="2002"/>
                  </a:lnTo>
                  <a:cubicBezTo>
                    <a:pt x="0" y="3503"/>
                    <a:pt x="1268" y="4738"/>
                    <a:pt x="2769" y="4738"/>
                  </a:cubicBezTo>
                  <a:lnTo>
                    <a:pt x="5438" y="4738"/>
                  </a:lnTo>
                  <a:cubicBezTo>
                    <a:pt x="6939" y="4738"/>
                    <a:pt x="8206" y="3503"/>
                    <a:pt x="8206" y="2002"/>
                  </a:cubicBezTo>
                  <a:lnTo>
                    <a:pt x="820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9" name="Google Shape;3559;p76"/>
            <p:cNvSpPr/>
            <p:nvPr/>
          </p:nvSpPr>
          <p:spPr>
            <a:xfrm>
              <a:off x="8412850" y="3676400"/>
              <a:ext cx="204325" cy="118450"/>
            </a:xfrm>
            <a:custGeom>
              <a:avLst/>
              <a:gdLst/>
              <a:ahLst/>
              <a:cxnLst/>
              <a:rect l="l" t="t" r="r" b="b"/>
              <a:pathLst>
                <a:path w="8173" h="4738" extrusionOk="0">
                  <a:moveTo>
                    <a:pt x="0" y="1"/>
                  </a:moveTo>
                  <a:lnTo>
                    <a:pt x="0" y="2002"/>
                  </a:lnTo>
                  <a:cubicBezTo>
                    <a:pt x="0" y="3503"/>
                    <a:pt x="1268" y="4738"/>
                    <a:pt x="2769" y="4738"/>
                  </a:cubicBezTo>
                  <a:lnTo>
                    <a:pt x="5438" y="4738"/>
                  </a:lnTo>
                  <a:cubicBezTo>
                    <a:pt x="6939" y="4738"/>
                    <a:pt x="8173" y="3503"/>
                    <a:pt x="8173" y="2002"/>
                  </a:cubicBezTo>
                  <a:lnTo>
                    <a:pt x="817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0" name="Google Shape;3560;p76"/>
            <p:cNvSpPr/>
            <p:nvPr/>
          </p:nvSpPr>
          <p:spPr>
            <a:xfrm>
              <a:off x="7707350" y="3095150"/>
              <a:ext cx="975725" cy="298575"/>
            </a:xfrm>
            <a:custGeom>
              <a:avLst/>
              <a:gdLst/>
              <a:ahLst/>
              <a:cxnLst/>
              <a:rect l="l" t="t" r="r" b="b"/>
              <a:pathLst>
                <a:path w="39029" h="11943" extrusionOk="0">
                  <a:moveTo>
                    <a:pt x="8573" y="1"/>
                  </a:moveTo>
                  <a:cubicBezTo>
                    <a:pt x="8306" y="1"/>
                    <a:pt x="7973" y="168"/>
                    <a:pt x="7806" y="468"/>
                  </a:cubicBezTo>
                  <a:cubicBezTo>
                    <a:pt x="6004" y="3837"/>
                    <a:pt x="4670" y="5772"/>
                    <a:pt x="4370" y="8674"/>
                  </a:cubicBezTo>
                  <a:lnTo>
                    <a:pt x="367" y="8674"/>
                  </a:lnTo>
                  <a:cubicBezTo>
                    <a:pt x="167" y="8674"/>
                    <a:pt x="0" y="8840"/>
                    <a:pt x="0" y="9041"/>
                  </a:cubicBezTo>
                  <a:lnTo>
                    <a:pt x="0" y="9941"/>
                  </a:lnTo>
                  <a:cubicBezTo>
                    <a:pt x="0" y="10141"/>
                    <a:pt x="167" y="10308"/>
                    <a:pt x="367" y="10308"/>
                  </a:cubicBezTo>
                  <a:lnTo>
                    <a:pt x="4337" y="10308"/>
                  </a:lnTo>
                  <a:cubicBezTo>
                    <a:pt x="4337" y="10809"/>
                    <a:pt x="4370" y="11342"/>
                    <a:pt x="4470" y="11943"/>
                  </a:cubicBezTo>
                  <a:lnTo>
                    <a:pt x="6171" y="10942"/>
                  </a:lnTo>
                  <a:cubicBezTo>
                    <a:pt x="5971" y="7006"/>
                    <a:pt x="7039" y="6472"/>
                    <a:pt x="8640" y="2870"/>
                  </a:cubicBezTo>
                  <a:cubicBezTo>
                    <a:pt x="8806" y="2503"/>
                    <a:pt x="8973" y="2169"/>
                    <a:pt x="9140" y="1835"/>
                  </a:cubicBezTo>
                  <a:cubicBezTo>
                    <a:pt x="9253" y="1829"/>
                    <a:pt x="9370" y="1826"/>
                    <a:pt x="9487" y="1826"/>
                  </a:cubicBezTo>
                  <a:cubicBezTo>
                    <a:pt x="9957" y="1826"/>
                    <a:pt x="10448" y="1869"/>
                    <a:pt x="10875" y="1869"/>
                  </a:cubicBezTo>
                  <a:lnTo>
                    <a:pt x="28054" y="1869"/>
                  </a:lnTo>
                  <a:cubicBezTo>
                    <a:pt x="28654" y="1869"/>
                    <a:pt x="29221" y="1835"/>
                    <a:pt x="29821" y="1835"/>
                  </a:cubicBezTo>
                  <a:cubicBezTo>
                    <a:pt x="29988" y="2169"/>
                    <a:pt x="30155" y="2536"/>
                    <a:pt x="30322" y="2870"/>
                  </a:cubicBezTo>
                  <a:cubicBezTo>
                    <a:pt x="31890" y="6439"/>
                    <a:pt x="32990" y="7006"/>
                    <a:pt x="32790" y="10942"/>
                  </a:cubicBezTo>
                  <a:lnTo>
                    <a:pt x="34491" y="11943"/>
                  </a:lnTo>
                  <a:cubicBezTo>
                    <a:pt x="34558" y="11342"/>
                    <a:pt x="34558" y="10809"/>
                    <a:pt x="34625" y="10308"/>
                  </a:cubicBezTo>
                  <a:lnTo>
                    <a:pt x="38561" y="10308"/>
                  </a:lnTo>
                  <a:cubicBezTo>
                    <a:pt x="38795" y="10308"/>
                    <a:pt x="38928" y="10141"/>
                    <a:pt x="38928" y="9941"/>
                  </a:cubicBezTo>
                  <a:lnTo>
                    <a:pt x="38928" y="9041"/>
                  </a:lnTo>
                  <a:cubicBezTo>
                    <a:pt x="39028" y="8874"/>
                    <a:pt x="38861" y="8674"/>
                    <a:pt x="38661" y="8674"/>
                  </a:cubicBezTo>
                  <a:lnTo>
                    <a:pt x="34658" y="8674"/>
                  </a:lnTo>
                  <a:cubicBezTo>
                    <a:pt x="34358" y="5772"/>
                    <a:pt x="33024" y="3837"/>
                    <a:pt x="31222" y="468"/>
                  </a:cubicBezTo>
                  <a:cubicBezTo>
                    <a:pt x="31056" y="168"/>
                    <a:pt x="30755" y="1"/>
                    <a:pt x="304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1" name="Google Shape;3561;p76"/>
            <p:cNvSpPr/>
            <p:nvPr/>
          </p:nvSpPr>
          <p:spPr>
            <a:xfrm>
              <a:off x="7759050" y="3363675"/>
              <a:ext cx="874800" cy="234375"/>
            </a:xfrm>
            <a:custGeom>
              <a:avLst/>
              <a:gdLst/>
              <a:ahLst/>
              <a:cxnLst/>
              <a:rect l="l" t="t" r="r" b="b"/>
              <a:pathLst>
                <a:path w="34992" h="9375" extrusionOk="0">
                  <a:moveTo>
                    <a:pt x="26119" y="4671"/>
                  </a:moveTo>
                  <a:lnTo>
                    <a:pt x="26119" y="7106"/>
                  </a:lnTo>
                  <a:lnTo>
                    <a:pt x="8940" y="7106"/>
                  </a:lnTo>
                  <a:lnTo>
                    <a:pt x="8940" y="4671"/>
                  </a:lnTo>
                  <a:close/>
                  <a:moveTo>
                    <a:pt x="4637" y="5938"/>
                  </a:moveTo>
                  <a:cubicBezTo>
                    <a:pt x="4937" y="5938"/>
                    <a:pt x="5204" y="6205"/>
                    <a:pt x="5204" y="6505"/>
                  </a:cubicBezTo>
                  <a:lnTo>
                    <a:pt x="5204" y="7706"/>
                  </a:lnTo>
                  <a:cubicBezTo>
                    <a:pt x="5204" y="8007"/>
                    <a:pt x="4937" y="8240"/>
                    <a:pt x="4637" y="8240"/>
                  </a:cubicBezTo>
                  <a:lnTo>
                    <a:pt x="1735" y="8240"/>
                  </a:lnTo>
                  <a:cubicBezTo>
                    <a:pt x="1435" y="8240"/>
                    <a:pt x="1201" y="8007"/>
                    <a:pt x="1201" y="7706"/>
                  </a:cubicBezTo>
                  <a:lnTo>
                    <a:pt x="1201" y="6505"/>
                  </a:lnTo>
                  <a:cubicBezTo>
                    <a:pt x="1201" y="6205"/>
                    <a:pt x="1435" y="5938"/>
                    <a:pt x="1735" y="5938"/>
                  </a:cubicBezTo>
                  <a:close/>
                  <a:moveTo>
                    <a:pt x="33257" y="5938"/>
                  </a:moveTo>
                  <a:cubicBezTo>
                    <a:pt x="33558" y="5938"/>
                    <a:pt x="33791" y="6205"/>
                    <a:pt x="33791" y="6505"/>
                  </a:cubicBezTo>
                  <a:lnTo>
                    <a:pt x="33791" y="7706"/>
                  </a:lnTo>
                  <a:cubicBezTo>
                    <a:pt x="33791" y="8007"/>
                    <a:pt x="33558" y="8240"/>
                    <a:pt x="33257" y="8240"/>
                  </a:cubicBezTo>
                  <a:lnTo>
                    <a:pt x="30322" y="8240"/>
                  </a:lnTo>
                  <a:cubicBezTo>
                    <a:pt x="30055" y="8240"/>
                    <a:pt x="29788" y="8007"/>
                    <a:pt x="29788" y="7706"/>
                  </a:cubicBezTo>
                  <a:lnTo>
                    <a:pt x="29788" y="6505"/>
                  </a:lnTo>
                  <a:cubicBezTo>
                    <a:pt x="29788" y="6205"/>
                    <a:pt x="30055" y="5938"/>
                    <a:pt x="30322" y="5938"/>
                  </a:cubicBezTo>
                  <a:close/>
                  <a:moveTo>
                    <a:pt x="4537" y="1"/>
                  </a:moveTo>
                  <a:lnTo>
                    <a:pt x="1301" y="1869"/>
                  </a:lnTo>
                  <a:cubicBezTo>
                    <a:pt x="534" y="2336"/>
                    <a:pt x="0" y="3203"/>
                    <a:pt x="0" y="4104"/>
                  </a:cubicBezTo>
                  <a:lnTo>
                    <a:pt x="0" y="9374"/>
                  </a:lnTo>
                  <a:lnTo>
                    <a:pt x="34959" y="9374"/>
                  </a:lnTo>
                  <a:lnTo>
                    <a:pt x="34959" y="4104"/>
                  </a:lnTo>
                  <a:cubicBezTo>
                    <a:pt x="34992" y="3136"/>
                    <a:pt x="34492" y="2302"/>
                    <a:pt x="33724" y="1869"/>
                  </a:cubicBezTo>
                  <a:lnTo>
                    <a:pt x="3048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2" name="Google Shape;3562;p76"/>
            <p:cNvSpPr/>
            <p:nvPr/>
          </p:nvSpPr>
          <p:spPr>
            <a:xfrm>
              <a:off x="7718175" y="3598025"/>
              <a:ext cx="959050" cy="78400"/>
            </a:xfrm>
            <a:custGeom>
              <a:avLst/>
              <a:gdLst/>
              <a:ahLst/>
              <a:cxnLst/>
              <a:rect l="l" t="t" r="r" b="b"/>
              <a:pathLst>
                <a:path w="38362" h="3136" extrusionOk="0">
                  <a:moveTo>
                    <a:pt x="3737" y="400"/>
                  </a:moveTo>
                  <a:cubicBezTo>
                    <a:pt x="4037" y="400"/>
                    <a:pt x="4271" y="667"/>
                    <a:pt x="4271" y="968"/>
                  </a:cubicBezTo>
                  <a:lnTo>
                    <a:pt x="4271" y="2168"/>
                  </a:lnTo>
                  <a:cubicBezTo>
                    <a:pt x="4271" y="2469"/>
                    <a:pt x="4037" y="2702"/>
                    <a:pt x="3737" y="2702"/>
                  </a:cubicBezTo>
                  <a:lnTo>
                    <a:pt x="2536" y="2702"/>
                  </a:lnTo>
                  <a:cubicBezTo>
                    <a:pt x="2236" y="2702"/>
                    <a:pt x="2002" y="2469"/>
                    <a:pt x="2002" y="2168"/>
                  </a:cubicBezTo>
                  <a:lnTo>
                    <a:pt x="2002" y="968"/>
                  </a:lnTo>
                  <a:cubicBezTo>
                    <a:pt x="2002" y="667"/>
                    <a:pt x="2236" y="400"/>
                    <a:pt x="2536" y="400"/>
                  </a:cubicBezTo>
                  <a:close/>
                  <a:moveTo>
                    <a:pt x="35726" y="400"/>
                  </a:moveTo>
                  <a:cubicBezTo>
                    <a:pt x="36027" y="400"/>
                    <a:pt x="36260" y="667"/>
                    <a:pt x="36260" y="968"/>
                  </a:cubicBezTo>
                  <a:lnTo>
                    <a:pt x="36260" y="2168"/>
                  </a:lnTo>
                  <a:lnTo>
                    <a:pt x="36227" y="2168"/>
                  </a:lnTo>
                  <a:cubicBezTo>
                    <a:pt x="36227" y="2469"/>
                    <a:pt x="35960" y="2702"/>
                    <a:pt x="35693" y="2702"/>
                  </a:cubicBezTo>
                  <a:lnTo>
                    <a:pt x="34525" y="2702"/>
                  </a:lnTo>
                  <a:cubicBezTo>
                    <a:pt x="34225" y="2702"/>
                    <a:pt x="33958" y="2469"/>
                    <a:pt x="33958" y="2168"/>
                  </a:cubicBezTo>
                  <a:lnTo>
                    <a:pt x="33958" y="968"/>
                  </a:lnTo>
                  <a:cubicBezTo>
                    <a:pt x="33958" y="667"/>
                    <a:pt x="34225" y="400"/>
                    <a:pt x="34525" y="400"/>
                  </a:cubicBezTo>
                  <a:close/>
                  <a:moveTo>
                    <a:pt x="1669" y="0"/>
                  </a:moveTo>
                  <a:cubicBezTo>
                    <a:pt x="735" y="0"/>
                    <a:pt x="1" y="734"/>
                    <a:pt x="1" y="1668"/>
                  </a:cubicBezTo>
                  <a:cubicBezTo>
                    <a:pt x="1" y="2502"/>
                    <a:pt x="668" y="3136"/>
                    <a:pt x="1435" y="3136"/>
                  </a:cubicBezTo>
                  <a:lnTo>
                    <a:pt x="36894" y="3136"/>
                  </a:lnTo>
                  <a:cubicBezTo>
                    <a:pt x="37728" y="3136"/>
                    <a:pt x="38362" y="2469"/>
                    <a:pt x="38362" y="1668"/>
                  </a:cubicBezTo>
                  <a:cubicBezTo>
                    <a:pt x="38362" y="734"/>
                    <a:pt x="37594" y="0"/>
                    <a:pt x="366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3" name="Google Shape;3563;p76"/>
            <p:cNvSpPr/>
            <p:nvPr/>
          </p:nvSpPr>
          <p:spPr>
            <a:xfrm>
              <a:off x="7588100" y="3897400"/>
              <a:ext cx="1215875" cy="33375"/>
            </a:xfrm>
            <a:custGeom>
              <a:avLst/>
              <a:gdLst/>
              <a:ahLst/>
              <a:cxnLst/>
              <a:rect l="l" t="t" r="r" b="b"/>
              <a:pathLst>
                <a:path w="48635" h="1335" extrusionOk="0">
                  <a:moveTo>
                    <a:pt x="0" y="0"/>
                  </a:moveTo>
                  <a:lnTo>
                    <a:pt x="0" y="1335"/>
                  </a:lnTo>
                  <a:lnTo>
                    <a:pt x="48635" y="1335"/>
                  </a:lnTo>
                  <a:lnTo>
                    <a:pt x="4863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4" name="Google Shape;3564;p76"/>
            <p:cNvSpPr/>
            <p:nvPr/>
          </p:nvSpPr>
          <p:spPr>
            <a:xfrm>
              <a:off x="8020075" y="3010925"/>
              <a:ext cx="352775" cy="85100"/>
            </a:xfrm>
            <a:custGeom>
              <a:avLst/>
              <a:gdLst/>
              <a:ahLst/>
              <a:cxnLst/>
              <a:rect l="l" t="t" r="r" b="b"/>
              <a:pathLst>
                <a:path w="14111" h="3404" extrusionOk="0">
                  <a:moveTo>
                    <a:pt x="0" y="1"/>
                  </a:moveTo>
                  <a:lnTo>
                    <a:pt x="0" y="3403"/>
                  </a:lnTo>
                  <a:lnTo>
                    <a:pt x="14110" y="3403"/>
                  </a:lnTo>
                  <a:lnTo>
                    <a:pt x="1411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6" name="Google Shape;3486;p76"/>
          <p:cNvSpPr/>
          <p:nvPr/>
        </p:nvSpPr>
        <p:spPr>
          <a:xfrm>
            <a:off x="6707850" y="896357"/>
            <a:ext cx="1759200" cy="711000"/>
          </a:xfrm>
          <a:prstGeom prst="roundRect">
            <a:avLst>
              <a:gd name="adj" fmla="val 0"/>
            </a:avLst>
          </a:prstGeom>
          <a:no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2400" b="1" dirty="0">
                <a:solidFill>
                  <a:schemeClr val="dk1"/>
                </a:solidFill>
                <a:latin typeface="Antonio" panose="020B0604020202020204" charset="0"/>
                <a:ea typeface="Barlow"/>
                <a:cs typeface="Times New Roman" panose="02020603050405020304" pitchFamily="18" charset="0"/>
                <a:sym typeface="Barlow"/>
              </a:rPr>
              <a:t>Working Method</a:t>
            </a:r>
            <a:endParaRPr sz="2400" b="1" dirty="0">
              <a:solidFill>
                <a:schemeClr val="dk1"/>
              </a:solidFill>
              <a:latin typeface="Antonio" panose="020B0604020202020204" charset="0"/>
              <a:ea typeface="Barlow"/>
              <a:cs typeface="Times New Roman" panose="02020603050405020304" pitchFamily="18" charset="0"/>
              <a:sym typeface="Barlow"/>
            </a:endParaRPr>
          </a:p>
        </p:txBody>
      </p:sp>
      <p:sp>
        <p:nvSpPr>
          <p:cNvPr id="87" name="Google Shape;3487;p76"/>
          <p:cNvSpPr/>
          <p:nvPr/>
        </p:nvSpPr>
        <p:spPr>
          <a:xfrm>
            <a:off x="6705278" y="2016654"/>
            <a:ext cx="1759200" cy="711000"/>
          </a:xfrm>
          <a:prstGeom prst="roundRect">
            <a:avLst>
              <a:gd name="adj" fmla="val 0"/>
            </a:avLst>
          </a:prstGeom>
          <a:no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lvl="0" algn="ctr"/>
            <a:r>
              <a:rPr lang="en-US" sz="2500" b="1" dirty="0">
                <a:solidFill>
                  <a:schemeClr val="dk1"/>
                </a:solidFill>
                <a:latin typeface="Antonio" panose="020B0604020202020204" charset="0"/>
                <a:ea typeface="Barlow"/>
                <a:cs typeface="Times New Roman" panose="02020603050405020304" pitchFamily="18" charset="0"/>
                <a:sym typeface="Barlow"/>
              </a:rPr>
              <a:t>Result</a:t>
            </a:r>
          </a:p>
        </p:txBody>
      </p:sp>
      <p:sp>
        <p:nvSpPr>
          <p:cNvPr id="88" name="Google Shape;3488;p76"/>
          <p:cNvSpPr/>
          <p:nvPr/>
        </p:nvSpPr>
        <p:spPr>
          <a:xfrm>
            <a:off x="6693208" y="3136801"/>
            <a:ext cx="1759200" cy="711000"/>
          </a:xfrm>
          <a:prstGeom prst="roundRect">
            <a:avLst>
              <a:gd name="adj" fmla="val 0"/>
            </a:avLst>
          </a:prstGeom>
          <a:no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lvl="0" algn="ctr"/>
            <a:r>
              <a:rPr lang="en-US" sz="2400" b="1" dirty="0">
                <a:solidFill>
                  <a:schemeClr val="dk1"/>
                </a:solidFill>
                <a:latin typeface="Antonio" panose="020B0604020202020204" charset="0"/>
                <a:ea typeface="Barlow"/>
                <a:cs typeface="Times New Roman" panose="02020603050405020304" pitchFamily="18" charset="0"/>
                <a:sym typeface="Barlow"/>
              </a:rPr>
              <a:t>Discussion</a:t>
            </a:r>
          </a:p>
        </p:txBody>
      </p:sp>
      <p:sp>
        <p:nvSpPr>
          <p:cNvPr id="89" name="Google Shape;3492;p76"/>
          <p:cNvSpPr/>
          <p:nvPr/>
        </p:nvSpPr>
        <p:spPr>
          <a:xfrm>
            <a:off x="6018278" y="896507"/>
            <a:ext cx="687000" cy="711000"/>
          </a:xfrm>
          <a:prstGeom prst="roundRect">
            <a:avLst>
              <a:gd name="adj" fmla="val 0"/>
            </a:avLst>
          </a:prstGeom>
          <a:solidFill>
            <a:schemeClr val="dk2"/>
          </a:solidFill>
          <a:ln w="38100" cap="flat" cmpd="sng">
            <a:solidFill>
              <a:schemeClr val="dk1"/>
            </a:solidFill>
            <a:prstDash val="solid"/>
            <a:round/>
            <a:headEnd type="none" w="sm" len="sm"/>
            <a:tailEnd type="none" w="sm" len="sm"/>
          </a:ln>
        </p:spPr>
        <p:txBody>
          <a:bodyPr spcFirstLastPara="1" wrap="square" lIns="91425" tIns="182875" rIns="91425" bIns="91425" anchor="ctr" anchorCtr="0">
            <a:noAutofit/>
          </a:bodyPr>
          <a:lstStyle/>
          <a:p>
            <a:pPr marL="0" lvl="0" indent="0" algn="ctr" rtl="0">
              <a:lnSpc>
                <a:spcPct val="115000"/>
              </a:lnSpc>
              <a:spcBef>
                <a:spcPts val="0"/>
              </a:spcBef>
              <a:spcAft>
                <a:spcPts val="0"/>
              </a:spcAft>
              <a:buNone/>
            </a:pPr>
            <a:r>
              <a:rPr lang="en" sz="2500" b="1" dirty="0">
                <a:solidFill>
                  <a:schemeClr val="lt1"/>
                </a:solidFill>
                <a:latin typeface="Antonio"/>
                <a:ea typeface="Antonio"/>
                <a:cs typeface="Antonio"/>
                <a:sym typeface="Antonio"/>
              </a:rPr>
              <a:t>5</a:t>
            </a:r>
            <a:endParaRPr sz="2500" b="1" dirty="0">
              <a:solidFill>
                <a:schemeClr val="lt1"/>
              </a:solidFill>
              <a:latin typeface="Antonio"/>
              <a:ea typeface="Antonio"/>
              <a:cs typeface="Antonio"/>
              <a:sym typeface="Antonio"/>
            </a:endParaRPr>
          </a:p>
        </p:txBody>
      </p:sp>
      <p:sp>
        <p:nvSpPr>
          <p:cNvPr id="90" name="Google Shape;3493;p76"/>
          <p:cNvSpPr/>
          <p:nvPr/>
        </p:nvSpPr>
        <p:spPr>
          <a:xfrm>
            <a:off x="6018278" y="2016654"/>
            <a:ext cx="687000" cy="711000"/>
          </a:xfrm>
          <a:prstGeom prst="roundRect">
            <a:avLst>
              <a:gd name="adj" fmla="val 0"/>
            </a:avLst>
          </a:prstGeom>
          <a:solidFill>
            <a:schemeClr val="dk2"/>
          </a:solidFill>
          <a:ln w="38100" cap="flat" cmpd="sng">
            <a:solidFill>
              <a:schemeClr val="dk1"/>
            </a:solidFill>
            <a:prstDash val="solid"/>
            <a:round/>
            <a:headEnd type="none" w="sm" len="sm"/>
            <a:tailEnd type="none" w="sm" len="sm"/>
          </a:ln>
        </p:spPr>
        <p:txBody>
          <a:bodyPr spcFirstLastPara="1" wrap="square" lIns="91425" tIns="182875" rIns="91425" bIns="91425" anchor="ctr" anchorCtr="0">
            <a:noAutofit/>
          </a:bodyPr>
          <a:lstStyle/>
          <a:p>
            <a:pPr marL="0" lvl="0" indent="0" algn="ctr" rtl="0">
              <a:lnSpc>
                <a:spcPct val="115000"/>
              </a:lnSpc>
              <a:spcBef>
                <a:spcPts val="0"/>
              </a:spcBef>
              <a:spcAft>
                <a:spcPts val="0"/>
              </a:spcAft>
              <a:buNone/>
            </a:pPr>
            <a:r>
              <a:rPr lang="en" sz="2500" b="1" dirty="0">
                <a:solidFill>
                  <a:schemeClr val="lt1"/>
                </a:solidFill>
                <a:latin typeface="Antonio"/>
                <a:ea typeface="Antonio"/>
                <a:cs typeface="Antonio"/>
                <a:sym typeface="Antonio"/>
              </a:rPr>
              <a:t>6</a:t>
            </a:r>
            <a:endParaRPr sz="2500" b="1" dirty="0">
              <a:solidFill>
                <a:schemeClr val="lt1"/>
              </a:solidFill>
              <a:latin typeface="Antonio"/>
              <a:ea typeface="Antonio"/>
              <a:cs typeface="Antonio"/>
              <a:sym typeface="Antonio"/>
            </a:endParaRPr>
          </a:p>
        </p:txBody>
      </p:sp>
      <p:sp>
        <p:nvSpPr>
          <p:cNvPr id="91" name="Google Shape;3494;p76"/>
          <p:cNvSpPr/>
          <p:nvPr/>
        </p:nvSpPr>
        <p:spPr>
          <a:xfrm>
            <a:off x="6003636" y="3136801"/>
            <a:ext cx="687000" cy="711000"/>
          </a:xfrm>
          <a:prstGeom prst="roundRect">
            <a:avLst>
              <a:gd name="adj" fmla="val 0"/>
            </a:avLst>
          </a:prstGeom>
          <a:solidFill>
            <a:schemeClr val="dk2"/>
          </a:solidFill>
          <a:ln w="38100" cap="flat" cmpd="sng">
            <a:solidFill>
              <a:schemeClr val="dk1"/>
            </a:solidFill>
            <a:prstDash val="solid"/>
            <a:round/>
            <a:headEnd type="none" w="sm" len="sm"/>
            <a:tailEnd type="none" w="sm" len="sm"/>
          </a:ln>
        </p:spPr>
        <p:txBody>
          <a:bodyPr spcFirstLastPara="1" wrap="square" lIns="91425" tIns="182875" rIns="91425" bIns="91425" anchor="ctr" anchorCtr="0">
            <a:noAutofit/>
          </a:bodyPr>
          <a:lstStyle/>
          <a:p>
            <a:pPr marL="0" lvl="0" indent="0" algn="ctr" rtl="0">
              <a:lnSpc>
                <a:spcPct val="115000"/>
              </a:lnSpc>
              <a:spcBef>
                <a:spcPts val="0"/>
              </a:spcBef>
              <a:spcAft>
                <a:spcPts val="0"/>
              </a:spcAft>
              <a:buNone/>
            </a:pPr>
            <a:r>
              <a:rPr lang="en" sz="2500" b="1" dirty="0">
                <a:solidFill>
                  <a:schemeClr val="lt1"/>
                </a:solidFill>
                <a:latin typeface="Antonio"/>
                <a:ea typeface="Antonio"/>
                <a:cs typeface="Antonio"/>
                <a:sym typeface="Antonio"/>
              </a:rPr>
              <a:t>7</a:t>
            </a:r>
            <a:endParaRPr sz="2500" b="1" dirty="0">
              <a:solidFill>
                <a:schemeClr val="lt1"/>
              </a:solidFill>
              <a:latin typeface="Antonio"/>
              <a:ea typeface="Antonio"/>
              <a:cs typeface="Antonio"/>
              <a:sym typeface="Antonio"/>
            </a:endParaRPr>
          </a:p>
        </p:txBody>
      </p:sp>
      <p:sp>
        <p:nvSpPr>
          <p:cNvPr id="94" name="Google Shape;3486;p76"/>
          <p:cNvSpPr/>
          <p:nvPr/>
        </p:nvSpPr>
        <p:spPr>
          <a:xfrm>
            <a:off x="1368696" y="4256798"/>
            <a:ext cx="1759200" cy="711000"/>
          </a:xfrm>
          <a:prstGeom prst="roundRect">
            <a:avLst>
              <a:gd name="adj" fmla="val 0"/>
            </a:avLst>
          </a:prstGeom>
          <a:no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2400" b="1" dirty="0">
                <a:solidFill>
                  <a:schemeClr val="dk1"/>
                </a:solidFill>
                <a:latin typeface="Antonio" panose="020B0604020202020204" charset="0"/>
                <a:ea typeface="Barlow"/>
                <a:cs typeface="Times New Roman" panose="02020603050405020304" pitchFamily="18" charset="0"/>
                <a:sym typeface="Barlow"/>
              </a:rPr>
              <a:t>Diagram</a:t>
            </a:r>
            <a:endParaRPr sz="2400" b="1" dirty="0">
              <a:solidFill>
                <a:schemeClr val="dk1"/>
              </a:solidFill>
              <a:latin typeface="Antonio" panose="020B0604020202020204" charset="0"/>
              <a:ea typeface="Barlow"/>
              <a:cs typeface="Times New Roman" panose="02020603050405020304" pitchFamily="18" charset="0"/>
              <a:sym typeface="Barlow"/>
            </a:endParaRPr>
          </a:p>
        </p:txBody>
      </p:sp>
      <p:sp>
        <p:nvSpPr>
          <p:cNvPr id="95" name="Google Shape;3492;p76"/>
          <p:cNvSpPr/>
          <p:nvPr/>
        </p:nvSpPr>
        <p:spPr>
          <a:xfrm>
            <a:off x="679124" y="4256948"/>
            <a:ext cx="687000" cy="711000"/>
          </a:xfrm>
          <a:prstGeom prst="roundRect">
            <a:avLst>
              <a:gd name="adj" fmla="val 0"/>
            </a:avLst>
          </a:prstGeom>
          <a:solidFill>
            <a:schemeClr val="dk2"/>
          </a:solidFill>
          <a:ln w="38100" cap="flat" cmpd="sng">
            <a:solidFill>
              <a:schemeClr val="dk1"/>
            </a:solidFill>
            <a:prstDash val="solid"/>
            <a:round/>
            <a:headEnd type="none" w="sm" len="sm"/>
            <a:tailEnd type="none" w="sm" len="sm"/>
          </a:ln>
        </p:spPr>
        <p:txBody>
          <a:bodyPr spcFirstLastPara="1" wrap="square" lIns="91425" tIns="182875" rIns="91425" bIns="91425" anchor="ctr" anchorCtr="0">
            <a:noAutofit/>
          </a:bodyPr>
          <a:lstStyle/>
          <a:p>
            <a:pPr marL="0" lvl="0" indent="0" algn="ctr" rtl="0">
              <a:lnSpc>
                <a:spcPct val="115000"/>
              </a:lnSpc>
              <a:spcBef>
                <a:spcPts val="0"/>
              </a:spcBef>
              <a:spcAft>
                <a:spcPts val="0"/>
              </a:spcAft>
              <a:buNone/>
            </a:pPr>
            <a:r>
              <a:rPr lang="en-US" sz="2500" b="1" dirty="0">
                <a:solidFill>
                  <a:schemeClr val="lt1"/>
                </a:solidFill>
                <a:latin typeface="Antonio"/>
                <a:ea typeface="Antonio"/>
                <a:cs typeface="Antonio"/>
                <a:sym typeface="Antonio"/>
              </a:rPr>
              <a:t>4</a:t>
            </a:r>
            <a:endParaRPr sz="2500" b="1" dirty="0">
              <a:solidFill>
                <a:schemeClr val="lt1"/>
              </a:solidFill>
              <a:latin typeface="Antonio"/>
              <a:ea typeface="Antonio"/>
              <a:cs typeface="Antonio"/>
              <a:sym typeface="Antonio"/>
            </a:endParaRPr>
          </a:p>
        </p:txBody>
      </p:sp>
      <p:sp>
        <p:nvSpPr>
          <p:cNvPr id="98" name="Google Shape;3488;p76"/>
          <p:cNvSpPr/>
          <p:nvPr/>
        </p:nvSpPr>
        <p:spPr>
          <a:xfrm>
            <a:off x="6707850" y="4256798"/>
            <a:ext cx="1759200" cy="711000"/>
          </a:xfrm>
          <a:prstGeom prst="roundRect">
            <a:avLst>
              <a:gd name="adj" fmla="val 0"/>
            </a:avLst>
          </a:prstGeom>
          <a:no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lvl="0" algn="ctr"/>
            <a:r>
              <a:rPr lang="en-US" sz="2400" b="1" dirty="0">
                <a:solidFill>
                  <a:schemeClr val="dk1"/>
                </a:solidFill>
                <a:latin typeface="Antonio" panose="020B0604020202020204" charset="0"/>
                <a:ea typeface="Barlow"/>
                <a:cs typeface="Times New Roman" panose="02020603050405020304" pitchFamily="18" charset="0"/>
                <a:sym typeface="Barlow"/>
              </a:rPr>
              <a:t>Conclusion</a:t>
            </a:r>
          </a:p>
        </p:txBody>
      </p:sp>
      <p:sp>
        <p:nvSpPr>
          <p:cNvPr id="99" name="Google Shape;3494;p76"/>
          <p:cNvSpPr/>
          <p:nvPr/>
        </p:nvSpPr>
        <p:spPr>
          <a:xfrm>
            <a:off x="6018278" y="4256798"/>
            <a:ext cx="687000" cy="711000"/>
          </a:xfrm>
          <a:prstGeom prst="roundRect">
            <a:avLst>
              <a:gd name="adj" fmla="val 0"/>
            </a:avLst>
          </a:prstGeom>
          <a:solidFill>
            <a:schemeClr val="dk2"/>
          </a:solidFill>
          <a:ln w="38100" cap="flat" cmpd="sng">
            <a:solidFill>
              <a:schemeClr val="dk1"/>
            </a:solidFill>
            <a:prstDash val="solid"/>
            <a:round/>
            <a:headEnd type="none" w="sm" len="sm"/>
            <a:tailEnd type="none" w="sm" len="sm"/>
          </a:ln>
        </p:spPr>
        <p:txBody>
          <a:bodyPr spcFirstLastPara="1" wrap="square" lIns="91425" tIns="182875" rIns="91425" bIns="91425" anchor="ctr" anchorCtr="0">
            <a:noAutofit/>
          </a:bodyPr>
          <a:lstStyle/>
          <a:p>
            <a:pPr marL="0" lvl="0" indent="0" algn="ctr" rtl="0">
              <a:lnSpc>
                <a:spcPct val="115000"/>
              </a:lnSpc>
              <a:spcBef>
                <a:spcPts val="0"/>
              </a:spcBef>
              <a:spcAft>
                <a:spcPts val="0"/>
              </a:spcAft>
              <a:buNone/>
            </a:pPr>
            <a:r>
              <a:rPr lang="en" sz="2500" b="1" dirty="0">
                <a:solidFill>
                  <a:schemeClr val="lt1"/>
                </a:solidFill>
                <a:latin typeface="Antonio"/>
                <a:ea typeface="Antonio"/>
                <a:cs typeface="Antonio"/>
                <a:sym typeface="Antonio"/>
              </a:rPr>
              <a:t>8</a:t>
            </a:r>
            <a:endParaRPr sz="2500" b="1" dirty="0">
              <a:solidFill>
                <a:schemeClr val="lt1"/>
              </a:solidFill>
              <a:latin typeface="Antonio"/>
              <a:ea typeface="Antonio"/>
              <a:cs typeface="Antonio"/>
              <a:sym typeface="Antonio"/>
            </a:endParaRPr>
          </a:p>
        </p:txBody>
      </p:sp>
    </p:spTree>
    <p:extLst>
      <p:ext uri="{BB962C8B-B14F-4D97-AF65-F5344CB8AC3E}">
        <p14:creationId xmlns:p14="http://schemas.microsoft.com/office/powerpoint/2010/main" val="6602911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936"/>
        <p:cNvGrpSpPr/>
        <p:nvPr/>
      </p:nvGrpSpPr>
      <p:grpSpPr>
        <a:xfrm>
          <a:off x="0" y="0"/>
          <a:ext cx="0" cy="0"/>
          <a:chOff x="0" y="0"/>
          <a:chExt cx="0" cy="0"/>
        </a:xfrm>
      </p:grpSpPr>
      <p:sp>
        <p:nvSpPr>
          <p:cNvPr id="2937" name="Google Shape;2937;p70"/>
          <p:cNvSpPr txBox="1">
            <a:spLocks noGrp="1"/>
          </p:cNvSpPr>
          <p:nvPr>
            <p:ph type="title"/>
          </p:nvPr>
        </p:nvSpPr>
        <p:spPr>
          <a:xfrm flipH="1">
            <a:off x="2593162" y="1753675"/>
            <a:ext cx="4977300" cy="80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INTRODUCTION</a:t>
            </a:r>
            <a:endParaRPr dirty="0">
              <a:solidFill>
                <a:schemeClr val="bg2"/>
              </a:solidFill>
            </a:endParaRPr>
          </a:p>
        </p:txBody>
      </p:sp>
      <p:sp>
        <p:nvSpPr>
          <p:cNvPr id="2938" name="Google Shape;2938;p70"/>
          <p:cNvSpPr txBox="1">
            <a:spLocks noGrp="1"/>
          </p:cNvSpPr>
          <p:nvPr>
            <p:ph type="title" idx="2"/>
          </p:nvPr>
        </p:nvSpPr>
        <p:spPr>
          <a:xfrm flipH="1">
            <a:off x="740425" y="1734675"/>
            <a:ext cx="1471500" cy="1471500"/>
          </a:xfrm>
          <a:prstGeom prst="rect">
            <a:avLst/>
          </a:prstGeom>
        </p:spPr>
        <p:txBody>
          <a:bodyPr spcFirstLastPara="1" wrap="square" lIns="0" tIns="91425" rIns="0" bIns="91425" anchor="ctr" anchorCtr="0">
            <a:noAutofit/>
          </a:bodyPr>
          <a:lstStyle/>
          <a:p>
            <a:pPr marL="0" lvl="0" indent="0" algn="ctr" rtl="0">
              <a:spcBef>
                <a:spcPts val="0"/>
              </a:spcBef>
              <a:spcAft>
                <a:spcPts val="0"/>
              </a:spcAft>
              <a:buNone/>
            </a:pPr>
            <a:r>
              <a:rPr lang="en" dirty="0"/>
              <a:t>01</a:t>
            </a:r>
            <a:endParaRPr dirty="0"/>
          </a:p>
        </p:txBody>
      </p:sp>
      <p:grpSp>
        <p:nvGrpSpPr>
          <p:cNvPr id="2940" name="Google Shape;2940;p70"/>
          <p:cNvGrpSpPr/>
          <p:nvPr/>
        </p:nvGrpSpPr>
        <p:grpSpPr>
          <a:xfrm rot="5400000" flipH="1">
            <a:off x="949161" y="-267921"/>
            <a:ext cx="1061973" cy="1718129"/>
            <a:chOff x="4495050" y="5696175"/>
            <a:chExt cx="1966617" cy="3181720"/>
          </a:xfrm>
        </p:grpSpPr>
        <p:sp>
          <p:nvSpPr>
            <p:cNvPr id="2941" name="Google Shape;2941;p70"/>
            <p:cNvSpPr/>
            <p:nvPr/>
          </p:nvSpPr>
          <p:spPr>
            <a:xfrm>
              <a:off x="4575292" y="5724770"/>
              <a:ext cx="1886375" cy="3153125"/>
            </a:xfrm>
            <a:custGeom>
              <a:avLst/>
              <a:gdLst/>
              <a:ahLst/>
              <a:cxnLst/>
              <a:rect l="l" t="t" r="r" b="b"/>
              <a:pathLst>
                <a:path w="75455" h="126125" extrusionOk="0">
                  <a:moveTo>
                    <a:pt x="23217" y="1"/>
                  </a:moveTo>
                  <a:cubicBezTo>
                    <a:pt x="22650" y="1"/>
                    <a:pt x="22116" y="501"/>
                    <a:pt x="22116" y="1068"/>
                  </a:cubicBezTo>
                  <a:cubicBezTo>
                    <a:pt x="22116" y="1202"/>
                    <a:pt x="22183" y="1369"/>
                    <a:pt x="22216" y="1502"/>
                  </a:cubicBezTo>
                  <a:lnTo>
                    <a:pt x="21783" y="1502"/>
                  </a:lnTo>
                  <a:cubicBezTo>
                    <a:pt x="21549" y="1502"/>
                    <a:pt x="21282" y="1502"/>
                    <a:pt x="21015" y="1535"/>
                  </a:cubicBezTo>
                  <a:cubicBezTo>
                    <a:pt x="20248" y="1569"/>
                    <a:pt x="19514" y="1702"/>
                    <a:pt x="18781" y="1869"/>
                  </a:cubicBezTo>
                  <a:lnTo>
                    <a:pt x="18714" y="1869"/>
                  </a:lnTo>
                  <a:cubicBezTo>
                    <a:pt x="18547" y="1902"/>
                    <a:pt x="18414" y="1936"/>
                    <a:pt x="18247" y="2002"/>
                  </a:cubicBezTo>
                  <a:cubicBezTo>
                    <a:pt x="18213" y="2002"/>
                    <a:pt x="18180" y="2002"/>
                    <a:pt x="18113" y="2036"/>
                  </a:cubicBezTo>
                  <a:cubicBezTo>
                    <a:pt x="17947" y="2069"/>
                    <a:pt x="17847" y="2102"/>
                    <a:pt x="17680" y="2136"/>
                  </a:cubicBezTo>
                  <a:cubicBezTo>
                    <a:pt x="17613" y="2136"/>
                    <a:pt x="17580" y="2203"/>
                    <a:pt x="17546" y="2203"/>
                  </a:cubicBezTo>
                  <a:cubicBezTo>
                    <a:pt x="17380" y="2236"/>
                    <a:pt x="17246" y="2303"/>
                    <a:pt x="17079" y="2369"/>
                  </a:cubicBezTo>
                  <a:cubicBezTo>
                    <a:pt x="17046" y="2369"/>
                    <a:pt x="17046" y="2403"/>
                    <a:pt x="17013" y="2403"/>
                  </a:cubicBezTo>
                  <a:cubicBezTo>
                    <a:pt x="16846" y="2436"/>
                    <a:pt x="16712" y="2536"/>
                    <a:pt x="16546" y="2603"/>
                  </a:cubicBezTo>
                  <a:lnTo>
                    <a:pt x="16512" y="2603"/>
                  </a:lnTo>
                  <a:cubicBezTo>
                    <a:pt x="14544" y="3503"/>
                    <a:pt x="12876" y="4771"/>
                    <a:pt x="11575" y="6439"/>
                  </a:cubicBezTo>
                  <a:cubicBezTo>
                    <a:pt x="11575" y="6506"/>
                    <a:pt x="11542" y="6506"/>
                    <a:pt x="11542" y="6539"/>
                  </a:cubicBezTo>
                  <a:cubicBezTo>
                    <a:pt x="9841" y="8707"/>
                    <a:pt x="8840" y="11442"/>
                    <a:pt x="8840" y="14445"/>
                  </a:cubicBezTo>
                  <a:lnTo>
                    <a:pt x="8840" y="62446"/>
                  </a:lnTo>
                  <a:cubicBezTo>
                    <a:pt x="8840" y="62913"/>
                    <a:pt x="8873" y="63380"/>
                    <a:pt x="8907" y="63813"/>
                  </a:cubicBezTo>
                  <a:lnTo>
                    <a:pt x="8907" y="89398"/>
                  </a:lnTo>
                  <a:lnTo>
                    <a:pt x="568" y="89398"/>
                  </a:lnTo>
                  <a:cubicBezTo>
                    <a:pt x="267" y="89398"/>
                    <a:pt x="34" y="89632"/>
                    <a:pt x="0" y="89932"/>
                  </a:cubicBezTo>
                  <a:lnTo>
                    <a:pt x="0" y="89965"/>
                  </a:lnTo>
                  <a:lnTo>
                    <a:pt x="0" y="89999"/>
                  </a:lnTo>
                  <a:lnTo>
                    <a:pt x="0" y="90099"/>
                  </a:lnTo>
                  <a:cubicBezTo>
                    <a:pt x="67" y="91667"/>
                    <a:pt x="1401" y="92968"/>
                    <a:pt x="3036" y="92968"/>
                  </a:cubicBezTo>
                  <a:lnTo>
                    <a:pt x="8006" y="92968"/>
                  </a:lnTo>
                  <a:cubicBezTo>
                    <a:pt x="8340" y="92968"/>
                    <a:pt x="8673" y="92934"/>
                    <a:pt x="8940" y="92801"/>
                  </a:cubicBezTo>
                  <a:lnTo>
                    <a:pt x="8940" y="104776"/>
                  </a:lnTo>
                  <a:cubicBezTo>
                    <a:pt x="8373" y="104843"/>
                    <a:pt x="7906" y="105310"/>
                    <a:pt x="7906" y="105943"/>
                  </a:cubicBezTo>
                  <a:lnTo>
                    <a:pt x="7906" y="108612"/>
                  </a:lnTo>
                  <a:cubicBezTo>
                    <a:pt x="7906" y="109246"/>
                    <a:pt x="8373" y="109679"/>
                    <a:pt x="8940" y="109780"/>
                  </a:cubicBezTo>
                  <a:lnTo>
                    <a:pt x="8940" y="114950"/>
                  </a:lnTo>
                  <a:lnTo>
                    <a:pt x="9908" y="115884"/>
                  </a:lnTo>
                  <a:cubicBezTo>
                    <a:pt x="9340" y="117051"/>
                    <a:pt x="9507" y="118519"/>
                    <a:pt x="10508" y="119520"/>
                  </a:cubicBezTo>
                  <a:lnTo>
                    <a:pt x="15445" y="124590"/>
                  </a:lnTo>
                  <a:cubicBezTo>
                    <a:pt x="16062" y="125208"/>
                    <a:pt x="16870" y="125520"/>
                    <a:pt x="17689" y="125520"/>
                  </a:cubicBezTo>
                  <a:cubicBezTo>
                    <a:pt x="18196" y="125520"/>
                    <a:pt x="18708" y="125400"/>
                    <a:pt x="19181" y="125157"/>
                  </a:cubicBezTo>
                  <a:lnTo>
                    <a:pt x="20115" y="126125"/>
                  </a:lnTo>
                  <a:lnTo>
                    <a:pt x="55974" y="126125"/>
                  </a:lnTo>
                  <a:lnTo>
                    <a:pt x="56874" y="125224"/>
                  </a:lnTo>
                  <a:cubicBezTo>
                    <a:pt x="57297" y="125429"/>
                    <a:pt x="57756" y="125530"/>
                    <a:pt x="58214" y="125530"/>
                  </a:cubicBezTo>
                  <a:cubicBezTo>
                    <a:pt x="59020" y="125530"/>
                    <a:pt x="59827" y="125219"/>
                    <a:pt x="60444" y="124623"/>
                  </a:cubicBezTo>
                  <a:lnTo>
                    <a:pt x="65414" y="119553"/>
                  </a:lnTo>
                  <a:cubicBezTo>
                    <a:pt x="66315" y="118619"/>
                    <a:pt x="66548" y="117218"/>
                    <a:pt x="66048" y="116051"/>
                  </a:cubicBezTo>
                  <a:lnTo>
                    <a:pt x="67082" y="115017"/>
                  </a:lnTo>
                  <a:lnTo>
                    <a:pt x="67082" y="109846"/>
                  </a:lnTo>
                  <a:cubicBezTo>
                    <a:pt x="67749" y="109846"/>
                    <a:pt x="68249" y="109313"/>
                    <a:pt x="68249" y="108679"/>
                  </a:cubicBezTo>
                  <a:lnTo>
                    <a:pt x="68249" y="106010"/>
                  </a:lnTo>
                  <a:cubicBezTo>
                    <a:pt x="68249" y="105343"/>
                    <a:pt x="67716" y="104843"/>
                    <a:pt x="67082" y="104843"/>
                  </a:cubicBezTo>
                  <a:lnTo>
                    <a:pt x="67082" y="92634"/>
                  </a:lnTo>
                  <a:lnTo>
                    <a:pt x="73520" y="92634"/>
                  </a:lnTo>
                  <a:cubicBezTo>
                    <a:pt x="74587" y="92634"/>
                    <a:pt x="75454" y="91767"/>
                    <a:pt x="75454" y="90666"/>
                  </a:cubicBezTo>
                  <a:lnTo>
                    <a:pt x="75454" y="89932"/>
                  </a:lnTo>
                  <a:cubicBezTo>
                    <a:pt x="75421" y="89632"/>
                    <a:pt x="75188" y="89398"/>
                    <a:pt x="74887" y="89398"/>
                  </a:cubicBezTo>
                  <a:lnTo>
                    <a:pt x="67048" y="89398"/>
                  </a:lnTo>
                  <a:lnTo>
                    <a:pt x="67048" y="62412"/>
                  </a:lnTo>
                  <a:lnTo>
                    <a:pt x="67048" y="57442"/>
                  </a:lnTo>
                  <a:lnTo>
                    <a:pt x="67048" y="14411"/>
                  </a:lnTo>
                  <a:cubicBezTo>
                    <a:pt x="67048" y="7340"/>
                    <a:pt x="61344" y="1569"/>
                    <a:pt x="54273" y="1502"/>
                  </a:cubicBezTo>
                  <a:cubicBezTo>
                    <a:pt x="54339" y="1369"/>
                    <a:pt x="54373" y="1235"/>
                    <a:pt x="54373" y="1068"/>
                  </a:cubicBezTo>
                  <a:cubicBezTo>
                    <a:pt x="54373" y="501"/>
                    <a:pt x="53872" y="1"/>
                    <a:pt x="532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2" name="Google Shape;2942;p70"/>
            <p:cNvSpPr/>
            <p:nvPr/>
          </p:nvSpPr>
          <p:spPr>
            <a:xfrm>
              <a:off x="6097850" y="8248025"/>
              <a:ext cx="58400" cy="123425"/>
            </a:xfrm>
            <a:custGeom>
              <a:avLst/>
              <a:gdLst/>
              <a:ahLst/>
              <a:cxnLst/>
              <a:rect l="l" t="t" r="r" b="b"/>
              <a:pathLst>
                <a:path w="2336" h="4937" extrusionOk="0">
                  <a:moveTo>
                    <a:pt x="1168" y="0"/>
                  </a:moveTo>
                  <a:cubicBezTo>
                    <a:pt x="501" y="0"/>
                    <a:pt x="1" y="534"/>
                    <a:pt x="1" y="1168"/>
                  </a:cubicBezTo>
                  <a:lnTo>
                    <a:pt x="1" y="3769"/>
                  </a:lnTo>
                  <a:cubicBezTo>
                    <a:pt x="1" y="4403"/>
                    <a:pt x="535" y="4937"/>
                    <a:pt x="1168" y="4937"/>
                  </a:cubicBezTo>
                  <a:cubicBezTo>
                    <a:pt x="1836" y="4937"/>
                    <a:pt x="2336" y="4370"/>
                    <a:pt x="2336" y="3769"/>
                  </a:cubicBezTo>
                  <a:lnTo>
                    <a:pt x="2336" y="1168"/>
                  </a:lnTo>
                  <a:cubicBezTo>
                    <a:pt x="2336" y="500"/>
                    <a:pt x="1802" y="0"/>
                    <a:pt x="116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3" name="Google Shape;2943;p70"/>
            <p:cNvSpPr/>
            <p:nvPr/>
          </p:nvSpPr>
          <p:spPr>
            <a:xfrm>
              <a:off x="5827675" y="8477350"/>
              <a:ext cx="289400" cy="276150"/>
            </a:xfrm>
            <a:custGeom>
              <a:avLst/>
              <a:gdLst/>
              <a:ahLst/>
              <a:cxnLst/>
              <a:rect l="l" t="t" r="r" b="b"/>
              <a:pathLst>
                <a:path w="11576" h="11046" extrusionOk="0">
                  <a:moveTo>
                    <a:pt x="8193" y="0"/>
                  </a:moveTo>
                  <a:cubicBezTo>
                    <a:pt x="7394" y="0"/>
                    <a:pt x="6596" y="309"/>
                    <a:pt x="6004" y="934"/>
                  </a:cubicBezTo>
                  <a:lnTo>
                    <a:pt x="1168" y="5838"/>
                  </a:lnTo>
                  <a:cubicBezTo>
                    <a:pt x="0" y="7039"/>
                    <a:pt x="0" y="9007"/>
                    <a:pt x="1234" y="10174"/>
                  </a:cubicBezTo>
                  <a:cubicBezTo>
                    <a:pt x="1831" y="10754"/>
                    <a:pt x="2616" y="11046"/>
                    <a:pt x="3398" y="11046"/>
                  </a:cubicBezTo>
                  <a:cubicBezTo>
                    <a:pt x="4192" y="11046"/>
                    <a:pt x="4983" y="10746"/>
                    <a:pt x="5571" y="10141"/>
                  </a:cubicBezTo>
                  <a:lnTo>
                    <a:pt x="10408" y="5204"/>
                  </a:lnTo>
                  <a:cubicBezTo>
                    <a:pt x="11575" y="4003"/>
                    <a:pt x="11575" y="2035"/>
                    <a:pt x="10341" y="868"/>
                  </a:cubicBezTo>
                  <a:cubicBezTo>
                    <a:pt x="9749" y="292"/>
                    <a:pt x="8970" y="0"/>
                    <a:pt x="81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4" name="Google Shape;2944;p70"/>
            <p:cNvSpPr/>
            <p:nvPr/>
          </p:nvSpPr>
          <p:spPr>
            <a:xfrm>
              <a:off x="5777625" y="8514875"/>
              <a:ext cx="215175" cy="200500"/>
            </a:xfrm>
            <a:custGeom>
              <a:avLst/>
              <a:gdLst/>
              <a:ahLst/>
              <a:cxnLst/>
              <a:rect l="l" t="t" r="r" b="b"/>
              <a:pathLst>
                <a:path w="8607" h="8020" extrusionOk="0">
                  <a:moveTo>
                    <a:pt x="2506" y="0"/>
                  </a:moveTo>
                  <a:cubicBezTo>
                    <a:pt x="1924" y="0"/>
                    <a:pt x="1343" y="225"/>
                    <a:pt x="901" y="667"/>
                  </a:cubicBezTo>
                  <a:cubicBezTo>
                    <a:pt x="1" y="1535"/>
                    <a:pt x="67" y="2969"/>
                    <a:pt x="935" y="3836"/>
                  </a:cubicBezTo>
                  <a:lnTo>
                    <a:pt x="4571" y="7372"/>
                  </a:lnTo>
                  <a:cubicBezTo>
                    <a:pt x="4992" y="7810"/>
                    <a:pt x="5539" y="8019"/>
                    <a:pt x="6094" y="8019"/>
                  </a:cubicBezTo>
                  <a:cubicBezTo>
                    <a:pt x="6681" y="8019"/>
                    <a:pt x="7277" y="7785"/>
                    <a:pt x="7740" y="7339"/>
                  </a:cubicBezTo>
                  <a:cubicBezTo>
                    <a:pt x="8607" y="6472"/>
                    <a:pt x="8574" y="5037"/>
                    <a:pt x="7673" y="4170"/>
                  </a:cubicBezTo>
                  <a:lnTo>
                    <a:pt x="4070" y="634"/>
                  </a:lnTo>
                  <a:cubicBezTo>
                    <a:pt x="3629" y="209"/>
                    <a:pt x="3067" y="0"/>
                    <a:pt x="250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5" name="Google Shape;2945;p70"/>
            <p:cNvSpPr/>
            <p:nvPr/>
          </p:nvSpPr>
          <p:spPr>
            <a:xfrm>
              <a:off x="5864350" y="8426150"/>
              <a:ext cx="215175" cy="200500"/>
            </a:xfrm>
            <a:custGeom>
              <a:avLst/>
              <a:gdLst/>
              <a:ahLst/>
              <a:cxnLst/>
              <a:rect l="l" t="t" r="r" b="b"/>
              <a:pathLst>
                <a:path w="8607" h="8020" extrusionOk="0">
                  <a:moveTo>
                    <a:pt x="2514" y="0"/>
                  </a:moveTo>
                  <a:cubicBezTo>
                    <a:pt x="1927" y="0"/>
                    <a:pt x="1331" y="235"/>
                    <a:pt x="868" y="681"/>
                  </a:cubicBezTo>
                  <a:cubicBezTo>
                    <a:pt x="1" y="1548"/>
                    <a:pt x="34" y="2982"/>
                    <a:pt x="935" y="3850"/>
                  </a:cubicBezTo>
                  <a:lnTo>
                    <a:pt x="4537" y="7385"/>
                  </a:lnTo>
                  <a:cubicBezTo>
                    <a:pt x="4979" y="7811"/>
                    <a:pt x="5541" y="8019"/>
                    <a:pt x="6101" y="8019"/>
                  </a:cubicBezTo>
                  <a:cubicBezTo>
                    <a:pt x="6684" y="8019"/>
                    <a:pt x="7264" y="7794"/>
                    <a:pt x="7706" y="7352"/>
                  </a:cubicBezTo>
                  <a:cubicBezTo>
                    <a:pt x="8607" y="6485"/>
                    <a:pt x="8540" y="5050"/>
                    <a:pt x="7673" y="4183"/>
                  </a:cubicBezTo>
                  <a:lnTo>
                    <a:pt x="4037" y="647"/>
                  </a:lnTo>
                  <a:cubicBezTo>
                    <a:pt x="3616" y="210"/>
                    <a:pt x="3068" y="0"/>
                    <a:pt x="251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6" name="Google Shape;2946;p70"/>
            <p:cNvSpPr/>
            <p:nvPr/>
          </p:nvSpPr>
          <p:spPr>
            <a:xfrm>
              <a:off x="4720200" y="8477350"/>
              <a:ext cx="288575" cy="276150"/>
            </a:xfrm>
            <a:custGeom>
              <a:avLst/>
              <a:gdLst/>
              <a:ahLst/>
              <a:cxnLst/>
              <a:rect l="l" t="t" r="r" b="b"/>
              <a:pathLst>
                <a:path w="11543" h="11046" extrusionOk="0">
                  <a:moveTo>
                    <a:pt x="3350" y="0"/>
                  </a:moveTo>
                  <a:cubicBezTo>
                    <a:pt x="2572" y="0"/>
                    <a:pt x="1794" y="292"/>
                    <a:pt x="1202" y="868"/>
                  </a:cubicBezTo>
                  <a:cubicBezTo>
                    <a:pt x="1" y="2035"/>
                    <a:pt x="1" y="4003"/>
                    <a:pt x="1168" y="5204"/>
                  </a:cubicBezTo>
                  <a:lnTo>
                    <a:pt x="6005" y="10141"/>
                  </a:lnTo>
                  <a:cubicBezTo>
                    <a:pt x="6593" y="10746"/>
                    <a:pt x="7375" y="11046"/>
                    <a:pt x="8165" y="11046"/>
                  </a:cubicBezTo>
                  <a:cubicBezTo>
                    <a:pt x="8943" y="11046"/>
                    <a:pt x="9729" y="10754"/>
                    <a:pt x="10342" y="10174"/>
                  </a:cubicBezTo>
                  <a:cubicBezTo>
                    <a:pt x="11542" y="9007"/>
                    <a:pt x="11542" y="7039"/>
                    <a:pt x="10375" y="5838"/>
                  </a:cubicBezTo>
                  <a:lnTo>
                    <a:pt x="5538" y="934"/>
                  </a:lnTo>
                  <a:cubicBezTo>
                    <a:pt x="4946" y="309"/>
                    <a:pt x="4149" y="0"/>
                    <a:pt x="33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7" name="Google Shape;2947;p70"/>
            <p:cNvSpPr/>
            <p:nvPr/>
          </p:nvSpPr>
          <p:spPr>
            <a:xfrm>
              <a:off x="4843625" y="8514875"/>
              <a:ext cx="215175" cy="200500"/>
            </a:xfrm>
            <a:custGeom>
              <a:avLst/>
              <a:gdLst/>
              <a:ahLst/>
              <a:cxnLst/>
              <a:rect l="l" t="t" r="r" b="b"/>
              <a:pathLst>
                <a:path w="8607" h="8020" extrusionOk="0">
                  <a:moveTo>
                    <a:pt x="6110" y="0"/>
                  </a:moveTo>
                  <a:cubicBezTo>
                    <a:pt x="5550" y="0"/>
                    <a:pt x="4996" y="209"/>
                    <a:pt x="4571" y="634"/>
                  </a:cubicBezTo>
                  <a:lnTo>
                    <a:pt x="935" y="4170"/>
                  </a:lnTo>
                  <a:cubicBezTo>
                    <a:pt x="67" y="5037"/>
                    <a:pt x="1" y="6472"/>
                    <a:pt x="901" y="7339"/>
                  </a:cubicBezTo>
                  <a:cubicBezTo>
                    <a:pt x="1347" y="7785"/>
                    <a:pt x="1934" y="8019"/>
                    <a:pt x="2522" y="8019"/>
                  </a:cubicBezTo>
                  <a:cubicBezTo>
                    <a:pt x="3077" y="8019"/>
                    <a:pt x="3633" y="7810"/>
                    <a:pt x="4070" y="7372"/>
                  </a:cubicBezTo>
                  <a:lnTo>
                    <a:pt x="7673" y="3836"/>
                  </a:lnTo>
                  <a:cubicBezTo>
                    <a:pt x="8573" y="2969"/>
                    <a:pt x="8607" y="1535"/>
                    <a:pt x="7740" y="667"/>
                  </a:cubicBezTo>
                  <a:cubicBezTo>
                    <a:pt x="7281" y="225"/>
                    <a:pt x="6692" y="0"/>
                    <a:pt x="611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8" name="Google Shape;2948;p70"/>
            <p:cNvSpPr/>
            <p:nvPr/>
          </p:nvSpPr>
          <p:spPr>
            <a:xfrm>
              <a:off x="4756075" y="8426150"/>
              <a:ext cx="215175" cy="200500"/>
            </a:xfrm>
            <a:custGeom>
              <a:avLst/>
              <a:gdLst/>
              <a:ahLst/>
              <a:cxnLst/>
              <a:rect l="l" t="t" r="r" b="b"/>
              <a:pathLst>
                <a:path w="8607" h="8020" extrusionOk="0">
                  <a:moveTo>
                    <a:pt x="6094" y="0"/>
                  </a:moveTo>
                  <a:cubicBezTo>
                    <a:pt x="5539" y="0"/>
                    <a:pt x="4992" y="210"/>
                    <a:pt x="4570" y="647"/>
                  </a:cubicBezTo>
                  <a:lnTo>
                    <a:pt x="934" y="4183"/>
                  </a:lnTo>
                  <a:cubicBezTo>
                    <a:pt x="67" y="5050"/>
                    <a:pt x="0" y="6485"/>
                    <a:pt x="901" y="7352"/>
                  </a:cubicBezTo>
                  <a:cubicBezTo>
                    <a:pt x="1343" y="7794"/>
                    <a:pt x="1923" y="8019"/>
                    <a:pt x="2506" y="8019"/>
                  </a:cubicBezTo>
                  <a:cubicBezTo>
                    <a:pt x="3066" y="8019"/>
                    <a:pt x="3628" y="7811"/>
                    <a:pt x="4070" y="7385"/>
                  </a:cubicBezTo>
                  <a:lnTo>
                    <a:pt x="7672" y="3850"/>
                  </a:lnTo>
                  <a:cubicBezTo>
                    <a:pt x="8573" y="2982"/>
                    <a:pt x="8606" y="1548"/>
                    <a:pt x="7739" y="681"/>
                  </a:cubicBezTo>
                  <a:cubicBezTo>
                    <a:pt x="7276" y="235"/>
                    <a:pt x="6681" y="0"/>
                    <a:pt x="609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9" name="Google Shape;2949;p70"/>
            <p:cNvSpPr/>
            <p:nvPr/>
          </p:nvSpPr>
          <p:spPr>
            <a:xfrm>
              <a:off x="4685175" y="8248025"/>
              <a:ext cx="58400" cy="123425"/>
            </a:xfrm>
            <a:custGeom>
              <a:avLst/>
              <a:gdLst/>
              <a:ahLst/>
              <a:cxnLst/>
              <a:rect l="l" t="t" r="r" b="b"/>
              <a:pathLst>
                <a:path w="2336" h="4937" extrusionOk="0">
                  <a:moveTo>
                    <a:pt x="1168" y="0"/>
                  </a:moveTo>
                  <a:cubicBezTo>
                    <a:pt x="501" y="0"/>
                    <a:pt x="1" y="534"/>
                    <a:pt x="1" y="1168"/>
                  </a:cubicBezTo>
                  <a:lnTo>
                    <a:pt x="1" y="3769"/>
                  </a:lnTo>
                  <a:cubicBezTo>
                    <a:pt x="1" y="4403"/>
                    <a:pt x="568" y="4937"/>
                    <a:pt x="1168" y="4937"/>
                  </a:cubicBezTo>
                  <a:cubicBezTo>
                    <a:pt x="1835" y="4937"/>
                    <a:pt x="2336" y="4370"/>
                    <a:pt x="2336" y="3769"/>
                  </a:cubicBezTo>
                  <a:lnTo>
                    <a:pt x="2336" y="1168"/>
                  </a:lnTo>
                  <a:cubicBezTo>
                    <a:pt x="2336" y="500"/>
                    <a:pt x="1802" y="0"/>
                    <a:pt x="116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0" name="Google Shape;2950;p70"/>
            <p:cNvSpPr/>
            <p:nvPr/>
          </p:nvSpPr>
          <p:spPr>
            <a:xfrm>
              <a:off x="4713525" y="6849500"/>
              <a:ext cx="1416050" cy="1918075"/>
            </a:xfrm>
            <a:custGeom>
              <a:avLst/>
              <a:gdLst/>
              <a:ahLst/>
              <a:cxnLst/>
              <a:rect l="l" t="t" r="r" b="b"/>
              <a:pathLst>
                <a:path w="56642" h="76723" extrusionOk="0">
                  <a:moveTo>
                    <a:pt x="9875" y="1"/>
                  </a:moveTo>
                  <a:cubicBezTo>
                    <a:pt x="4437" y="1"/>
                    <a:pt x="1" y="4404"/>
                    <a:pt x="1" y="9875"/>
                  </a:cubicBezTo>
                  <a:lnTo>
                    <a:pt x="1" y="65881"/>
                  </a:lnTo>
                  <a:lnTo>
                    <a:pt x="10842" y="76723"/>
                  </a:lnTo>
                  <a:lnTo>
                    <a:pt x="45800" y="76723"/>
                  </a:lnTo>
                  <a:lnTo>
                    <a:pt x="56641" y="65881"/>
                  </a:lnTo>
                  <a:lnTo>
                    <a:pt x="56641" y="9908"/>
                  </a:lnTo>
                  <a:cubicBezTo>
                    <a:pt x="56575" y="4437"/>
                    <a:pt x="52172" y="1"/>
                    <a:pt x="4670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1" name="Google Shape;2951;p70"/>
            <p:cNvSpPr/>
            <p:nvPr/>
          </p:nvSpPr>
          <p:spPr>
            <a:xfrm>
              <a:off x="4711875" y="5732875"/>
              <a:ext cx="1416025" cy="1798825"/>
            </a:xfrm>
            <a:custGeom>
              <a:avLst/>
              <a:gdLst/>
              <a:ahLst/>
              <a:cxnLst/>
              <a:rect l="l" t="t" r="r" b="b"/>
              <a:pathLst>
                <a:path w="56641" h="71953" extrusionOk="0">
                  <a:moveTo>
                    <a:pt x="12576" y="1"/>
                  </a:moveTo>
                  <a:cubicBezTo>
                    <a:pt x="5604" y="1"/>
                    <a:pt x="0" y="5605"/>
                    <a:pt x="0" y="12576"/>
                  </a:cubicBezTo>
                  <a:lnTo>
                    <a:pt x="0" y="59377"/>
                  </a:lnTo>
                  <a:cubicBezTo>
                    <a:pt x="0" y="66348"/>
                    <a:pt x="5604" y="71952"/>
                    <a:pt x="12576" y="71952"/>
                  </a:cubicBezTo>
                  <a:lnTo>
                    <a:pt x="44065" y="71952"/>
                  </a:lnTo>
                  <a:cubicBezTo>
                    <a:pt x="51037" y="71952"/>
                    <a:pt x="56641" y="66348"/>
                    <a:pt x="56641" y="59377"/>
                  </a:cubicBezTo>
                  <a:lnTo>
                    <a:pt x="56641" y="12576"/>
                  </a:lnTo>
                  <a:cubicBezTo>
                    <a:pt x="56641" y="5605"/>
                    <a:pt x="51037" y="1"/>
                    <a:pt x="4406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2" name="Google Shape;2952;p70"/>
            <p:cNvSpPr/>
            <p:nvPr/>
          </p:nvSpPr>
          <p:spPr>
            <a:xfrm>
              <a:off x="4738550" y="5834625"/>
              <a:ext cx="73425" cy="148450"/>
            </a:xfrm>
            <a:custGeom>
              <a:avLst/>
              <a:gdLst/>
              <a:ahLst/>
              <a:cxnLst/>
              <a:rect l="l" t="t" r="r" b="b"/>
              <a:pathLst>
                <a:path w="2937" h="5938" extrusionOk="0">
                  <a:moveTo>
                    <a:pt x="2202" y="0"/>
                  </a:moveTo>
                  <a:cubicBezTo>
                    <a:pt x="1335" y="968"/>
                    <a:pt x="601" y="2102"/>
                    <a:pt x="1" y="3303"/>
                  </a:cubicBezTo>
                  <a:lnTo>
                    <a:pt x="1" y="4470"/>
                  </a:lnTo>
                  <a:cubicBezTo>
                    <a:pt x="1" y="5271"/>
                    <a:pt x="668" y="5938"/>
                    <a:pt x="1468" y="5938"/>
                  </a:cubicBezTo>
                  <a:cubicBezTo>
                    <a:pt x="2236" y="5938"/>
                    <a:pt x="2936" y="5271"/>
                    <a:pt x="2936" y="4470"/>
                  </a:cubicBezTo>
                  <a:lnTo>
                    <a:pt x="2936" y="1268"/>
                  </a:lnTo>
                  <a:cubicBezTo>
                    <a:pt x="2936" y="734"/>
                    <a:pt x="2636" y="267"/>
                    <a:pt x="220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3" name="Google Shape;2953;p70"/>
            <p:cNvSpPr/>
            <p:nvPr/>
          </p:nvSpPr>
          <p:spPr>
            <a:xfrm>
              <a:off x="4809450" y="5733725"/>
              <a:ext cx="196825" cy="112600"/>
            </a:xfrm>
            <a:custGeom>
              <a:avLst/>
              <a:gdLst/>
              <a:ahLst/>
              <a:cxnLst/>
              <a:rect l="l" t="t" r="r" b="b"/>
              <a:pathLst>
                <a:path w="7873" h="4504" extrusionOk="0">
                  <a:moveTo>
                    <a:pt x="7872" y="0"/>
                  </a:moveTo>
                  <a:lnTo>
                    <a:pt x="7872" y="0"/>
                  </a:lnTo>
                  <a:cubicBezTo>
                    <a:pt x="4837" y="167"/>
                    <a:pt x="2102" y="1434"/>
                    <a:pt x="0" y="3436"/>
                  </a:cubicBezTo>
                  <a:cubicBezTo>
                    <a:pt x="834" y="4103"/>
                    <a:pt x="1935" y="4503"/>
                    <a:pt x="3036" y="4503"/>
                  </a:cubicBezTo>
                  <a:cubicBezTo>
                    <a:pt x="5637" y="4503"/>
                    <a:pt x="7706" y="2502"/>
                    <a:pt x="787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4" name="Google Shape;2954;p70"/>
            <p:cNvSpPr/>
            <p:nvPr/>
          </p:nvSpPr>
          <p:spPr>
            <a:xfrm>
              <a:off x="6026975" y="5834625"/>
              <a:ext cx="73400" cy="148450"/>
            </a:xfrm>
            <a:custGeom>
              <a:avLst/>
              <a:gdLst/>
              <a:ahLst/>
              <a:cxnLst/>
              <a:rect l="l" t="t" r="r" b="b"/>
              <a:pathLst>
                <a:path w="2936" h="5938" extrusionOk="0">
                  <a:moveTo>
                    <a:pt x="701" y="0"/>
                  </a:moveTo>
                  <a:cubicBezTo>
                    <a:pt x="301" y="267"/>
                    <a:pt x="1" y="734"/>
                    <a:pt x="1" y="1268"/>
                  </a:cubicBezTo>
                  <a:lnTo>
                    <a:pt x="1" y="4470"/>
                  </a:lnTo>
                  <a:cubicBezTo>
                    <a:pt x="1" y="5271"/>
                    <a:pt x="668" y="5938"/>
                    <a:pt x="1468" y="5938"/>
                  </a:cubicBezTo>
                  <a:cubicBezTo>
                    <a:pt x="2269" y="5938"/>
                    <a:pt x="2936" y="5271"/>
                    <a:pt x="2936" y="4470"/>
                  </a:cubicBezTo>
                  <a:lnTo>
                    <a:pt x="2936" y="3303"/>
                  </a:lnTo>
                  <a:cubicBezTo>
                    <a:pt x="2336" y="2102"/>
                    <a:pt x="1602" y="968"/>
                    <a:pt x="70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5" name="Google Shape;2955;p70"/>
            <p:cNvSpPr/>
            <p:nvPr/>
          </p:nvSpPr>
          <p:spPr>
            <a:xfrm>
              <a:off x="5831825" y="5733725"/>
              <a:ext cx="197675" cy="112600"/>
            </a:xfrm>
            <a:custGeom>
              <a:avLst/>
              <a:gdLst/>
              <a:ahLst/>
              <a:cxnLst/>
              <a:rect l="l" t="t" r="r" b="b"/>
              <a:pathLst>
                <a:path w="7907" h="4504" extrusionOk="0">
                  <a:moveTo>
                    <a:pt x="1" y="0"/>
                  </a:moveTo>
                  <a:lnTo>
                    <a:pt x="1" y="0"/>
                  </a:lnTo>
                  <a:cubicBezTo>
                    <a:pt x="168" y="2502"/>
                    <a:pt x="2269" y="4503"/>
                    <a:pt x="4838" y="4503"/>
                  </a:cubicBezTo>
                  <a:cubicBezTo>
                    <a:pt x="5972" y="4503"/>
                    <a:pt x="7073" y="4103"/>
                    <a:pt x="7907" y="3436"/>
                  </a:cubicBezTo>
                  <a:cubicBezTo>
                    <a:pt x="5805" y="1434"/>
                    <a:pt x="3070" y="167"/>
                    <a:pt x="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6" name="Google Shape;2956;p70"/>
            <p:cNvSpPr/>
            <p:nvPr/>
          </p:nvSpPr>
          <p:spPr>
            <a:xfrm>
              <a:off x="4856150" y="8025350"/>
              <a:ext cx="1129975" cy="743050"/>
            </a:xfrm>
            <a:custGeom>
              <a:avLst/>
              <a:gdLst/>
              <a:ahLst/>
              <a:cxnLst/>
              <a:rect l="l" t="t" r="r" b="b"/>
              <a:pathLst>
                <a:path w="45199" h="29722" extrusionOk="0">
                  <a:moveTo>
                    <a:pt x="5304" y="1"/>
                  </a:moveTo>
                  <a:lnTo>
                    <a:pt x="0" y="3370"/>
                  </a:lnTo>
                  <a:lnTo>
                    <a:pt x="9473" y="29722"/>
                  </a:lnTo>
                  <a:lnTo>
                    <a:pt x="35759" y="29722"/>
                  </a:lnTo>
                  <a:lnTo>
                    <a:pt x="45199" y="3370"/>
                  </a:lnTo>
                  <a:lnTo>
                    <a:pt x="39929" y="1"/>
                  </a:lnTo>
                  <a:lnTo>
                    <a:pt x="22616" y="1402"/>
                  </a:lnTo>
                  <a:lnTo>
                    <a:pt x="530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7" name="Google Shape;2957;p70"/>
            <p:cNvSpPr/>
            <p:nvPr/>
          </p:nvSpPr>
          <p:spPr>
            <a:xfrm>
              <a:off x="5020425" y="8025350"/>
              <a:ext cx="802250" cy="743050"/>
            </a:xfrm>
            <a:custGeom>
              <a:avLst/>
              <a:gdLst/>
              <a:ahLst/>
              <a:cxnLst/>
              <a:rect l="l" t="t" r="r" b="b"/>
              <a:pathLst>
                <a:path w="32090" h="29722" extrusionOk="0">
                  <a:moveTo>
                    <a:pt x="3770" y="1"/>
                  </a:moveTo>
                  <a:lnTo>
                    <a:pt x="0" y="2402"/>
                  </a:lnTo>
                  <a:lnTo>
                    <a:pt x="2902" y="29722"/>
                  </a:lnTo>
                  <a:lnTo>
                    <a:pt x="29188" y="29722"/>
                  </a:lnTo>
                  <a:lnTo>
                    <a:pt x="32090" y="2402"/>
                  </a:lnTo>
                  <a:lnTo>
                    <a:pt x="28287" y="1"/>
                  </a:lnTo>
                  <a:lnTo>
                    <a:pt x="16045" y="1001"/>
                  </a:lnTo>
                  <a:lnTo>
                    <a:pt x="377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8" name="Google Shape;2958;p70"/>
            <p:cNvSpPr/>
            <p:nvPr/>
          </p:nvSpPr>
          <p:spPr>
            <a:xfrm>
              <a:off x="4834450" y="5869650"/>
              <a:ext cx="1168375" cy="2215575"/>
            </a:xfrm>
            <a:custGeom>
              <a:avLst/>
              <a:gdLst/>
              <a:ahLst/>
              <a:cxnLst/>
              <a:rect l="l" t="t" r="r" b="b"/>
              <a:pathLst>
                <a:path w="46735" h="88623" extrusionOk="0">
                  <a:moveTo>
                    <a:pt x="4938" y="0"/>
                  </a:moveTo>
                  <a:cubicBezTo>
                    <a:pt x="2202" y="0"/>
                    <a:pt x="1" y="2202"/>
                    <a:pt x="1" y="4904"/>
                  </a:cubicBezTo>
                  <a:lnTo>
                    <a:pt x="1" y="43898"/>
                  </a:lnTo>
                  <a:lnTo>
                    <a:pt x="1" y="88130"/>
                  </a:lnTo>
                  <a:cubicBezTo>
                    <a:pt x="2162" y="88330"/>
                    <a:pt x="4233" y="88415"/>
                    <a:pt x="6238" y="88415"/>
                  </a:cubicBezTo>
                  <a:cubicBezTo>
                    <a:pt x="17092" y="88415"/>
                    <a:pt x="26041" y="85939"/>
                    <a:pt x="37100" y="85939"/>
                  </a:cubicBezTo>
                  <a:cubicBezTo>
                    <a:pt x="38633" y="85939"/>
                    <a:pt x="40206" y="85987"/>
                    <a:pt x="41831" y="86095"/>
                  </a:cubicBezTo>
                  <a:cubicBezTo>
                    <a:pt x="41848" y="85992"/>
                    <a:pt x="41914" y="85946"/>
                    <a:pt x="42018" y="85946"/>
                  </a:cubicBezTo>
                  <a:cubicBezTo>
                    <a:pt x="42818" y="85946"/>
                    <a:pt x="45871" y="88622"/>
                    <a:pt x="46585" y="88622"/>
                  </a:cubicBezTo>
                  <a:cubicBezTo>
                    <a:pt x="46681" y="88622"/>
                    <a:pt x="46734" y="88574"/>
                    <a:pt x="46734" y="88464"/>
                  </a:cubicBezTo>
                  <a:lnTo>
                    <a:pt x="46734" y="4904"/>
                  </a:lnTo>
                  <a:cubicBezTo>
                    <a:pt x="46734" y="2202"/>
                    <a:pt x="44533" y="0"/>
                    <a:pt x="4183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9" name="Google Shape;2959;p70"/>
            <p:cNvSpPr/>
            <p:nvPr/>
          </p:nvSpPr>
          <p:spPr>
            <a:xfrm>
              <a:off x="4881150" y="5905500"/>
              <a:ext cx="81750" cy="222675"/>
            </a:xfrm>
            <a:custGeom>
              <a:avLst/>
              <a:gdLst/>
              <a:ahLst/>
              <a:cxnLst/>
              <a:rect l="l" t="t" r="r" b="b"/>
              <a:pathLst>
                <a:path w="3270" h="8907" extrusionOk="0">
                  <a:moveTo>
                    <a:pt x="1635" y="1"/>
                  </a:moveTo>
                  <a:cubicBezTo>
                    <a:pt x="768" y="1"/>
                    <a:pt x="1" y="734"/>
                    <a:pt x="1" y="1635"/>
                  </a:cubicBezTo>
                  <a:lnTo>
                    <a:pt x="1" y="7272"/>
                  </a:lnTo>
                  <a:cubicBezTo>
                    <a:pt x="1" y="8140"/>
                    <a:pt x="735" y="8907"/>
                    <a:pt x="1635" y="8907"/>
                  </a:cubicBezTo>
                  <a:cubicBezTo>
                    <a:pt x="2503" y="8907"/>
                    <a:pt x="3270" y="8173"/>
                    <a:pt x="3270" y="7272"/>
                  </a:cubicBezTo>
                  <a:lnTo>
                    <a:pt x="3270" y="1635"/>
                  </a:lnTo>
                  <a:cubicBezTo>
                    <a:pt x="3270" y="768"/>
                    <a:pt x="2569" y="1"/>
                    <a:pt x="16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0" name="Google Shape;2960;p70"/>
            <p:cNvSpPr/>
            <p:nvPr/>
          </p:nvSpPr>
          <p:spPr>
            <a:xfrm>
              <a:off x="4807775" y="6153175"/>
              <a:ext cx="1222550" cy="1955600"/>
            </a:xfrm>
            <a:custGeom>
              <a:avLst/>
              <a:gdLst/>
              <a:ahLst/>
              <a:cxnLst/>
              <a:rect l="l" t="t" r="r" b="b"/>
              <a:pathLst>
                <a:path w="48902" h="78224" extrusionOk="0">
                  <a:moveTo>
                    <a:pt x="0" y="1"/>
                  </a:moveTo>
                  <a:lnTo>
                    <a:pt x="0" y="78223"/>
                  </a:lnTo>
                  <a:lnTo>
                    <a:pt x="48902" y="78223"/>
                  </a:lnTo>
                  <a:lnTo>
                    <a:pt x="4890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1" name="Google Shape;2961;p70"/>
            <p:cNvSpPr/>
            <p:nvPr/>
          </p:nvSpPr>
          <p:spPr>
            <a:xfrm>
              <a:off x="5228900" y="6304125"/>
              <a:ext cx="381125" cy="50050"/>
            </a:xfrm>
            <a:custGeom>
              <a:avLst/>
              <a:gdLst/>
              <a:ahLst/>
              <a:cxnLst/>
              <a:rect l="l" t="t" r="r" b="b"/>
              <a:pathLst>
                <a:path w="15245" h="2002" extrusionOk="0">
                  <a:moveTo>
                    <a:pt x="1001" y="0"/>
                  </a:moveTo>
                  <a:cubicBezTo>
                    <a:pt x="434" y="0"/>
                    <a:pt x="1" y="467"/>
                    <a:pt x="1" y="1001"/>
                  </a:cubicBezTo>
                  <a:cubicBezTo>
                    <a:pt x="1" y="1535"/>
                    <a:pt x="434" y="2002"/>
                    <a:pt x="1001" y="2002"/>
                  </a:cubicBezTo>
                  <a:lnTo>
                    <a:pt x="14244" y="2002"/>
                  </a:lnTo>
                  <a:cubicBezTo>
                    <a:pt x="14778" y="2002"/>
                    <a:pt x="15245" y="1535"/>
                    <a:pt x="15245" y="1001"/>
                  </a:cubicBezTo>
                  <a:cubicBezTo>
                    <a:pt x="15245" y="467"/>
                    <a:pt x="14778" y="0"/>
                    <a:pt x="142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2" name="Google Shape;2962;p70"/>
            <p:cNvSpPr/>
            <p:nvPr/>
          </p:nvSpPr>
          <p:spPr>
            <a:xfrm>
              <a:off x="5577475" y="6153175"/>
              <a:ext cx="340275" cy="272725"/>
            </a:xfrm>
            <a:custGeom>
              <a:avLst/>
              <a:gdLst/>
              <a:ahLst/>
              <a:cxnLst/>
              <a:rect l="l" t="t" r="r" b="b"/>
              <a:pathLst>
                <a:path w="13611" h="10909" extrusionOk="0">
                  <a:moveTo>
                    <a:pt x="1" y="1"/>
                  </a:moveTo>
                  <a:lnTo>
                    <a:pt x="10575" y="10542"/>
                  </a:lnTo>
                  <a:lnTo>
                    <a:pt x="13577" y="10909"/>
                  </a:lnTo>
                  <a:cubicBezTo>
                    <a:pt x="13577" y="10842"/>
                    <a:pt x="13611" y="10742"/>
                    <a:pt x="13611" y="10675"/>
                  </a:cubicBezTo>
                  <a:lnTo>
                    <a:pt x="2936" y="1"/>
                  </a:lnTo>
                  <a:close/>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3" name="Google Shape;2963;p70"/>
            <p:cNvSpPr/>
            <p:nvPr/>
          </p:nvSpPr>
          <p:spPr>
            <a:xfrm>
              <a:off x="5400700" y="6153175"/>
              <a:ext cx="335250" cy="251875"/>
            </a:xfrm>
            <a:custGeom>
              <a:avLst/>
              <a:gdLst/>
              <a:ahLst/>
              <a:cxnLst/>
              <a:rect l="l" t="t" r="r" b="b"/>
              <a:pathLst>
                <a:path w="13410" h="10075" extrusionOk="0">
                  <a:moveTo>
                    <a:pt x="0" y="1"/>
                  </a:moveTo>
                  <a:lnTo>
                    <a:pt x="9807" y="9774"/>
                  </a:lnTo>
                  <a:cubicBezTo>
                    <a:pt x="11041" y="9908"/>
                    <a:pt x="12242" y="10008"/>
                    <a:pt x="13410" y="10075"/>
                  </a:cubicBezTo>
                  <a:lnTo>
                    <a:pt x="3336" y="1"/>
                  </a:lnTo>
                  <a:close/>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4" name="Google Shape;2964;p70"/>
            <p:cNvSpPr/>
            <p:nvPr/>
          </p:nvSpPr>
          <p:spPr>
            <a:xfrm>
              <a:off x="4922850" y="6391675"/>
              <a:ext cx="994075" cy="1417725"/>
            </a:xfrm>
            <a:custGeom>
              <a:avLst/>
              <a:gdLst/>
              <a:ahLst/>
              <a:cxnLst/>
              <a:rect l="l" t="t" r="r" b="b"/>
              <a:pathLst>
                <a:path w="39763" h="56709" extrusionOk="0">
                  <a:moveTo>
                    <a:pt x="1" y="1"/>
                  </a:moveTo>
                  <a:lnTo>
                    <a:pt x="1" y="56708"/>
                  </a:lnTo>
                  <a:lnTo>
                    <a:pt x="39762" y="56708"/>
                  </a:lnTo>
                  <a:lnTo>
                    <a:pt x="3976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5" name="Google Shape;2965;p70"/>
            <p:cNvSpPr/>
            <p:nvPr/>
          </p:nvSpPr>
          <p:spPr>
            <a:xfrm>
              <a:off x="5032925" y="7077175"/>
              <a:ext cx="773075" cy="494550"/>
            </a:xfrm>
            <a:custGeom>
              <a:avLst/>
              <a:gdLst/>
              <a:ahLst/>
              <a:cxnLst/>
              <a:rect l="l" t="t" r="r" b="b"/>
              <a:pathLst>
                <a:path w="30923" h="19782" extrusionOk="0">
                  <a:moveTo>
                    <a:pt x="3170" y="1"/>
                  </a:moveTo>
                  <a:cubicBezTo>
                    <a:pt x="1402" y="1"/>
                    <a:pt x="1" y="1435"/>
                    <a:pt x="1" y="3169"/>
                  </a:cubicBezTo>
                  <a:lnTo>
                    <a:pt x="1" y="16612"/>
                  </a:lnTo>
                  <a:cubicBezTo>
                    <a:pt x="1" y="18347"/>
                    <a:pt x="1402" y="19781"/>
                    <a:pt x="3170" y="19781"/>
                  </a:cubicBezTo>
                  <a:lnTo>
                    <a:pt x="27754" y="19781"/>
                  </a:lnTo>
                  <a:cubicBezTo>
                    <a:pt x="29522" y="19781"/>
                    <a:pt x="30923" y="18347"/>
                    <a:pt x="30923" y="16612"/>
                  </a:cubicBezTo>
                  <a:lnTo>
                    <a:pt x="30923" y="3169"/>
                  </a:lnTo>
                  <a:cubicBezTo>
                    <a:pt x="30923" y="1435"/>
                    <a:pt x="29522" y="1"/>
                    <a:pt x="2775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6" name="Google Shape;2966;p70"/>
            <p:cNvSpPr/>
            <p:nvPr/>
          </p:nvSpPr>
          <p:spPr>
            <a:xfrm>
              <a:off x="4866150" y="7713650"/>
              <a:ext cx="1105800" cy="434725"/>
            </a:xfrm>
            <a:custGeom>
              <a:avLst/>
              <a:gdLst/>
              <a:ahLst/>
              <a:cxnLst/>
              <a:rect l="l" t="t" r="r" b="b"/>
              <a:pathLst>
                <a:path w="44232" h="17389" extrusionOk="0">
                  <a:moveTo>
                    <a:pt x="7933" y="0"/>
                  </a:moveTo>
                  <a:cubicBezTo>
                    <a:pt x="6074" y="0"/>
                    <a:pt x="4181" y="8"/>
                    <a:pt x="2235" y="26"/>
                  </a:cubicBezTo>
                  <a:cubicBezTo>
                    <a:pt x="1501" y="5297"/>
                    <a:pt x="734" y="10534"/>
                    <a:pt x="0" y="15838"/>
                  </a:cubicBezTo>
                  <a:cubicBezTo>
                    <a:pt x="7339" y="16872"/>
                    <a:pt x="14728" y="17389"/>
                    <a:pt x="22116" y="17389"/>
                  </a:cubicBezTo>
                  <a:cubicBezTo>
                    <a:pt x="29505" y="17389"/>
                    <a:pt x="36893" y="16872"/>
                    <a:pt x="44232" y="15838"/>
                  </a:cubicBezTo>
                  <a:cubicBezTo>
                    <a:pt x="43465" y="10534"/>
                    <a:pt x="42731" y="5297"/>
                    <a:pt x="41964" y="26"/>
                  </a:cubicBezTo>
                  <a:cubicBezTo>
                    <a:pt x="38042" y="107"/>
                    <a:pt x="34364" y="135"/>
                    <a:pt x="30812" y="135"/>
                  </a:cubicBezTo>
                  <a:cubicBezTo>
                    <a:pt x="22984" y="135"/>
                    <a:pt x="15772" y="0"/>
                    <a:pt x="79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7" name="Google Shape;2967;p70"/>
            <p:cNvSpPr/>
            <p:nvPr/>
          </p:nvSpPr>
          <p:spPr>
            <a:xfrm>
              <a:off x="5228900" y="7741825"/>
              <a:ext cx="381125" cy="50050"/>
            </a:xfrm>
            <a:custGeom>
              <a:avLst/>
              <a:gdLst/>
              <a:ahLst/>
              <a:cxnLst/>
              <a:rect l="l" t="t" r="r" b="b"/>
              <a:pathLst>
                <a:path w="15245" h="2002" extrusionOk="0">
                  <a:moveTo>
                    <a:pt x="1001" y="0"/>
                  </a:moveTo>
                  <a:cubicBezTo>
                    <a:pt x="434" y="0"/>
                    <a:pt x="1" y="434"/>
                    <a:pt x="1" y="1001"/>
                  </a:cubicBezTo>
                  <a:cubicBezTo>
                    <a:pt x="1" y="1535"/>
                    <a:pt x="434" y="2002"/>
                    <a:pt x="1001" y="2002"/>
                  </a:cubicBezTo>
                  <a:lnTo>
                    <a:pt x="14244" y="2002"/>
                  </a:lnTo>
                  <a:cubicBezTo>
                    <a:pt x="14778" y="1935"/>
                    <a:pt x="15245" y="1535"/>
                    <a:pt x="15245" y="1001"/>
                  </a:cubicBezTo>
                  <a:cubicBezTo>
                    <a:pt x="15245" y="434"/>
                    <a:pt x="14778" y="0"/>
                    <a:pt x="142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8" name="Google Shape;2968;p70"/>
            <p:cNvSpPr/>
            <p:nvPr/>
          </p:nvSpPr>
          <p:spPr>
            <a:xfrm>
              <a:off x="4972900" y="6153175"/>
              <a:ext cx="537075" cy="243525"/>
            </a:xfrm>
            <a:custGeom>
              <a:avLst/>
              <a:gdLst/>
              <a:ahLst/>
              <a:cxnLst/>
              <a:rect l="l" t="t" r="r" b="b"/>
              <a:pathLst>
                <a:path w="21483" h="9741" extrusionOk="0">
                  <a:moveTo>
                    <a:pt x="0" y="1"/>
                  </a:moveTo>
                  <a:lnTo>
                    <a:pt x="9774" y="9741"/>
                  </a:lnTo>
                  <a:cubicBezTo>
                    <a:pt x="12452" y="9604"/>
                    <a:pt x="15145" y="9513"/>
                    <a:pt x="17822" y="9513"/>
                  </a:cubicBezTo>
                  <a:cubicBezTo>
                    <a:pt x="19047" y="9513"/>
                    <a:pt x="20268" y="9532"/>
                    <a:pt x="21482" y="9574"/>
                  </a:cubicBezTo>
                  <a:lnTo>
                    <a:pt x="11942" y="1"/>
                  </a:lnTo>
                  <a:close/>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9" name="Google Shape;2969;p70"/>
            <p:cNvSpPr/>
            <p:nvPr/>
          </p:nvSpPr>
          <p:spPr>
            <a:xfrm>
              <a:off x="5863525" y="7627050"/>
              <a:ext cx="191825" cy="595975"/>
            </a:xfrm>
            <a:custGeom>
              <a:avLst/>
              <a:gdLst/>
              <a:ahLst/>
              <a:cxnLst/>
              <a:rect l="l" t="t" r="r" b="b"/>
              <a:pathLst>
                <a:path w="7673" h="23839" extrusionOk="0">
                  <a:moveTo>
                    <a:pt x="933" y="0"/>
                  </a:moveTo>
                  <a:cubicBezTo>
                    <a:pt x="867" y="0"/>
                    <a:pt x="800" y="7"/>
                    <a:pt x="734" y="21"/>
                  </a:cubicBezTo>
                  <a:cubicBezTo>
                    <a:pt x="267" y="155"/>
                    <a:pt x="1" y="655"/>
                    <a:pt x="134" y="1122"/>
                  </a:cubicBezTo>
                  <a:lnTo>
                    <a:pt x="5838" y="23171"/>
                  </a:lnTo>
                  <a:cubicBezTo>
                    <a:pt x="5971" y="23605"/>
                    <a:pt x="6305" y="23838"/>
                    <a:pt x="6705" y="23838"/>
                  </a:cubicBezTo>
                  <a:cubicBezTo>
                    <a:pt x="6739" y="23838"/>
                    <a:pt x="6839" y="23838"/>
                    <a:pt x="6905" y="23805"/>
                  </a:cubicBezTo>
                  <a:cubicBezTo>
                    <a:pt x="7372" y="23672"/>
                    <a:pt x="7673" y="23171"/>
                    <a:pt x="7539" y="22704"/>
                  </a:cubicBezTo>
                  <a:lnTo>
                    <a:pt x="1835" y="655"/>
                  </a:lnTo>
                  <a:cubicBezTo>
                    <a:pt x="1721" y="254"/>
                    <a:pt x="1335" y="0"/>
                    <a:pt x="93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0" name="Google Shape;2970;p70"/>
            <p:cNvSpPr/>
            <p:nvPr/>
          </p:nvSpPr>
          <p:spPr>
            <a:xfrm>
              <a:off x="5863525" y="6131925"/>
              <a:ext cx="192650" cy="349025"/>
            </a:xfrm>
            <a:custGeom>
              <a:avLst/>
              <a:gdLst/>
              <a:ahLst/>
              <a:cxnLst/>
              <a:rect l="l" t="t" r="r" b="b"/>
              <a:pathLst>
                <a:path w="7706" h="13961" extrusionOk="0">
                  <a:moveTo>
                    <a:pt x="6714" y="0"/>
                  </a:moveTo>
                  <a:cubicBezTo>
                    <a:pt x="6397" y="0"/>
                    <a:pt x="6073" y="181"/>
                    <a:pt x="5905" y="517"/>
                  </a:cubicBezTo>
                  <a:lnTo>
                    <a:pt x="201" y="12726"/>
                  </a:lnTo>
                  <a:cubicBezTo>
                    <a:pt x="1" y="13126"/>
                    <a:pt x="167" y="13660"/>
                    <a:pt x="634" y="13893"/>
                  </a:cubicBezTo>
                  <a:cubicBezTo>
                    <a:pt x="734" y="13927"/>
                    <a:pt x="868" y="13960"/>
                    <a:pt x="1001" y="13960"/>
                  </a:cubicBezTo>
                  <a:cubicBezTo>
                    <a:pt x="1335" y="13960"/>
                    <a:pt x="1635" y="13760"/>
                    <a:pt x="1802" y="13460"/>
                  </a:cubicBezTo>
                  <a:lnTo>
                    <a:pt x="7506" y="1251"/>
                  </a:lnTo>
                  <a:cubicBezTo>
                    <a:pt x="7706" y="851"/>
                    <a:pt x="7539" y="284"/>
                    <a:pt x="7072" y="83"/>
                  </a:cubicBezTo>
                  <a:cubicBezTo>
                    <a:pt x="6960" y="27"/>
                    <a:pt x="6838" y="0"/>
                    <a:pt x="671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1" name="Google Shape;2971;p70"/>
            <p:cNvSpPr/>
            <p:nvPr/>
          </p:nvSpPr>
          <p:spPr>
            <a:xfrm>
              <a:off x="5866850" y="7027150"/>
              <a:ext cx="231875" cy="44200"/>
            </a:xfrm>
            <a:custGeom>
              <a:avLst/>
              <a:gdLst/>
              <a:ahLst/>
              <a:cxnLst/>
              <a:rect l="l" t="t" r="r" b="b"/>
              <a:pathLst>
                <a:path w="9275" h="1768" extrusionOk="0">
                  <a:moveTo>
                    <a:pt x="868" y="0"/>
                  </a:moveTo>
                  <a:cubicBezTo>
                    <a:pt x="401" y="0"/>
                    <a:pt x="1" y="367"/>
                    <a:pt x="1" y="901"/>
                  </a:cubicBezTo>
                  <a:cubicBezTo>
                    <a:pt x="1" y="1334"/>
                    <a:pt x="368" y="1768"/>
                    <a:pt x="868" y="1768"/>
                  </a:cubicBezTo>
                  <a:lnTo>
                    <a:pt x="8407" y="1768"/>
                  </a:lnTo>
                  <a:cubicBezTo>
                    <a:pt x="8874" y="1768"/>
                    <a:pt x="9274" y="1401"/>
                    <a:pt x="9274" y="901"/>
                  </a:cubicBezTo>
                  <a:cubicBezTo>
                    <a:pt x="9274" y="434"/>
                    <a:pt x="8907" y="0"/>
                    <a:pt x="840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2" name="Google Shape;2972;p70"/>
            <p:cNvSpPr/>
            <p:nvPr/>
          </p:nvSpPr>
          <p:spPr>
            <a:xfrm>
              <a:off x="4785250" y="7627050"/>
              <a:ext cx="191825" cy="595975"/>
            </a:xfrm>
            <a:custGeom>
              <a:avLst/>
              <a:gdLst/>
              <a:ahLst/>
              <a:cxnLst/>
              <a:rect l="l" t="t" r="r" b="b"/>
              <a:pathLst>
                <a:path w="7673" h="23839" extrusionOk="0">
                  <a:moveTo>
                    <a:pt x="6741" y="0"/>
                  </a:moveTo>
                  <a:cubicBezTo>
                    <a:pt x="6338" y="0"/>
                    <a:pt x="5953" y="254"/>
                    <a:pt x="5838" y="655"/>
                  </a:cubicBezTo>
                  <a:lnTo>
                    <a:pt x="134" y="22704"/>
                  </a:lnTo>
                  <a:cubicBezTo>
                    <a:pt x="1" y="23171"/>
                    <a:pt x="301" y="23672"/>
                    <a:pt x="768" y="23805"/>
                  </a:cubicBezTo>
                  <a:cubicBezTo>
                    <a:pt x="801" y="23838"/>
                    <a:pt x="901" y="23838"/>
                    <a:pt x="968" y="23838"/>
                  </a:cubicBezTo>
                  <a:cubicBezTo>
                    <a:pt x="1402" y="23838"/>
                    <a:pt x="1735" y="23538"/>
                    <a:pt x="1835" y="23171"/>
                  </a:cubicBezTo>
                  <a:lnTo>
                    <a:pt x="7573" y="1122"/>
                  </a:lnTo>
                  <a:cubicBezTo>
                    <a:pt x="7673" y="655"/>
                    <a:pt x="7406" y="155"/>
                    <a:pt x="6939" y="21"/>
                  </a:cubicBezTo>
                  <a:cubicBezTo>
                    <a:pt x="6873" y="7"/>
                    <a:pt x="6807" y="0"/>
                    <a:pt x="674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3" name="Google Shape;2973;p70"/>
            <p:cNvSpPr/>
            <p:nvPr/>
          </p:nvSpPr>
          <p:spPr>
            <a:xfrm>
              <a:off x="4784425" y="6132050"/>
              <a:ext cx="192650" cy="348900"/>
            </a:xfrm>
            <a:custGeom>
              <a:avLst/>
              <a:gdLst/>
              <a:ahLst/>
              <a:cxnLst/>
              <a:rect l="l" t="t" r="r" b="b"/>
              <a:pathLst>
                <a:path w="7706" h="13956" extrusionOk="0">
                  <a:moveTo>
                    <a:pt x="1006" y="1"/>
                  </a:moveTo>
                  <a:cubicBezTo>
                    <a:pt x="884" y="1"/>
                    <a:pt x="758" y="26"/>
                    <a:pt x="634" y="78"/>
                  </a:cubicBezTo>
                  <a:cubicBezTo>
                    <a:pt x="200" y="279"/>
                    <a:pt x="0" y="779"/>
                    <a:pt x="200" y="1246"/>
                  </a:cubicBezTo>
                  <a:lnTo>
                    <a:pt x="5938" y="13455"/>
                  </a:lnTo>
                  <a:cubicBezTo>
                    <a:pt x="6038" y="13755"/>
                    <a:pt x="6372" y="13955"/>
                    <a:pt x="6705" y="13955"/>
                  </a:cubicBezTo>
                  <a:cubicBezTo>
                    <a:pt x="6839" y="13955"/>
                    <a:pt x="6972" y="13922"/>
                    <a:pt x="7105" y="13888"/>
                  </a:cubicBezTo>
                  <a:cubicBezTo>
                    <a:pt x="7506" y="13655"/>
                    <a:pt x="7706" y="13188"/>
                    <a:pt x="7506" y="12721"/>
                  </a:cubicBezTo>
                  <a:lnTo>
                    <a:pt x="1802" y="512"/>
                  </a:lnTo>
                  <a:cubicBezTo>
                    <a:pt x="1654" y="193"/>
                    <a:pt x="1345" y="1"/>
                    <a:pt x="10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4" name="Google Shape;2974;p70"/>
            <p:cNvSpPr/>
            <p:nvPr/>
          </p:nvSpPr>
          <p:spPr>
            <a:xfrm>
              <a:off x="4741900" y="7027150"/>
              <a:ext cx="233525" cy="44200"/>
            </a:xfrm>
            <a:custGeom>
              <a:avLst/>
              <a:gdLst/>
              <a:ahLst/>
              <a:cxnLst/>
              <a:rect l="l" t="t" r="r" b="b"/>
              <a:pathLst>
                <a:path w="9341" h="1768" extrusionOk="0">
                  <a:moveTo>
                    <a:pt x="867" y="0"/>
                  </a:moveTo>
                  <a:cubicBezTo>
                    <a:pt x="400" y="0"/>
                    <a:pt x="0" y="367"/>
                    <a:pt x="0" y="901"/>
                  </a:cubicBezTo>
                  <a:cubicBezTo>
                    <a:pt x="0" y="1334"/>
                    <a:pt x="367" y="1768"/>
                    <a:pt x="867" y="1768"/>
                  </a:cubicBezTo>
                  <a:lnTo>
                    <a:pt x="8406" y="1768"/>
                  </a:lnTo>
                  <a:cubicBezTo>
                    <a:pt x="8906" y="1768"/>
                    <a:pt x="9340" y="1401"/>
                    <a:pt x="9307" y="901"/>
                  </a:cubicBezTo>
                  <a:cubicBezTo>
                    <a:pt x="9307" y="434"/>
                    <a:pt x="8906" y="0"/>
                    <a:pt x="840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5" name="Google Shape;2975;p70"/>
            <p:cNvSpPr/>
            <p:nvPr/>
          </p:nvSpPr>
          <p:spPr>
            <a:xfrm>
              <a:off x="5866850" y="6426700"/>
              <a:ext cx="231875" cy="44225"/>
            </a:xfrm>
            <a:custGeom>
              <a:avLst/>
              <a:gdLst/>
              <a:ahLst/>
              <a:cxnLst/>
              <a:rect l="l" t="t" r="r" b="b"/>
              <a:pathLst>
                <a:path w="9275" h="1769" extrusionOk="0">
                  <a:moveTo>
                    <a:pt x="868" y="1"/>
                  </a:moveTo>
                  <a:cubicBezTo>
                    <a:pt x="401" y="1"/>
                    <a:pt x="1" y="368"/>
                    <a:pt x="1" y="868"/>
                  </a:cubicBezTo>
                  <a:cubicBezTo>
                    <a:pt x="1" y="1335"/>
                    <a:pt x="368" y="1769"/>
                    <a:pt x="868" y="1769"/>
                  </a:cubicBezTo>
                  <a:lnTo>
                    <a:pt x="8407" y="1769"/>
                  </a:lnTo>
                  <a:cubicBezTo>
                    <a:pt x="8874" y="1769"/>
                    <a:pt x="9274" y="1402"/>
                    <a:pt x="9274" y="868"/>
                  </a:cubicBezTo>
                  <a:cubicBezTo>
                    <a:pt x="9274" y="435"/>
                    <a:pt x="8907" y="1"/>
                    <a:pt x="84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6" name="Google Shape;2976;p70"/>
            <p:cNvSpPr/>
            <p:nvPr/>
          </p:nvSpPr>
          <p:spPr>
            <a:xfrm>
              <a:off x="4741900" y="6426700"/>
              <a:ext cx="233525" cy="44225"/>
            </a:xfrm>
            <a:custGeom>
              <a:avLst/>
              <a:gdLst/>
              <a:ahLst/>
              <a:cxnLst/>
              <a:rect l="l" t="t" r="r" b="b"/>
              <a:pathLst>
                <a:path w="9341" h="1769" extrusionOk="0">
                  <a:moveTo>
                    <a:pt x="867" y="1"/>
                  </a:moveTo>
                  <a:cubicBezTo>
                    <a:pt x="400" y="1"/>
                    <a:pt x="0" y="368"/>
                    <a:pt x="0" y="868"/>
                  </a:cubicBezTo>
                  <a:cubicBezTo>
                    <a:pt x="0" y="1335"/>
                    <a:pt x="367" y="1769"/>
                    <a:pt x="867" y="1769"/>
                  </a:cubicBezTo>
                  <a:lnTo>
                    <a:pt x="8406" y="1769"/>
                  </a:lnTo>
                  <a:cubicBezTo>
                    <a:pt x="8906" y="1769"/>
                    <a:pt x="9340" y="1402"/>
                    <a:pt x="9307" y="868"/>
                  </a:cubicBezTo>
                  <a:cubicBezTo>
                    <a:pt x="9307" y="435"/>
                    <a:pt x="8906" y="1"/>
                    <a:pt x="84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7" name="Google Shape;2977;p70"/>
            <p:cNvSpPr/>
            <p:nvPr/>
          </p:nvSpPr>
          <p:spPr>
            <a:xfrm>
              <a:off x="4917025" y="7854400"/>
              <a:ext cx="559575" cy="293925"/>
            </a:xfrm>
            <a:custGeom>
              <a:avLst/>
              <a:gdLst/>
              <a:ahLst/>
              <a:cxnLst/>
              <a:rect l="l" t="t" r="r" b="b"/>
              <a:pathLst>
                <a:path w="22383" h="11757" extrusionOk="0">
                  <a:moveTo>
                    <a:pt x="11175" y="0"/>
                  </a:moveTo>
                  <a:cubicBezTo>
                    <a:pt x="5237" y="0"/>
                    <a:pt x="367" y="4604"/>
                    <a:pt x="0" y="10441"/>
                  </a:cubicBezTo>
                  <a:cubicBezTo>
                    <a:pt x="6711" y="11318"/>
                    <a:pt x="13477" y="11756"/>
                    <a:pt x="20273" y="11756"/>
                  </a:cubicBezTo>
                  <a:cubicBezTo>
                    <a:pt x="20976" y="11756"/>
                    <a:pt x="21679" y="11752"/>
                    <a:pt x="22383" y="11742"/>
                  </a:cubicBezTo>
                  <a:lnTo>
                    <a:pt x="22383" y="11208"/>
                  </a:lnTo>
                  <a:cubicBezTo>
                    <a:pt x="22383" y="5004"/>
                    <a:pt x="17346" y="0"/>
                    <a:pt x="11175" y="0"/>
                  </a:cubicBezTo>
                  <a:close/>
                </a:path>
              </a:pathLst>
            </a:custGeom>
            <a:solidFill>
              <a:srgbClr val="F2F2F2">
                <a:alpha val="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8" name="Google Shape;2978;p70"/>
            <p:cNvSpPr/>
            <p:nvPr/>
          </p:nvSpPr>
          <p:spPr>
            <a:xfrm>
              <a:off x="5393200" y="7715125"/>
              <a:ext cx="462850" cy="412825"/>
            </a:xfrm>
            <a:custGeom>
              <a:avLst/>
              <a:gdLst/>
              <a:ahLst/>
              <a:cxnLst/>
              <a:rect l="l" t="t" r="r" b="b"/>
              <a:pathLst>
                <a:path w="18514" h="16513" extrusionOk="0">
                  <a:moveTo>
                    <a:pt x="0" y="1"/>
                  </a:moveTo>
                  <a:lnTo>
                    <a:pt x="16512" y="16513"/>
                  </a:lnTo>
                  <a:cubicBezTo>
                    <a:pt x="17179" y="16446"/>
                    <a:pt x="17846" y="16413"/>
                    <a:pt x="18513" y="16312"/>
                  </a:cubicBezTo>
                  <a:lnTo>
                    <a:pt x="2202" y="1"/>
                  </a:lnTo>
                  <a:close/>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9" name="Google Shape;2979;p70"/>
            <p:cNvSpPr/>
            <p:nvPr/>
          </p:nvSpPr>
          <p:spPr>
            <a:xfrm>
              <a:off x="4907850" y="7712225"/>
              <a:ext cx="740550" cy="434900"/>
            </a:xfrm>
            <a:custGeom>
              <a:avLst/>
              <a:gdLst/>
              <a:ahLst/>
              <a:cxnLst/>
              <a:rect l="l" t="t" r="r" b="b"/>
              <a:pathLst>
                <a:path w="29622" h="17396" extrusionOk="0">
                  <a:moveTo>
                    <a:pt x="6667" y="0"/>
                  </a:moveTo>
                  <a:cubicBezTo>
                    <a:pt x="4679" y="0"/>
                    <a:pt x="2652" y="17"/>
                    <a:pt x="567" y="50"/>
                  </a:cubicBezTo>
                  <a:cubicBezTo>
                    <a:pt x="367" y="1451"/>
                    <a:pt x="167" y="2885"/>
                    <a:pt x="0" y="4286"/>
                  </a:cubicBezTo>
                  <a:lnTo>
                    <a:pt x="12909" y="17229"/>
                  </a:lnTo>
                  <a:cubicBezTo>
                    <a:pt x="14911" y="17296"/>
                    <a:pt x="16946" y="17396"/>
                    <a:pt x="18947" y="17396"/>
                  </a:cubicBezTo>
                  <a:lnTo>
                    <a:pt x="21382" y="17396"/>
                  </a:lnTo>
                  <a:cubicBezTo>
                    <a:pt x="23384" y="17396"/>
                    <a:pt x="25385" y="17329"/>
                    <a:pt x="27353" y="17229"/>
                  </a:cubicBezTo>
                  <a:lnTo>
                    <a:pt x="27687" y="17229"/>
                  </a:lnTo>
                  <a:cubicBezTo>
                    <a:pt x="28287" y="17196"/>
                    <a:pt x="28954" y="17196"/>
                    <a:pt x="29588" y="17129"/>
                  </a:cubicBezTo>
                  <a:lnTo>
                    <a:pt x="29621" y="17129"/>
                  </a:lnTo>
                  <a:lnTo>
                    <a:pt x="12542" y="50"/>
                  </a:lnTo>
                  <a:cubicBezTo>
                    <a:pt x="10608" y="17"/>
                    <a:pt x="8656" y="0"/>
                    <a:pt x="6667" y="0"/>
                  </a:cubicBezTo>
                  <a:close/>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0" name="Google Shape;2980;p70"/>
            <p:cNvSpPr/>
            <p:nvPr/>
          </p:nvSpPr>
          <p:spPr>
            <a:xfrm>
              <a:off x="5575825" y="7716800"/>
              <a:ext cx="396975" cy="392800"/>
            </a:xfrm>
            <a:custGeom>
              <a:avLst/>
              <a:gdLst/>
              <a:ahLst/>
              <a:cxnLst/>
              <a:rect l="l" t="t" r="r" b="b"/>
              <a:pathLst>
                <a:path w="15879" h="15712" extrusionOk="0">
                  <a:moveTo>
                    <a:pt x="0" y="0"/>
                  </a:moveTo>
                  <a:lnTo>
                    <a:pt x="15712" y="15712"/>
                  </a:lnTo>
                  <a:cubicBezTo>
                    <a:pt x="15745" y="15712"/>
                    <a:pt x="15845" y="15712"/>
                    <a:pt x="15878" y="15678"/>
                  </a:cubicBezTo>
                  <a:cubicBezTo>
                    <a:pt x="15712" y="14578"/>
                    <a:pt x="15578" y="13510"/>
                    <a:pt x="15411" y="12409"/>
                  </a:cubicBezTo>
                  <a:lnTo>
                    <a:pt x="2969" y="0"/>
                  </a:lnTo>
                  <a:close/>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1" name="Google Shape;2981;p70"/>
            <p:cNvSpPr/>
            <p:nvPr/>
          </p:nvSpPr>
          <p:spPr>
            <a:xfrm>
              <a:off x="6056175" y="7333200"/>
              <a:ext cx="20850" cy="110925"/>
            </a:xfrm>
            <a:custGeom>
              <a:avLst/>
              <a:gdLst/>
              <a:ahLst/>
              <a:cxnLst/>
              <a:rect l="l" t="t" r="r" b="b"/>
              <a:pathLst>
                <a:path w="834" h="4437" extrusionOk="0">
                  <a:moveTo>
                    <a:pt x="434" y="0"/>
                  </a:moveTo>
                  <a:cubicBezTo>
                    <a:pt x="167" y="0"/>
                    <a:pt x="0" y="200"/>
                    <a:pt x="0" y="400"/>
                  </a:cubicBezTo>
                  <a:lnTo>
                    <a:pt x="0" y="4036"/>
                  </a:lnTo>
                  <a:cubicBezTo>
                    <a:pt x="0" y="4270"/>
                    <a:pt x="200" y="4437"/>
                    <a:pt x="434" y="4437"/>
                  </a:cubicBezTo>
                  <a:cubicBezTo>
                    <a:pt x="667" y="4437"/>
                    <a:pt x="834" y="4237"/>
                    <a:pt x="834" y="4036"/>
                  </a:cubicBezTo>
                  <a:lnTo>
                    <a:pt x="834" y="400"/>
                  </a:lnTo>
                  <a:cubicBezTo>
                    <a:pt x="834" y="167"/>
                    <a:pt x="634" y="0"/>
                    <a:pt x="43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2" name="Google Shape;2982;p70"/>
            <p:cNvSpPr/>
            <p:nvPr/>
          </p:nvSpPr>
          <p:spPr>
            <a:xfrm>
              <a:off x="6056175" y="6483425"/>
              <a:ext cx="20850" cy="111775"/>
            </a:xfrm>
            <a:custGeom>
              <a:avLst/>
              <a:gdLst/>
              <a:ahLst/>
              <a:cxnLst/>
              <a:rect l="l" t="t" r="r" b="b"/>
              <a:pathLst>
                <a:path w="834" h="4471" extrusionOk="0">
                  <a:moveTo>
                    <a:pt x="434" y="0"/>
                  </a:moveTo>
                  <a:cubicBezTo>
                    <a:pt x="167" y="0"/>
                    <a:pt x="0" y="200"/>
                    <a:pt x="0" y="400"/>
                  </a:cubicBezTo>
                  <a:lnTo>
                    <a:pt x="0" y="4036"/>
                  </a:lnTo>
                  <a:cubicBezTo>
                    <a:pt x="0" y="4303"/>
                    <a:pt x="200" y="4470"/>
                    <a:pt x="434" y="4470"/>
                  </a:cubicBezTo>
                  <a:cubicBezTo>
                    <a:pt x="667" y="4470"/>
                    <a:pt x="834" y="4237"/>
                    <a:pt x="834" y="4036"/>
                  </a:cubicBezTo>
                  <a:lnTo>
                    <a:pt x="834" y="400"/>
                  </a:lnTo>
                  <a:cubicBezTo>
                    <a:pt x="834" y="167"/>
                    <a:pt x="634" y="0"/>
                    <a:pt x="43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3" name="Google Shape;2983;p70"/>
            <p:cNvSpPr/>
            <p:nvPr/>
          </p:nvSpPr>
          <p:spPr>
            <a:xfrm>
              <a:off x="4764400" y="7333200"/>
              <a:ext cx="20875" cy="110925"/>
            </a:xfrm>
            <a:custGeom>
              <a:avLst/>
              <a:gdLst/>
              <a:ahLst/>
              <a:cxnLst/>
              <a:rect l="l" t="t" r="r" b="b"/>
              <a:pathLst>
                <a:path w="835" h="4437" extrusionOk="0">
                  <a:moveTo>
                    <a:pt x="434" y="0"/>
                  </a:moveTo>
                  <a:cubicBezTo>
                    <a:pt x="168" y="0"/>
                    <a:pt x="1" y="200"/>
                    <a:pt x="1" y="400"/>
                  </a:cubicBezTo>
                  <a:lnTo>
                    <a:pt x="1" y="4036"/>
                  </a:lnTo>
                  <a:cubicBezTo>
                    <a:pt x="1" y="4270"/>
                    <a:pt x="234" y="4437"/>
                    <a:pt x="434" y="4437"/>
                  </a:cubicBezTo>
                  <a:cubicBezTo>
                    <a:pt x="668" y="4437"/>
                    <a:pt x="835" y="4237"/>
                    <a:pt x="835" y="4036"/>
                  </a:cubicBezTo>
                  <a:lnTo>
                    <a:pt x="835" y="400"/>
                  </a:lnTo>
                  <a:cubicBezTo>
                    <a:pt x="835" y="167"/>
                    <a:pt x="635" y="0"/>
                    <a:pt x="43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4" name="Google Shape;2984;p70"/>
            <p:cNvSpPr/>
            <p:nvPr/>
          </p:nvSpPr>
          <p:spPr>
            <a:xfrm>
              <a:off x="4764400" y="6483425"/>
              <a:ext cx="20875" cy="111775"/>
            </a:xfrm>
            <a:custGeom>
              <a:avLst/>
              <a:gdLst/>
              <a:ahLst/>
              <a:cxnLst/>
              <a:rect l="l" t="t" r="r" b="b"/>
              <a:pathLst>
                <a:path w="835" h="4471" extrusionOk="0">
                  <a:moveTo>
                    <a:pt x="434" y="0"/>
                  </a:moveTo>
                  <a:cubicBezTo>
                    <a:pt x="168" y="0"/>
                    <a:pt x="1" y="200"/>
                    <a:pt x="1" y="400"/>
                  </a:cubicBezTo>
                  <a:lnTo>
                    <a:pt x="1" y="4036"/>
                  </a:lnTo>
                  <a:cubicBezTo>
                    <a:pt x="1" y="4303"/>
                    <a:pt x="234" y="4470"/>
                    <a:pt x="434" y="4470"/>
                  </a:cubicBezTo>
                  <a:cubicBezTo>
                    <a:pt x="668" y="4470"/>
                    <a:pt x="835" y="4237"/>
                    <a:pt x="835" y="4036"/>
                  </a:cubicBezTo>
                  <a:lnTo>
                    <a:pt x="835" y="400"/>
                  </a:lnTo>
                  <a:cubicBezTo>
                    <a:pt x="835" y="167"/>
                    <a:pt x="635" y="0"/>
                    <a:pt x="43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5" name="Google Shape;2985;p70"/>
            <p:cNvSpPr/>
            <p:nvPr/>
          </p:nvSpPr>
          <p:spPr>
            <a:xfrm>
              <a:off x="5006250" y="6528450"/>
              <a:ext cx="81750" cy="743050"/>
            </a:xfrm>
            <a:custGeom>
              <a:avLst/>
              <a:gdLst/>
              <a:ahLst/>
              <a:cxnLst/>
              <a:rect l="l" t="t" r="r" b="b"/>
              <a:pathLst>
                <a:path w="3270" h="29722" extrusionOk="0">
                  <a:moveTo>
                    <a:pt x="1635" y="0"/>
                  </a:moveTo>
                  <a:cubicBezTo>
                    <a:pt x="768" y="0"/>
                    <a:pt x="0" y="701"/>
                    <a:pt x="0" y="1602"/>
                  </a:cubicBezTo>
                  <a:lnTo>
                    <a:pt x="0" y="28087"/>
                  </a:lnTo>
                  <a:cubicBezTo>
                    <a:pt x="0" y="28955"/>
                    <a:pt x="734" y="29722"/>
                    <a:pt x="1635" y="29722"/>
                  </a:cubicBezTo>
                  <a:cubicBezTo>
                    <a:pt x="2502" y="29722"/>
                    <a:pt x="3269" y="28988"/>
                    <a:pt x="3269" y="28087"/>
                  </a:cubicBezTo>
                  <a:lnTo>
                    <a:pt x="3269" y="1602"/>
                  </a:lnTo>
                  <a:cubicBezTo>
                    <a:pt x="3269" y="734"/>
                    <a:pt x="2569" y="0"/>
                    <a:pt x="16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6" name="Google Shape;2986;p70"/>
            <p:cNvSpPr/>
            <p:nvPr/>
          </p:nvSpPr>
          <p:spPr>
            <a:xfrm>
              <a:off x="5006250" y="7334025"/>
              <a:ext cx="81750" cy="221025"/>
            </a:xfrm>
            <a:custGeom>
              <a:avLst/>
              <a:gdLst/>
              <a:ahLst/>
              <a:cxnLst/>
              <a:rect l="l" t="t" r="r" b="b"/>
              <a:pathLst>
                <a:path w="3270" h="8841" extrusionOk="0">
                  <a:moveTo>
                    <a:pt x="1635" y="1"/>
                  </a:moveTo>
                  <a:cubicBezTo>
                    <a:pt x="768" y="1"/>
                    <a:pt x="0" y="701"/>
                    <a:pt x="0" y="1635"/>
                  </a:cubicBezTo>
                  <a:lnTo>
                    <a:pt x="0" y="7206"/>
                  </a:lnTo>
                  <a:cubicBezTo>
                    <a:pt x="0" y="8073"/>
                    <a:pt x="734" y="8840"/>
                    <a:pt x="1635" y="8840"/>
                  </a:cubicBezTo>
                  <a:cubicBezTo>
                    <a:pt x="2502" y="8840"/>
                    <a:pt x="3269" y="8140"/>
                    <a:pt x="3269" y="7206"/>
                  </a:cubicBezTo>
                  <a:lnTo>
                    <a:pt x="3269" y="1635"/>
                  </a:lnTo>
                  <a:cubicBezTo>
                    <a:pt x="3269" y="734"/>
                    <a:pt x="2569" y="1"/>
                    <a:pt x="16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7" name="Google Shape;2987;p70"/>
            <p:cNvSpPr/>
            <p:nvPr/>
          </p:nvSpPr>
          <p:spPr>
            <a:xfrm>
              <a:off x="4919525" y="7766100"/>
              <a:ext cx="101750" cy="245000"/>
            </a:xfrm>
            <a:custGeom>
              <a:avLst/>
              <a:gdLst/>
              <a:ahLst/>
              <a:cxnLst/>
              <a:rect l="l" t="t" r="r" b="b"/>
              <a:pathLst>
                <a:path w="4070" h="9800" extrusionOk="0">
                  <a:moveTo>
                    <a:pt x="3010" y="0"/>
                  </a:moveTo>
                  <a:cubicBezTo>
                    <a:pt x="2584" y="0"/>
                    <a:pt x="2182" y="305"/>
                    <a:pt x="2068" y="730"/>
                  </a:cubicBezTo>
                  <a:lnTo>
                    <a:pt x="134" y="8603"/>
                  </a:lnTo>
                  <a:cubicBezTo>
                    <a:pt x="0" y="9103"/>
                    <a:pt x="367" y="9637"/>
                    <a:pt x="834" y="9770"/>
                  </a:cubicBezTo>
                  <a:cubicBezTo>
                    <a:pt x="909" y="9790"/>
                    <a:pt x="986" y="9800"/>
                    <a:pt x="1062" y="9800"/>
                  </a:cubicBezTo>
                  <a:cubicBezTo>
                    <a:pt x="1495" y="9800"/>
                    <a:pt x="1922" y="9495"/>
                    <a:pt x="2035" y="9070"/>
                  </a:cubicBezTo>
                  <a:lnTo>
                    <a:pt x="3936" y="1197"/>
                  </a:lnTo>
                  <a:cubicBezTo>
                    <a:pt x="4070" y="697"/>
                    <a:pt x="3736" y="130"/>
                    <a:pt x="3236" y="30"/>
                  </a:cubicBezTo>
                  <a:cubicBezTo>
                    <a:pt x="3161" y="10"/>
                    <a:pt x="3085" y="0"/>
                    <a:pt x="3010" y="0"/>
                  </a:cubicBezTo>
                  <a:close/>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8" name="Google Shape;2988;p70"/>
            <p:cNvSpPr/>
            <p:nvPr/>
          </p:nvSpPr>
          <p:spPr>
            <a:xfrm>
              <a:off x="4897000" y="8021275"/>
              <a:ext cx="60900" cy="74050"/>
            </a:xfrm>
            <a:custGeom>
              <a:avLst/>
              <a:gdLst/>
              <a:ahLst/>
              <a:cxnLst/>
              <a:rect l="l" t="t" r="r" b="b"/>
              <a:pathLst>
                <a:path w="2436" h="2962" extrusionOk="0">
                  <a:moveTo>
                    <a:pt x="1374" y="1"/>
                  </a:moveTo>
                  <a:cubicBezTo>
                    <a:pt x="942" y="1"/>
                    <a:pt x="519" y="305"/>
                    <a:pt x="434" y="731"/>
                  </a:cubicBezTo>
                  <a:lnTo>
                    <a:pt x="134" y="1765"/>
                  </a:lnTo>
                  <a:cubicBezTo>
                    <a:pt x="1" y="2265"/>
                    <a:pt x="334" y="2832"/>
                    <a:pt x="834" y="2932"/>
                  </a:cubicBezTo>
                  <a:cubicBezTo>
                    <a:pt x="910" y="2952"/>
                    <a:pt x="985" y="2962"/>
                    <a:pt x="1061" y="2962"/>
                  </a:cubicBezTo>
                  <a:cubicBezTo>
                    <a:pt x="1486" y="2962"/>
                    <a:pt x="1889" y="2657"/>
                    <a:pt x="2002" y="2232"/>
                  </a:cubicBezTo>
                  <a:lnTo>
                    <a:pt x="2302" y="1198"/>
                  </a:lnTo>
                  <a:cubicBezTo>
                    <a:pt x="2436" y="697"/>
                    <a:pt x="2102" y="164"/>
                    <a:pt x="1602" y="30"/>
                  </a:cubicBezTo>
                  <a:cubicBezTo>
                    <a:pt x="1527" y="10"/>
                    <a:pt x="1450" y="1"/>
                    <a:pt x="1374" y="1"/>
                  </a:cubicBezTo>
                  <a:close/>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9" name="Google Shape;2989;p70"/>
            <p:cNvSpPr/>
            <p:nvPr/>
          </p:nvSpPr>
          <p:spPr>
            <a:xfrm>
              <a:off x="4738550" y="7531675"/>
              <a:ext cx="25050" cy="527900"/>
            </a:xfrm>
            <a:custGeom>
              <a:avLst/>
              <a:gdLst/>
              <a:ahLst/>
              <a:cxnLst/>
              <a:rect l="l" t="t" r="r" b="b"/>
              <a:pathLst>
                <a:path w="1002" h="21116" extrusionOk="0">
                  <a:moveTo>
                    <a:pt x="501" y="0"/>
                  </a:moveTo>
                  <a:cubicBezTo>
                    <a:pt x="201" y="0"/>
                    <a:pt x="1" y="234"/>
                    <a:pt x="1" y="501"/>
                  </a:cubicBezTo>
                  <a:lnTo>
                    <a:pt x="1" y="20615"/>
                  </a:lnTo>
                  <a:cubicBezTo>
                    <a:pt x="1" y="20915"/>
                    <a:pt x="201" y="21115"/>
                    <a:pt x="501" y="21115"/>
                  </a:cubicBezTo>
                  <a:cubicBezTo>
                    <a:pt x="801" y="21115"/>
                    <a:pt x="1001" y="20915"/>
                    <a:pt x="1001" y="20615"/>
                  </a:cubicBezTo>
                  <a:lnTo>
                    <a:pt x="1001" y="501"/>
                  </a:lnTo>
                  <a:cubicBezTo>
                    <a:pt x="1001" y="234"/>
                    <a:pt x="801" y="0"/>
                    <a:pt x="50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0" name="Google Shape;2990;p70"/>
            <p:cNvSpPr/>
            <p:nvPr/>
          </p:nvSpPr>
          <p:spPr>
            <a:xfrm>
              <a:off x="4738550" y="6664375"/>
              <a:ext cx="25050" cy="364450"/>
            </a:xfrm>
            <a:custGeom>
              <a:avLst/>
              <a:gdLst/>
              <a:ahLst/>
              <a:cxnLst/>
              <a:rect l="l" t="t" r="r" b="b"/>
              <a:pathLst>
                <a:path w="1002" h="14578" extrusionOk="0">
                  <a:moveTo>
                    <a:pt x="501" y="1"/>
                  </a:moveTo>
                  <a:cubicBezTo>
                    <a:pt x="201" y="1"/>
                    <a:pt x="1" y="234"/>
                    <a:pt x="1" y="501"/>
                  </a:cubicBezTo>
                  <a:lnTo>
                    <a:pt x="1" y="14077"/>
                  </a:lnTo>
                  <a:cubicBezTo>
                    <a:pt x="1" y="14344"/>
                    <a:pt x="201" y="14578"/>
                    <a:pt x="501" y="14578"/>
                  </a:cubicBezTo>
                  <a:cubicBezTo>
                    <a:pt x="801" y="14578"/>
                    <a:pt x="1001" y="14344"/>
                    <a:pt x="1001" y="14077"/>
                  </a:cubicBezTo>
                  <a:lnTo>
                    <a:pt x="1001" y="501"/>
                  </a:lnTo>
                  <a:cubicBezTo>
                    <a:pt x="1001" y="234"/>
                    <a:pt x="801" y="1"/>
                    <a:pt x="50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1" name="Google Shape;2991;p70"/>
            <p:cNvSpPr/>
            <p:nvPr/>
          </p:nvSpPr>
          <p:spPr>
            <a:xfrm>
              <a:off x="6065325" y="7881925"/>
              <a:ext cx="269400" cy="69225"/>
            </a:xfrm>
            <a:custGeom>
              <a:avLst/>
              <a:gdLst/>
              <a:ahLst/>
              <a:cxnLst/>
              <a:rect l="l" t="t" r="r" b="b"/>
              <a:pathLst>
                <a:path w="10776" h="2769" extrusionOk="0">
                  <a:moveTo>
                    <a:pt x="1" y="0"/>
                  </a:moveTo>
                  <a:lnTo>
                    <a:pt x="1" y="834"/>
                  </a:lnTo>
                  <a:cubicBezTo>
                    <a:pt x="1" y="1902"/>
                    <a:pt x="835" y="2769"/>
                    <a:pt x="1936" y="2769"/>
                  </a:cubicBezTo>
                  <a:lnTo>
                    <a:pt x="8841" y="2769"/>
                  </a:lnTo>
                  <a:cubicBezTo>
                    <a:pt x="9908" y="2769"/>
                    <a:pt x="10775" y="1935"/>
                    <a:pt x="10775" y="834"/>
                  </a:cubicBezTo>
                  <a:lnTo>
                    <a:pt x="10775" y="234"/>
                  </a:lnTo>
                  <a:cubicBezTo>
                    <a:pt x="9836" y="241"/>
                    <a:pt x="9021" y="245"/>
                    <a:pt x="8279" y="245"/>
                  </a:cubicBezTo>
                  <a:cubicBezTo>
                    <a:pt x="5439" y="245"/>
                    <a:pt x="3672" y="185"/>
                    <a:pt x="1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2" name="Google Shape;2992;p70"/>
            <p:cNvSpPr/>
            <p:nvPr/>
          </p:nvSpPr>
          <p:spPr>
            <a:xfrm>
              <a:off x="6067000" y="7875250"/>
              <a:ext cx="267725" cy="29200"/>
            </a:xfrm>
            <a:custGeom>
              <a:avLst/>
              <a:gdLst/>
              <a:ahLst/>
              <a:cxnLst/>
              <a:rect l="l" t="t" r="r" b="b"/>
              <a:pathLst>
                <a:path w="10709" h="1168" extrusionOk="0">
                  <a:moveTo>
                    <a:pt x="568" y="0"/>
                  </a:moveTo>
                  <a:cubicBezTo>
                    <a:pt x="234" y="0"/>
                    <a:pt x="1" y="234"/>
                    <a:pt x="1" y="567"/>
                  </a:cubicBezTo>
                  <a:cubicBezTo>
                    <a:pt x="1" y="901"/>
                    <a:pt x="234" y="1168"/>
                    <a:pt x="568" y="1168"/>
                  </a:cubicBezTo>
                  <a:lnTo>
                    <a:pt x="10075" y="1168"/>
                  </a:lnTo>
                  <a:cubicBezTo>
                    <a:pt x="10408" y="1168"/>
                    <a:pt x="10708" y="901"/>
                    <a:pt x="10708" y="567"/>
                  </a:cubicBezTo>
                  <a:cubicBezTo>
                    <a:pt x="10708" y="234"/>
                    <a:pt x="10441" y="0"/>
                    <a:pt x="10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3" name="Google Shape;2993;p70"/>
            <p:cNvSpPr/>
            <p:nvPr/>
          </p:nvSpPr>
          <p:spPr>
            <a:xfrm>
              <a:off x="4495050" y="7887750"/>
              <a:ext cx="268550" cy="73425"/>
            </a:xfrm>
            <a:custGeom>
              <a:avLst/>
              <a:gdLst/>
              <a:ahLst/>
              <a:cxnLst/>
              <a:rect l="l" t="t" r="r" b="b"/>
              <a:pathLst>
                <a:path w="10742" h="2937" extrusionOk="0">
                  <a:moveTo>
                    <a:pt x="0" y="1"/>
                  </a:moveTo>
                  <a:cubicBezTo>
                    <a:pt x="0" y="1669"/>
                    <a:pt x="1335" y="2936"/>
                    <a:pt x="2936" y="2936"/>
                  </a:cubicBezTo>
                  <a:lnTo>
                    <a:pt x="7773" y="2936"/>
                  </a:lnTo>
                  <a:cubicBezTo>
                    <a:pt x="9407" y="2936"/>
                    <a:pt x="10741" y="1602"/>
                    <a:pt x="107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4" name="Google Shape;2994;p70"/>
            <p:cNvSpPr/>
            <p:nvPr/>
          </p:nvSpPr>
          <p:spPr>
            <a:xfrm>
              <a:off x="4495050" y="7875250"/>
              <a:ext cx="267725" cy="29200"/>
            </a:xfrm>
            <a:custGeom>
              <a:avLst/>
              <a:gdLst/>
              <a:ahLst/>
              <a:cxnLst/>
              <a:rect l="l" t="t" r="r" b="b"/>
              <a:pathLst>
                <a:path w="10709" h="1168" extrusionOk="0">
                  <a:moveTo>
                    <a:pt x="567" y="0"/>
                  </a:moveTo>
                  <a:cubicBezTo>
                    <a:pt x="234" y="0"/>
                    <a:pt x="0" y="234"/>
                    <a:pt x="0" y="567"/>
                  </a:cubicBezTo>
                  <a:cubicBezTo>
                    <a:pt x="0" y="901"/>
                    <a:pt x="234" y="1168"/>
                    <a:pt x="567" y="1168"/>
                  </a:cubicBezTo>
                  <a:lnTo>
                    <a:pt x="10108" y="1168"/>
                  </a:lnTo>
                  <a:cubicBezTo>
                    <a:pt x="10441" y="1168"/>
                    <a:pt x="10708" y="901"/>
                    <a:pt x="10708" y="567"/>
                  </a:cubicBezTo>
                  <a:cubicBezTo>
                    <a:pt x="10708" y="234"/>
                    <a:pt x="10441" y="0"/>
                    <a:pt x="10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5" name="Google Shape;2995;p70"/>
            <p:cNvSpPr/>
            <p:nvPr/>
          </p:nvSpPr>
          <p:spPr>
            <a:xfrm>
              <a:off x="5035425" y="5696175"/>
              <a:ext cx="783925" cy="52575"/>
            </a:xfrm>
            <a:custGeom>
              <a:avLst/>
              <a:gdLst/>
              <a:ahLst/>
              <a:cxnLst/>
              <a:rect l="l" t="t" r="r" b="b"/>
              <a:pathLst>
                <a:path w="31357" h="2103" extrusionOk="0">
                  <a:moveTo>
                    <a:pt x="1068" y="1"/>
                  </a:moveTo>
                  <a:cubicBezTo>
                    <a:pt x="468" y="1"/>
                    <a:pt x="1" y="468"/>
                    <a:pt x="1" y="1035"/>
                  </a:cubicBezTo>
                  <a:cubicBezTo>
                    <a:pt x="1" y="1635"/>
                    <a:pt x="468" y="2102"/>
                    <a:pt x="1068" y="2102"/>
                  </a:cubicBezTo>
                  <a:lnTo>
                    <a:pt x="30322" y="2102"/>
                  </a:lnTo>
                  <a:cubicBezTo>
                    <a:pt x="30923" y="2102"/>
                    <a:pt x="31357" y="1635"/>
                    <a:pt x="31357" y="1035"/>
                  </a:cubicBezTo>
                  <a:cubicBezTo>
                    <a:pt x="31357" y="468"/>
                    <a:pt x="30856" y="1"/>
                    <a:pt x="303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6" name="Google Shape;2996;p70"/>
            <p:cNvSpPr/>
            <p:nvPr/>
          </p:nvSpPr>
          <p:spPr>
            <a:xfrm>
              <a:off x="5032925" y="7077175"/>
              <a:ext cx="562925" cy="494550"/>
            </a:xfrm>
            <a:custGeom>
              <a:avLst/>
              <a:gdLst/>
              <a:ahLst/>
              <a:cxnLst/>
              <a:rect l="l" t="t" r="r" b="b"/>
              <a:pathLst>
                <a:path w="22517" h="19782" extrusionOk="0">
                  <a:moveTo>
                    <a:pt x="9441" y="1"/>
                  </a:moveTo>
                  <a:lnTo>
                    <a:pt x="1" y="9474"/>
                  </a:lnTo>
                  <a:lnTo>
                    <a:pt x="1" y="19781"/>
                  </a:lnTo>
                  <a:lnTo>
                    <a:pt x="2769" y="19781"/>
                  </a:lnTo>
                  <a:lnTo>
                    <a:pt x="2251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7" name="Google Shape;2997;p70"/>
            <p:cNvSpPr/>
            <p:nvPr/>
          </p:nvSpPr>
          <p:spPr>
            <a:xfrm>
              <a:off x="5379000" y="7143900"/>
              <a:ext cx="427000" cy="427825"/>
            </a:xfrm>
            <a:custGeom>
              <a:avLst/>
              <a:gdLst/>
              <a:ahLst/>
              <a:cxnLst/>
              <a:rect l="l" t="t" r="r" b="b"/>
              <a:pathLst>
                <a:path w="17080" h="17113" extrusionOk="0">
                  <a:moveTo>
                    <a:pt x="17080" y="0"/>
                  </a:moveTo>
                  <a:lnTo>
                    <a:pt x="1" y="17112"/>
                  </a:lnTo>
                  <a:lnTo>
                    <a:pt x="6706" y="17112"/>
                  </a:lnTo>
                  <a:lnTo>
                    <a:pt x="17080" y="6738"/>
                  </a:lnTo>
                  <a:lnTo>
                    <a:pt x="1708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8" name="Google Shape;2998;p70"/>
            <p:cNvSpPr/>
            <p:nvPr/>
          </p:nvSpPr>
          <p:spPr>
            <a:xfrm>
              <a:off x="5172200" y="7077175"/>
              <a:ext cx="551250" cy="494550"/>
            </a:xfrm>
            <a:custGeom>
              <a:avLst/>
              <a:gdLst/>
              <a:ahLst/>
              <a:cxnLst/>
              <a:rect l="l" t="t" r="r" b="b"/>
              <a:pathLst>
                <a:path w="22050" h="19782" extrusionOk="0">
                  <a:moveTo>
                    <a:pt x="19714" y="1"/>
                  </a:moveTo>
                  <a:lnTo>
                    <a:pt x="0" y="19781"/>
                  </a:lnTo>
                  <a:lnTo>
                    <a:pt x="2302" y="19781"/>
                  </a:lnTo>
                  <a:lnTo>
                    <a:pt x="2204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9" name="Google Shape;2999;p70"/>
            <p:cNvSpPr/>
            <p:nvPr/>
          </p:nvSpPr>
          <p:spPr>
            <a:xfrm>
              <a:off x="4762750" y="8167125"/>
              <a:ext cx="80900" cy="221850"/>
            </a:xfrm>
            <a:custGeom>
              <a:avLst/>
              <a:gdLst/>
              <a:ahLst/>
              <a:cxnLst/>
              <a:rect l="l" t="t" r="r" b="b"/>
              <a:pathLst>
                <a:path w="3236" h="8874" extrusionOk="0">
                  <a:moveTo>
                    <a:pt x="1635" y="0"/>
                  </a:moveTo>
                  <a:cubicBezTo>
                    <a:pt x="734" y="0"/>
                    <a:pt x="0" y="701"/>
                    <a:pt x="0" y="1602"/>
                  </a:cubicBezTo>
                  <a:lnTo>
                    <a:pt x="0" y="7239"/>
                  </a:lnTo>
                  <a:cubicBezTo>
                    <a:pt x="0" y="8106"/>
                    <a:pt x="701" y="8873"/>
                    <a:pt x="1635" y="8873"/>
                  </a:cubicBezTo>
                  <a:cubicBezTo>
                    <a:pt x="2502" y="8873"/>
                    <a:pt x="3236" y="8173"/>
                    <a:pt x="3236" y="7239"/>
                  </a:cubicBezTo>
                  <a:lnTo>
                    <a:pt x="3236" y="1602"/>
                  </a:lnTo>
                  <a:cubicBezTo>
                    <a:pt x="3236" y="734"/>
                    <a:pt x="2535" y="0"/>
                    <a:pt x="16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0" name="Google Shape;3000;p70"/>
            <p:cNvSpPr/>
            <p:nvPr/>
          </p:nvSpPr>
          <p:spPr>
            <a:xfrm>
              <a:off x="5281450" y="5707025"/>
              <a:ext cx="240200" cy="18375"/>
            </a:xfrm>
            <a:custGeom>
              <a:avLst/>
              <a:gdLst/>
              <a:ahLst/>
              <a:cxnLst/>
              <a:rect l="l" t="t" r="r" b="b"/>
              <a:pathLst>
                <a:path w="9608" h="735" extrusionOk="0">
                  <a:moveTo>
                    <a:pt x="400" y="1"/>
                  </a:moveTo>
                  <a:cubicBezTo>
                    <a:pt x="167" y="1"/>
                    <a:pt x="0" y="167"/>
                    <a:pt x="0" y="368"/>
                  </a:cubicBezTo>
                  <a:cubicBezTo>
                    <a:pt x="0" y="568"/>
                    <a:pt x="167" y="734"/>
                    <a:pt x="400" y="734"/>
                  </a:cubicBezTo>
                  <a:lnTo>
                    <a:pt x="9240" y="734"/>
                  </a:lnTo>
                  <a:cubicBezTo>
                    <a:pt x="9440" y="734"/>
                    <a:pt x="9607" y="568"/>
                    <a:pt x="9607" y="368"/>
                  </a:cubicBezTo>
                  <a:cubicBezTo>
                    <a:pt x="9607" y="167"/>
                    <a:pt x="9440" y="1"/>
                    <a:pt x="92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3070" name="Google Shape;3070;p70"/>
          <p:cNvCxnSpPr/>
          <p:nvPr/>
        </p:nvCxnSpPr>
        <p:spPr>
          <a:xfrm>
            <a:off x="-12836" y="1247198"/>
            <a:ext cx="9144000" cy="0"/>
          </a:xfrm>
          <a:prstGeom prst="straightConnector1">
            <a:avLst/>
          </a:prstGeom>
          <a:noFill/>
          <a:ln w="38100" cap="flat" cmpd="sng">
            <a:solidFill>
              <a:schemeClr val="dk1"/>
            </a:solidFill>
            <a:prstDash val="solid"/>
            <a:round/>
            <a:headEnd type="none" w="med" len="med"/>
            <a:tailEnd type="none" w="med" len="med"/>
          </a:ln>
        </p:spPr>
      </p:cxnSp>
      <p:sp>
        <p:nvSpPr>
          <p:cNvPr id="3" name="Rectangle 2"/>
          <p:cNvSpPr/>
          <p:nvPr/>
        </p:nvSpPr>
        <p:spPr>
          <a:xfrm>
            <a:off x="2593162" y="2661675"/>
            <a:ext cx="5929286" cy="1754326"/>
          </a:xfrm>
          <a:prstGeom prst="rect">
            <a:avLst/>
          </a:prstGeom>
        </p:spPr>
        <p:txBody>
          <a:bodyPr wrap="square">
            <a:spAutoFit/>
          </a:bodyPr>
          <a:lstStyle/>
          <a:p>
            <a:pPr algn="just"/>
            <a:r>
              <a:rPr lang="en-US" sz="1200" dirty="0">
                <a:latin typeface="Barlow" panose="00000500000000000000" pitchFamily="2" charset="0"/>
                <a:cs typeface="Times New Roman" panose="02020603050405020304" pitchFamily="18" charset="0"/>
              </a:rPr>
              <a:t>With the emergence of parking technologies, parking management systems have become an essential attribute of the whole parking process for parking operators and users. Parking management without a proper system is complex nowadays. Parking management systems are pretty convenient and flexible when controlling the flow of vehicles in a parking area. This project is about multilevel parking system. A multilevel parking system is a way of autonomously parking and retrieving vehicles using a microprocessor system and signaling devices. It provides benefits such as safety, conserving space, time, and fuel, but requires careful assessment of parking requirements, space availability, and traffic flow.</a:t>
            </a:r>
          </a:p>
        </p:txBody>
      </p:sp>
    </p:spTree>
    <p:extLst>
      <p:ext uri="{BB962C8B-B14F-4D97-AF65-F5344CB8AC3E}">
        <p14:creationId xmlns:p14="http://schemas.microsoft.com/office/powerpoint/2010/main" val="36704589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936"/>
        <p:cNvGrpSpPr/>
        <p:nvPr/>
      </p:nvGrpSpPr>
      <p:grpSpPr>
        <a:xfrm>
          <a:off x="0" y="0"/>
          <a:ext cx="0" cy="0"/>
          <a:chOff x="0" y="0"/>
          <a:chExt cx="0" cy="0"/>
        </a:xfrm>
      </p:grpSpPr>
      <p:sp>
        <p:nvSpPr>
          <p:cNvPr id="2937" name="Google Shape;2937;p70"/>
          <p:cNvSpPr txBox="1">
            <a:spLocks noGrp="1"/>
          </p:cNvSpPr>
          <p:nvPr>
            <p:ph type="title"/>
          </p:nvPr>
        </p:nvSpPr>
        <p:spPr>
          <a:xfrm flipH="1">
            <a:off x="2252114" y="1356094"/>
            <a:ext cx="4977300" cy="80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OBJECTIVE</a:t>
            </a:r>
            <a:endParaRPr dirty="0">
              <a:solidFill>
                <a:schemeClr val="dk2"/>
              </a:solidFill>
            </a:endParaRPr>
          </a:p>
        </p:txBody>
      </p:sp>
      <p:sp>
        <p:nvSpPr>
          <p:cNvPr id="2938" name="Google Shape;2938;p70"/>
          <p:cNvSpPr txBox="1">
            <a:spLocks noGrp="1"/>
          </p:cNvSpPr>
          <p:nvPr>
            <p:ph type="title" idx="2"/>
          </p:nvPr>
        </p:nvSpPr>
        <p:spPr>
          <a:xfrm flipH="1">
            <a:off x="546786" y="1573304"/>
            <a:ext cx="1471500" cy="1471500"/>
          </a:xfrm>
          <a:prstGeom prst="rect">
            <a:avLst/>
          </a:prstGeom>
        </p:spPr>
        <p:txBody>
          <a:bodyPr spcFirstLastPara="1" wrap="square" lIns="0" tIns="91425" rIns="0" bIns="91425" anchor="ctr" anchorCtr="0">
            <a:noAutofit/>
          </a:bodyPr>
          <a:lstStyle/>
          <a:p>
            <a:pPr marL="0" lvl="0" indent="0" algn="ctr" rtl="0">
              <a:spcBef>
                <a:spcPts val="0"/>
              </a:spcBef>
              <a:spcAft>
                <a:spcPts val="0"/>
              </a:spcAft>
              <a:buNone/>
            </a:pPr>
            <a:r>
              <a:rPr lang="en" dirty="0"/>
              <a:t>02</a:t>
            </a:r>
            <a:endParaRPr dirty="0"/>
          </a:p>
        </p:txBody>
      </p:sp>
      <p:grpSp>
        <p:nvGrpSpPr>
          <p:cNvPr id="2940" name="Google Shape;2940;p70"/>
          <p:cNvGrpSpPr/>
          <p:nvPr/>
        </p:nvGrpSpPr>
        <p:grpSpPr>
          <a:xfrm rot="5400000" flipH="1">
            <a:off x="949161" y="-300195"/>
            <a:ext cx="1061973" cy="1718129"/>
            <a:chOff x="4495050" y="5696175"/>
            <a:chExt cx="1966617" cy="3181720"/>
          </a:xfrm>
        </p:grpSpPr>
        <p:sp>
          <p:nvSpPr>
            <p:cNvPr id="2941" name="Google Shape;2941;p70"/>
            <p:cNvSpPr/>
            <p:nvPr/>
          </p:nvSpPr>
          <p:spPr>
            <a:xfrm>
              <a:off x="4575292" y="5724770"/>
              <a:ext cx="1886375" cy="3153125"/>
            </a:xfrm>
            <a:custGeom>
              <a:avLst/>
              <a:gdLst/>
              <a:ahLst/>
              <a:cxnLst/>
              <a:rect l="l" t="t" r="r" b="b"/>
              <a:pathLst>
                <a:path w="75455" h="126125" extrusionOk="0">
                  <a:moveTo>
                    <a:pt x="23217" y="1"/>
                  </a:moveTo>
                  <a:cubicBezTo>
                    <a:pt x="22650" y="1"/>
                    <a:pt x="22116" y="501"/>
                    <a:pt x="22116" y="1068"/>
                  </a:cubicBezTo>
                  <a:cubicBezTo>
                    <a:pt x="22116" y="1202"/>
                    <a:pt x="22183" y="1369"/>
                    <a:pt x="22216" y="1502"/>
                  </a:cubicBezTo>
                  <a:lnTo>
                    <a:pt x="21783" y="1502"/>
                  </a:lnTo>
                  <a:cubicBezTo>
                    <a:pt x="21549" y="1502"/>
                    <a:pt x="21282" y="1502"/>
                    <a:pt x="21015" y="1535"/>
                  </a:cubicBezTo>
                  <a:cubicBezTo>
                    <a:pt x="20248" y="1569"/>
                    <a:pt x="19514" y="1702"/>
                    <a:pt x="18781" y="1869"/>
                  </a:cubicBezTo>
                  <a:lnTo>
                    <a:pt x="18714" y="1869"/>
                  </a:lnTo>
                  <a:cubicBezTo>
                    <a:pt x="18547" y="1902"/>
                    <a:pt x="18414" y="1936"/>
                    <a:pt x="18247" y="2002"/>
                  </a:cubicBezTo>
                  <a:cubicBezTo>
                    <a:pt x="18213" y="2002"/>
                    <a:pt x="18180" y="2002"/>
                    <a:pt x="18113" y="2036"/>
                  </a:cubicBezTo>
                  <a:cubicBezTo>
                    <a:pt x="17947" y="2069"/>
                    <a:pt x="17847" y="2102"/>
                    <a:pt x="17680" y="2136"/>
                  </a:cubicBezTo>
                  <a:cubicBezTo>
                    <a:pt x="17613" y="2136"/>
                    <a:pt x="17580" y="2203"/>
                    <a:pt x="17546" y="2203"/>
                  </a:cubicBezTo>
                  <a:cubicBezTo>
                    <a:pt x="17380" y="2236"/>
                    <a:pt x="17246" y="2303"/>
                    <a:pt x="17079" y="2369"/>
                  </a:cubicBezTo>
                  <a:cubicBezTo>
                    <a:pt x="17046" y="2369"/>
                    <a:pt x="17046" y="2403"/>
                    <a:pt x="17013" y="2403"/>
                  </a:cubicBezTo>
                  <a:cubicBezTo>
                    <a:pt x="16846" y="2436"/>
                    <a:pt x="16712" y="2536"/>
                    <a:pt x="16546" y="2603"/>
                  </a:cubicBezTo>
                  <a:lnTo>
                    <a:pt x="16512" y="2603"/>
                  </a:lnTo>
                  <a:cubicBezTo>
                    <a:pt x="14544" y="3503"/>
                    <a:pt x="12876" y="4771"/>
                    <a:pt x="11575" y="6439"/>
                  </a:cubicBezTo>
                  <a:cubicBezTo>
                    <a:pt x="11575" y="6506"/>
                    <a:pt x="11542" y="6506"/>
                    <a:pt x="11542" y="6539"/>
                  </a:cubicBezTo>
                  <a:cubicBezTo>
                    <a:pt x="9841" y="8707"/>
                    <a:pt x="8840" y="11442"/>
                    <a:pt x="8840" y="14445"/>
                  </a:cubicBezTo>
                  <a:lnTo>
                    <a:pt x="8840" y="62446"/>
                  </a:lnTo>
                  <a:cubicBezTo>
                    <a:pt x="8840" y="62913"/>
                    <a:pt x="8873" y="63380"/>
                    <a:pt x="8907" y="63813"/>
                  </a:cubicBezTo>
                  <a:lnTo>
                    <a:pt x="8907" y="89398"/>
                  </a:lnTo>
                  <a:lnTo>
                    <a:pt x="568" y="89398"/>
                  </a:lnTo>
                  <a:cubicBezTo>
                    <a:pt x="267" y="89398"/>
                    <a:pt x="34" y="89632"/>
                    <a:pt x="0" y="89932"/>
                  </a:cubicBezTo>
                  <a:lnTo>
                    <a:pt x="0" y="89965"/>
                  </a:lnTo>
                  <a:lnTo>
                    <a:pt x="0" y="89999"/>
                  </a:lnTo>
                  <a:lnTo>
                    <a:pt x="0" y="90099"/>
                  </a:lnTo>
                  <a:cubicBezTo>
                    <a:pt x="67" y="91667"/>
                    <a:pt x="1401" y="92968"/>
                    <a:pt x="3036" y="92968"/>
                  </a:cubicBezTo>
                  <a:lnTo>
                    <a:pt x="8006" y="92968"/>
                  </a:lnTo>
                  <a:cubicBezTo>
                    <a:pt x="8340" y="92968"/>
                    <a:pt x="8673" y="92934"/>
                    <a:pt x="8940" y="92801"/>
                  </a:cubicBezTo>
                  <a:lnTo>
                    <a:pt x="8940" y="104776"/>
                  </a:lnTo>
                  <a:cubicBezTo>
                    <a:pt x="8373" y="104843"/>
                    <a:pt x="7906" y="105310"/>
                    <a:pt x="7906" y="105943"/>
                  </a:cubicBezTo>
                  <a:lnTo>
                    <a:pt x="7906" y="108612"/>
                  </a:lnTo>
                  <a:cubicBezTo>
                    <a:pt x="7906" y="109246"/>
                    <a:pt x="8373" y="109679"/>
                    <a:pt x="8940" y="109780"/>
                  </a:cubicBezTo>
                  <a:lnTo>
                    <a:pt x="8940" y="114950"/>
                  </a:lnTo>
                  <a:lnTo>
                    <a:pt x="9908" y="115884"/>
                  </a:lnTo>
                  <a:cubicBezTo>
                    <a:pt x="9340" y="117051"/>
                    <a:pt x="9507" y="118519"/>
                    <a:pt x="10508" y="119520"/>
                  </a:cubicBezTo>
                  <a:lnTo>
                    <a:pt x="15445" y="124590"/>
                  </a:lnTo>
                  <a:cubicBezTo>
                    <a:pt x="16062" y="125208"/>
                    <a:pt x="16870" y="125520"/>
                    <a:pt x="17689" y="125520"/>
                  </a:cubicBezTo>
                  <a:cubicBezTo>
                    <a:pt x="18196" y="125520"/>
                    <a:pt x="18708" y="125400"/>
                    <a:pt x="19181" y="125157"/>
                  </a:cubicBezTo>
                  <a:lnTo>
                    <a:pt x="20115" y="126125"/>
                  </a:lnTo>
                  <a:lnTo>
                    <a:pt x="55974" y="126125"/>
                  </a:lnTo>
                  <a:lnTo>
                    <a:pt x="56874" y="125224"/>
                  </a:lnTo>
                  <a:cubicBezTo>
                    <a:pt x="57297" y="125429"/>
                    <a:pt x="57756" y="125530"/>
                    <a:pt x="58214" y="125530"/>
                  </a:cubicBezTo>
                  <a:cubicBezTo>
                    <a:pt x="59020" y="125530"/>
                    <a:pt x="59827" y="125219"/>
                    <a:pt x="60444" y="124623"/>
                  </a:cubicBezTo>
                  <a:lnTo>
                    <a:pt x="65414" y="119553"/>
                  </a:lnTo>
                  <a:cubicBezTo>
                    <a:pt x="66315" y="118619"/>
                    <a:pt x="66548" y="117218"/>
                    <a:pt x="66048" y="116051"/>
                  </a:cubicBezTo>
                  <a:lnTo>
                    <a:pt x="67082" y="115017"/>
                  </a:lnTo>
                  <a:lnTo>
                    <a:pt x="67082" y="109846"/>
                  </a:lnTo>
                  <a:cubicBezTo>
                    <a:pt x="67749" y="109846"/>
                    <a:pt x="68249" y="109313"/>
                    <a:pt x="68249" y="108679"/>
                  </a:cubicBezTo>
                  <a:lnTo>
                    <a:pt x="68249" y="106010"/>
                  </a:lnTo>
                  <a:cubicBezTo>
                    <a:pt x="68249" y="105343"/>
                    <a:pt x="67716" y="104843"/>
                    <a:pt x="67082" y="104843"/>
                  </a:cubicBezTo>
                  <a:lnTo>
                    <a:pt x="67082" y="92634"/>
                  </a:lnTo>
                  <a:lnTo>
                    <a:pt x="73520" y="92634"/>
                  </a:lnTo>
                  <a:cubicBezTo>
                    <a:pt x="74587" y="92634"/>
                    <a:pt x="75454" y="91767"/>
                    <a:pt x="75454" y="90666"/>
                  </a:cubicBezTo>
                  <a:lnTo>
                    <a:pt x="75454" y="89932"/>
                  </a:lnTo>
                  <a:cubicBezTo>
                    <a:pt x="75421" y="89632"/>
                    <a:pt x="75188" y="89398"/>
                    <a:pt x="74887" y="89398"/>
                  </a:cubicBezTo>
                  <a:lnTo>
                    <a:pt x="67048" y="89398"/>
                  </a:lnTo>
                  <a:lnTo>
                    <a:pt x="67048" y="62412"/>
                  </a:lnTo>
                  <a:lnTo>
                    <a:pt x="67048" y="57442"/>
                  </a:lnTo>
                  <a:lnTo>
                    <a:pt x="67048" y="14411"/>
                  </a:lnTo>
                  <a:cubicBezTo>
                    <a:pt x="67048" y="7340"/>
                    <a:pt x="61344" y="1569"/>
                    <a:pt x="54273" y="1502"/>
                  </a:cubicBezTo>
                  <a:cubicBezTo>
                    <a:pt x="54339" y="1369"/>
                    <a:pt x="54373" y="1235"/>
                    <a:pt x="54373" y="1068"/>
                  </a:cubicBezTo>
                  <a:cubicBezTo>
                    <a:pt x="54373" y="501"/>
                    <a:pt x="53872" y="1"/>
                    <a:pt x="532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2" name="Google Shape;2942;p70"/>
            <p:cNvSpPr/>
            <p:nvPr/>
          </p:nvSpPr>
          <p:spPr>
            <a:xfrm>
              <a:off x="6097850" y="8248025"/>
              <a:ext cx="58400" cy="123425"/>
            </a:xfrm>
            <a:custGeom>
              <a:avLst/>
              <a:gdLst/>
              <a:ahLst/>
              <a:cxnLst/>
              <a:rect l="l" t="t" r="r" b="b"/>
              <a:pathLst>
                <a:path w="2336" h="4937" extrusionOk="0">
                  <a:moveTo>
                    <a:pt x="1168" y="0"/>
                  </a:moveTo>
                  <a:cubicBezTo>
                    <a:pt x="501" y="0"/>
                    <a:pt x="1" y="534"/>
                    <a:pt x="1" y="1168"/>
                  </a:cubicBezTo>
                  <a:lnTo>
                    <a:pt x="1" y="3769"/>
                  </a:lnTo>
                  <a:cubicBezTo>
                    <a:pt x="1" y="4403"/>
                    <a:pt x="535" y="4937"/>
                    <a:pt x="1168" y="4937"/>
                  </a:cubicBezTo>
                  <a:cubicBezTo>
                    <a:pt x="1836" y="4937"/>
                    <a:pt x="2336" y="4370"/>
                    <a:pt x="2336" y="3769"/>
                  </a:cubicBezTo>
                  <a:lnTo>
                    <a:pt x="2336" y="1168"/>
                  </a:lnTo>
                  <a:cubicBezTo>
                    <a:pt x="2336" y="500"/>
                    <a:pt x="1802" y="0"/>
                    <a:pt x="116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3" name="Google Shape;2943;p70"/>
            <p:cNvSpPr/>
            <p:nvPr/>
          </p:nvSpPr>
          <p:spPr>
            <a:xfrm>
              <a:off x="5827675" y="8477350"/>
              <a:ext cx="289400" cy="276150"/>
            </a:xfrm>
            <a:custGeom>
              <a:avLst/>
              <a:gdLst/>
              <a:ahLst/>
              <a:cxnLst/>
              <a:rect l="l" t="t" r="r" b="b"/>
              <a:pathLst>
                <a:path w="11576" h="11046" extrusionOk="0">
                  <a:moveTo>
                    <a:pt x="8193" y="0"/>
                  </a:moveTo>
                  <a:cubicBezTo>
                    <a:pt x="7394" y="0"/>
                    <a:pt x="6596" y="309"/>
                    <a:pt x="6004" y="934"/>
                  </a:cubicBezTo>
                  <a:lnTo>
                    <a:pt x="1168" y="5838"/>
                  </a:lnTo>
                  <a:cubicBezTo>
                    <a:pt x="0" y="7039"/>
                    <a:pt x="0" y="9007"/>
                    <a:pt x="1234" y="10174"/>
                  </a:cubicBezTo>
                  <a:cubicBezTo>
                    <a:pt x="1831" y="10754"/>
                    <a:pt x="2616" y="11046"/>
                    <a:pt x="3398" y="11046"/>
                  </a:cubicBezTo>
                  <a:cubicBezTo>
                    <a:pt x="4192" y="11046"/>
                    <a:pt x="4983" y="10746"/>
                    <a:pt x="5571" y="10141"/>
                  </a:cubicBezTo>
                  <a:lnTo>
                    <a:pt x="10408" y="5204"/>
                  </a:lnTo>
                  <a:cubicBezTo>
                    <a:pt x="11575" y="4003"/>
                    <a:pt x="11575" y="2035"/>
                    <a:pt x="10341" y="868"/>
                  </a:cubicBezTo>
                  <a:cubicBezTo>
                    <a:pt x="9749" y="292"/>
                    <a:pt x="8970" y="0"/>
                    <a:pt x="81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4" name="Google Shape;2944;p70"/>
            <p:cNvSpPr/>
            <p:nvPr/>
          </p:nvSpPr>
          <p:spPr>
            <a:xfrm>
              <a:off x="5777625" y="8514875"/>
              <a:ext cx="215175" cy="200500"/>
            </a:xfrm>
            <a:custGeom>
              <a:avLst/>
              <a:gdLst/>
              <a:ahLst/>
              <a:cxnLst/>
              <a:rect l="l" t="t" r="r" b="b"/>
              <a:pathLst>
                <a:path w="8607" h="8020" extrusionOk="0">
                  <a:moveTo>
                    <a:pt x="2506" y="0"/>
                  </a:moveTo>
                  <a:cubicBezTo>
                    <a:pt x="1924" y="0"/>
                    <a:pt x="1343" y="225"/>
                    <a:pt x="901" y="667"/>
                  </a:cubicBezTo>
                  <a:cubicBezTo>
                    <a:pt x="1" y="1535"/>
                    <a:pt x="67" y="2969"/>
                    <a:pt x="935" y="3836"/>
                  </a:cubicBezTo>
                  <a:lnTo>
                    <a:pt x="4571" y="7372"/>
                  </a:lnTo>
                  <a:cubicBezTo>
                    <a:pt x="4992" y="7810"/>
                    <a:pt x="5539" y="8019"/>
                    <a:pt x="6094" y="8019"/>
                  </a:cubicBezTo>
                  <a:cubicBezTo>
                    <a:pt x="6681" y="8019"/>
                    <a:pt x="7277" y="7785"/>
                    <a:pt x="7740" y="7339"/>
                  </a:cubicBezTo>
                  <a:cubicBezTo>
                    <a:pt x="8607" y="6472"/>
                    <a:pt x="8574" y="5037"/>
                    <a:pt x="7673" y="4170"/>
                  </a:cubicBezTo>
                  <a:lnTo>
                    <a:pt x="4070" y="634"/>
                  </a:lnTo>
                  <a:cubicBezTo>
                    <a:pt x="3629" y="209"/>
                    <a:pt x="3067" y="0"/>
                    <a:pt x="250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5" name="Google Shape;2945;p70"/>
            <p:cNvSpPr/>
            <p:nvPr/>
          </p:nvSpPr>
          <p:spPr>
            <a:xfrm>
              <a:off x="5864350" y="8426150"/>
              <a:ext cx="215175" cy="200500"/>
            </a:xfrm>
            <a:custGeom>
              <a:avLst/>
              <a:gdLst/>
              <a:ahLst/>
              <a:cxnLst/>
              <a:rect l="l" t="t" r="r" b="b"/>
              <a:pathLst>
                <a:path w="8607" h="8020" extrusionOk="0">
                  <a:moveTo>
                    <a:pt x="2514" y="0"/>
                  </a:moveTo>
                  <a:cubicBezTo>
                    <a:pt x="1927" y="0"/>
                    <a:pt x="1331" y="235"/>
                    <a:pt x="868" y="681"/>
                  </a:cubicBezTo>
                  <a:cubicBezTo>
                    <a:pt x="1" y="1548"/>
                    <a:pt x="34" y="2982"/>
                    <a:pt x="935" y="3850"/>
                  </a:cubicBezTo>
                  <a:lnTo>
                    <a:pt x="4537" y="7385"/>
                  </a:lnTo>
                  <a:cubicBezTo>
                    <a:pt x="4979" y="7811"/>
                    <a:pt x="5541" y="8019"/>
                    <a:pt x="6101" y="8019"/>
                  </a:cubicBezTo>
                  <a:cubicBezTo>
                    <a:pt x="6684" y="8019"/>
                    <a:pt x="7264" y="7794"/>
                    <a:pt x="7706" y="7352"/>
                  </a:cubicBezTo>
                  <a:cubicBezTo>
                    <a:pt x="8607" y="6485"/>
                    <a:pt x="8540" y="5050"/>
                    <a:pt x="7673" y="4183"/>
                  </a:cubicBezTo>
                  <a:lnTo>
                    <a:pt x="4037" y="647"/>
                  </a:lnTo>
                  <a:cubicBezTo>
                    <a:pt x="3616" y="210"/>
                    <a:pt x="3068" y="0"/>
                    <a:pt x="251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6" name="Google Shape;2946;p70"/>
            <p:cNvSpPr/>
            <p:nvPr/>
          </p:nvSpPr>
          <p:spPr>
            <a:xfrm>
              <a:off x="4720200" y="8477350"/>
              <a:ext cx="288575" cy="276150"/>
            </a:xfrm>
            <a:custGeom>
              <a:avLst/>
              <a:gdLst/>
              <a:ahLst/>
              <a:cxnLst/>
              <a:rect l="l" t="t" r="r" b="b"/>
              <a:pathLst>
                <a:path w="11543" h="11046" extrusionOk="0">
                  <a:moveTo>
                    <a:pt x="3350" y="0"/>
                  </a:moveTo>
                  <a:cubicBezTo>
                    <a:pt x="2572" y="0"/>
                    <a:pt x="1794" y="292"/>
                    <a:pt x="1202" y="868"/>
                  </a:cubicBezTo>
                  <a:cubicBezTo>
                    <a:pt x="1" y="2035"/>
                    <a:pt x="1" y="4003"/>
                    <a:pt x="1168" y="5204"/>
                  </a:cubicBezTo>
                  <a:lnTo>
                    <a:pt x="6005" y="10141"/>
                  </a:lnTo>
                  <a:cubicBezTo>
                    <a:pt x="6593" y="10746"/>
                    <a:pt x="7375" y="11046"/>
                    <a:pt x="8165" y="11046"/>
                  </a:cubicBezTo>
                  <a:cubicBezTo>
                    <a:pt x="8943" y="11046"/>
                    <a:pt x="9729" y="10754"/>
                    <a:pt x="10342" y="10174"/>
                  </a:cubicBezTo>
                  <a:cubicBezTo>
                    <a:pt x="11542" y="9007"/>
                    <a:pt x="11542" y="7039"/>
                    <a:pt x="10375" y="5838"/>
                  </a:cubicBezTo>
                  <a:lnTo>
                    <a:pt x="5538" y="934"/>
                  </a:lnTo>
                  <a:cubicBezTo>
                    <a:pt x="4946" y="309"/>
                    <a:pt x="4149" y="0"/>
                    <a:pt x="33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7" name="Google Shape;2947;p70"/>
            <p:cNvSpPr/>
            <p:nvPr/>
          </p:nvSpPr>
          <p:spPr>
            <a:xfrm>
              <a:off x="4843625" y="8514875"/>
              <a:ext cx="215175" cy="200500"/>
            </a:xfrm>
            <a:custGeom>
              <a:avLst/>
              <a:gdLst/>
              <a:ahLst/>
              <a:cxnLst/>
              <a:rect l="l" t="t" r="r" b="b"/>
              <a:pathLst>
                <a:path w="8607" h="8020" extrusionOk="0">
                  <a:moveTo>
                    <a:pt x="6110" y="0"/>
                  </a:moveTo>
                  <a:cubicBezTo>
                    <a:pt x="5550" y="0"/>
                    <a:pt x="4996" y="209"/>
                    <a:pt x="4571" y="634"/>
                  </a:cubicBezTo>
                  <a:lnTo>
                    <a:pt x="935" y="4170"/>
                  </a:lnTo>
                  <a:cubicBezTo>
                    <a:pt x="67" y="5037"/>
                    <a:pt x="1" y="6472"/>
                    <a:pt x="901" y="7339"/>
                  </a:cubicBezTo>
                  <a:cubicBezTo>
                    <a:pt x="1347" y="7785"/>
                    <a:pt x="1934" y="8019"/>
                    <a:pt x="2522" y="8019"/>
                  </a:cubicBezTo>
                  <a:cubicBezTo>
                    <a:pt x="3077" y="8019"/>
                    <a:pt x="3633" y="7810"/>
                    <a:pt x="4070" y="7372"/>
                  </a:cubicBezTo>
                  <a:lnTo>
                    <a:pt x="7673" y="3836"/>
                  </a:lnTo>
                  <a:cubicBezTo>
                    <a:pt x="8573" y="2969"/>
                    <a:pt x="8607" y="1535"/>
                    <a:pt x="7740" y="667"/>
                  </a:cubicBezTo>
                  <a:cubicBezTo>
                    <a:pt x="7281" y="225"/>
                    <a:pt x="6692" y="0"/>
                    <a:pt x="611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8" name="Google Shape;2948;p70"/>
            <p:cNvSpPr/>
            <p:nvPr/>
          </p:nvSpPr>
          <p:spPr>
            <a:xfrm>
              <a:off x="4756075" y="8426150"/>
              <a:ext cx="215175" cy="200500"/>
            </a:xfrm>
            <a:custGeom>
              <a:avLst/>
              <a:gdLst/>
              <a:ahLst/>
              <a:cxnLst/>
              <a:rect l="l" t="t" r="r" b="b"/>
              <a:pathLst>
                <a:path w="8607" h="8020" extrusionOk="0">
                  <a:moveTo>
                    <a:pt x="6094" y="0"/>
                  </a:moveTo>
                  <a:cubicBezTo>
                    <a:pt x="5539" y="0"/>
                    <a:pt x="4992" y="210"/>
                    <a:pt x="4570" y="647"/>
                  </a:cubicBezTo>
                  <a:lnTo>
                    <a:pt x="934" y="4183"/>
                  </a:lnTo>
                  <a:cubicBezTo>
                    <a:pt x="67" y="5050"/>
                    <a:pt x="0" y="6485"/>
                    <a:pt x="901" y="7352"/>
                  </a:cubicBezTo>
                  <a:cubicBezTo>
                    <a:pt x="1343" y="7794"/>
                    <a:pt x="1923" y="8019"/>
                    <a:pt x="2506" y="8019"/>
                  </a:cubicBezTo>
                  <a:cubicBezTo>
                    <a:pt x="3066" y="8019"/>
                    <a:pt x="3628" y="7811"/>
                    <a:pt x="4070" y="7385"/>
                  </a:cubicBezTo>
                  <a:lnTo>
                    <a:pt x="7672" y="3850"/>
                  </a:lnTo>
                  <a:cubicBezTo>
                    <a:pt x="8573" y="2982"/>
                    <a:pt x="8606" y="1548"/>
                    <a:pt x="7739" y="681"/>
                  </a:cubicBezTo>
                  <a:cubicBezTo>
                    <a:pt x="7276" y="235"/>
                    <a:pt x="6681" y="0"/>
                    <a:pt x="609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9" name="Google Shape;2949;p70"/>
            <p:cNvSpPr/>
            <p:nvPr/>
          </p:nvSpPr>
          <p:spPr>
            <a:xfrm>
              <a:off x="4685175" y="8248025"/>
              <a:ext cx="58400" cy="123425"/>
            </a:xfrm>
            <a:custGeom>
              <a:avLst/>
              <a:gdLst/>
              <a:ahLst/>
              <a:cxnLst/>
              <a:rect l="l" t="t" r="r" b="b"/>
              <a:pathLst>
                <a:path w="2336" h="4937" extrusionOk="0">
                  <a:moveTo>
                    <a:pt x="1168" y="0"/>
                  </a:moveTo>
                  <a:cubicBezTo>
                    <a:pt x="501" y="0"/>
                    <a:pt x="1" y="534"/>
                    <a:pt x="1" y="1168"/>
                  </a:cubicBezTo>
                  <a:lnTo>
                    <a:pt x="1" y="3769"/>
                  </a:lnTo>
                  <a:cubicBezTo>
                    <a:pt x="1" y="4403"/>
                    <a:pt x="568" y="4937"/>
                    <a:pt x="1168" y="4937"/>
                  </a:cubicBezTo>
                  <a:cubicBezTo>
                    <a:pt x="1835" y="4937"/>
                    <a:pt x="2336" y="4370"/>
                    <a:pt x="2336" y="3769"/>
                  </a:cubicBezTo>
                  <a:lnTo>
                    <a:pt x="2336" y="1168"/>
                  </a:lnTo>
                  <a:cubicBezTo>
                    <a:pt x="2336" y="500"/>
                    <a:pt x="1802" y="0"/>
                    <a:pt x="116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0" name="Google Shape;2950;p70"/>
            <p:cNvSpPr/>
            <p:nvPr/>
          </p:nvSpPr>
          <p:spPr>
            <a:xfrm>
              <a:off x="4713525" y="6849500"/>
              <a:ext cx="1416050" cy="1918075"/>
            </a:xfrm>
            <a:custGeom>
              <a:avLst/>
              <a:gdLst/>
              <a:ahLst/>
              <a:cxnLst/>
              <a:rect l="l" t="t" r="r" b="b"/>
              <a:pathLst>
                <a:path w="56642" h="76723" extrusionOk="0">
                  <a:moveTo>
                    <a:pt x="9875" y="1"/>
                  </a:moveTo>
                  <a:cubicBezTo>
                    <a:pt x="4437" y="1"/>
                    <a:pt x="1" y="4404"/>
                    <a:pt x="1" y="9875"/>
                  </a:cubicBezTo>
                  <a:lnTo>
                    <a:pt x="1" y="65881"/>
                  </a:lnTo>
                  <a:lnTo>
                    <a:pt x="10842" y="76723"/>
                  </a:lnTo>
                  <a:lnTo>
                    <a:pt x="45800" y="76723"/>
                  </a:lnTo>
                  <a:lnTo>
                    <a:pt x="56641" y="65881"/>
                  </a:lnTo>
                  <a:lnTo>
                    <a:pt x="56641" y="9908"/>
                  </a:lnTo>
                  <a:cubicBezTo>
                    <a:pt x="56575" y="4437"/>
                    <a:pt x="52172" y="1"/>
                    <a:pt x="4670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1" name="Google Shape;2951;p70"/>
            <p:cNvSpPr/>
            <p:nvPr/>
          </p:nvSpPr>
          <p:spPr>
            <a:xfrm>
              <a:off x="4711875" y="5732875"/>
              <a:ext cx="1416025" cy="1798825"/>
            </a:xfrm>
            <a:custGeom>
              <a:avLst/>
              <a:gdLst/>
              <a:ahLst/>
              <a:cxnLst/>
              <a:rect l="l" t="t" r="r" b="b"/>
              <a:pathLst>
                <a:path w="56641" h="71953" extrusionOk="0">
                  <a:moveTo>
                    <a:pt x="12576" y="1"/>
                  </a:moveTo>
                  <a:cubicBezTo>
                    <a:pt x="5604" y="1"/>
                    <a:pt x="0" y="5605"/>
                    <a:pt x="0" y="12576"/>
                  </a:cubicBezTo>
                  <a:lnTo>
                    <a:pt x="0" y="59377"/>
                  </a:lnTo>
                  <a:cubicBezTo>
                    <a:pt x="0" y="66348"/>
                    <a:pt x="5604" y="71952"/>
                    <a:pt x="12576" y="71952"/>
                  </a:cubicBezTo>
                  <a:lnTo>
                    <a:pt x="44065" y="71952"/>
                  </a:lnTo>
                  <a:cubicBezTo>
                    <a:pt x="51037" y="71952"/>
                    <a:pt x="56641" y="66348"/>
                    <a:pt x="56641" y="59377"/>
                  </a:cubicBezTo>
                  <a:lnTo>
                    <a:pt x="56641" y="12576"/>
                  </a:lnTo>
                  <a:cubicBezTo>
                    <a:pt x="56641" y="5605"/>
                    <a:pt x="51037" y="1"/>
                    <a:pt x="4406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2" name="Google Shape;2952;p70"/>
            <p:cNvSpPr/>
            <p:nvPr/>
          </p:nvSpPr>
          <p:spPr>
            <a:xfrm>
              <a:off x="4738550" y="5834625"/>
              <a:ext cx="73425" cy="148450"/>
            </a:xfrm>
            <a:custGeom>
              <a:avLst/>
              <a:gdLst/>
              <a:ahLst/>
              <a:cxnLst/>
              <a:rect l="l" t="t" r="r" b="b"/>
              <a:pathLst>
                <a:path w="2937" h="5938" extrusionOk="0">
                  <a:moveTo>
                    <a:pt x="2202" y="0"/>
                  </a:moveTo>
                  <a:cubicBezTo>
                    <a:pt x="1335" y="968"/>
                    <a:pt x="601" y="2102"/>
                    <a:pt x="1" y="3303"/>
                  </a:cubicBezTo>
                  <a:lnTo>
                    <a:pt x="1" y="4470"/>
                  </a:lnTo>
                  <a:cubicBezTo>
                    <a:pt x="1" y="5271"/>
                    <a:pt x="668" y="5938"/>
                    <a:pt x="1468" y="5938"/>
                  </a:cubicBezTo>
                  <a:cubicBezTo>
                    <a:pt x="2236" y="5938"/>
                    <a:pt x="2936" y="5271"/>
                    <a:pt x="2936" y="4470"/>
                  </a:cubicBezTo>
                  <a:lnTo>
                    <a:pt x="2936" y="1268"/>
                  </a:lnTo>
                  <a:cubicBezTo>
                    <a:pt x="2936" y="734"/>
                    <a:pt x="2636" y="267"/>
                    <a:pt x="220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3" name="Google Shape;2953;p70"/>
            <p:cNvSpPr/>
            <p:nvPr/>
          </p:nvSpPr>
          <p:spPr>
            <a:xfrm>
              <a:off x="4809450" y="5733725"/>
              <a:ext cx="196825" cy="112600"/>
            </a:xfrm>
            <a:custGeom>
              <a:avLst/>
              <a:gdLst/>
              <a:ahLst/>
              <a:cxnLst/>
              <a:rect l="l" t="t" r="r" b="b"/>
              <a:pathLst>
                <a:path w="7873" h="4504" extrusionOk="0">
                  <a:moveTo>
                    <a:pt x="7872" y="0"/>
                  </a:moveTo>
                  <a:lnTo>
                    <a:pt x="7872" y="0"/>
                  </a:lnTo>
                  <a:cubicBezTo>
                    <a:pt x="4837" y="167"/>
                    <a:pt x="2102" y="1434"/>
                    <a:pt x="0" y="3436"/>
                  </a:cubicBezTo>
                  <a:cubicBezTo>
                    <a:pt x="834" y="4103"/>
                    <a:pt x="1935" y="4503"/>
                    <a:pt x="3036" y="4503"/>
                  </a:cubicBezTo>
                  <a:cubicBezTo>
                    <a:pt x="5637" y="4503"/>
                    <a:pt x="7706" y="2502"/>
                    <a:pt x="787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4" name="Google Shape;2954;p70"/>
            <p:cNvSpPr/>
            <p:nvPr/>
          </p:nvSpPr>
          <p:spPr>
            <a:xfrm>
              <a:off x="6026975" y="5834625"/>
              <a:ext cx="73400" cy="148450"/>
            </a:xfrm>
            <a:custGeom>
              <a:avLst/>
              <a:gdLst/>
              <a:ahLst/>
              <a:cxnLst/>
              <a:rect l="l" t="t" r="r" b="b"/>
              <a:pathLst>
                <a:path w="2936" h="5938" extrusionOk="0">
                  <a:moveTo>
                    <a:pt x="701" y="0"/>
                  </a:moveTo>
                  <a:cubicBezTo>
                    <a:pt x="301" y="267"/>
                    <a:pt x="1" y="734"/>
                    <a:pt x="1" y="1268"/>
                  </a:cubicBezTo>
                  <a:lnTo>
                    <a:pt x="1" y="4470"/>
                  </a:lnTo>
                  <a:cubicBezTo>
                    <a:pt x="1" y="5271"/>
                    <a:pt x="668" y="5938"/>
                    <a:pt x="1468" y="5938"/>
                  </a:cubicBezTo>
                  <a:cubicBezTo>
                    <a:pt x="2269" y="5938"/>
                    <a:pt x="2936" y="5271"/>
                    <a:pt x="2936" y="4470"/>
                  </a:cubicBezTo>
                  <a:lnTo>
                    <a:pt x="2936" y="3303"/>
                  </a:lnTo>
                  <a:cubicBezTo>
                    <a:pt x="2336" y="2102"/>
                    <a:pt x="1602" y="968"/>
                    <a:pt x="70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5" name="Google Shape;2955;p70"/>
            <p:cNvSpPr/>
            <p:nvPr/>
          </p:nvSpPr>
          <p:spPr>
            <a:xfrm>
              <a:off x="5831825" y="5733725"/>
              <a:ext cx="197675" cy="112600"/>
            </a:xfrm>
            <a:custGeom>
              <a:avLst/>
              <a:gdLst/>
              <a:ahLst/>
              <a:cxnLst/>
              <a:rect l="l" t="t" r="r" b="b"/>
              <a:pathLst>
                <a:path w="7907" h="4504" extrusionOk="0">
                  <a:moveTo>
                    <a:pt x="1" y="0"/>
                  </a:moveTo>
                  <a:lnTo>
                    <a:pt x="1" y="0"/>
                  </a:lnTo>
                  <a:cubicBezTo>
                    <a:pt x="168" y="2502"/>
                    <a:pt x="2269" y="4503"/>
                    <a:pt x="4838" y="4503"/>
                  </a:cubicBezTo>
                  <a:cubicBezTo>
                    <a:pt x="5972" y="4503"/>
                    <a:pt x="7073" y="4103"/>
                    <a:pt x="7907" y="3436"/>
                  </a:cubicBezTo>
                  <a:cubicBezTo>
                    <a:pt x="5805" y="1434"/>
                    <a:pt x="3070" y="167"/>
                    <a:pt x="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6" name="Google Shape;2956;p70"/>
            <p:cNvSpPr/>
            <p:nvPr/>
          </p:nvSpPr>
          <p:spPr>
            <a:xfrm>
              <a:off x="4856150" y="8025350"/>
              <a:ext cx="1129975" cy="743050"/>
            </a:xfrm>
            <a:custGeom>
              <a:avLst/>
              <a:gdLst/>
              <a:ahLst/>
              <a:cxnLst/>
              <a:rect l="l" t="t" r="r" b="b"/>
              <a:pathLst>
                <a:path w="45199" h="29722" extrusionOk="0">
                  <a:moveTo>
                    <a:pt x="5304" y="1"/>
                  </a:moveTo>
                  <a:lnTo>
                    <a:pt x="0" y="3370"/>
                  </a:lnTo>
                  <a:lnTo>
                    <a:pt x="9473" y="29722"/>
                  </a:lnTo>
                  <a:lnTo>
                    <a:pt x="35759" y="29722"/>
                  </a:lnTo>
                  <a:lnTo>
                    <a:pt x="45199" y="3370"/>
                  </a:lnTo>
                  <a:lnTo>
                    <a:pt x="39929" y="1"/>
                  </a:lnTo>
                  <a:lnTo>
                    <a:pt x="22616" y="1402"/>
                  </a:lnTo>
                  <a:lnTo>
                    <a:pt x="530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7" name="Google Shape;2957;p70"/>
            <p:cNvSpPr/>
            <p:nvPr/>
          </p:nvSpPr>
          <p:spPr>
            <a:xfrm>
              <a:off x="5020425" y="8025350"/>
              <a:ext cx="802250" cy="743050"/>
            </a:xfrm>
            <a:custGeom>
              <a:avLst/>
              <a:gdLst/>
              <a:ahLst/>
              <a:cxnLst/>
              <a:rect l="l" t="t" r="r" b="b"/>
              <a:pathLst>
                <a:path w="32090" h="29722" extrusionOk="0">
                  <a:moveTo>
                    <a:pt x="3770" y="1"/>
                  </a:moveTo>
                  <a:lnTo>
                    <a:pt x="0" y="2402"/>
                  </a:lnTo>
                  <a:lnTo>
                    <a:pt x="2902" y="29722"/>
                  </a:lnTo>
                  <a:lnTo>
                    <a:pt x="29188" y="29722"/>
                  </a:lnTo>
                  <a:lnTo>
                    <a:pt x="32090" y="2402"/>
                  </a:lnTo>
                  <a:lnTo>
                    <a:pt x="28287" y="1"/>
                  </a:lnTo>
                  <a:lnTo>
                    <a:pt x="16045" y="1001"/>
                  </a:lnTo>
                  <a:lnTo>
                    <a:pt x="377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8" name="Google Shape;2958;p70"/>
            <p:cNvSpPr/>
            <p:nvPr/>
          </p:nvSpPr>
          <p:spPr>
            <a:xfrm>
              <a:off x="4834450" y="5869650"/>
              <a:ext cx="1168375" cy="2215575"/>
            </a:xfrm>
            <a:custGeom>
              <a:avLst/>
              <a:gdLst/>
              <a:ahLst/>
              <a:cxnLst/>
              <a:rect l="l" t="t" r="r" b="b"/>
              <a:pathLst>
                <a:path w="46735" h="88623" extrusionOk="0">
                  <a:moveTo>
                    <a:pt x="4938" y="0"/>
                  </a:moveTo>
                  <a:cubicBezTo>
                    <a:pt x="2202" y="0"/>
                    <a:pt x="1" y="2202"/>
                    <a:pt x="1" y="4904"/>
                  </a:cubicBezTo>
                  <a:lnTo>
                    <a:pt x="1" y="43898"/>
                  </a:lnTo>
                  <a:lnTo>
                    <a:pt x="1" y="88130"/>
                  </a:lnTo>
                  <a:cubicBezTo>
                    <a:pt x="2162" y="88330"/>
                    <a:pt x="4233" y="88415"/>
                    <a:pt x="6238" y="88415"/>
                  </a:cubicBezTo>
                  <a:cubicBezTo>
                    <a:pt x="17092" y="88415"/>
                    <a:pt x="26041" y="85939"/>
                    <a:pt x="37100" y="85939"/>
                  </a:cubicBezTo>
                  <a:cubicBezTo>
                    <a:pt x="38633" y="85939"/>
                    <a:pt x="40206" y="85987"/>
                    <a:pt x="41831" y="86095"/>
                  </a:cubicBezTo>
                  <a:cubicBezTo>
                    <a:pt x="41848" y="85992"/>
                    <a:pt x="41914" y="85946"/>
                    <a:pt x="42018" y="85946"/>
                  </a:cubicBezTo>
                  <a:cubicBezTo>
                    <a:pt x="42818" y="85946"/>
                    <a:pt x="45871" y="88622"/>
                    <a:pt x="46585" y="88622"/>
                  </a:cubicBezTo>
                  <a:cubicBezTo>
                    <a:pt x="46681" y="88622"/>
                    <a:pt x="46734" y="88574"/>
                    <a:pt x="46734" y="88464"/>
                  </a:cubicBezTo>
                  <a:lnTo>
                    <a:pt x="46734" y="4904"/>
                  </a:lnTo>
                  <a:cubicBezTo>
                    <a:pt x="46734" y="2202"/>
                    <a:pt x="44533" y="0"/>
                    <a:pt x="4183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9" name="Google Shape;2959;p70"/>
            <p:cNvSpPr/>
            <p:nvPr/>
          </p:nvSpPr>
          <p:spPr>
            <a:xfrm>
              <a:off x="4881150" y="5905500"/>
              <a:ext cx="81750" cy="222675"/>
            </a:xfrm>
            <a:custGeom>
              <a:avLst/>
              <a:gdLst/>
              <a:ahLst/>
              <a:cxnLst/>
              <a:rect l="l" t="t" r="r" b="b"/>
              <a:pathLst>
                <a:path w="3270" h="8907" extrusionOk="0">
                  <a:moveTo>
                    <a:pt x="1635" y="1"/>
                  </a:moveTo>
                  <a:cubicBezTo>
                    <a:pt x="768" y="1"/>
                    <a:pt x="1" y="734"/>
                    <a:pt x="1" y="1635"/>
                  </a:cubicBezTo>
                  <a:lnTo>
                    <a:pt x="1" y="7272"/>
                  </a:lnTo>
                  <a:cubicBezTo>
                    <a:pt x="1" y="8140"/>
                    <a:pt x="735" y="8907"/>
                    <a:pt x="1635" y="8907"/>
                  </a:cubicBezTo>
                  <a:cubicBezTo>
                    <a:pt x="2503" y="8907"/>
                    <a:pt x="3270" y="8173"/>
                    <a:pt x="3270" y="7272"/>
                  </a:cubicBezTo>
                  <a:lnTo>
                    <a:pt x="3270" y="1635"/>
                  </a:lnTo>
                  <a:cubicBezTo>
                    <a:pt x="3270" y="768"/>
                    <a:pt x="2569" y="1"/>
                    <a:pt x="16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0" name="Google Shape;2960;p70"/>
            <p:cNvSpPr/>
            <p:nvPr/>
          </p:nvSpPr>
          <p:spPr>
            <a:xfrm>
              <a:off x="4807775" y="6153175"/>
              <a:ext cx="1222550" cy="1955600"/>
            </a:xfrm>
            <a:custGeom>
              <a:avLst/>
              <a:gdLst/>
              <a:ahLst/>
              <a:cxnLst/>
              <a:rect l="l" t="t" r="r" b="b"/>
              <a:pathLst>
                <a:path w="48902" h="78224" extrusionOk="0">
                  <a:moveTo>
                    <a:pt x="0" y="1"/>
                  </a:moveTo>
                  <a:lnTo>
                    <a:pt x="0" y="78223"/>
                  </a:lnTo>
                  <a:lnTo>
                    <a:pt x="48902" y="78223"/>
                  </a:lnTo>
                  <a:lnTo>
                    <a:pt x="4890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1" name="Google Shape;2961;p70"/>
            <p:cNvSpPr/>
            <p:nvPr/>
          </p:nvSpPr>
          <p:spPr>
            <a:xfrm>
              <a:off x="5228900" y="6304125"/>
              <a:ext cx="381125" cy="50050"/>
            </a:xfrm>
            <a:custGeom>
              <a:avLst/>
              <a:gdLst/>
              <a:ahLst/>
              <a:cxnLst/>
              <a:rect l="l" t="t" r="r" b="b"/>
              <a:pathLst>
                <a:path w="15245" h="2002" extrusionOk="0">
                  <a:moveTo>
                    <a:pt x="1001" y="0"/>
                  </a:moveTo>
                  <a:cubicBezTo>
                    <a:pt x="434" y="0"/>
                    <a:pt x="1" y="467"/>
                    <a:pt x="1" y="1001"/>
                  </a:cubicBezTo>
                  <a:cubicBezTo>
                    <a:pt x="1" y="1535"/>
                    <a:pt x="434" y="2002"/>
                    <a:pt x="1001" y="2002"/>
                  </a:cubicBezTo>
                  <a:lnTo>
                    <a:pt x="14244" y="2002"/>
                  </a:lnTo>
                  <a:cubicBezTo>
                    <a:pt x="14778" y="2002"/>
                    <a:pt x="15245" y="1535"/>
                    <a:pt x="15245" y="1001"/>
                  </a:cubicBezTo>
                  <a:cubicBezTo>
                    <a:pt x="15245" y="467"/>
                    <a:pt x="14778" y="0"/>
                    <a:pt x="142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2" name="Google Shape;2962;p70"/>
            <p:cNvSpPr/>
            <p:nvPr/>
          </p:nvSpPr>
          <p:spPr>
            <a:xfrm>
              <a:off x="5577475" y="6153175"/>
              <a:ext cx="340275" cy="272725"/>
            </a:xfrm>
            <a:custGeom>
              <a:avLst/>
              <a:gdLst/>
              <a:ahLst/>
              <a:cxnLst/>
              <a:rect l="l" t="t" r="r" b="b"/>
              <a:pathLst>
                <a:path w="13611" h="10909" extrusionOk="0">
                  <a:moveTo>
                    <a:pt x="1" y="1"/>
                  </a:moveTo>
                  <a:lnTo>
                    <a:pt x="10575" y="10542"/>
                  </a:lnTo>
                  <a:lnTo>
                    <a:pt x="13577" y="10909"/>
                  </a:lnTo>
                  <a:cubicBezTo>
                    <a:pt x="13577" y="10842"/>
                    <a:pt x="13611" y="10742"/>
                    <a:pt x="13611" y="10675"/>
                  </a:cubicBezTo>
                  <a:lnTo>
                    <a:pt x="2936" y="1"/>
                  </a:lnTo>
                  <a:close/>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3" name="Google Shape;2963;p70"/>
            <p:cNvSpPr/>
            <p:nvPr/>
          </p:nvSpPr>
          <p:spPr>
            <a:xfrm>
              <a:off x="5400700" y="6153175"/>
              <a:ext cx="335250" cy="251875"/>
            </a:xfrm>
            <a:custGeom>
              <a:avLst/>
              <a:gdLst/>
              <a:ahLst/>
              <a:cxnLst/>
              <a:rect l="l" t="t" r="r" b="b"/>
              <a:pathLst>
                <a:path w="13410" h="10075" extrusionOk="0">
                  <a:moveTo>
                    <a:pt x="0" y="1"/>
                  </a:moveTo>
                  <a:lnTo>
                    <a:pt x="9807" y="9774"/>
                  </a:lnTo>
                  <a:cubicBezTo>
                    <a:pt x="11041" y="9908"/>
                    <a:pt x="12242" y="10008"/>
                    <a:pt x="13410" y="10075"/>
                  </a:cubicBezTo>
                  <a:lnTo>
                    <a:pt x="3336" y="1"/>
                  </a:lnTo>
                  <a:close/>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4" name="Google Shape;2964;p70"/>
            <p:cNvSpPr/>
            <p:nvPr/>
          </p:nvSpPr>
          <p:spPr>
            <a:xfrm>
              <a:off x="4922850" y="6391675"/>
              <a:ext cx="994075" cy="1417725"/>
            </a:xfrm>
            <a:custGeom>
              <a:avLst/>
              <a:gdLst/>
              <a:ahLst/>
              <a:cxnLst/>
              <a:rect l="l" t="t" r="r" b="b"/>
              <a:pathLst>
                <a:path w="39763" h="56709" extrusionOk="0">
                  <a:moveTo>
                    <a:pt x="1" y="1"/>
                  </a:moveTo>
                  <a:lnTo>
                    <a:pt x="1" y="56708"/>
                  </a:lnTo>
                  <a:lnTo>
                    <a:pt x="39762" y="56708"/>
                  </a:lnTo>
                  <a:lnTo>
                    <a:pt x="3976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5" name="Google Shape;2965;p70"/>
            <p:cNvSpPr/>
            <p:nvPr/>
          </p:nvSpPr>
          <p:spPr>
            <a:xfrm>
              <a:off x="5032925" y="7077175"/>
              <a:ext cx="773075" cy="494550"/>
            </a:xfrm>
            <a:custGeom>
              <a:avLst/>
              <a:gdLst/>
              <a:ahLst/>
              <a:cxnLst/>
              <a:rect l="l" t="t" r="r" b="b"/>
              <a:pathLst>
                <a:path w="30923" h="19782" extrusionOk="0">
                  <a:moveTo>
                    <a:pt x="3170" y="1"/>
                  </a:moveTo>
                  <a:cubicBezTo>
                    <a:pt x="1402" y="1"/>
                    <a:pt x="1" y="1435"/>
                    <a:pt x="1" y="3169"/>
                  </a:cubicBezTo>
                  <a:lnTo>
                    <a:pt x="1" y="16612"/>
                  </a:lnTo>
                  <a:cubicBezTo>
                    <a:pt x="1" y="18347"/>
                    <a:pt x="1402" y="19781"/>
                    <a:pt x="3170" y="19781"/>
                  </a:cubicBezTo>
                  <a:lnTo>
                    <a:pt x="27754" y="19781"/>
                  </a:lnTo>
                  <a:cubicBezTo>
                    <a:pt x="29522" y="19781"/>
                    <a:pt x="30923" y="18347"/>
                    <a:pt x="30923" y="16612"/>
                  </a:cubicBezTo>
                  <a:lnTo>
                    <a:pt x="30923" y="3169"/>
                  </a:lnTo>
                  <a:cubicBezTo>
                    <a:pt x="30923" y="1435"/>
                    <a:pt x="29522" y="1"/>
                    <a:pt x="2775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6" name="Google Shape;2966;p70"/>
            <p:cNvSpPr/>
            <p:nvPr/>
          </p:nvSpPr>
          <p:spPr>
            <a:xfrm>
              <a:off x="4866150" y="7713650"/>
              <a:ext cx="1105800" cy="434725"/>
            </a:xfrm>
            <a:custGeom>
              <a:avLst/>
              <a:gdLst/>
              <a:ahLst/>
              <a:cxnLst/>
              <a:rect l="l" t="t" r="r" b="b"/>
              <a:pathLst>
                <a:path w="44232" h="17389" extrusionOk="0">
                  <a:moveTo>
                    <a:pt x="7933" y="0"/>
                  </a:moveTo>
                  <a:cubicBezTo>
                    <a:pt x="6074" y="0"/>
                    <a:pt x="4181" y="8"/>
                    <a:pt x="2235" y="26"/>
                  </a:cubicBezTo>
                  <a:cubicBezTo>
                    <a:pt x="1501" y="5297"/>
                    <a:pt x="734" y="10534"/>
                    <a:pt x="0" y="15838"/>
                  </a:cubicBezTo>
                  <a:cubicBezTo>
                    <a:pt x="7339" y="16872"/>
                    <a:pt x="14728" y="17389"/>
                    <a:pt x="22116" y="17389"/>
                  </a:cubicBezTo>
                  <a:cubicBezTo>
                    <a:pt x="29505" y="17389"/>
                    <a:pt x="36893" y="16872"/>
                    <a:pt x="44232" y="15838"/>
                  </a:cubicBezTo>
                  <a:cubicBezTo>
                    <a:pt x="43465" y="10534"/>
                    <a:pt x="42731" y="5297"/>
                    <a:pt x="41964" y="26"/>
                  </a:cubicBezTo>
                  <a:cubicBezTo>
                    <a:pt x="38042" y="107"/>
                    <a:pt x="34364" y="135"/>
                    <a:pt x="30812" y="135"/>
                  </a:cubicBezTo>
                  <a:cubicBezTo>
                    <a:pt x="22984" y="135"/>
                    <a:pt x="15772" y="0"/>
                    <a:pt x="79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7" name="Google Shape;2967;p70"/>
            <p:cNvSpPr/>
            <p:nvPr/>
          </p:nvSpPr>
          <p:spPr>
            <a:xfrm>
              <a:off x="5228900" y="7741825"/>
              <a:ext cx="381125" cy="50050"/>
            </a:xfrm>
            <a:custGeom>
              <a:avLst/>
              <a:gdLst/>
              <a:ahLst/>
              <a:cxnLst/>
              <a:rect l="l" t="t" r="r" b="b"/>
              <a:pathLst>
                <a:path w="15245" h="2002" extrusionOk="0">
                  <a:moveTo>
                    <a:pt x="1001" y="0"/>
                  </a:moveTo>
                  <a:cubicBezTo>
                    <a:pt x="434" y="0"/>
                    <a:pt x="1" y="434"/>
                    <a:pt x="1" y="1001"/>
                  </a:cubicBezTo>
                  <a:cubicBezTo>
                    <a:pt x="1" y="1535"/>
                    <a:pt x="434" y="2002"/>
                    <a:pt x="1001" y="2002"/>
                  </a:cubicBezTo>
                  <a:lnTo>
                    <a:pt x="14244" y="2002"/>
                  </a:lnTo>
                  <a:cubicBezTo>
                    <a:pt x="14778" y="1935"/>
                    <a:pt x="15245" y="1535"/>
                    <a:pt x="15245" y="1001"/>
                  </a:cubicBezTo>
                  <a:cubicBezTo>
                    <a:pt x="15245" y="434"/>
                    <a:pt x="14778" y="0"/>
                    <a:pt x="142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8" name="Google Shape;2968;p70"/>
            <p:cNvSpPr/>
            <p:nvPr/>
          </p:nvSpPr>
          <p:spPr>
            <a:xfrm>
              <a:off x="4972900" y="6153175"/>
              <a:ext cx="537075" cy="243525"/>
            </a:xfrm>
            <a:custGeom>
              <a:avLst/>
              <a:gdLst/>
              <a:ahLst/>
              <a:cxnLst/>
              <a:rect l="l" t="t" r="r" b="b"/>
              <a:pathLst>
                <a:path w="21483" h="9741" extrusionOk="0">
                  <a:moveTo>
                    <a:pt x="0" y="1"/>
                  </a:moveTo>
                  <a:lnTo>
                    <a:pt x="9774" y="9741"/>
                  </a:lnTo>
                  <a:cubicBezTo>
                    <a:pt x="12452" y="9604"/>
                    <a:pt x="15145" y="9513"/>
                    <a:pt x="17822" y="9513"/>
                  </a:cubicBezTo>
                  <a:cubicBezTo>
                    <a:pt x="19047" y="9513"/>
                    <a:pt x="20268" y="9532"/>
                    <a:pt x="21482" y="9574"/>
                  </a:cubicBezTo>
                  <a:lnTo>
                    <a:pt x="11942" y="1"/>
                  </a:lnTo>
                  <a:close/>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9" name="Google Shape;2969;p70"/>
            <p:cNvSpPr/>
            <p:nvPr/>
          </p:nvSpPr>
          <p:spPr>
            <a:xfrm>
              <a:off x="5863525" y="7627050"/>
              <a:ext cx="191825" cy="595975"/>
            </a:xfrm>
            <a:custGeom>
              <a:avLst/>
              <a:gdLst/>
              <a:ahLst/>
              <a:cxnLst/>
              <a:rect l="l" t="t" r="r" b="b"/>
              <a:pathLst>
                <a:path w="7673" h="23839" extrusionOk="0">
                  <a:moveTo>
                    <a:pt x="933" y="0"/>
                  </a:moveTo>
                  <a:cubicBezTo>
                    <a:pt x="867" y="0"/>
                    <a:pt x="800" y="7"/>
                    <a:pt x="734" y="21"/>
                  </a:cubicBezTo>
                  <a:cubicBezTo>
                    <a:pt x="267" y="155"/>
                    <a:pt x="1" y="655"/>
                    <a:pt x="134" y="1122"/>
                  </a:cubicBezTo>
                  <a:lnTo>
                    <a:pt x="5838" y="23171"/>
                  </a:lnTo>
                  <a:cubicBezTo>
                    <a:pt x="5971" y="23605"/>
                    <a:pt x="6305" y="23838"/>
                    <a:pt x="6705" y="23838"/>
                  </a:cubicBezTo>
                  <a:cubicBezTo>
                    <a:pt x="6739" y="23838"/>
                    <a:pt x="6839" y="23838"/>
                    <a:pt x="6905" y="23805"/>
                  </a:cubicBezTo>
                  <a:cubicBezTo>
                    <a:pt x="7372" y="23672"/>
                    <a:pt x="7673" y="23171"/>
                    <a:pt x="7539" y="22704"/>
                  </a:cubicBezTo>
                  <a:lnTo>
                    <a:pt x="1835" y="655"/>
                  </a:lnTo>
                  <a:cubicBezTo>
                    <a:pt x="1721" y="254"/>
                    <a:pt x="1335" y="0"/>
                    <a:pt x="93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0" name="Google Shape;2970;p70"/>
            <p:cNvSpPr/>
            <p:nvPr/>
          </p:nvSpPr>
          <p:spPr>
            <a:xfrm>
              <a:off x="5863525" y="6131925"/>
              <a:ext cx="192650" cy="349025"/>
            </a:xfrm>
            <a:custGeom>
              <a:avLst/>
              <a:gdLst/>
              <a:ahLst/>
              <a:cxnLst/>
              <a:rect l="l" t="t" r="r" b="b"/>
              <a:pathLst>
                <a:path w="7706" h="13961" extrusionOk="0">
                  <a:moveTo>
                    <a:pt x="6714" y="0"/>
                  </a:moveTo>
                  <a:cubicBezTo>
                    <a:pt x="6397" y="0"/>
                    <a:pt x="6073" y="181"/>
                    <a:pt x="5905" y="517"/>
                  </a:cubicBezTo>
                  <a:lnTo>
                    <a:pt x="201" y="12726"/>
                  </a:lnTo>
                  <a:cubicBezTo>
                    <a:pt x="1" y="13126"/>
                    <a:pt x="167" y="13660"/>
                    <a:pt x="634" y="13893"/>
                  </a:cubicBezTo>
                  <a:cubicBezTo>
                    <a:pt x="734" y="13927"/>
                    <a:pt x="868" y="13960"/>
                    <a:pt x="1001" y="13960"/>
                  </a:cubicBezTo>
                  <a:cubicBezTo>
                    <a:pt x="1335" y="13960"/>
                    <a:pt x="1635" y="13760"/>
                    <a:pt x="1802" y="13460"/>
                  </a:cubicBezTo>
                  <a:lnTo>
                    <a:pt x="7506" y="1251"/>
                  </a:lnTo>
                  <a:cubicBezTo>
                    <a:pt x="7706" y="851"/>
                    <a:pt x="7539" y="284"/>
                    <a:pt x="7072" y="83"/>
                  </a:cubicBezTo>
                  <a:cubicBezTo>
                    <a:pt x="6960" y="27"/>
                    <a:pt x="6838" y="0"/>
                    <a:pt x="671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1" name="Google Shape;2971;p70"/>
            <p:cNvSpPr/>
            <p:nvPr/>
          </p:nvSpPr>
          <p:spPr>
            <a:xfrm>
              <a:off x="5866850" y="7027150"/>
              <a:ext cx="231875" cy="44200"/>
            </a:xfrm>
            <a:custGeom>
              <a:avLst/>
              <a:gdLst/>
              <a:ahLst/>
              <a:cxnLst/>
              <a:rect l="l" t="t" r="r" b="b"/>
              <a:pathLst>
                <a:path w="9275" h="1768" extrusionOk="0">
                  <a:moveTo>
                    <a:pt x="868" y="0"/>
                  </a:moveTo>
                  <a:cubicBezTo>
                    <a:pt x="401" y="0"/>
                    <a:pt x="1" y="367"/>
                    <a:pt x="1" y="901"/>
                  </a:cubicBezTo>
                  <a:cubicBezTo>
                    <a:pt x="1" y="1334"/>
                    <a:pt x="368" y="1768"/>
                    <a:pt x="868" y="1768"/>
                  </a:cubicBezTo>
                  <a:lnTo>
                    <a:pt x="8407" y="1768"/>
                  </a:lnTo>
                  <a:cubicBezTo>
                    <a:pt x="8874" y="1768"/>
                    <a:pt x="9274" y="1401"/>
                    <a:pt x="9274" y="901"/>
                  </a:cubicBezTo>
                  <a:cubicBezTo>
                    <a:pt x="9274" y="434"/>
                    <a:pt x="8907" y="0"/>
                    <a:pt x="840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2" name="Google Shape;2972;p70"/>
            <p:cNvSpPr/>
            <p:nvPr/>
          </p:nvSpPr>
          <p:spPr>
            <a:xfrm>
              <a:off x="4785250" y="7627050"/>
              <a:ext cx="191825" cy="595975"/>
            </a:xfrm>
            <a:custGeom>
              <a:avLst/>
              <a:gdLst/>
              <a:ahLst/>
              <a:cxnLst/>
              <a:rect l="l" t="t" r="r" b="b"/>
              <a:pathLst>
                <a:path w="7673" h="23839" extrusionOk="0">
                  <a:moveTo>
                    <a:pt x="6741" y="0"/>
                  </a:moveTo>
                  <a:cubicBezTo>
                    <a:pt x="6338" y="0"/>
                    <a:pt x="5953" y="254"/>
                    <a:pt x="5838" y="655"/>
                  </a:cubicBezTo>
                  <a:lnTo>
                    <a:pt x="134" y="22704"/>
                  </a:lnTo>
                  <a:cubicBezTo>
                    <a:pt x="1" y="23171"/>
                    <a:pt x="301" y="23672"/>
                    <a:pt x="768" y="23805"/>
                  </a:cubicBezTo>
                  <a:cubicBezTo>
                    <a:pt x="801" y="23838"/>
                    <a:pt x="901" y="23838"/>
                    <a:pt x="968" y="23838"/>
                  </a:cubicBezTo>
                  <a:cubicBezTo>
                    <a:pt x="1402" y="23838"/>
                    <a:pt x="1735" y="23538"/>
                    <a:pt x="1835" y="23171"/>
                  </a:cubicBezTo>
                  <a:lnTo>
                    <a:pt x="7573" y="1122"/>
                  </a:lnTo>
                  <a:cubicBezTo>
                    <a:pt x="7673" y="655"/>
                    <a:pt x="7406" y="155"/>
                    <a:pt x="6939" y="21"/>
                  </a:cubicBezTo>
                  <a:cubicBezTo>
                    <a:pt x="6873" y="7"/>
                    <a:pt x="6807" y="0"/>
                    <a:pt x="674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3" name="Google Shape;2973;p70"/>
            <p:cNvSpPr/>
            <p:nvPr/>
          </p:nvSpPr>
          <p:spPr>
            <a:xfrm>
              <a:off x="4784425" y="6132050"/>
              <a:ext cx="192650" cy="348900"/>
            </a:xfrm>
            <a:custGeom>
              <a:avLst/>
              <a:gdLst/>
              <a:ahLst/>
              <a:cxnLst/>
              <a:rect l="l" t="t" r="r" b="b"/>
              <a:pathLst>
                <a:path w="7706" h="13956" extrusionOk="0">
                  <a:moveTo>
                    <a:pt x="1006" y="1"/>
                  </a:moveTo>
                  <a:cubicBezTo>
                    <a:pt x="884" y="1"/>
                    <a:pt x="758" y="26"/>
                    <a:pt x="634" y="78"/>
                  </a:cubicBezTo>
                  <a:cubicBezTo>
                    <a:pt x="200" y="279"/>
                    <a:pt x="0" y="779"/>
                    <a:pt x="200" y="1246"/>
                  </a:cubicBezTo>
                  <a:lnTo>
                    <a:pt x="5938" y="13455"/>
                  </a:lnTo>
                  <a:cubicBezTo>
                    <a:pt x="6038" y="13755"/>
                    <a:pt x="6372" y="13955"/>
                    <a:pt x="6705" y="13955"/>
                  </a:cubicBezTo>
                  <a:cubicBezTo>
                    <a:pt x="6839" y="13955"/>
                    <a:pt x="6972" y="13922"/>
                    <a:pt x="7105" y="13888"/>
                  </a:cubicBezTo>
                  <a:cubicBezTo>
                    <a:pt x="7506" y="13655"/>
                    <a:pt x="7706" y="13188"/>
                    <a:pt x="7506" y="12721"/>
                  </a:cubicBezTo>
                  <a:lnTo>
                    <a:pt x="1802" y="512"/>
                  </a:lnTo>
                  <a:cubicBezTo>
                    <a:pt x="1654" y="193"/>
                    <a:pt x="1345" y="1"/>
                    <a:pt x="10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4" name="Google Shape;2974;p70"/>
            <p:cNvSpPr/>
            <p:nvPr/>
          </p:nvSpPr>
          <p:spPr>
            <a:xfrm>
              <a:off x="4741900" y="7027150"/>
              <a:ext cx="233525" cy="44200"/>
            </a:xfrm>
            <a:custGeom>
              <a:avLst/>
              <a:gdLst/>
              <a:ahLst/>
              <a:cxnLst/>
              <a:rect l="l" t="t" r="r" b="b"/>
              <a:pathLst>
                <a:path w="9341" h="1768" extrusionOk="0">
                  <a:moveTo>
                    <a:pt x="867" y="0"/>
                  </a:moveTo>
                  <a:cubicBezTo>
                    <a:pt x="400" y="0"/>
                    <a:pt x="0" y="367"/>
                    <a:pt x="0" y="901"/>
                  </a:cubicBezTo>
                  <a:cubicBezTo>
                    <a:pt x="0" y="1334"/>
                    <a:pt x="367" y="1768"/>
                    <a:pt x="867" y="1768"/>
                  </a:cubicBezTo>
                  <a:lnTo>
                    <a:pt x="8406" y="1768"/>
                  </a:lnTo>
                  <a:cubicBezTo>
                    <a:pt x="8906" y="1768"/>
                    <a:pt x="9340" y="1401"/>
                    <a:pt x="9307" y="901"/>
                  </a:cubicBezTo>
                  <a:cubicBezTo>
                    <a:pt x="9307" y="434"/>
                    <a:pt x="8906" y="0"/>
                    <a:pt x="840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5" name="Google Shape;2975;p70"/>
            <p:cNvSpPr/>
            <p:nvPr/>
          </p:nvSpPr>
          <p:spPr>
            <a:xfrm>
              <a:off x="5866850" y="6426700"/>
              <a:ext cx="231875" cy="44225"/>
            </a:xfrm>
            <a:custGeom>
              <a:avLst/>
              <a:gdLst/>
              <a:ahLst/>
              <a:cxnLst/>
              <a:rect l="l" t="t" r="r" b="b"/>
              <a:pathLst>
                <a:path w="9275" h="1769" extrusionOk="0">
                  <a:moveTo>
                    <a:pt x="868" y="1"/>
                  </a:moveTo>
                  <a:cubicBezTo>
                    <a:pt x="401" y="1"/>
                    <a:pt x="1" y="368"/>
                    <a:pt x="1" y="868"/>
                  </a:cubicBezTo>
                  <a:cubicBezTo>
                    <a:pt x="1" y="1335"/>
                    <a:pt x="368" y="1769"/>
                    <a:pt x="868" y="1769"/>
                  </a:cubicBezTo>
                  <a:lnTo>
                    <a:pt x="8407" y="1769"/>
                  </a:lnTo>
                  <a:cubicBezTo>
                    <a:pt x="8874" y="1769"/>
                    <a:pt x="9274" y="1402"/>
                    <a:pt x="9274" y="868"/>
                  </a:cubicBezTo>
                  <a:cubicBezTo>
                    <a:pt x="9274" y="435"/>
                    <a:pt x="8907" y="1"/>
                    <a:pt x="84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6" name="Google Shape;2976;p70"/>
            <p:cNvSpPr/>
            <p:nvPr/>
          </p:nvSpPr>
          <p:spPr>
            <a:xfrm>
              <a:off x="4741900" y="6426700"/>
              <a:ext cx="233525" cy="44225"/>
            </a:xfrm>
            <a:custGeom>
              <a:avLst/>
              <a:gdLst/>
              <a:ahLst/>
              <a:cxnLst/>
              <a:rect l="l" t="t" r="r" b="b"/>
              <a:pathLst>
                <a:path w="9341" h="1769" extrusionOk="0">
                  <a:moveTo>
                    <a:pt x="867" y="1"/>
                  </a:moveTo>
                  <a:cubicBezTo>
                    <a:pt x="400" y="1"/>
                    <a:pt x="0" y="368"/>
                    <a:pt x="0" y="868"/>
                  </a:cubicBezTo>
                  <a:cubicBezTo>
                    <a:pt x="0" y="1335"/>
                    <a:pt x="367" y="1769"/>
                    <a:pt x="867" y="1769"/>
                  </a:cubicBezTo>
                  <a:lnTo>
                    <a:pt x="8406" y="1769"/>
                  </a:lnTo>
                  <a:cubicBezTo>
                    <a:pt x="8906" y="1769"/>
                    <a:pt x="9340" y="1402"/>
                    <a:pt x="9307" y="868"/>
                  </a:cubicBezTo>
                  <a:cubicBezTo>
                    <a:pt x="9307" y="435"/>
                    <a:pt x="8906" y="1"/>
                    <a:pt x="84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7" name="Google Shape;2977;p70"/>
            <p:cNvSpPr/>
            <p:nvPr/>
          </p:nvSpPr>
          <p:spPr>
            <a:xfrm>
              <a:off x="4917025" y="7854400"/>
              <a:ext cx="559575" cy="293925"/>
            </a:xfrm>
            <a:custGeom>
              <a:avLst/>
              <a:gdLst/>
              <a:ahLst/>
              <a:cxnLst/>
              <a:rect l="l" t="t" r="r" b="b"/>
              <a:pathLst>
                <a:path w="22383" h="11757" extrusionOk="0">
                  <a:moveTo>
                    <a:pt x="11175" y="0"/>
                  </a:moveTo>
                  <a:cubicBezTo>
                    <a:pt x="5237" y="0"/>
                    <a:pt x="367" y="4604"/>
                    <a:pt x="0" y="10441"/>
                  </a:cubicBezTo>
                  <a:cubicBezTo>
                    <a:pt x="6711" y="11318"/>
                    <a:pt x="13477" y="11756"/>
                    <a:pt x="20273" y="11756"/>
                  </a:cubicBezTo>
                  <a:cubicBezTo>
                    <a:pt x="20976" y="11756"/>
                    <a:pt x="21679" y="11752"/>
                    <a:pt x="22383" y="11742"/>
                  </a:cubicBezTo>
                  <a:lnTo>
                    <a:pt x="22383" y="11208"/>
                  </a:lnTo>
                  <a:cubicBezTo>
                    <a:pt x="22383" y="5004"/>
                    <a:pt x="17346" y="0"/>
                    <a:pt x="11175" y="0"/>
                  </a:cubicBezTo>
                  <a:close/>
                </a:path>
              </a:pathLst>
            </a:custGeom>
            <a:solidFill>
              <a:srgbClr val="F2F2F2">
                <a:alpha val="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8" name="Google Shape;2978;p70"/>
            <p:cNvSpPr/>
            <p:nvPr/>
          </p:nvSpPr>
          <p:spPr>
            <a:xfrm>
              <a:off x="5393200" y="7715125"/>
              <a:ext cx="462850" cy="412825"/>
            </a:xfrm>
            <a:custGeom>
              <a:avLst/>
              <a:gdLst/>
              <a:ahLst/>
              <a:cxnLst/>
              <a:rect l="l" t="t" r="r" b="b"/>
              <a:pathLst>
                <a:path w="18514" h="16513" extrusionOk="0">
                  <a:moveTo>
                    <a:pt x="0" y="1"/>
                  </a:moveTo>
                  <a:lnTo>
                    <a:pt x="16512" y="16513"/>
                  </a:lnTo>
                  <a:cubicBezTo>
                    <a:pt x="17179" y="16446"/>
                    <a:pt x="17846" y="16413"/>
                    <a:pt x="18513" y="16312"/>
                  </a:cubicBezTo>
                  <a:lnTo>
                    <a:pt x="2202" y="1"/>
                  </a:lnTo>
                  <a:close/>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9" name="Google Shape;2979;p70"/>
            <p:cNvSpPr/>
            <p:nvPr/>
          </p:nvSpPr>
          <p:spPr>
            <a:xfrm>
              <a:off x="4907850" y="7712225"/>
              <a:ext cx="740550" cy="434900"/>
            </a:xfrm>
            <a:custGeom>
              <a:avLst/>
              <a:gdLst/>
              <a:ahLst/>
              <a:cxnLst/>
              <a:rect l="l" t="t" r="r" b="b"/>
              <a:pathLst>
                <a:path w="29622" h="17396" extrusionOk="0">
                  <a:moveTo>
                    <a:pt x="6667" y="0"/>
                  </a:moveTo>
                  <a:cubicBezTo>
                    <a:pt x="4679" y="0"/>
                    <a:pt x="2652" y="17"/>
                    <a:pt x="567" y="50"/>
                  </a:cubicBezTo>
                  <a:cubicBezTo>
                    <a:pt x="367" y="1451"/>
                    <a:pt x="167" y="2885"/>
                    <a:pt x="0" y="4286"/>
                  </a:cubicBezTo>
                  <a:lnTo>
                    <a:pt x="12909" y="17229"/>
                  </a:lnTo>
                  <a:cubicBezTo>
                    <a:pt x="14911" y="17296"/>
                    <a:pt x="16946" y="17396"/>
                    <a:pt x="18947" y="17396"/>
                  </a:cubicBezTo>
                  <a:lnTo>
                    <a:pt x="21382" y="17396"/>
                  </a:lnTo>
                  <a:cubicBezTo>
                    <a:pt x="23384" y="17396"/>
                    <a:pt x="25385" y="17329"/>
                    <a:pt x="27353" y="17229"/>
                  </a:cubicBezTo>
                  <a:lnTo>
                    <a:pt x="27687" y="17229"/>
                  </a:lnTo>
                  <a:cubicBezTo>
                    <a:pt x="28287" y="17196"/>
                    <a:pt x="28954" y="17196"/>
                    <a:pt x="29588" y="17129"/>
                  </a:cubicBezTo>
                  <a:lnTo>
                    <a:pt x="29621" y="17129"/>
                  </a:lnTo>
                  <a:lnTo>
                    <a:pt x="12542" y="50"/>
                  </a:lnTo>
                  <a:cubicBezTo>
                    <a:pt x="10608" y="17"/>
                    <a:pt x="8656" y="0"/>
                    <a:pt x="6667" y="0"/>
                  </a:cubicBezTo>
                  <a:close/>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0" name="Google Shape;2980;p70"/>
            <p:cNvSpPr/>
            <p:nvPr/>
          </p:nvSpPr>
          <p:spPr>
            <a:xfrm>
              <a:off x="5575825" y="7716800"/>
              <a:ext cx="396975" cy="392800"/>
            </a:xfrm>
            <a:custGeom>
              <a:avLst/>
              <a:gdLst/>
              <a:ahLst/>
              <a:cxnLst/>
              <a:rect l="l" t="t" r="r" b="b"/>
              <a:pathLst>
                <a:path w="15879" h="15712" extrusionOk="0">
                  <a:moveTo>
                    <a:pt x="0" y="0"/>
                  </a:moveTo>
                  <a:lnTo>
                    <a:pt x="15712" y="15712"/>
                  </a:lnTo>
                  <a:cubicBezTo>
                    <a:pt x="15745" y="15712"/>
                    <a:pt x="15845" y="15712"/>
                    <a:pt x="15878" y="15678"/>
                  </a:cubicBezTo>
                  <a:cubicBezTo>
                    <a:pt x="15712" y="14578"/>
                    <a:pt x="15578" y="13510"/>
                    <a:pt x="15411" y="12409"/>
                  </a:cubicBezTo>
                  <a:lnTo>
                    <a:pt x="2969" y="0"/>
                  </a:lnTo>
                  <a:close/>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1" name="Google Shape;2981;p70"/>
            <p:cNvSpPr/>
            <p:nvPr/>
          </p:nvSpPr>
          <p:spPr>
            <a:xfrm>
              <a:off x="6056175" y="7333200"/>
              <a:ext cx="20850" cy="110925"/>
            </a:xfrm>
            <a:custGeom>
              <a:avLst/>
              <a:gdLst/>
              <a:ahLst/>
              <a:cxnLst/>
              <a:rect l="l" t="t" r="r" b="b"/>
              <a:pathLst>
                <a:path w="834" h="4437" extrusionOk="0">
                  <a:moveTo>
                    <a:pt x="434" y="0"/>
                  </a:moveTo>
                  <a:cubicBezTo>
                    <a:pt x="167" y="0"/>
                    <a:pt x="0" y="200"/>
                    <a:pt x="0" y="400"/>
                  </a:cubicBezTo>
                  <a:lnTo>
                    <a:pt x="0" y="4036"/>
                  </a:lnTo>
                  <a:cubicBezTo>
                    <a:pt x="0" y="4270"/>
                    <a:pt x="200" y="4437"/>
                    <a:pt x="434" y="4437"/>
                  </a:cubicBezTo>
                  <a:cubicBezTo>
                    <a:pt x="667" y="4437"/>
                    <a:pt x="834" y="4237"/>
                    <a:pt x="834" y="4036"/>
                  </a:cubicBezTo>
                  <a:lnTo>
                    <a:pt x="834" y="400"/>
                  </a:lnTo>
                  <a:cubicBezTo>
                    <a:pt x="834" y="167"/>
                    <a:pt x="634" y="0"/>
                    <a:pt x="43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2" name="Google Shape;2982;p70"/>
            <p:cNvSpPr/>
            <p:nvPr/>
          </p:nvSpPr>
          <p:spPr>
            <a:xfrm>
              <a:off x="6056175" y="6483425"/>
              <a:ext cx="20850" cy="111775"/>
            </a:xfrm>
            <a:custGeom>
              <a:avLst/>
              <a:gdLst/>
              <a:ahLst/>
              <a:cxnLst/>
              <a:rect l="l" t="t" r="r" b="b"/>
              <a:pathLst>
                <a:path w="834" h="4471" extrusionOk="0">
                  <a:moveTo>
                    <a:pt x="434" y="0"/>
                  </a:moveTo>
                  <a:cubicBezTo>
                    <a:pt x="167" y="0"/>
                    <a:pt x="0" y="200"/>
                    <a:pt x="0" y="400"/>
                  </a:cubicBezTo>
                  <a:lnTo>
                    <a:pt x="0" y="4036"/>
                  </a:lnTo>
                  <a:cubicBezTo>
                    <a:pt x="0" y="4303"/>
                    <a:pt x="200" y="4470"/>
                    <a:pt x="434" y="4470"/>
                  </a:cubicBezTo>
                  <a:cubicBezTo>
                    <a:pt x="667" y="4470"/>
                    <a:pt x="834" y="4237"/>
                    <a:pt x="834" y="4036"/>
                  </a:cubicBezTo>
                  <a:lnTo>
                    <a:pt x="834" y="400"/>
                  </a:lnTo>
                  <a:cubicBezTo>
                    <a:pt x="834" y="167"/>
                    <a:pt x="634" y="0"/>
                    <a:pt x="43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3" name="Google Shape;2983;p70"/>
            <p:cNvSpPr/>
            <p:nvPr/>
          </p:nvSpPr>
          <p:spPr>
            <a:xfrm>
              <a:off x="4764400" y="7333200"/>
              <a:ext cx="20875" cy="110925"/>
            </a:xfrm>
            <a:custGeom>
              <a:avLst/>
              <a:gdLst/>
              <a:ahLst/>
              <a:cxnLst/>
              <a:rect l="l" t="t" r="r" b="b"/>
              <a:pathLst>
                <a:path w="835" h="4437" extrusionOk="0">
                  <a:moveTo>
                    <a:pt x="434" y="0"/>
                  </a:moveTo>
                  <a:cubicBezTo>
                    <a:pt x="168" y="0"/>
                    <a:pt x="1" y="200"/>
                    <a:pt x="1" y="400"/>
                  </a:cubicBezTo>
                  <a:lnTo>
                    <a:pt x="1" y="4036"/>
                  </a:lnTo>
                  <a:cubicBezTo>
                    <a:pt x="1" y="4270"/>
                    <a:pt x="234" y="4437"/>
                    <a:pt x="434" y="4437"/>
                  </a:cubicBezTo>
                  <a:cubicBezTo>
                    <a:pt x="668" y="4437"/>
                    <a:pt x="835" y="4237"/>
                    <a:pt x="835" y="4036"/>
                  </a:cubicBezTo>
                  <a:lnTo>
                    <a:pt x="835" y="400"/>
                  </a:lnTo>
                  <a:cubicBezTo>
                    <a:pt x="835" y="167"/>
                    <a:pt x="635" y="0"/>
                    <a:pt x="43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4" name="Google Shape;2984;p70"/>
            <p:cNvSpPr/>
            <p:nvPr/>
          </p:nvSpPr>
          <p:spPr>
            <a:xfrm>
              <a:off x="4764400" y="6483425"/>
              <a:ext cx="20875" cy="111775"/>
            </a:xfrm>
            <a:custGeom>
              <a:avLst/>
              <a:gdLst/>
              <a:ahLst/>
              <a:cxnLst/>
              <a:rect l="l" t="t" r="r" b="b"/>
              <a:pathLst>
                <a:path w="835" h="4471" extrusionOk="0">
                  <a:moveTo>
                    <a:pt x="434" y="0"/>
                  </a:moveTo>
                  <a:cubicBezTo>
                    <a:pt x="168" y="0"/>
                    <a:pt x="1" y="200"/>
                    <a:pt x="1" y="400"/>
                  </a:cubicBezTo>
                  <a:lnTo>
                    <a:pt x="1" y="4036"/>
                  </a:lnTo>
                  <a:cubicBezTo>
                    <a:pt x="1" y="4303"/>
                    <a:pt x="234" y="4470"/>
                    <a:pt x="434" y="4470"/>
                  </a:cubicBezTo>
                  <a:cubicBezTo>
                    <a:pt x="668" y="4470"/>
                    <a:pt x="835" y="4237"/>
                    <a:pt x="835" y="4036"/>
                  </a:cubicBezTo>
                  <a:lnTo>
                    <a:pt x="835" y="400"/>
                  </a:lnTo>
                  <a:cubicBezTo>
                    <a:pt x="835" y="167"/>
                    <a:pt x="635" y="0"/>
                    <a:pt x="43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5" name="Google Shape;2985;p70"/>
            <p:cNvSpPr/>
            <p:nvPr/>
          </p:nvSpPr>
          <p:spPr>
            <a:xfrm>
              <a:off x="5006250" y="6528450"/>
              <a:ext cx="81750" cy="743050"/>
            </a:xfrm>
            <a:custGeom>
              <a:avLst/>
              <a:gdLst/>
              <a:ahLst/>
              <a:cxnLst/>
              <a:rect l="l" t="t" r="r" b="b"/>
              <a:pathLst>
                <a:path w="3270" h="29722" extrusionOk="0">
                  <a:moveTo>
                    <a:pt x="1635" y="0"/>
                  </a:moveTo>
                  <a:cubicBezTo>
                    <a:pt x="768" y="0"/>
                    <a:pt x="0" y="701"/>
                    <a:pt x="0" y="1602"/>
                  </a:cubicBezTo>
                  <a:lnTo>
                    <a:pt x="0" y="28087"/>
                  </a:lnTo>
                  <a:cubicBezTo>
                    <a:pt x="0" y="28955"/>
                    <a:pt x="734" y="29722"/>
                    <a:pt x="1635" y="29722"/>
                  </a:cubicBezTo>
                  <a:cubicBezTo>
                    <a:pt x="2502" y="29722"/>
                    <a:pt x="3269" y="28988"/>
                    <a:pt x="3269" y="28087"/>
                  </a:cubicBezTo>
                  <a:lnTo>
                    <a:pt x="3269" y="1602"/>
                  </a:lnTo>
                  <a:cubicBezTo>
                    <a:pt x="3269" y="734"/>
                    <a:pt x="2569" y="0"/>
                    <a:pt x="16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6" name="Google Shape;2986;p70"/>
            <p:cNvSpPr/>
            <p:nvPr/>
          </p:nvSpPr>
          <p:spPr>
            <a:xfrm>
              <a:off x="5006250" y="7334025"/>
              <a:ext cx="81750" cy="221025"/>
            </a:xfrm>
            <a:custGeom>
              <a:avLst/>
              <a:gdLst/>
              <a:ahLst/>
              <a:cxnLst/>
              <a:rect l="l" t="t" r="r" b="b"/>
              <a:pathLst>
                <a:path w="3270" h="8841" extrusionOk="0">
                  <a:moveTo>
                    <a:pt x="1635" y="1"/>
                  </a:moveTo>
                  <a:cubicBezTo>
                    <a:pt x="768" y="1"/>
                    <a:pt x="0" y="701"/>
                    <a:pt x="0" y="1635"/>
                  </a:cubicBezTo>
                  <a:lnTo>
                    <a:pt x="0" y="7206"/>
                  </a:lnTo>
                  <a:cubicBezTo>
                    <a:pt x="0" y="8073"/>
                    <a:pt x="734" y="8840"/>
                    <a:pt x="1635" y="8840"/>
                  </a:cubicBezTo>
                  <a:cubicBezTo>
                    <a:pt x="2502" y="8840"/>
                    <a:pt x="3269" y="8140"/>
                    <a:pt x="3269" y="7206"/>
                  </a:cubicBezTo>
                  <a:lnTo>
                    <a:pt x="3269" y="1635"/>
                  </a:lnTo>
                  <a:cubicBezTo>
                    <a:pt x="3269" y="734"/>
                    <a:pt x="2569" y="1"/>
                    <a:pt x="16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7" name="Google Shape;2987;p70"/>
            <p:cNvSpPr/>
            <p:nvPr/>
          </p:nvSpPr>
          <p:spPr>
            <a:xfrm>
              <a:off x="4919525" y="7766100"/>
              <a:ext cx="101750" cy="245000"/>
            </a:xfrm>
            <a:custGeom>
              <a:avLst/>
              <a:gdLst/>
              <a:ahLst/>
              <a:cxnLst/>
              <a:rect l="l" t="t" r="r" b="b"/>
              <a:pathLst>
                <a:path w="4070" h="9800" extrusionOk="0">
                  <a:moveTo>
                    <a:pt x="3010" y="0"/>
                  </a:moveTo>
                  <a:cubicBezTo>
                    <a:pt x="2584" y="0"/>
                    <a:pt x="2182" y="305"/>
                    <a:pt x="2068" y="730"/>
                  </a:cubicBezTo>
                  <a:lnTo>
                    <a:pt x="134" y="8603"/>
                  </a:lnTo>
                  <a:cubicBezTo>
                    <a:pt x="0" y="9103"/>
                    <a:pt x="367" y="9637"/>
                    <a:pt x="834" y="9770"/>
                  </a:cubicBezTo>
                  <a:cubicBezTo>
                    <a:pt x="909" y="9790"/>
                    <a:pt x="986" y="9800"/>
                    <a:pt x="1062" y="9800"/>
                  </a:cubicBezTo>
                  <a:cubicBezTo>
                    <a:pt x="1495" y="9800"/>
                    <a:pt x="1922" y="9495"/>
                    <a:pt x="2035" y="9070"/>
                  </a:cubicBezTo>
                  <a:lnTo>
                    <a:pt x="3936" y="1197"/>
                  </a:lnTo>
                  <a:cubicBezTo>
                    <a:pt x="4070" y="697"/>
                    <a:pt x="3736" y="130"/>
                    <a:pt x="3236" y="30"/>
                  </a:cubicBezTo>
                  <a:cubicBezTo>
                    <a:pt x="3161" y="10"/>
                    <a:pt x="3085" y="0"/>
                    <a:pt x="3010" y="0"/>
                  </a:cubicBezTo>
                  <a:close/>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8" name="Google Shape;2988;p70"/>
            <p:cNvSpPr/>
            <p:nvPr/>
          </p:nvSpPr>
          <p:spPr>
            <a:xfrm>
              <a:off x="4897000" y="8021275"/>
              <a:ext cx="60900" cy="74050"/>
            </a:xfrm>
            <a:custGeom>
              <a:avLst/>
              <a:gdLst/>
              <a:ahLst/>
              <a:cxnLst/>
              <a:rect l="l" t="t" r="r" b="b"/>
              <a:pathLst>
                <a:path w="2436" h="2962" extrusionOk="0">
                  <a:moveTo>
                    <a:pt x="1374" y="1"/>
                  </a:moveTo>
                  <a:cubicBezTo>
                    <a:pt x="942" y="1"/>
                    <a:pt x="519" y="305"/>
                    <a:pt x="434" y="731"/>
                  </a:cubicBezTo>
                  <a:lnTo>
                    <a:pt x="134" y="1765"/>
                  </a:lnTo>
                  <a:cubicBezTo>
                    <a:pt x="1" y="2265"/>
                    <a:pt x="334" y="2832"/>
                    <a:pt x="834" y="2932"/>
                  </a:cubicBezTo>
                  <a:cubicBezTo>
                    <a:pt x="910" y="2952"/>
                    <a:pt x="985" y="2962"/>
                    <a:pt x="1061" y="2962"/>
                  </a:cubicBezTo>
                  <a:cubicBezTo>
                    <a:pt x="1486" y="2962"/>
                    <a:pt x="1889" y="2657"/>
                    <a:pt x="2002" y="2232"/>
                  </a:cubicBezTo>
                  <a:lnTo>
                    <a:pt x="2302" y="1198"/>
                  </a:lnTo>
                  <a:cubicBezTo>
                    <a:pt x="2436" y="697"/>
                    <a:pt x="2102" y="164"/>
                    <a:pt x="1602" y="30"/>
                  </a:cubicBezTo>
                  <a:cubicBezTo>
                    <a:pt x="1527" y="10"/>
                    <a:pt x="1450" y="1"/>
                    <a:pt x="1374" y="1"/>
                  </a:cubicBezTo>
                  <a:close/>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9" name="Google Shape;2989;p70"/>
            <p:cNvSpPr/>
            <p:nvPr/>
          </p:nvSpPr>
          <p:spPr>
            <a:xfrm>
              <a:off x="4738550" y="7531675"/>
              <a:ext cx="25050" cy="527900"/>
            </a:xfrm>
            <a:custGeom>
              <a:avLst/>
              <a:gdLst/>
              <a:ahLst/>
              <a:cxnLst/>
              <a:rect l="l" t="t" r="r" b="b"/>
              <a:pathLst>
                <a:path w="1002" h="21116" extrusionOk="0">
                  <a:moveTo>
                    <a:pt x="501" y="0"/>
                  </a:moveTo>
                  <a:cubicBezTo>
                    <a:pt x="201" y="0"/>
                    <a:pt x="1" y="234"/>
                    <a:pt x="1" y="501"/>
                  </a:cubicBezTo>
                  <a:lnTo>
                    <a:pt x="1" y="20615"/>
                  </a:lnTo>
                  <a:cubicBezTo>
                    <a:pt x="1" y="20915"/>
                    <a:pt x="201" y="21115"/>
                    <a:pt x="501" y="21115"/>
                  </a:cubicBezTo>
                  <a:cubicBezTo>
                    <a:pt x="801" y="21115"/>
                    <a:pt x="1001" y="20915"/>
                    <a:pt x="1001" y="20615"/>
                  </a:cubicBezTo>
                  <a:lnTo>
                    <a:pt x="1001" y="501"/>
                  </a:lnTo>
                  <a:cubicBezTo>
                    <a:pt x="1001" y="234"/>
                    <a:pt x="801" y="0"/>
                    <a:pt x="50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0" name="Google Shape;2990;p70"/>
            <p:cNvSpPr/>
            <p:nvPr/>
          </p:nvSpPr>
          <p:spPr>
            <a:xfrm>
              <a:off x="4738550" y="6664375"/>
              <a:ext cx="25050" cy="364450"/>
            </a:xfrm>
            <a:custGeom>
              <a:avLst/>
              <a:gdLst/>
              <a:ahLst/>
              <a:cxnLst/>
              <a:rect l="l" t="t" r="r" b="b"/>
              <a:pathLst>
                <a:path w="1002" h="14578" extrusionOk="0">
                  <a:moveTo>
                    <a:pt x="501" y="1"/>
                  </a:moveTo>
                  <a:cubicBezTo>
                    <a:pt x="201" y="1"/>
                    <a:pt x="1" y="234"/>
                    <a:pt x="1" y="501"/>
                  </a:cubicBezTo>
                  <a:lnTo>
                    <a:pt x="1" y="14077"/>
                  </a:lnTo>
                  <a:cubicBezTo>
                    <a:pt x="1" y="14344"/>
                    <a:pt x="201" y="14578"/>
                    <a:pt x="501" y="14578"/>
                  </a:cubicBezTo>
                  <a:cubicBezTo>
                    <a:pt x="801" y="14578"/>
                    <a:pt x="1001" y="14344"/>
                    <a:pt x="1001" y="14077"/>
                  </a:cubicBezTo>
                  <a:lnTo>
                    <a:pt x="1001" y="501"/>
                  </a:lnTo>
                  <a:cubicBezTo>
                    <a:pt x="1001" y="234"/>
                    <a:pt x="801" y="1"/>
                    <a:pt x="50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1" name="Google Shape;2991;p70"/>
            <p:cNvSpPr/>
            <p:nvPr/>
          </p:nvSpPr>
          <p:spPr>
            <a:xfrm>
              <a:off x="6065325" y="7881925"/>
              <a:ext cx="269400" cy="69225"/>
            </a:xfrm>
            <a:custGeom>
              <a:avLst/>
              <a:gdLst/>
              <a:ahLst/>
              <a:cxnLst/>
              <a:rect l="l" t="t" r="r" b="b"/>
              <a:pathLst>
                <a:path w="10776" h="2769" extrusionOk="0">
                  <a:moveTo>
                    <a:pt x="1" y="0"/>
                  </a:moveTo>
                  <a:lnTo>
                    <a:pt x="1" y="834"/>
                  </a:lnTo>
                  <a:cubicBezTo>
                    <a:pt x="1" y="1902"/>
                    <a:pt x="835" y="2769"/>
                    <a:pt x="1936" y="2769"/>
                  </a:cubicBezTo>
                  <a:lnTo>
                    <a:pt x="8841" y="2769"/>
                  </a:lnTo>
                  <a:cubicBezTo>
                    <a:pt x="9908" y="2769"/>
                    <a:pt x="10775" y="1935"/>
                    <a:pt x="10775" y="834"/>
                  </a:cubicBezTo>
                  <a:lnTo>
                    <a:pt x="10775" y="234"/>
                  </a:lnTo>
                  <a:cubicBezTo>
                    <a:pt x="9836" y="241"/>
                    <a:pt x="9021" y="245"/>
                    <a:pt x="8279" y="245"/>
                  </a:cubicBezTo>
                  <a:cubicBezTo>
                    <a:pt x="5439" y="245"/>
                    <a:pt x="3672" y="185"/>
                    <a:pt x="1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2" name="Google Shape;2992;p70"/>
            <p:cNvSpPr/>
            <p:nvPr/>
          </p:nvSpPr>
          <p:spPr>
            <a:xfrm>
              <a:off x="6067000" y="7875250"/>
              <a:ext cx="267725" cy="29200"/>
            </a:xfrm>
            <a:custGeom>
              <a:avLst/>
              <a:gdLst/>
              <a:ahLst/>
              <a:cxnLst/>
              <a:rect l="l" t="t" r="r" b="b"/>
              <a:pathLst>
                <a:path w="10709" h="1168" extrusionOk="0">
                  <a:moveTo>
                    <a:pt x="568" y="0"/>
                  </a:moveTo>
                  <a:cubicBezTo>
                    <a:pt x="234" y="0"/>
                    <a:pt x="1" y="234"/>
                    <a:pt x="1" y="567"/>
                  </a:cubicBezTo>
                  <a:cubicBezTo>
                    <a:pt x="1" y="901"/>
                    <a:pt x="234" y="1168"/>
                    <a:pt x="568" y="1168"/>
                  </a:cubicBezTo>
                  <a:lnTo>
                    <a:pt x="10075" y="1168"/>
                  </a:lnTo>
                  <a:cubicBezTo>
                    <a:pt x="10408" y="1168"/>
                    <a:pt x="10708" y="901"/>
                    <a:pt x="10708" y="567"/>
                  </a:cubicBezTo>
                  <a:cubicBezTo>
                    <a:pt x="10708" y="234"/>
                    <a:pt x="10441" y="0"/>
                    <a:pt x="10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3" name="Google Shape;2993;p70"/>
            <p:cNvSpPr/>
            <p:nvPr/>
          </p:nvSpPr>
          <p:spPr>
            <a:xfrm>
              <a:off x="4495050" y="7887750"/>
              <a:ext cx="268550" cy="73425"/>
            </a:xfrm>
            <a:custGeom>
              <a:avLst/>
              <a:gdLst/>
              <a:ahLst/>
              <a:cxnLst/>
              <a:rect l="l" t="t" r="r" b="b"/>
              <a:pathLst>
                <a:path w="10742" h="2937" extrusionOk="0">
                  <a:moveTo>
                    <a:pt x="0" y="1"/>
                  </a:moveTo>
                  <a:cubicBezTo>
                    <a:pt x="0" y="1669"/>
                    <a:pt x="1335" y="2936"/>
                    <a:pt x="2936" y="2936"/>
                  </a:cubicBezTo>
                  <a:lnTo>
                    <a:pt x="7773" y="2936"/>
                  </a:lnTo>
                  <a:cubicBezTo>
                    <a:pt x="9407" y="2936"/>
                    <a:pt x="10741" y="1602"/>
                    <a:pt x="107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4" name="Google Shape;2994;p70"/>
            <p:cNvSpPr/>
            <p:nvPr/>
          </p:nvSpPr>
          <p:spPr>
            <a:xfrm>
              <a:off x="4495050" y="7875250"/>
              <a:ext cx="267725" cy="29200"/>
            </a:xfrm>
            <a:custGeom>
              <a:avLst/>
              <a:gdLst/>
              <a:ahLst/>
              <a:cxnLst/>
              <a:rect l="l" t="t" r="r" b="b"/>
              <a:pathLst>
                <a:path w="10709" h="1168" extrusionOk="0">
                  <a:moveTo>
                    <a:pt x="567" y="0"/>
                  </a:moveTo>
                  <a:cubicBezTo>
                    <a:pt x="234" y="0"/>
                    <a:pt x="0" y="234"/>
                    <a:pt x="0" y="567"/>
                  </a:cubicBezTo>
                  <a:cubicBezTo>
                    <a:pt x="0" y="901"/>
                    <a:pt x="234" y="1168"/>
                    <a:pt x="567" y="1168"/>
                  </a:cubicBezTo>
                  <a:lnTo>
                    <a:pt x="10108" y="1168"/>
                  </a:lnTo>
                  <a:cubicBezTo>
                    <a:pt x="10441" y="1168"/>
                    <a:pt x="10708" y="901"/>
                    <a:pt x="10708" y="567"/>
                  </a:cubicBezTo>
                  <a:cubicBezTo>
                    <a:pt x="10708" y="234"/>
                    <a:pt x="10441" y="0"/>
                    <a:pt x="10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5" name="Google Shape;2995;p70"/>
            <p:cNvSpPr/>
            <p:nvPr/>
          </p:nvSpPr>
          <p:spPr>
            <a:xfrm>
              <a:off x="5035425" y="5696175"/>
              <a:ext cx="783925" cy="52575"/>
            </a:xfrm>
            <a:custGeom>
              <a:avLst/>
              <a:gdLst/>
              <a:ahLst/>
              <a:cxnLst/>
              <a:rect l="l" t="t" r="r" b="b"/>
              <a:pathLst>
                <a:path w="31357" h="2103" extrusionOk="0">
                  <a:moveTo>
                    <a:pt x="1068" y="1"/>
                  </a:moveTo>
                  <a:cubicBezTo>
                    <a:pt x="468" y="1"/>
                    <a:pt x="1" y="468"/>
                    <a:pt x="1" y="1035"/>
                  </a:cubicBezTo>
                  <a:cubicBezTo>
                    <a:pt x="1" y="1635"/>
                    <a:pt x="468" y="2102"/>
                    <a:pt x="1068" y="2102"/>
                  </a:cubicBezTo>
                  <a:lnTo>
                    <a:pt x="30322" y="2102"/>
                  </a:lnTo>
                  <a:cubicBezTo>
                    <a:pt x="30923" y="2102"/>
                    <a:pt x="31357" y="1635"/>
                    <a:pt x="31357" y="1035"/>
                  </a:cubicBezTo>
                  <a:cubicBezTo>
                    <a:pt x="31357" y="468"/>
                    <a:pt x="30856" y="1"/>
                    <a:pt x="303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6" name="Google Shape;2996;p70"/>
            <p:cNvSpPr/>
            <p:nvPr/>
          </p:nvSpPr>
          <p:spPr>
            <a:xfrm>
              <a:off x="5032925" y="7077175"/>
              <a:ext cx="562925" cy="494550"/>
            </a:xfrm>
            <a:custGeom>
              <a:avLst/>
              <a:gdLst/>
              <a:ahLst/>
              <a:cxnLst/>
              <a:rect l="l" t="t" r="r" b="b"/>
              <a:pathLst>
                <a:path w="22517" h="19782" extrusionOk="0">
                  <a:moveTo>
                    <a:pt x="9441" y="1"/>
                  </a:moveTo>
                  <a:lnTo>
                    <a:pt x="1" y="9474"/>
                  </a:lnTo>
                  <a:lnTo>
                    <a:pt x="1" y="19781"/>
                  </a:lnTo>
                  <a:lnTo>
                    <a:pt x="2769" y="19781"/>
                  </a:lnTo>
                  <a:lnTo>
                    <a:pt x="2251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7" name="Google Shape;2997;p70"/>
            <p:cNvSpPr/>
            <p:nvPr/>
          </p:nvSpPr>
          <p:spPr>
            <a:xfrm>
              <a:off x="5379000" y="7143900"/>
              <a:ext cx="427000" cy="427825"/>
            </a:xfrm>
            <a:custGeom>
              <a:avLst/>
              <a:gdLst/>
              <a:ahLst/>
              <a:cxnLst/>
              <a:rect l="l" t="t" r="r" b="b"/>
              <a:pathLst>
                <a:path w="17080" h="17113" extrusionOk="0">
                  <a:moveTo>
                    <a:pt x="17080" y="0"/>
                  </a:moveTo>
                  <a:lnTo>
                    <a:pt x="1" y="17112"/>
                  </a:lnTo>
                  <a:lnTo>
                    <a:pt x="6706" y="17112"/>
                  </a:lnTo>
                  <a:lnTo>
                    <a:pt x="17080" y="6738"/>
                  </a:lnTo>
                  <a:lnTo>
                    <a:pt x="1708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8" name="Google Shape;2998;p70"/>
            <p:cNvSpPr/>
            <p:nvPr/>
          </p:nvSpPr>
          <p:spPr>
            <a:xfrm>
              <a:off x="5172200" y="7077175"/>
              <a:ext cx="551250" cy="494550"/>
            </a:xfrm>
            <a:custGeom>
              <a:avLst/>
              <a:gdLst/>
              <a:ahLst/>
              <a:cxnLst/>
              <a:rect l="l" t="t" r="r" b="b"/>
              <a:pathLst>
                <a:path w="22050" h="19782" extrusionOk="0">
                  <a:moveTo>
                    <a:pt x="19714" y="1"/>
                  </a:moveTo>
                  <a:lnTo>
                    <a:pt x="0" y="19781"/>
                  </a:lnTo>
                  <a:lnTo>
                    <a:pt x="2302" y="19781"/>
                  </a:lnTo>
                  <a:lnTo>
                    <a:pt x="2204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9" name="Google Shape;2999;p70"/>
            <p:cNvSpPr/>
            <p:nvPr/>
          </p:nvSpPr>
          <p:spPr>
            <a:xfrm>
              <a:off x="4762750" y="8167125"/>
              <a:ext cx="80900" cy="221850"/>
            </a:xfrm>
            <a:custGeom>
              <a:avLst/>
              <a:gdLst/>
              <a:ahLst/>
              <a:cxnLst/>
              <a:rect l="l" t="t" r="r" b="b"/>
              <a:pathLst>
                <a:path w="3236" h="8874" extrusionOk="0">
                  <a:moveTo>
                    <a:pt x="1635" y="0"/>
                  </a:moveTo>
                  <a:cubicBezTo>
                    <a:pt x="734" y="0"/>
                    <a:pt x="0" y="701"/>
                    <a:pt x="0" y="1602"/>
                  </a:cubicBezTo>
                  <a:lnTo>
                    <a:pt x="0" y="7239"/>
                  </a:lnTo>
                  <a:cubicBezTo>
                    <a:pt x="0" y="8106"/>
                    <a:pt x="701" y="8873"/>
                    <a:pt x="1635" y="8873"/>
                  </a:cubicBezTo>
                  <a:cubicBezTo>
                    <a:pt x="2502" y="8873"/>
                    <a:pt x="3236" y="8173"/>
                    <a:pt x="3236" y="7239"/>
                  </a:cubicBezTo>
                  <a:lnTo>
                    <a:pt x="3236" y="1602"/>
                  </a:lnTo>
                  <a:cubicBezTo>
                    <a:pt x="3236" y="734"/>
                    <a:pt x="2535" y="0"/>
                    <a:pt x="16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0" name="Google Shape;3000;p70"/>
            <p:cNvSpPr/>
            <p:nvPr/>
          </p:nvSpPr>
          <p:spPr>
            <a:xfrm>
              <a:off x="5281450" y="5707025"/>
              <a:ext cx="240200" cy="18375"/>
            </a:xfrm>
            <a:custGeom>
              <a:avLst/>
              <a:gdLst/>
              <a:ahLst/>
              <a:cxnLst/>
              <a:rect l="l" t="t" r="r" b="b"/>
              <a:pathLst>
                <a:path w="9608" h="735" extrusionOk="0">
                  <a:moveTo>
                    <a:pt x="400" y="1"/>
                  </a:moveTo>
                  <a:cubicBezTo>
                    <a:pt x="167" y="1"/>
                    <a:pt x="0" y="167"/>
                    <a:pt x="0" y="368"/>
                  </a:cubicBezTo>
                  <a:cubicBezTo>
                    <a:pt x="0" y="568"/>
                    <a:pt x="167" y="734"/>
                    <a:pt x="400" y="734"/>
                  </a:cubicBezTo>
                  <a:lnTo>
                    <a:pt x="9240" y="734"/>
                  </a:lnTo>
                  <a:cubicBezTo>
                    <a:pt x="9440" y="734"/>
                    <a:pt x="9607" y="568"/>
                    <a:pt x="9607" y="368"/>
                  </a:cubicBezTo>
                  <a:cubicBezTo>
                    <a:pt x="9607" y="167"/>
                    <a:pt x="9440" y="1"/>
                    <a:pt x="92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3001" name="Google Shape;3001;p70"/>
          <p:cNvCxnSpPr/>
          <p:nvPr/>
        </p:nvCxnSpPr>
        <p:spPr>
          <a:xfrm>
            <a:off x="19264" y="4012116"/>
            <a:ext cx="9144000" cy="0"/>
          </a:xfrm>
          <a:prstGeom prst="straightConnector1">
            <a:avLst/>
          </a:prstGeom>
          <a:noFill/>
          <a:ln w="38100" cap="flat" cmpd="sng">
            <a:solidFill>
              <a:schemeClr val="dk1"/>
            </a:solidFill>
            <a:prstDash val="solid"/>
            <a:round/>
            <a:headEnd type="none" w="med" len="med"/>
            <a:tailEnd type="none" w="med" len="med"/>
          </a:ln>
        </p:spPr>
      </p:cxnSp>
      <p:grpSp>
        <p:nvGrpSpPr>
          <p:cNvPr id="3002" name="Google Shape;3002;p70"/>
          <p:cNvGrpSpPr/>
          <p:nvPr/>
        </p:nvGrpSpPr>
        <p:grpSpPr>
          <a:xfrm rot="10800000">
            <a:off x="5855362" y="3556606"/>
            <a:ext cx="2166395" cy="2195096"/>
            <a:chOff x="1410161" y="1578330"/>
            <a:chExt cx="2837081" cy="2874667"/>
          </a:xfrm>
        </p:grpSpPr>
        <p:sp>
          <p:nvSpPr>
            <p:cNvPr id="3003" name="Google Shape;3003;p70"/>
            <p:cNvSpPr/>
            <p:nvPr/>
          </p:nvSpPr>
          <p:spPr>
            <a:xfrm rot="-2652023">
              <a:off x="2208789" y="3395761"/>
              <a:ext cx="60348" cy="60348"/>
            </a:xfrm>
            <a:custGeom>
              <a:avLst/>
              <a:gdLst/>
              <a:ahLst/>
              <a:cxnLst/>
              <a:rect l="l" t="t" r="r" b="b"/>
              <a:pathLst>
                <a:path w="1369" h="1369" extrusionOk="0">
                  <a:moveTo>
                    <a:pt x="371" y="0"/>
                  </a:moveTo>
                  <a:lnTo>
                    <a:pt x="1" y="370"/>
                  </a:lnTo>
                  <a:lnTo>
                    <a:pt x="1036" y="1368"/>
                  </a:lnTo>
                  <a:lnTo>
                    <a:pt x="1369" y="999"/>
                  </a:lnTo>
                  <a:lnTo>
                    <a:pt x="37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4" name="Google Shape;3004;p70"/>
            <p:cNvSpPr/>
            <p:nvPr/>
          </p:nvSpPr>
          <p:spPr>
            <a:xfrm rot="-2652023">
              <a:off x="2201851" y="2488662"/>
              <a:ext cx="60348" cy="60304"/>
            </a:xfrm>
            <a:custGeom>
              <a:avLst/>
              <a:gdLst/>
              <a:ahLst/>
              <a:cxnLst/>
              <a:rect l="l" t="t" r="r" b="b"/>
              <a:pathLst>
                <a:path w="1369" h="1368" extrusionOk="0">
                  <a:moveTo>
                    <a:pt x="333" y="0"/>
                  </a:moveTo>
                  <a:lnTo>
                    <a:pt x="1" y="370"/>
                  </a:lnTo>
                  <a:lnTo>
                    <a:pt x="1036" y="1368"/>
                  </a:lnTo>
                  <a:lnTo>
                    <a:pt x="1368" y="998"/>
                  </a:lnTo>
                  <a:lnTo>
                    <a:pt x="33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5" name="Google Shape;3005;p70"/>
            <p:cNvSpPr/>
            <p:nvPr/>
          </p:nvSpPr>
          <p:spPr>
            <a:xfrm rot="-2652023">
              <a:off x="3646193" y="2473049"/>
              <a:ext cx="60348" cy="60348"/>
            </a:xfrm>
            <a:custGeom>
              <a:avLst/>
              <a:gdLst/>
              <a:ahLst/>
              <a:cxnLst/>
              <a:rect l="l" t="t" r="r" b="b"/>
              <a:pathLst>
                <a:path w="1369" h="1369" extrusionOk="0">
                  <a:moveTo>
                    <a:pt x="333" y="1"/>
                  </a:moveTo>
                  <a:lnTo>
                    <a:pt x="0" y="370"/>
                  </a:lnTo>
                  <a:lnTo>
                    <a:pt x="1035" y="1369"/>
                  </a:lnTo>
                  <a:lnTo>
                    <a:pt x="1368" y="999"/>
                  </a:lnTo>
                  <a:lnTo>
                    <a:pt x="33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6" name="Google Shape;3006;p70"/>
            <p:cNvSpPr/>
            <p:nvPr/>
          </p:nvSpPr>
          <p:spPr>
            <a:xfrm rot="-2652023">
              <a:off x="1835070" y="2093932"/>
              <a:ext cx="1975305" cy="1945947"/>
            </a:xfrm>
            <a:custGeom>
              <a:avLst/>
              <a:gdLst/>
              <a:ahLst/>
              <a:cxnLst/>
              <a:rect l="l" t="t" r="r" b="b"/>
              <a:pathLst>
                <a:path w="44810" h="44144" extrusionOk="0">
                  <a:moveTo>
                    <a:pt x="13754" y="1"/>
                  </a:moveTo>
                  <a:cubicBezTo>
                    <a:pt x="12386" y="592"/>
                    <a:pt x="11055" y="1295"/>
                    <a:pt x="9835" y="2034"/>
                  </a:cubicBezTo>
                  <a:cubicBezTo>
                    <a:pt x="6471" y="4179"/>
                    <a:pt x="3846" y="6877"/>
                    <a:pt x="1849" y="10353"/>
                  </a:cubicBezTo>
                  <a:cubicBezTo>
                    <a:pt x="1147" y="11610"/>
                    <a:pt x="518" y="12941"/>
                    <a:pt x="1" y="14309"/>
                  </a:cubicBezTo>
                  <a:cubicBezTo>
                    <a:pt x="7838" y="23255"/>
                    <a:pt x="21961" y="36713"/>
                    <a:pt x="31241" y="44144"/>
                  </a:cubicBezTo>
                  <a:cubicBezTo>
                    <a:pt x="32868" y="42887"/>
                    <a:pt x="34420" y="41593"/>
                    <a:pt x="35899" y="40225"/>
                  </a:cubicBezTo>
                  <a:cubicBezTo>
                    <a:pt x="37748" y="38487"/>
                    <a:pt x="39448" y="36713"/>
                    <a:pt x="41075" y="34790"/>
                  </a:cubicBezTo>
                  <a:cubicBezTo>
                    <a:pt x="42369" y="33274"/>
                    <a:pt x="43626" y="31648"/>
                    <a:pt x="44809" y="29984"/>
                  </a:cubicBezTo>
                  <a:cubicBezTo>
                    <a:pt x="37045" y="21000"/>
                    <a:pt x="22996" y="7506"/>
                    <a:pt x="137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7" name="Google Shape;3007;p70"/>
            <p:cNvSpPr/>
            <p:nvPr/>
          </p:nvSpPr>
          <p:spPr>
            <a:xfrm rot="-2652023">
              <a:off x="1790220" y="2114014"/>
              <a:ext cx="1882381" cy="1854653"/>
            </a:xfrm>
            <a:custGeom>
              <a:avLst/>
              <a:gdLst/>
              <a:ahLst/>
              <a:cxnLst/>
              <a:rect l="l" t="t" r="r" b="b"/>
              <a:pathLst>
                <a:path w="42702" h="42073" extrusionOk="0">
                  <a:moveTo>
                    <a:pt x="13754" y="0"/>
                  </a:moveTo>
                  <a:cubicBezTo>
                    <a:pt x="12386" y="629"/>
                    <a:pt x="11129" y="1331"/>
                    <a:pt x="9946" y="2107"/>
                  </a:cubicBezTo>
                  <a:lnTo>
                    <a:pt x="8541" y="3069"/>
                  </a:lnTo>
                  <a:cubicBezTo>
                    <a:pt x="8356" y="3216"/>
                    <a:pt x="8171" y="3364"/>
                    <a:pt x="7986" y="3549"/>
                  </a:cubicBezTo>
                  <a:cubicBezTo>
                    <a:pt x="7839" y="3586"/>
                    <a:pt x="7728" y="3734"/>
                    <a:pt x="7617" y="3808"/>
                  </a:cubicBezTo>
                  <a:cubicBezTo>
                    <a:pt x="6101" y="5065"/>
                    <a:pt x="4770" y="6470"/>
                    <a:pt x="3550" y="8060"/>
                  </a:cubicBezTo>
                  <a:cubicBezTo>
                    <a:pt x="3476" y="8208"/>
                    <a:pt x="3365" y="8318"/>
                    <a:pt x="3254" y="8503"/>
                  </a:cubicBezTo>
                  <a:lnTo>
                    <a:pt x="2848" y="9058"/>
                  </a:lnTo>
                  <a:cubicBezTo>
                    <a:pt x="2552" y="9501"/>
                    <a:pt x="2256" y="9982"/>
                    <a:pt x="1923" y="10463"/>
                  </a:cubicBezTo>
                  <a:cubicBezTo>
                    <a:pt x="1184" y="11720"/>
                    <a:pt x="555" y="13014"/>
                    <a:pt x="1" y="14419"/>
                  </a:cubicBezTo>
                  <a:cubicBezTo>
                    <a:pt x="7173" y="22626"/>
                    <a:pt x="20372" y="35270"/>
                    <a:pt x="29023" y="42073"/>
                  </a:cubicBezTo>
                  <a:cubicBezTo>
                    <a:pt x="30539" y="40890"/>
                    <a:pt x="31980" y="39633"/>
                    <a:pt x="33422" y="38339"/>
                  </a:cubicBezTo>
                  <a:cubicBezTo>
                    <a:pt x="33496" y="38302"/>
                    <a:pt x="33607" y="38191"/>
                    <a:pt x="33681" y="38117"/>
                  </a:cubicBezTo>
                  <a:cubicBezTo>
                    <a:pt x="33792" y="38006"/>
                    <a:pt x="33829" y="37932"/>
                    <a:pt x="33977" y="37895"/>
                  </a:cubicBezTo>
                  <a:lnTo>
                    <a:pt x="34273" y="37562"/>
                  </a:lnTo>
                  <a:cubicBezTo>
                    <a:pt x="35715" y="36231"/>
                    <a:pt x="37119" y="34789"/>
                    <a:pt x="38339" y="33311"/>
                  </a:cubicBezTo>
                  <a:lnTo>
                    <a:pt x="38672" y="32978"/>
                  </a:lnTo>
                  <a:cubicBezTo>
                    <a:pt x="38709" y="32904"/>
                    <a:pt x="38820" y="32793"/>
                    <a:pt x="38894" y="32719"/>
                  </a:cubicBezTo>
                  <a:cubicBezTo>
                    <a:pt x="39005" y="32608"/>
                    <a:pt x="39042" y="32534"/>
                    <a:pt x="39153" y="32423"/>
                  </a:cubicBezTo>
                  <a:cubicBezTo>
                    <a:pt x="40373" y="30981"/>
                    <a:pt x="41593" y="29466"/>
                    <a:pt x="42702" y="27950"/>
                  </a:cubicBezTo>
                  <a:cubicBezTo>
                    <a:pt x="35493" y="19521"/>
                    <a:pt x="22331" y="6803"/>
                    <a:pt x="1375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8" name="Google Shape;3008;p70"/>
            <p:cNvSpPr/>
            <p:nvPr/>
          </p:nvSpPr>
          <p:spPr>
            <a:xfrm rot="-2652023">
              <a:off x="2118802" y="2177300"/>
              <a:ext cx="1600434" cy="1579230"/>
            </a:xfrm>
            <a:custGeom>
              <a:avLst/>
              <a:gdLst/>
              <a:ahLst/>
              <a:cxnLst/>
              <a:rect l="l" t="t" r="r" b="b"/>
              <a:pathLst>
                <a:path w="36306" h="35825" extrusionOk="0">
                  <a:moveTo>
                    <a:pt x="12164" y="0"/>
                  </a:moveTo>
                  <a:cubicBezTo>
                    <a:pt x="6211" y="2514"/>
                    <a:pt x="2218" y="6618"/>
                    <a:pt x="0" y="12681"/>
                  </a:cubicBezTo>
                  <a:cubicBezTo>
                    <a:pt x="7172" y="20778"/>
                    <a:pt x="15861" y="29022"/>
                    <a:pt x="24290" y="35825"/>
                  </a:cubicBezTo>
                  <a:cubicBezTo>
                    <a:pt x="28985" y="32276"/>
                    <a:pt x="32904" y="28172"/>
                    <a:pt x="36305" y="23292"/>
                  </a:cubicBezTo>
                  <a:cubicBezTo>
                    <a:pt x="29170" y="15158"/>
                    <a:pt x="20519" y="6840"/>
                    <a:pt x="1216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9" name="Google Shape;3009;p70"/>
            <p:cNvSpPr/>
            <p:nvPr/>
          </p:nvSpPr>
          <p:spPr>
            <a:xfrm rot="-2652023">
              <a:off x="2155986" y="2507502"/>
              <a:ext cx="917607" cy="912669"/>
            </a:xfrm>
            <a:custGeom>
              <a:avLst/>
              <a:gdLst/>
              <a:ahLst/>
              <a:cxnLst/>
              <a:rect l="l" t="t" r="r" b="b"/>
              <a:pathLst>
                <a:path w="20816" h="20704" extrusionOk="0">
                  <a:moveTo>
                    <a:pt x="5731" y="0"/>
                  </a:moveTo>
                  <a:cubicBezTo>
                    <a:pt x="2626" y="888"/>
                    <a:pt x="777" y="2847"/>
                    <a:pt x="1" y="6026"/>
                  </a:cubicBezTo>
                  <a:cubicBezTo>
                    <a:pt x="4548" y="11091"/>
                    <a:pt x="10020" y="16304"/>
                    <a:pt x="15196" y="20704"/>
                  </a:cubicBezTo>
                  <a:cubicBezTo>
                    <a:pt x="17488" y="19077"/>
                    <a:pt x="19337" y="17155"/>
                    <a:pt x="20815" y="14752"/>
                  </a:cubicBezTo>
                  <a:cubicBezTo>
                    <a:pt x="16268" y="9687"/>
                    <a:pt x="10833" y="4437"/>
                    <a:pt x="573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0" name="Google Shape;3010;p70"/>
            <p:cNvSpPr/>
            <p:nvPr/>
          </p:nvSpPr>
          <p:spPr>
            <a:xfrm rot="-2652023">
              <a:off x="2460086" y="2310517"/>
              <a:ext cx="1320117" cy="1310331"/>
            </a:xfrm>
            <a:custGeom>
              <a:avLst/>
              <a:gdLst/>
              <a:ahLst/>
              <a:cxnLst/>
              <a:rect l="l" t="t" r="r" b="b"/>
              <a:pathLst>
                <a:path w="29947" h="29725" extrusionOk="0">
                  <a:moveTo>
                    <a:pt x="12163" y="0"/>
                  </a:moveTo>
                  <a:cubicBezTo>
                    <a:pt x="6618" y="2884"/>
                    <a:pt x="2699" y="7025"/>
                    <a:pt x="0" y="12644"/>
                  </a:cubicBezTo>
                  <a:cubicBezTo>
                    <a:pt x="5324" y="19003"/>
                    <a:pt x="11350" y="24734"/>
                    <a:pt x="17931" y="29725"/>
                  </a:cubicBezTo>
                  <a:cubicBezTo>
                    <a:pt x="22478" y="26028"/>
                    <a:pt x="26434" y="21887"/>
                    <a:pt x="29946" y="17192"/>
                  </a:cubicBezTo>
                  <a:cubicBezTo>
                    <a:pt x="24659" y="10796"/>
                    <a:pt x="18670" y="5065"/>
                    <a:pt x="1216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1" name="Google Shape;3011;p70"/>
            <p:cNvSpPr/>
            <p:nvPr/>
          </p:nvSpPr>
          <p:spPr>
            <a:xfrm rot="-2652023">
              <a:off x="2726675" y="2518519"/>
              <a:ext cx="896403" cy="894728"/>
            </a:xfrm>
            <a:custGeom>
              <a:avLst/>
              <a:gdLst/>
              <a:ahLst/>
              <a:cxnLst/>
              <a:rect l="l" t="t" r="r" b="b"/>
              <a:pathLst>
                <a:path w="20335" h="20297" extrusionOk="0">
                  <a:moveTo>
                    <a:pt x="9650" y="0"/>
                  </a:moveTo>
                  <a:cubicBezTo>
                    <a:pt x="8837" y="518"/>
                    <a:pt x="7986" y="1072"/>
                    <a:pt x="7247" y="1664"/>
                  </a:cubicBezTo>
                  <a:cubicBezTo>
                    <a:pt x="7062" y="1812"/>
                    <a:pt x="6877" y="1959"/>
                    <a:pt x="6692" y="2144"/>
                  </a:cubicBezTo>
                  <a:cubicBezTo>
                    <a:pt x="6581" y="2218"/>
                    <a:pt x="6433" y="2329"/>
                    <a:pt x="6323" y="2403"/>
                  </a:cubicBezTo>
                  <a:cubicBezTo>
                    <a:pt x="4807" y="3660"/>
                    <a:pt x="3476" y="5028"/>
                    <a:pt x="2256" y="6655"/>
                  </a:cubicBezTo>
                  <a:cubicBezTo>
                    <a:pt x="2182" y="6766"/>
                    <a:pt x="2071" y="6877"/>
                    <a:pt x="1997" y="7024"/>
                  </a:cubicBezTo>
                  <a:cubicBezTo>
                    <a:pt x="1849" y="7209"/>
                    <a:pt x="1664" y="7394"/>
                    <a:pt x="1590" y="7579"/>
                  </a:cubicBezTo>
                  <a:cubicBezTo>
                    <a:pt x="1036" y="8355"/>
                    <a:pt x="481" y="9206"/>
                    <a:pt x="1" y="10093"/>
                  </a:cubicBezTo>
                  <a:cubicBezTo>
                    <a:pt x="3106" y="14012"/>
                    <a:pt x="6692" y="17413"/>
                    <a:pt x="10759" y="20297"/>
                  </a:cubicBezTo>
                  <a:cubicBezTo>
                    <a:pt x="11461" y="19705"/>
                    <a:pt x="12164" y="19040"/>
                    <a:pt x="12866" y="18411"/>
                  </a:cubicBezTo>
                  <a:cubicBezTo>
                    <a:pt x="13051" y="18264"/>
                    <a:pt x="13236" y="18116"/>
                    <a:pt x="13347" y="17931"/>
                  </a:cubicBezTo>
                  <a:cubicBezTo>
                    <a:pt x="13458" y="17857"/>
                    <a:pt x="13606" y="17746"/>
                    <a:pt x="13680" y="17598"/>
                  </a:cubicBezTo>
                  <a:cubicBezTo>
                    <a:pt x="15122" y="16267"/>
                    <a:pt x="16489" y="14825"/>
                    <a:pt x="17746" y="13346"/>
                  </a:cubicBezTo>
                  <a:cubicBezTo>
                    <a:pt x="17894" y="13272"/>
                    <a:pt x="17968" y="13125"/>
                    <a:pt x="18079" y="13051"/>
                  </a:cubicBezTo>
                  <a:cubicBezTo>
                    <a:pt x="18227" y="12829"/>
                    <a:pt x="18412" y="12681"/>
                    <a:pt x="18523" y="12459"/>
                  </a:cubicBezTo>
                  <a:cubicBezTo>
                    <a:pt x="19151" y="11794"/>
                    <a:pt x="19780" y="11091"/>
                    <a:pt x="20334" y="10352"/>
                  </a:cubicBezTo>
                  <a:cubicBezTo>
                    <a:pt x="17303" y="6396"/>
                    <a:pt x="13717" y="2921"/>
                    <a:pt x="965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2" name="Google Shape;3012;p70"/>
            <p:cNvSpPr/>
            <p:nvPr/>
          </p:nvSpPr>
          <p:spPr>
            <a:xfrm rot="-2652023">
              <a:off x="2578509" y="3220584"/>
              <a:ext cx="262419" cy="167908"/>
            </a:xfrm>
            <a:custGeom>
              <a:avLst/>
              <a:gdLst/>
              <a:ahLst/>
              <a:cxnLst/>
              <a:rect l="l" t="t" r="r" b="b"/>
              <a:pathLst>
                <a:path w="5953" h="3809" extrusionOk="0">
                  <a:moveTo>
                    <a:pt x="370" y="1"/>
                  </a:moveTo>
                  <a:cubicBezTo>
                    <a:pt x="222" y="223"/>
                    <a:pt x="148" y="445"/>
                    <a:pt x="0" y="666"/>
                  </a:cubicBezTo>
                  <a:cubicBezTo>
                    <a:pt x="296" y="999"/>
                    <a:pt x="518" y="1295"/>
                    <a:pt x="776" y="1591"/>
                  </a:cubicBezTo>
                  <a:lnTo>
                    <a:pt x="5804" y="3809"/>
                  </a:lnTo>
                  <a:lnTo>
                    <a:pt x="5694" y="3698"/>
                  </a:lnTo>
                  <a:cubicBezTo>
                    <a:pt x="5767" y="3513"/>
                    <a:pt x="5878" y="3365"/>
                    <a:pt x="5952" y="3217"/>
                  </a:cubicBezTo>
                  <a:lnTo>
                    <a:pt x="37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3" name="Google Shape;3013;p70"/>
            <p:cNvSpPr/>
            <p:nvPr/>
          </p:nvSpPr>
          <p:spPr>
            <a:xfrm rot="-2652023">
              <a:off x="3148126" y="3290007"/>
              <a:ext cx="91337" cy="105973"/>
            </a:xfrm>
            <a:custGeom>
              <a:avLst/>
              <a:gdLst/>
              <a:ahLst/>
              <a:cxnLst/>
              <a:rect l="l" t="t" r="r" b="b"/>
              <a:pathLst>
                <a:path w="2072" h="2404" extrusionOk="0">
                  <a:moveTo>
                    <a:pt x="1332" y="1"/>
                  </a:moveTo>
                  <a:lnTo>
                    <a:pt x="1" y="1406"/>
                  </a:lnTo>
                  <a:cubicBezTo>
                    <a:pt x="370" y="1738"/>
                    <a:pt x="740" y="2108"/>
                    <a:pt x="1110" y="2404"/>
                  </a:cubicBezTo>
                  <a:lnTo>
                    <a:pt x="2071" y="703"/>
                  </a:lnTo>
                  <a:cubicBezTo>
                    <a:pt x="1849" y="481"/>
                    <a:pt x="1554" y="260"/>
                    <a:pt x="133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4" name="Google Shape;3014;p70"/>
            <p:cNvSpPr/>
            <p:nvPr/>
          </p:nvSpPr>
          <p:spPr>
            <a:xfrm rot="-2652023">
              <a:off x="2617294" y="2504781"/>
              <a:ext cx="179325" cy="259157"/>
            </a:xfrm>
            <a:custGeom>
              <a:avLst/>
              <a:gdLst/>
              <a:ahLst/>
              <a:cxnLst/>
              <a:rect l="l" t="t" r="r" b="b"/>
              <a:pathLst>
                <a:path w="4068" h="5879" extrusionOk="0">
                  <a:moveTo>
                    <a:pt x="703" y="0"/>
                  </a:moveTo>
                  <a:cubicBezTo>
                    <a:pt x="482" y="111"/>
                    <a:pt x="260" y="259"/>
                    <a:pt x="1" y="370"/>
                  </a:cubicBezTo>
                  <a:lnTo>
                    <a:pt x="3476" y="5879"/>
                  </a:lnTo>
                  <a:cubicBezTo>
                    <a:pt x="3624" y="5768"/>
                    <a:pt x="3809" y="5620"/>
                    <a:pt x="3957" y="5546"/>
                  </a:cubicBezTo>
                  <a:lnTo>
                    <a:pt x="4068" y="5657"/>
                  </a:lnTo>
                  <a:lnTo>
                    <a:pt x="1628" y="740"/>
                  </a:lnTo>
                  <a:cubicBezTo>
                    <a:pt x="1295" y="518"/>
                    <a:pt x="999" y="222"/>
                    <a:pt x="7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5" name="Google Shape;3015;p70"/>
            <p:cNvSpPr/>
            <p:nvPr/>
          </p:nvSpPr>
          <p:spPr>
            <a:xfrm rot="-2652023">
              <a:off x="3486057" y="2571567"/>
              <a:ext cx="192373" cy="130394"/>
            </a:xfrm>
            <a:custGeom>
              <a:avLst/>
              <a:gdLst/>
              <a:ahLst/>
              <a:cxnLst/>
              <a:rect l="l" t="t" r="r" b="b"/>
              <a:pathLst>
                <a:path w="4364" h="2958" extrusionOk="0">
                  <a:moveTo>
                    <a:pt x="1" y="0"/>
                  </a:moveTo>
                  <a:lnTo>
                    <a:pt x="1" y="0"/>
                  </a:lnTo>
                  <a:cubicBezTo>
                    <a:pt x="149" y="185"/>
                    <a:pt x="334" y="407"/>
                    <a:pt x="481" y="592"/>
                  </a:cubicBezTo>
                  <a:cubicBezTo>
                    <a:pt x="371" y="740"/>
                    <a:pt x="297" y="814"/>
                    <a:pt x="149" y="962"/>
                  </a:cubicBezTo>
                  <a:lnTo>
                    <a:pt x="3513" y="2958"/>
                  </a:lnTo>
                  <a:cubicBezTo>
                    <a:pt x="3809" y="2588"/>
                    <a:pt x="4068" y="2255"/>
                    <a:pt x="4363" y="1886"/>
                  </a:cubicBezTo>
                  <a:cubicBezTo>
                    <a:pt x="4031" y="1479"/>
                    <a:pt x="3661" y="1072"/>
                    <a:pt x="3328" y="703"/>
                  </a:cubicBezTo>
                  <a:lnTo>
                    <a:pt x="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6" name="Google Shape;3016;p70"/>
            <p:cNvSpPr/>
            <p:nvPr/>
          </p:nvSpPr>
          <p:spPr>
            <a:xfrm rot="-2652023">
              <a:off x="3518246" y="3196346"/>
              <a:ext cx="138549" cy="189067"/>
            </a:xfrm>
            <a:custGeom>
              <a:avLst/>
              <a:gdLst/>
              <a:ahLst/>
              <a:cxnLst/>
              <a:rect l="l" t="t" r="r" b="b"/>
              <a:pathLst>
                <a:path w="3143" h="4289" extrusionOk="0">
                  <a:moveTo>
                    <a:pt x="0" y="0"/>
                  </a:moveTo>
                  <a:lnTo>
                    <a:pt x="851" y="3328"/>
                  </a:lnTo>
                  <a:lnTo>
                    <a:pt x="2071" y="4289"/>
                  </a:lnTo>
                  <a:cubicBezTo>
                    <a:pt x="2441" y="4030"/>
                    <a:pt x="2773" y="3697"/>
                    <a:pt x="3143" y="3439"/>
                  </a:cubicBezTo>
                  <a:lnTo>
                    <a:pt x="1036" y="148"/>
                  </a:lnTo>
                  <a:cubicBezTo>
                    <a:pt x="851" y="296"/>
                    <a:pt x="740" y="370"/>
                    <a:pt x="592" y="481"/>
                  </a:cubicBezTo>
                  <a:cubicBezTo>
                    <a:pt x="370" y="333"/>
                    <a:pt x="185" y="148"/>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7" name="Google Shape;3017;p70"/>
            <p:cNvSpPr/>
            <p:nvPr/>
          </p:nvSpPr>
          <p:spPr>
            <a:xfrm rot="-2652023">
              <a:off x="3136008" y="2542737"/>
              <a:ext cx="104342" cy="92924"/>
            </a:xfrm>
            <a:custGeom>
              <a:avLst/>
              <a:gdLst/>
              <a:ahLst/>
              <a:cxnLst/>
              <a:rect l="l" t="t" r="r" b="b"/>
              <a:pathLst>
                <a:path w="2367" h="2108" extrusionOk="0">
                  <a:moveTo>
                    <a:pt x="1294" y="0"/>
                  </a:moveTo>
                  <a:lnTo>
                    <a:pt x="1" y="1405"/>
                  </a:lnTo>
                  <a:lnTo>
                    <a:pt x="703" y="2108"/>
                  </a:lnTo>
                  <a:lnTo>
                    <a:pt x="2367" y="1073"/>
                  </a:lnTo>
                  <a:lnTo>
                    <a:pt x="129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8" name="Google Shape;3018;p70"/>
            <p:cNvSpPr/>
            <p:nvPr/>
          </p:nvSpPr>
          <p:spPr>
            <a:xfrm rot="-2652023">
              <a:off x="2583283" y="2545147"/>
              <a:ext cx="66872" cy="65241"/>
            </a:xfrm>
            <a:custGeom>
              <a:avLst/>
              <a:gdLst/>
              <a:ahLst/>
              <a:cxnLst/>
              <a:rect l="l" t="t" r="r" b="b"/>
              <a:pathLst>
                <a:path w="1517" h="1480" extrusionOk="0">
                  <a:moveTo>
                    <a:pt x="1110" y="1"/>
                  </a:moveTo>
                  <a:lnTo>
                    <a:pt x="0" y="148"/>
                  </a:lnTo>
                  <a:lnTo>
                    <a:pt x="1516" y="1479"/>
                  </a:lnTo>
                  <a:lnTo>
                    <a:pt x="1405" y="592"/>
                  </a:lnTo>
                  <a:lnTo>
                    <a:pt x="111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9" name="Google Shape;3019;p70"/>
            <p:cNvSpPr/>
            <p:nvPr/>
          </p:nvSpPr>
          <p:spPr>
            <a:xfrm rot="-2652023">
              <a:off x="2591073" y="3325587"/>
              <a:ext cx="65197" cy="68503"/>
            </a:xfrm>
            <a:custGeom>
              <a:avLst/>
              <a:gdLst/>
              <a:ahLst/>
              <a:cxnLst/>
              <a:rect l="l" t="t" r="r" b="b"/>
              <a:pathLst>
                <a:path w="1479" h="1554" extrusionOk="0">
                  <a:moveTo>
                    <a:pt x="37" y="0"/>
                  </a:moveTo>
                  <a:lnTo>
                    <a:pt x="0" y="1183"/>
                  </a:lnTo>
                  <a:lnTo>
                    <a:pt x="555" y="1405"/>
                  </a:lnTo>
                  <a:lnTo>
                    <a:pt x="1479" y="1553"/>
                  </a:lnTo>
                  <a:lnTo>
                    <a:pt x="3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0" name="Google Shape;3020;p70"/>
            <p:cNvSpPr/>
            <p:nvPr/>
          </p:nvSpPr>
          <p:spPr>
            <a:xfrm rot="-2652023">
              <a:off x="3708371" y="2828521"/>
              <a:ext cx="249415" cy="260788"/>
            </a:xfrm>
            <a:custGeom>
              <a:avLst/>
              <a:gdLst/>
              <a:ahLst/>
              <a:cxnLst/>
              <a:rect l="l" t="t" r="r" b="b"/>
              <a:pathLst>
                <a:path w="5658" h="5916" extrusionOk="0">
                  <a:moveTo>
                    <a:pt x="5177" y="1"/>
                  </a:moveTo>
                  <a:lnTo>
                    <a:pt x="1" y="5435"/>
                  </a:lnTo>
                  <a:lnTo>
                    <a:pt x="481" y="5916"/>
                  </a:lnTo>
                  <a:lnTo>
                    <a:pt x="5657" y="481"/>
                  </a:lnTo>
                  <a:lnTo>
                    <a:pt x="517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1" name="Google Shape;3021;p70"/>
            <p:cNvSpPr/>
            <p:nvPr/>
          </p:nvSpPr>
          <p:spPr>
            <a:xfrm rot="-2652023">
              <a:off x="2061143" y="3229940"/>
              <a:ext cx="100595" cy="174432"/>
            </a:xfrm>
            <a:custGeom>
              <a:avLst/>
              <a:gdLst/>
              <a:ahLst/>
              <a:cxnLst/>
              <a:rect l="l" t="t" r="r" b="b"/>
              <a:pathLst>
                <a:path w="2282" h="3957" extrusionOk="0">
                  <a:moveTo>
                    <a:pt x="1665" y="1"/>
                  </a:moveTo>
                  <a:cubicBezTo>
                    <a:pt x="1641" y="1"/>
                    <a:pt x="1615" y="6"/>
                    <a:pt x="1587" y="15"/>
                  </a:cubicBezTo>
                  <a:cubicBezTo>
                    <a:pt x="1254" y="126"/>
                    <a:pt x="256" y="2529"/>
                    <a:pt x="145" y="2788"/>
                  </a:cubicBezTo>
                  <a:cubicBezTo>
                    <a:pt x="0" y="3281"/>
                    <a:pt x="379" y="3957"/>
                    <a:pt x="763" y="3957"/>
                  </a:cubicBezTo>
                  <a:cubicBezTo>
                    <a:pt x="868" y="3957"/>
                    <a:pt x="974" y="3906"/>
                    <a:pt x="1070" y="3786"/>
                  </a:cubicBezTo>
                  <a:cubicBezTo>
                    <a:pt x="1710" y="3075"/>
                    <a:pt x="2282" y="1"/>
                    <a:pt x="166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2" name="Google Shape;3022;p70"/>
            <p:cNvSpPr/>
            <p:nvPr/>
          </p:nvSpPr>
          <p:spPr>
            <a:xfrm rot="-2652023">
              <a:off x="2013353" y="2582608"/>
              <a:ext cx="187568" cy="81684"/>
            </a:xfrm>
            <a:custGeom>
              <a:avLst/>
              <a:gdLst/>
              <a:ahLst/>
              <a:cxnLst/>
              <a:rect l="l" t="t" r="r" b="b"/>
              <a:pathLst>
                <a:path w="4255" h="1853" extrusionOk="0">
                  <a:moveTo>
                    <a:pt x="3042" y="1"/>
                  </a:moveTo>
                  <a:cubicBezTo>
                    <a:pt x="2958" y="1"/>
                    <a:pt x="2877" y="12"/>
                    <a:pt x="2800" y="35"/>
                  </a:cubicBezTo>
                  <a:cubicBezTo>
                    <a:pt x="2505" y="109"/>
                    <a:pt x="212" y="1219"/>
                    <a:pt x="65" y="1551"/>
                  </a:cubicBezTo>
                  <a:cubicBezTo>
                    <a:pt x="0" y="1766"/>
                    <a:pt x="231" y="1853"/>
                    <a:pt x="609" y="1853"/>
                  </a:cubicBezTo>
                  <a:cubicBezTo>
                    <a:pt x="1534" y="1853"/>
                    <a:pt x="3337" y="1332"/>
                    <a:pt x="3836" y="886"/>
                  </a:cubicBezTo>
                  <a:cubicBezTo>
                    <a:pt x="4254" y="499"/>
                    <a:pt x="3607" y="1"/>
                    <a:pt x="30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3" name="Google Shape;3023;p70"/>
            <p:cNvSpPr/>
            <p:nvPr/>
          </p:nvSpPr>
          <p:spPr>
            <a:xfrm rot="-2652023">
              <a:off x="1888915" y="2781699"/>
              <a:ext cx="378134" cy="384614"/>
            </a:xfrm>
            <a:custGeom>
              <a:avLst/>
              <a:gdLst/>
              <a:ahLst/>
              <a:cxnLst/>
              <a:rect l="l" t="t" r="r" b="b"/>
              <a:pathLst>
                <a:path w="8578" h="8725" extrusionOk="0">
                  <a:moveTo>
                    <a:pt x="7730" y="1"/>
                  </a:moveTo>
                  <a:cubicBezTo>
                    <a:pt x="7564" y="1"/>
                    <a:pt x="7393" y="51"/>
                    <a:pt x="7246" y="154"/>
                  </a:cubicBezTo>
                  <a:cubicBezTo>
                    <a:pt x="4474" y="2150"/>
                    <a:pt x="2070" y="4627"/>
                    <a:pt x="222" y="7511"/>
                  </a:cubicBezTo>
                  <a:cubicBezTo>
                    <a:pt x="0" y="7881"/>
                    <a:pt x="74" y="8398"/>
                    <a:pt x="444" y="8620"/>
                  </a:cubicBezTo>
                  <a:cubicBezTo>
                    <a:pt x="562" y="8691"/>
                    <a:pt x="692" y="8724"/>
                    <a:pt x="821" y="8724"/>
                  </a:cubicBezTo>
                  <a:cubicBezTo>
                    <a:pt x="1095" y="8724"/>
                    <a:pt x="1365" y="8576"/>
                    <a:pt x="1516" y="8324"/>
                  </a:cubicBezTo>
                  <a:cubicBezTo>
                    <a:pt x="3254" y="5663"/>
                    <a:pt x="5546" y="3296"/>
                    <a:pt x="8134" y="1448"/>
                  </a:cubicBezTo>
                  <a:cubicBezTo>
                    <a:pt x="8503" y="1226"/>
                    <a:pt x="8577" y="709"/>
                    <a:pt x="8355" y="339"/>
                  </a:cubicBezTo>
                  <a:cubicBezTo>
                    <a:pt x="8222" y="116"/>
                    <a:pt x="7981" y="1"/>
                    <a:pt x="773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4" name="Google Shape;3024;p70"/>
            <p:cNvSpPr/>
            <p:nvPr/>
          </p:nvSpPr>
          <p:spPr>
            <a:xfrm rot="-2652023">
              <a:off x="2032003" y="2953854"/>
              <a:ext cx="45669" cy="39497"/>
            </a:xfrm>
            <a:custGeom>
              <a:avLst/>
              <a:gdLst/>
              <a:ahLst/>
              <a:cxnLst/>
              <a:rect l="l" t="t" r="r" b="b"/>
              <a:pathLst>
                <a:path w="1036" h="896" extrusionOk="0">
                  <a:moveTo>
                    <a:pt x="678" y="1"/>
                  </a:moveTo>
                  <a:cubicBezTo>
                    <a:pt x="551" y="1"/>
                    <a:pt x="410" y="76"/>
                    <a:pt x="296" y="235"/>
                  </a:cubicBezTo>
                  <a:cubicBezTo>
                    <a:pt x="111" y="457"/>
                    <a:pt x="0" y="716"/>
                    <a:pt x="148" y="827"/>
                  </a:cubicBezTo>
                  <a:cubicBezTo>
                    <a:pt x="196" y="874"/>
                    <a:pt x="255" y="895"/>
                    <a:pt x="320" y="895"/>
                  </a:cubicBezTo>
                  <a:cubicBezTo>
                    <a:pt x="456" y="895"/>
                    <a:pt x="615" y="804"/>
                    <a:pt x="740" y="679"/>
                  </a:cubicBezTo>
                  <a:cubicBezTo>
                    <a:pt x="925" y="457"/>
                    <a:pt x="1036" y="161"/>
                    <a:pt x="888" y="87"/>
                  </a:cubicBezTo>
                  <a:cubicBezTo>
                    <a:pt x="831" y="30"/>
                    <a:pt x="757" y="1"/>
                    <a:pt x="67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5" name="Google Shape;3025;p70"/>
            <p:cNvSpPr/>
            <p:nvPr/>
          </p:nvSpPr>
          <p:spPr>
            <a:xfrm rot="-2652023">
              <a:off x="2026076" y="2975037"/>
              <a:ext cx="133700" cy="192373"/>
            </a:xfrm>
            <a:custGeom>
              <a:avLst/>
              <a:gdLst/>
              <a:ahLst/>
              <a:cxnLst/>
              <a:rect l="l" t="t" r="r" b="b"/>
              <a:pathLst>
                <a:path w="3033" h="4364" extrusionOk="0">
                  <a:moveTo>
                    <a:pt x="2441" y="1"/>
                  </a:moveTo>
                  <a:cubicBezTo>
                    <a:pt x="2626" y="260"/>
                    <a:pt x="1" y="4363"/>
                    <a:pt x="1" y="4363"/>
                  </a:cubicBezTo>
                  <a:cubicBezTo>
                    <a:pt x="1" y="4363"/>
                    <a:pt x="1332" y="2330"/>
                    <a:pt x="3033" y="555"/>
                  </a:cubicBezTo>
                  <a:cubicBezTo>
                    <a:pt x="2811" y="334"/>
                    <a:pt x="2441" y="1"/>
                    <a:pt x="244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6" name="Google Shape;3026;p70"/>
            <p:cNvSpPr/>
            <p:nvPr/>
          </p:nvSpPr>
          <p:spPr>
            <a:xfrm rot="-2652023">
              <a:off x="1996491" y="2805162"/>
              <a:ext cx="189111" cy="140224"/>
            </a:xfrm>
            <a:custGeom>
              <a:avLst/>
              <a:gdLst/>
              <a:ahLst/>
              <a:cxnLst/>
              <a:rect l="l" t="t" r="r" b="b"/>
              <a:pathLst>
                <a:path w="4290" h="3181" extrusionOk="0">
                  <a:moveTo>
                    <a:pt x="4290" y="1"/>
                  </a:moveTo>
                  <a:cubicBezTo>
                    <a:pt x="4289" y="1"/>
                    <a:pt x="4228" y="43"/>
                    <a:pt x="4118" y="122"/>
                  </a:cubicBezTo>
                  <a:lnTo>
                    <a:pt x="4118" y="122"/>
                  </a:lnTo>
                  <a:cubicBezTo>
                    <a:pt x="4227" y="45"/>
                    <a:pt x="4289" y="1"/>
                    <a:pt x="4290" y="1"/>
                  </a:cubicBezTo>
                  <a:close/>
                  <a:moveTo>
                    <a:pt x="4118" y="122"/>
                  </a:moveTo>
                  <a:cubicBezTo>
                    <a:pt x="3383" y="639"/>
                    <a:pt x="512" y="2635"/>
                    <a:pt x="44" y="2635"/>
                  </a:cubicBezTo>
                  <a:cubicBezTo>
                    <a:pt x="26" y="2635"/>
                    <a:pt x="12" y="2632"/>
                    <a:pt x="1" y="2626"/>
                  </a:cubicBezTo>
                  <a:lnTo>
                    <a:pt x="1" y="2626"/>
                  </a:lnTo>
                  <a:cubicBezTo>
                    <a:pt x="1" y="2626"/>
                    <a:pt x="371" y="2996"/>
                    <a:pt x="593" y="3180"/>
                  </a:cubicBezTo>
                  <a:cubicBezTo>
                    <a:pt x="1995" y="1686"/>
                    <a:pt x="3599" y="494"/>
                    <a:pt x="4118" y="122"/>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7" name="Google Shape;3027;p70"/>
            <p:cNvSpPr/>
            <p:nvPr/>
          </p:nvSpPr>
          <p:spPr>
            <a:xfrm rot="-2652023">
              <a:off x="2431815" y="3172671"/>
              <a:ext cx="70134" cy="133700"/>
            </a:xfrm>
            <a:custGeom>
              <a:avLst/>
              <a:gdLst/>
              <a:ahLst/>
              <a:cxnLst/>
              <a:rect l="l" t="t" r="r" b="b"/>
              <a:pathLst>
                <a:path w="1591" h="3033" extrusionOk="0">
                  <a:moveTo>
                    <a:pt x="1590" y="1"/>
                  </a:moveTo>
                  <a:lnTo>
                    <a:pt x="1" y="2515"/>
                  </a:lnTo>
                  <a:lnTo>
                    <a:pt x="555" y="3032"/>
                  </a:lnTo>
                  <a:lnTo>
                    <a:pt x="159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8" name="Google Shape;3028;p70"/>
            <p:cNvSpPr/>
            <p:nvPr/>
          </p:nvSpPr>
          <p:spPr>
            <a:xfrm rot="-2652023">
              <a:off x="2385741" y="3172050"/>
              <a:ext cx="70090" cy="133656"/>
            </a:xfrm>
            <a:custGeom>
              <a:avLst/>
              <a:gdLst/>
              <a:ahLst/>
              <a:cxnLst/>
              <a:rect l="l" t="t" r="r" b="b"/>
              <a:pathLst>
                <a:path w="1590" h="3032" extrusionOk="0">
                  <a:moveTo>
                    <a:pt x="1590" y="0"/>
                  </a:moveTo>
                  <a:lnTo>
                    <a:pt x="0" y="2514"/>
                  </a:lnTo>
                  <a:lnTo>
                    <a:pt x="518" y="3032"/>
                  </a:lnTo>
                  <a:lnTo>
                    <a:pt x="159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9" name="Google Shape;3029;p70"/>
            <p:cNvSpPr/>
            <p:nvPr/>
          </p:nvSpPr>
          <p:spPr>
            <a:xfrm rot="-2652023">
              <a:off x="2338685" y="3173091"/>
              <a:ext cx="68503" cy="133700"/>
            </a:xfrm>
            <a:custGeom>
              <a:avLst/>
              <a:gdLst/>
              <a:ahLst/>
              <a:cxnLst/>
              <a:rect l="l" t="t" r="r" b="b"/>
              <a:pathLst>
                <a:path w="1554" h="3033" extrusionOk="0">
                  <a:moveTo>
                    <a:pt x="1554" y="1"/>
                  </a:moveTo>
                  <a:lnTo>
                    <a:pt x="1" y="2515"/>
                  </a:lnTo>
                  <a:lnTo>
                    <a:pt x="518" y="3032"/>
                  </a:lnTo>
                  <a:lnTo>
                    <a:pt x="155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0" name="Google Shape;3030;p70"/>
            <p:cNvSpPr/>
            <p:nvPr/>
          </p:nvSpPr>
          <p:spPr>
            <a:xfrm rot="-2652023">
              <a:off x="2398776" y="2664072"/>
              <a:ext cx="130438" cy="76658"/>
            </a:xfrm>
            <a:custGeom>
              <a:avLst/>
              <a:gdLst/>
              <a:ahLst/>
              <a:cxnLst/>
              <a:rect l="l" t="t" r="r" b="b"/>
              <a:pathLst>
                <a:path w="2959" h="1739" extrusionOk="0">
                  <a:moveTo>
                    <a:pt x="2441" y="1"/>
                  </a:moveTo>
                  <a:lnTo>
                    <a:pt x="0" y="1739"/>
                  </a:lnTo>
                  <a:lnTo>
                    <a:pt x="2958" y="519"/>
                  </a:lnTo>
                  <a:lnTo>
                    <a:pt x="244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1" name="Google Shape;3031;p70"/>
            <p:cNvSpPr/>
            <p:nvPr/>
          </p:nvSpPr>
          <p:spPr>
            <a:xfrm rot="-2652023">
              <a:off x="2352717" y="2663445"/>
              <a:ext cx="130394" cy="76658"/>
            </a:xfrm>
            <a:custGeom>
              <a:avLst/>
              <a:gdLst/>
              <a:ahLst/>
              <a:cxnLst/>
              <a:rect l="l" t="t" r="r" b="b"/>
              <a:pathLst>
                <a:path w="2958" h="1739" extrusionOk="0">
                  <a:moveTo>
                    <a:pt x="2403" y="1"/>
                  </a:moveTo>
                  <a:lnTo>
                    <a:pt x="0" y="1738"/>
                  </a:lnTo>
                  <a:lnTo>
                    <a:pt x="2958" y="518"/>
                  </a:lnTo>
                  <a:lnTo>
                    <a:pt x="240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2" name="Google Shape;3032;p70"/>
            <p:cNvSpPr/>
            <p:nvPr/>
          </p:nvSpPr>
          <p:spPr>
            <a:xfrm rot="-2652023">
              <a:off x="2305430" y="2663961"/>
              <a:ext cx="130438" cy="76614"/>
            </a:xfrm>
            <a:custGeom>
              <a:avLst/>
              <a:gdLst/>
              <a:ahLst/>
              <a:cxnLst/>
              <a:rect l="l" t="t" r="r" b="b"/>
              <a:pathLst>
                <a:path w="2959" h="1738" extrusionOk="0">
                  <a:moveTo>
                    <a:pt x="2441" y="0"/>
                  </a:moveTo>
                  <a:lnTo>
                    <a:pt x="1" y="1738"/>
                  </a:lnTo>
                  <a:lnTo>
                    <a:pt x="2958" y="518"/>
                  </a:lnTo>
                  <a:lnTo>
                    <a:pt x="244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3" name="Google Shape;3033;p70"/>
            <p:cNvSpPr/>
            <p:nvPr/>
          </p:nvSpPr>
          <p:spPr>
            <a:xfrm rot="-2652023">
              <a:off x="3709209" y="3176611"/>
              <a:ext cx="187436" cy="171170"/>
            </a:xfrm>
            <a:custGeom>
              <a:avLst/>
              <a:gdLst/>
              <a:ahLst/>
              <a:cxnLst/>
              <a:rect l="l" t="t" r="r" b="b"/>
              <a:pathLst>
                <a:path w="4252" h="3883" extrusionOk="0">
                  <a:moveTo>
                    <a:pt x="3512" y="0"/>
                  </a:moveTo>
                  <a:lnTo>
                    <a:pt x="0" y="2995"/>
                  </a:lnTo>
                  <a:lnTo>
                    <a:pt x="777" y="3882"/>
                  </a:lnTo>
                  <a:lnTo>
                    <a:pt x="4252" y="888"/>
                  </a:lnTo>
                  <a:lnTo>
                    <a:pt x="351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4" name="Google Shape;3034;p70"/>
            <p:cNvSpPr/>
            <p:nvPr/>
          </p:nvSpPr>
          <p:spPr>
            <a:xfrm rot="-2652023">
              <a:off x="3717329" y="2557709"/>
              <a:ext cx="166277" cy="190698"/>
            </a:xfrm>
            <a:custGeom>
              <a:avLst/>
              <a:gdLst/>
              <a:ahLst/>
              <a:cxnLst/>
              <a:rect l="l" t="t" r="r" b="b"/>
              <a:pathLst>
                <a:path w="3772" h="4326" extrusionOk="0">
                  <a:moveTo>
                    <a:pt x="2847" y="0"/>
                  </a:moveTo>
                  <a:lnTo>
                    <a:pt x="0" y="3623"/>
                  </a:lnTo>
                  <a:lnTo>
                    <a:pt x="888" y="4326"/>
                  </a:lnTo>
                  <a:lnTo>
                    <a:pt x="3771" y="703"/>
                  </a:lnTo>
                  <a:lnTo>
                    <a:pt x="284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5" name="Google Shape;3035;p70"/>
            <p:cNvSpPr/>
            <p:nvPr/>
          </p:nvSpPr>
          <p:spPr>
            <a:xfrm rot="-2652023">
              <a:off x="2006892" y="3393502"/>
              <a:ext cx="61979" cy="60348"/>
            </a:xfrm>
            <a:custGeom>
              <a:avLst/>
              <a:gdLst/>
              <a:ahLst/>
              <a:cxnLst/>
              <a:rect l="l" t="t" r="r" b="b"/>
              <a:pathLst>
                <a:path w="1406" h="1369" extrusionOk="0">
                  <a:moveTo>
                    <a:pt x="370" y="1"/>
                  </a:moveTo>
                  <a:lnTo>
                    <a:pt x="0" y="371"/>
                  </a:lnTo>
                  <a:lnTo>
                    <a:pt x="1036" y="1369"/>
                  </a:lnTo>
                  <a:lnTo>
                    <a:pt x="1405" y="999"/>
                  </a:lnTo>
                  <a:lnTo>
                    <a:pt x="37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6" name="Google Shape;3036;p70"/>
            <p:cNvSpPr/>
            <p:nvPr/>
          </p:nvSpPr>
          <p:spPr>
            <a:xfrm rot="-2652023">
              <a:off x="1999408" y="2486643"/>
              <a:ext cx="61935" cy="58717"/>
            </a:xfrm>
            <a:custGeom>
              <a:avLst/>
              <a:gdLst/>
              <a:ahLst/>
              <a:cxnLst/>
              <a:rect l="l" t="t" r="r" b="b"/>
              <a:pathLst>
                <a:path w="1405" h="1332" extrusionOk="0">
                  <a:moveTo>
                    <a:pt x="370" y="1"/>
                  </a:moveTo>
                  <a:lnTo>
                    <a:pt x="0" y="370"/>
                  </a:lnTo>
                  <a:lnTo>
                    <a:pt x="1035" y="1332"/>
                  </a:lnTo>
                  <a:lnTo>
                    <a:pt x="1405" y="962"/>
                  </a:lnTo>
                  <a:lnTo>
                    <a:pt x="37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7" name="Google Shape;3037;p70"/>
            <p:cNvSpPr/>
            <p:nvPr/>
          </p:nvSpPr>
          <p:spPr>
            <a:xfrm rot="-2652023">
              <a:off x="3648794" y="3383243"/>
              <a:ext cx="61935" cy="58717"/>
            </a:xfrm>
            <a:custGeom>
              <a:avLst/>
              <a:gdLst/>
              <a:ahLst/>
              <a:cxnLst/>
              <a:rect l="l" t="t" r="r" b="b"/>
              <a:pathLst>
                <a:path w="1405" h="1332" extrusionOk="0">
                  <a:moveTo>
                    <a:pt x="370" y="0"/>
                  </a:moveTo>
                  <a:lnTo>
                    <a:pt x="0" y="333"/>
                  </a:lnTo>
                  <a:lnTo>
                    <a:pt x="1035" y="1331"/>
                  </a:lnTo>
                  <a:lnTo>
                    <a:pt x="1405" y="962"/>
                  </a:lnTo>
                  <a:lnTo>
                    <a:pt x="37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8" name="Google Shape;3038;p70"/>
            <p:cNvSpPr/>
            <p:nvPr/>
          </p:nvSpPr>
          <p:spPr>
            <a:xfrm rot="-2652023">
              <a:off x="3642434" y="2473616"/>
              <a:ext cx="61979" cy="60348"/>
            </a:xfrm>
            <a:custGeom>
              <a:avLst/>
              <a:gdLst/>
              <a:ahLst/>
              <a:cxnLst/>
              <a:rect l="l" t="t" r="r" b="b"/>
              <a:pathLst>
                <a:path w="1406" h="1369" extrusionOk="0">
                  <a:moveTo>
                    <a:pt x="371" y="0"/>
                  </a:moveTo>
                  <a:lnTo>
                    <a:pt x="1" y="370"/>
                  </a:lnTo>
                  <a:lnTo>
                    <a:pt x="1036" y="1368"/>
                  </a:lnTo>
                  <a:lnTo>
                    <a:pt x="1406" y="998"/>
                  </a:lnTo>
                  <a:lnTo>
                    <a:pt x="37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9" name="Google Shape;3039;p70"/>
            <p:cNvSpPr/>
            <p:nvPr/>
          </p:nvSpPr>
          <p:spPr>
            <a:xfrm rot="-2652023">
              <a:off x="1872414" y="1992233"/>
              <a:ext cx="1976892" cy="1944316"/>
            </a:xfrm>
            <a:custGeom>
              <a:avLst/>
              <a:gdLst/>
              <a:ahLst/>
              <a:cxnLst/>
              <a:rect l="l" t="t" r="r" b="b"/>
              <a:pathLst>
                <a:path w="44846" h="44107" extrusionOk="0">
                  <a:moveTo>
                    <a:pt x="13790" y="0"/>
                  </a:moveTo>
                  <a:cubicBezTo>
                    <a:pt x="12385" y="592"/>
                    <a:pt x="11054" y="1294"/>
                    <a:pt x="9871" y="2034"/>
                  </a:cubicBezTo>
                  <a:cubicBezTo>
                    <a:pt x="6470" y="4141"/>
                    <a:pt x="3845" y="6877"/>
                    <a:pt x="1849" y="10352"/>
                  </a:cubicBezTo>
                  <a:cubicBezTo>
                    <a:pt x="1183" y="11572"/>
                    <a:pt x="518" y="12903"/>
                    <a:pt x="0" y="14308"/>
                  </a:cubicBezTo>
                  <a:cubicBezTo>
                    <a:pt x="7875" y="23218"/>
                    <a:pt x="21961" y="36675"/>
                    <a:pt x="31241" y="44106"/>
                  </a:cubicBezTo>
                  <a:cubicBezTo>
                    <a:pt x="32867" y="42886"/>
                    <a:pt x="34420" y="41592"/>
                    <a:pt x="35936" y="40188"/>
                  </a:cubicBezTo>
                  <a:cubicBezTo>
                    <a:pt x="37784" y="38487"/>
                    <a:pt x="39485" y="36675"/>
                    <a:pt x="41112" y="34790"/>
                  </a:cubicBezTo>
                  <a:cubicBezTo>
                    <a:pt x="42406" y="33274"/>
                    <a:pt x="43626" y="31647"/>
                    <a:pt x="44846" y="29984"/>
                  </a:cubicBezTo>
                  <a:cubicBezTo>
                    <a:pt x="37082" y="20963"/>
                    <a:pt x="23033" y="7468"/>
                    <a:pt x="1379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0" name="Google Shape;3040;p70"/>
            <p:cNvSpPr/>
            <p:nvPr/>
          </p:nvSpPr>
          <p:spPr>
            <a:xfrm rot="-2652023">
              <a:off x="1920837" y="2035089"/>
              <a:ext cx="1882381" cy="1856328"/>
            </a:xfrm>
            <a:custGeom>
              <a:avLst/>
              <a:gdLst/>
              <a:ahLst/>
              <a:cxnLst/>
              <a:rect l="l" t="t" r="r" b="b"/>
              <a:pathLst>
                <a:path w="42702" h="42111" extrusionOk="0">
                  <a:moveTo>
                    <a:pt x="13790" y="1"/>
                  </a:moveTo>
                  <a:cubicBezTo>
                    <a:pt x="12386" y="666"/>
                    <a:pt x="11166" y="1332"/>
                    <a:pt x="9945" y="2145"/>
                  </a:cubicBezTo>
                  <a:lnTo>
                    <a:pt x="8578" y="3106"/>
                  </a:lnTo>
                  <a:cubicBezTo>
                    <a:pt x="8393" y="3254"/>
                    <a:pt x="8171" y="3365"/>
                    <a:pt x="8023" y="3550"/>
                  </a:cubicBezTo>
                  <a:cubicBezTo>
                    <a:pt x="7875" y="3624"/>
                    <a:pt x="7727" y="3735"/>
                    <a:pt x="7653" y="3846"/>
                  </a:cubicBezTo>
                  <a:cubicBezTo>
                    <a:pt x="6101" y="5103"/>
                    <a:pt x="4770" y="6470"/>
                    <a:pt x="3550" y="8097"/>
                  </a:cubicBezTo>
                  <a:cubicBezTo>
                    <a:pt x="3476" y="8208"/>
                    <a:pt x="3402" y="8319"/>
                    <a:pt x="3291" y="8504"/>
                  </a:cubicBezTo>
                  <a:lnTo>
                    <a:pt x="2884" y="9058"/>
                  </a:lnTo>
                  <a:cubicBezTo>
                    <a:pt x="2551" y="9502"/>
                    <a:pt x="2256" y="9983"/>
                    <a:pt x="1960" y="10500"/>
                  </a:cubicBezTo>
                  <a:cubicBezTo>
                    <a:pt x="1220" y="11720"/>
                    <a:pt x="555" y="13014"/>
                    <a:pt x="0" y="14419"/>
                  </a:cubicBezTo>
                  <a:cubicBezTo>
                    <a:pt x="7173" y="22627"/>
                    <a:pt x="20408" y="35308"/>
                    <a:pt x="29022" y="42110"/>
                  </a:cubicBezTo>
                  <a:cubicBezTo>
                    <a:pt x="30575" y="40890"/>
                    <a:pt x="31980" y="39633"/>
                    <a:pt x="33422" y="38339"/>
                  </a:cubicBezTo>
                  <a:cubicBezTo>
                    <a:pt x="33533" y="38302"/>
                    <a:pt x="33607" y="38228"/>
                    <a:pt x="33718" y="38117"/>
                  </a:cubicBezTo>
                  <a:cubicBezTo>
                    <a:pt x="33792" y="38043"/>
                    <a:pt x="33829" y="37933"/>
                    <a:pt x="33976" y="37896"/>
                  </a:cubicBezTo>
                  <a:lnTo>
                    <a:pt x="34309" y="37563"/>
                  </a:lnTo>
                  <a:cubicBezTo>
                    <a:pt x="35751" y="36232"/>
                    <a:pt x="37119" y="34790"/>
                    <a:pt x="38376" y="33311"/>
                  </a:cubicBezTo>
                  <a:lnTo>
                    <a:pt x="38709" y="32978"/>
                  </a:lnTo>
                  <a:cubicBezTo>
                    <a:pt x="38746" y="32905"/>
                    <a:pt x="38820" y="32794"/>
                    <a:pt x="38931" y="32720"/>
                  </a:cubicBezTo>
                  <a:cubicBezTo>
                    <a:pt x="39004" y="32609"/>
                    <a:pt x="39078" y="32535"/>
                    <a:pt x="39152" y="32424"/>
                  </a:cubicBezTo>
                  <a:cubicBezTo>
                    <a:pt x="40409" y="31019"/>
                    <a:pt x="41592" y="29466"/>
                    <a:pt x="42702" y="27950"/>
                  </a:cubicBezTo>
                  <a:cubicBezTo>
                    <a:pt x="35492" y="19558"/>
                    <a:pt x="22331" y="6840"/>
                    <a:pt x="1379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1" name="Google Shape;3041;p70"/>
            <p:cNvSpPr/>
            <p:nvPr/>
          </p:nvSpPr>
          <p:spPr>
            <a:xfrm rot="-2652023">
              <a:off x="1917952" y="2175296"/>
              <a:ext cx="1598803" cy="1577643"/>
            </a:xfrm>
            <a:custGeom>
              <a:avLst/>
              <a:gdLst/>
              <a:ahLst/>
              <a:cxnLst/>
              <a:rect l="l" t="t" r="r" b="b"/>
              <a:pathLst>
                <a:path w="36269" h="35789" extrusionOk="0">
                  <a:moveTo>
                    <a:pt x="12164" y="1"/>
                  </a:moveTo>
                  <a:cubicBezTo>
                    <a:pt x="6175" y="2478"/>
                    <a:pt x="2219" y="6619"/>
                    <a:pt x="1" y="12645"/>
                  </a:cubicBezTo>
                  <a:cubicBezTo>
                    <a:pt x="7173" y="20741"/>
                    <a:pt x="15861" y="29023"/>
                    <a:pt x="24253" y="35789"/>
                  </a:cubicBezTo>
                  <a:cubicBezTo>
                    <a:pt x="28986" y="32239"/>
                    <a:pt x="32905" y="28136"/>
                    <a:pt x="36269" y="23292"/>
                  </a:cubicBezTo>
                  <a:cubicBezTo>
                    <a:pt x="29171" y="15159"/>
                    <a:pt x="20519" y="6840"/>
                    <a:pt x="1216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2" name="Google Shape;3042;p70"/>
            <p:cNvSpPr/>
            <p:nvPr/>
          </p:nvSpPr>
          <p:spPr>
            <a:xfrm rot="-2652023">
              <a:off x="1952974" y="2504083"/>
              <a:ext cx="919194" cy="912714"/>
            </a:xfrm>
            <a:custGeom>
              <a:avLst/>
              <a:gdLst/>
              <a:ahLst/>
              <a:cxnLst/>
              <a:rect l="l" t="t" r="r" b="b"/>
              <a:pathLst>
                <a:path w="20852" h="20705" extrusionOk="0">
                  <a:moveTo>
                    <a:pt x="5731" y="1"/>
                  </a:moveTo>
                  <a:cubicBezTo>
                    <a:pt x="2625" y="888"/>
                    <a:pt x="777" y="2885"/>
                    <a:pt x="0" y="6064"/>
                  </a:cubicBezTo>
                  <a:cubicBezTo>
                    <a:pt x="4585" y="11092"/>
                    <a:pt x="10020" y="16342"/>
                    <a:pt x="15195" y="20704"/>
                  </a:cubicBezTo>
                  <a:cubicBezTo>
                    <a:pt x="17525" y="19115"/>
                    <a:pt x="19373" y="17155"/>
                    <a:pt x="20852" y="14752"/>
                  </a:cubicBezTo>
                  <a:cubicBezTo>
                    <a:pt x="16268" y="9724"/>
                    <a:pt x="10870" y="4437"/>
                    <a:pt x="573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3" name="Google Shape;3043;p70"/>
            <p:cNvSpPr/>
            <p:nvPr/>
          </p:nvSpPr>
          <p:spPr>
            <a:xfrm rot="-2652023">
              <a:off x="2258452" y="2306582"/>
              <a:ext cx="1320117" cy="1310331"/>
            </a:xfrm>
            <a:custGeom>
              <a:avLst/>
              <a:gdLst/>
              <a:ahLst/>
              <a:cxnLst/>
              <a:rect l="l" t="t" r="r" b="b"/>
              <a:pathLst>
                <a:path w="29947" h="29725" extrusionOk="0">
                  <a:moveTo>
                    <a:pt x="12164" y="0"/>
                  </a:moveTo>
                  <a:cubicBezTo>
                    <a:pt x="6618" y="2921"/>
                    <a:pt x="2662" y="7024"/>
                    <a:pt x="1" y="12681"/>
                  </a:cubicBezTo>
                  <a:cubicBezTo>
                    <a:pt x="5324" y="19003"/>
                    <a:pt x="11314" y="24733"/>
                    <a:pt x="17931" y="29724"/>
                  </a:cubicBezTo>
                  <a:cubicBezTo>
                    <a:pt x="22442" y="26027"/>
                    <a:pt x="26435" y="21924"/>
                    <a:pt x="29947" y="17191"/>
                  </a:cubicBezTo>
                  <a:cubicBezTo>
                    <a:pt x="24623" y="10832"/>
                    <a:pt x="18671" y="5102"/>
                    <a:pt x="1216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4" name="Google Shape;3044;p70"/>
            <p:cNvSpPr/>
            <p:nvPr/>
          </p:nvSpPr>
          <p:spPr>
            <a:xfrm rot="-2652023">
              <a:off x="2525632" y="2515931"/>
              <a:ext cx="896359" cy="893141"/>
            </a:xfrm>
            <a:custGeom>
              <a:avLst/>
              <a:gdLst/>
              <a:ahLst/>
              <a:cxnLst/>
              <a:rect l="l" t="t" r="r" b="b"/>
              <a:pathLst>
                <a:path w="20334" h="20261" extrusionOk="0">
                  <a:moveTo>
                    <a:pt x="9649" y="1"/>
                  </a:moveTo>
                  <a:cubicBezTo>
                    <a:pt x="8799" y="481"/>
                    <a:pt x="7986" y="1036"/>
                    <a:pt x="7246" y="1664"/>
                  </a:cubicBezTo>
                  <a:cubicBezTo>
                    <a:pt x="7061" y="1775"/>
                    <a:pt x="6877" y="1923"/>
                    <a:pt x="6692" y="2108"/>
                  </a:cubicBezTo>
                  <a:cubicBezTo>
                    <a:pt x="6544" y="2219"/>
                    <a:pt x="6396" y="2293"/>
                    <a:pt x="6322" y="2367"/>
                  </a:cubicBezTo>
                  <a:cubicBezTo>
                    <a:pt x="4806" y="3624"/>
                    <a:pt x="3438" y="5029"/>
                    <a:pt x="2255" y="6655"/>
                  </a:cubicBezTo>
                  <a:cubicBezTo>
                    <a:pt x="2144" y="6729"/>
                    <a:pt x="2070" y="6877"/>
                    <a:pt x="1960" y="7025"/>
                  </a:cubicBezTo>
                  <a:cubicBezTo>
                    <a:pt x="1812" y="7210"/>
                    <a:pt x="1664" y="7358"/>
                    <a:pt x="1553" y="7580"/>
                  </a:cubicBezTo>
                  <a:cubicBezTo>
                    <a:pt x="998" y="8356"/>
                    <a:pt x="444" y="9169"/>
                    <a:pt x="0" y="10057"/>
                  </a:cubicBezTo>
                  <a:cubicBezTo>
                    <a:pt x="3069" y="13975"/>
                    <a:pt x="6692" y="17414"/>
                    <a:pt x="10759" y="20261"/>
                  </a:cubicBezTo>
                  <a:cubicBezTo>
                    <a:pt x="11461" y="19669"/>
                    <a:pt x="12126" y="19040"/>
                    <a:pt x="12829" y="18375"/>
                  </a:cubicBezTo>
                  <a:cubicBezTo>
                    <a:pt x="13014" y="18227"/>
                    <a:pt x="13199" y="18116"/>
                    <a:pt x="13346" y="17931"/>
                  </a:cubicBezTo>
                  <a:cubicBezTo>
                    <a:pt x="13420" y="17820"/>
                    <a:pt x="13568" y="17746"/>
                    <a:pt x="13679" y="17599"/>
                  </a:cubicBezTo>
                  <a:cubicBezTo>
                    <a:pt x="15084" y="16268"/>
                    <a:pt x="16489" y="14826"/>
                    <a:pt x="17746" y="13347"/>
                  </a:cubicBezTo>
                  <a:cubicBezTo>
                    <a:pt x="17857" y="13236"/>
                    <a:pt x="17968" y="13125"/>
                    <a:pt x="18042" y="13014"/>
                  </a:cubicBezTo>
                  <a:cubicBezTo>
                    <a:pt x="18190" y="12829"/>
                    <a:pt x="18375" y="12645"/>
                    <a:pt x="18522" y="12460"/>
                  </a:cubicBezTo>
                  <a:cubicBezTo>
                    <a:pt x="19114" y="11757"/>
                    <a:pt x="19779" y="11055"/>
                    <a:pt x="20334" y="10352"/>
                  </a:cubicBezTo>
                  <a:cubicBezTo>
                    <a:pt x="17265" y="6360"/>
                    <a:pt x="13716" y="2884"/>
                    <a:pt x="964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5" name="Google Shape;3045;p70"/>
            <p:cNvSpPr/>
            <p:nvPr/>
          </p:nvSpPr>
          <p:spPr>
            <a:xfrm rot="-2652023">
              <a:off x="2376043" y="3216986"/>
              <a:ext cx="264050" cy="169539"/>
            </a:xfrm>
            <a:custGeom>
              <a:avLst/>
              <a:gdLst/>
              <a:ahLst/>
              <a:cxnLst/>
              <a:rect l="l" t="t" r="r" b="b"/>
              <a:pathLst>
                <a:path w="5990" h="3846" extrusionOk="0">
                  <a:moveTo>
                    <a:pt x="407" y="1"/>
                  </a:moveTo>
                  <a:cubicBezTo>
                    <a:pt x="259" y="222"/>
                    <a:pt x="149" y="481"/>
                    <a:pt x="1" y="703"/>
                  </a:cubicBezTo>
                  <a:cubicBezTo>
                    <a:pt x="296" y="1036"/>
                    <a:pt x="518" y="1294"/>
                    <a:pt x="814" y="1627"/>
                  </a:cubicBezTo>
                  <a:lnTo>
                    <a:pt x="5842" y="3845"/>
                  </a:lnTo>
                  <a:lnTo>
                    <a:pt x="5694" y="3698"/>
                  </a:lnTo>
                  <a:cubicBezTo>
                    <a:pt x="5805" y="3513"/>
                    <a:pt x="5879" y="3365"/>
                    <a:pt x="5990" y="3254"/>
                  </a:cubicBezTo>
                  <a:lnTo>
                    <a:pt x="4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6" name="Google Shape;3046;p70"/>
            <p:cNvSpPr/>
            <p:nvPr/>
          </p:nvSpPr>
          <p:spPr>
            <a:xfrm rot="-2652023">
              <a:off x="2946267" y="3287795"/>
              <a:ext cx="92924" cy="105973"/>
            </a:xfrm>
            <a:custGeom>
              <a:avLst/>
              <a:gdLst/>
              <a:ahLst/>
              <a:cxnLst/>
              <a:rect l="l" t="t" r="r" b="b"/>
              <a:pathLst>
                <a:path w="2108" h="2404" extrusionOk="0">
                  <a:moveTo>
                    <a:pt x="1368" y="0"/>
                  </a:moveTo>
                  <a:lnTo>
                    <a:pt x="0" y="1368"/>
                  </a:lnTo>
                  <a:cubicBezTo>
                    <a:pt x="370" y="1701"/>
                    <a:pt x="740" y="2071"/>
                    <a:pt x="1109" y="2403"/>
                  </a:cubicBezTo>
                  <a:lnTo>
                    <a:pt x="2108" y="703"/>
                  </a:lnTo>
                  <a:cubicBezTo>
                    <a:pt x="1849" y="444"/>
                    <a:pt x="1590" y="222"/>
                    <a:pt x="136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7" name="Google Shape;3047;p70"/>
            <p:cNvSpPr/>
            <p:nvPr/>
          </p:nvSpPr>
          <p:spPr>
            <a:xfrm rot="-2652023">
              <a:off x="2415691" y="2500815"/>
              <a:ext cx="179325" cy="259157"/>
            </a:xfrm>
            <a:custGeom>
              <a:avLst/>
              <a:gdLst/>
              <a:ahLst/>
              <a:cxnLst/>
              <a:rect l="l" t="t" r="r" b="b"/>
              <a:pathLst>
                <a:path w="4068" h="5879" extrusionOk="0">
                  <a:moveTo>
                    <a:pt x="703" y="0"/>
                  </a:moveTo>
                  <a:cubicBezTo>
                    <a:pt x="444" y="148"/>
                    <a:pt x="222" y="296"/>
                    <a:pt x="0" y="370"/>
                  </a:cubicBezTo>
                  <a:lnTo>
                    <a:pt x="3476" y="5878"/>
                  </a:lnTo>
                  <a:cubicBezTo>
                    <a:pt x="3587" y="5767"/>
                    <a:pt x="3772" y="5657"/>
                    <a:pt x="3919" y="5546"/>
                  </a:cubicBezTo>
                  <a:lnTo>
                    <a:pt x="4067" y="5693"/>
                  </a:lnTo>
                  <a:lnTo>
                    <a:pt x="1627" y="739"/>
                  </a:lnTo>
                  <a:cubicBezTo>
                    <a:pt x="1294" y="518"/>
                    <a:pt x="962" y="259"/>
                    <a:pt x="7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8" name="Google Shape;3048;p70"/>
            <p:cNvSpPr/>
            <p:nvPr/>
          </p:nvSpPr>
          <p:spPr>
            <a:xfrm rot="-2652023">
              <a:off x="3284677" y="2568148"/>
              <a:ext cx="190698" cy="130438"/>
            </a:xfrm>
            <a:custGeom>
              <a:avLst/>
              <a:gdLst/>
              <a:ahLst/>
              <a:cxnLst/>
              <a:rect l="l" t="t" r="r" b="b"/>
              <a:pathLst>
                <a:path w="4326" h="2959" extrusionOk="0">
                  <a:moveTo>
                    <a:pt x="0" y="1"/>
                  </a:moveTo>
                  <a:lnTo>
                    <a:pt x="0" y="1"/>
                  </a:lnTo>
                  <a:cubicBezTo>
                    <a:pt x="148" y="186"/>
                    <a:pt x="333" y="445"/>
                    <a:pt x="444" y="629"/>
                  </a:cubicBezTo>
                  <a:cubicBezTo>
                    <a:pt x="370" y="740"/>
                    <a:pt x="259" y="851"/>
                    <a:pt x="148" y="999"/>
                  </a:cubicBezTo>
                  <a:lnTo>
                    <a:pt x="3513" y="2959"/>
                  </a:lnTo>
                  <a:cubicBezTo>
                    <a:pt x="3771" y="2589"/>
                    <a:pt x="4067" y="2256"/>
                    <a:pt x="4326" y="1923"/>
                  </a:cubicBezTo>
                  <a:cubicBezTo>
                    <a:pt x="4030" y="1480"/>
                    <a:pt x="3660" y="1073"/>
                    <a:pt x="3328" y="703"/>
                  </a:cubicBez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9" name="Google Shape;3049;p70"/>
            <p:cNvSpPr/>
            <p:nvPr/>
          </p:nvSpPr>
          <p:spPr>
            <a:xfrm rot="-2652023">
              <a:off x="3317765" y="3193511"/>
              <a:ext cx="138549" cy="189111"/>
            </a:xfrm>
            <a:custGeom>
              <a:avLst/>
              <a:gdLst/>
              <a:ahLst/>
              <a:cxnLst/>
              <a:rect l="l" t="t" r="r" b="b"/>
              <a:pathLst>
                <a:path w="3143" h="4290" extrusionOk="0">
                  <a:moveTo>
                    <a:pt x="0" y="1"/>
                  </a:moveTo>
                  <a:lnTo>
                    <a:pt x="813" y="3328"/>
                  </a:lnTo>
                  <a:lnTo>
                    <a:pt x="2070" y="4289"/>
                  </a:lnTo>
                  <a:cubicBezTo>
                    <a:pt x="2440" y="4031"/>
                    <a:pt x="2773" y="3698"/>
                    <a:pt x="3143" y="3402"/>
                  </a:cubicBezTo>
                  <a:lnTo>
                    <a:pt x="998" y="149"/>
                  </a:lnTo>
                  <a:cubicBezTo>
                    <a:pt x="813" y="260"/>
                    <a:pt x="739" y="371"/>
                    <a:pt x="592" y="445"/>
                  </a:cubicBezTo>
                  <a:cubicBezTo>
                    <a:pt x="370" y="334"/>
                    <a:pt x="185" y="149"/>
                    <a:pt x="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0" name="Google Shape;3050;p70"/>
            <p:cNvSpPr/>
            <p:nvPr/>
          </p:nvSpPr>
          <p:spPr>
            <a:xfrm rot="-2652023">
              <a:off x="2935205" y="2540740"/>
              <a:ext cx="102711" cy="91293"/>
            </a:xfrm>
            <a:custGeom>
              <a:avLst/>
              <a:gdLst/>
              <a:ahLst/>
              <a:cxnLst/>
              <a:rect l="l" t="t" r="r" b="b"/>
              <a:pathLst>
                <a:path w="2330" h="2071" extrusionOk="0">
                  <a:moveTo>
                    <a:pt x="1294" y="0"/>
                  </a:moveTo>
                  <a:lnTo>
                    <a:pt x="0" y="1368"/>
                  </a:lnTo>
                  <a:lnTo>
                    <a:pt x="666" y="2070"/>
                  </a:lnTo>
                  <a:lnTo>
                    <a:pt x="2329" y="1035"/>
                  </a:lnTo>
                  <a:lnTo>
                    <a:pt x="129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1" name="Google Shape;3051;p70"/>
            <p:cNvSpPr/>
            <p:nvPr/>
          </p:nvSpPr>
          <p:spPr>
            <a:xfrm rot="-2652023">
              <a:off x="2382770" y="2542387"/>
              <a:ext cx="66872" cy="65197"/>
            </a:xfrm>
            <a:custGeom>
              <a:avLst/>
              <a:gdLst/>
              <a:ahLst/>
              <a:cxnLst/>
              <a:rect l="l" t="t" r="r" b="b"/>
              <a:pathLst>
                <a:path w="1517" h="1479" extrusionOk="0">
                  <a:moveTo>
                    <a:pt x="1110" y="0"/>
                  </a:moveTo>
                  <a:lnTo>
                    <a:pt x="1" y="111"/>
                  </a:lnTo>
                  <a:lnTo>
                    <a:pt x="1517" y="1479"/>
                  </a:lnTo>
                  <a:lnTo>
                    <a:pt x="1369" y="592"/>
                  </a:lnTo>
                  <a:lnTo>
                    <a:pt x="111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2" name="Google Shape;3052;p70"/>
            <p:cNvSpPr/>
            <p:nvPr/>
          </p:nvSpPr>
          <p:spPr>
            <a:xfrm rot="-2652023">
              <a:off x="2352863" y="2415454"/>
              <a:ext cx="153228" cy="114877"/>
            </a:xfrm>
            <a:custGeom>
              <a:avLst/>
              <a:gdLst/>
              <a:ahLst/>
              <a:cxnLst/>
              <a:rect l="l" t="t" r="r" b="b"/>
              <a:pathLst>
                <a:path w="3476" h="2606" extrusionOk="0">
                  <a:moveTo>
                    <a:pt x="2403" y="1"/>
                  </a:moveTo>
                  <a:cubicBezTo>
                    <a:pt x="2174" y="1"/>
                    <a:pt x="1941" y="67"/>
                    <a:pt x="1738" y="203"/>
                  </a:cubicBezTo>
                  <a:lnTo>
                    <a:pt x="740" y="831"/>
                  </a:lnTo>
                  <a:cubicBezTo>
                    <a:pt x="185" y="1201"/>
                    <a:pt x="0" y="1940"/>
                    <a:pt x="370" y="2495"/>
                  </a:cubicBezTo>
                  <a:lnTo>
                    <a:pt x="481" y="2606"/>
                  </a:lnTo>
                  <a:lnTo>
                    <a:pt x="3476" y="646"/>
                  </a:lnTo>
                  <a:lnTo>
                    <a:pt x="3365" y="572"/>
                  </a:lnTo>
                  <a:cubicBezTo>
                    <a:pt x="3177" y="198"/>
                    <a:pt x="2797" y="1"/>
                    <a:pt x="24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3" name="Google Shape;3053;p70"/>
            <p:cNvSpPr/>
            <p:nvPr/>
          </p:nvSpPr>
          <p:spPr>
            <a:xfrm rot="-2652023">
              <a:off x="2388801" y="3324142"/>
              <a:ext cx="65241" cy="66872"/>
            </a:xfrm>
            <a:custGeom>
              <a:avLst/>
              <a:gdLst/>
              <a:ahLst/>
              <a:cxnLst/>
              <a:rect l="l" t="t" r="r" b="b"/>
              <a:pathLst>
                <a:path w="1480" h="1517" extrusionOk="0">
                  <a:moveTo>
                    <a:pt x="38" y="1"/>
                  </a:moveTo>
                  <a:lnTo>
                    <a:pt x="1" y="1147"/>
                  </a:lnTo>
                  <a:lnTo>
                    <a:pt x="555" y="1369"/>
                  </a:lnTo>
                  <a:lnTo>
                    <a:pt x="1479" y="1517"/>
                  </a:lnTo>
                  <a:lnTo>
                    <a:pt x="3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4" name="Google Shape;3054;p70"/>
            <p:cNvSpPr/>
            <p:nvPr/>
          </p:nvSpPr>
          <p:spPr>
            <a:xfrm rot="-2652023">
              <a:off x="2377252" y="3395667"/>
              <a:ext cx="117390" cy="145338"/>
            </a:xfrm>
            <a:custGeom>
              <a:avLst/>
              <a:gdLst/>
              <a:ahLst/>
              <a:cxnLst/>
              <a:rect l="l" t="t" r="r" b="b"/>
              <a:pathLst>
                <a:path w="2663" h="3297" extrusionOk="0">
                  <a:moveTo>
                    <a:pt x="1945" y="0"/>
                  </a:moveTo>
                  <a:cubicBezTo>
                    <a:pt x="1528" y="0"/>
                    <a:pt x="1117" y="213"/>
                    <a:pt x="925" y="598"/>
                  </a:cubicBezTo>
                  <a:lnTo>
                    <a:pt x="296" y="1596"/>
                  </a:lnTo>
                  <a:cubicBezTo>
                    <a:pt x="0" y="2150"/>
                    <a:pt x="185" y="2927"/>
                    <a:pt x="740" y="3223"/>
                  </a:cubicBezTo>
                  <a:lnTo>
                    <a:pt x="814" y="3296"/>
                  </a:lnTo>
                  <a:lnTo>
                    <a:pt x="2662" y="228"/>
                  </a:lnTo>
                  <a:lnTo>
                    <a:pt x="2588" y="191"/>
                  </a:lnTo>
                  <a:cubicBezTo>
                    <a:pt x="2394" y="62"/>
                    <a:pt x="2169" y="0"/>
                    <a:pt x="19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5" name="Google Shape;3055;p70"/>
            <p:cNvSpPr/>
            <p:nvPr/>
          </p:nvSpPr>
          <p:spPr>
            <a:xfrm rot="-2652023">
              <a:off x="3704081" y="2829303"/>
              <a:ext cx="251002" cy="259157"/>
            </a:xfrm>
            <a:custGeom>
              <a:avLst/>
              <a:gdLst/>
              <a:ahLst/>
              <a:cxnLst/>
              <a:rect l="l" t="t" r="r" b="b"/>
              <a:pathLst>
                <a:path w="5694" h="5879" extrusionOk="0">
                  <a:moveTo>
                    <a:pt x="5176" y="0"/>
                  </a:moveTo>
                  <a:lnTo>
                    <a:pt x="0" y="5398"/>
                  </a:lnTo>
                  <a:lnTo>
                    <a:pt x="518" y="5879"/>
                  </a:lnTo>
                  <a:lnTo>
                    <a:pt x="5694" y="481"/>
                  </a:lnTo>
                  <a:lnTo>
                    <a:pt x="517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6" name="Google Shape;3056;p70"/>
            <p:cNvSpPr/>
            <p:nvPr/>
          </p:nvSpPr>
          <p:spPr>
            <a:xfrm rot="-2652023">
              <a:off x="1860278" y="3227899"/>
              <a:ext cx="98743" cy="172977"/>
            </a:xfrm>
            <a:custGeom>
              <a:avLst/>
              <a:gdLst/>
              <a:ahLst/>
              <a:cxnLst/>
              <a:rect l="l" t="t" r="r" b="b"/>
              <a:pathLst>
                <a:path w="2240" h="3924" extrusionOk="0">
                  <a:moveTo>
                    <a:pt x="1639" y="0"/>
                  </a:moveTo>
                  <a:cubicBezTo>
                    <a:pt x="1612" y="0"/>
                    <a:pt x="1582" y="6"/>
                    <a:pt x="1551" y="19"/>
                  </a:cubicBezTo>
                  <a:cubicBezTo>
                    <a:pt x="1255" y="93"/>
                    <a:pt x="220" y="2496"/>
                    <a:pt x="146" y="2792"/>
                  </a:cubicBezTo>
                  <a:cubicBezTo>
                    <a:pt x="1" y="3255"/>
                    <a:pt x="356" y="3924"/>
                    <a:pt x="748" y="3924"/>
                  </a:cubicBezTo>
                  <a:cubicBezTo>
                    <a:pt x="856" y="3924"/>
                    <a:pt x="966" y="3873"/>
                    <a:pt x="1070" y="3753"/>
                  </a:cubicBezTo>
                  <a:cubicBezTo>
                    <a:pt x="1672" y="3045"/>
                    <a:pt x="2239" y="0"/>
                    <a:pt x="16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7" name="Google Shape;3057;p70"/>
            <p:cNvSpPr/>
            <p:nvPr/>
          </p:nvSpPr>
          <p:spPr>
            <a:xfrm rot="-2652023">
              <a:off x="1811759" y="2578728"/>
              <a:ext cx="187392" cy="81728"/>
            </a:xfrm>
            <a:custGeom>
              <a:avLst/>
              <a:gdLst/>
              <a:ahLst/>
              <a:cxnLst/>
              <a:rect l="l" t="t" r="r" b="b"/>
              <a:pathLst>
                <a:path w="4251" h="1854" extrusionOk="0">
                  <a:moveTo>
                    <a:pt x="3042" y="0"/>
                  </a:moveTo>
                  <a:cubicBezTo>
                    <a:pt x="2958" y="0"/>
                    <a:pt x="2877" y="11"/>
                    <a:pt x="2801" y="35"/>
                  </a:cubicBezTo>
                  <a:cubicBezTo>
                    <a:pt x="2505" y="146"/>
                    <a:pt x="176" y="1255"/>
                    <a:pt x="65" y="1551"/>
                  </a:cubicBezTo>
                  <a:cubicBezTo>
                    <a:pt x="0" y="1766"/>
                    <a:pt x="231" y="1853"/>
                    <a:pt x="608" y="1853"/>
                  </a:cubicBezTo>
                  <a:cubicBezTo>
                    <a:pt x="1524" y="1853"/>
                    <a:pt x="3302" y="1341"/>
                    <a:pt x="3799" y="922"/>
                  </a:cubicBezTo>
                  <a:cubicBezTo>
                    <a:pt x="4250" y="503"/>
                    <a:pt x="3606" y="0"/>
                    <a:pt x="30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8" name="Google Shape;3058;p70"/>
            <p:cNvSpPr/>
            <p:nvPr/>
          </p:nvSpPr>
          <p:spPr>
            <a:xfrm rot="-2652023">
              <a:off x="1686342" y="2779071"/>
              <a:ext cx="379765" cy="384085"/>
            </a:xfrm>
            <a:custGeom>
              <a:avLst/>
              <a:gdLst/>
              <a:ahLst/>
              <a:cxnLst/>
              <a:rect l="l" t="t" r="r" b="b"/>
              <a:pathLst>
                <a:path w="8615" h="8713" extrusionOk="0">
                  <a:moveTo>
                    <a:pt x="7723" y="0"/>
                  </a:moveTo>
                  <a:cubicBezTo>
                    <a:pt x="7559" y="0"/>
                    <a:pt x="7392" y="54"/>
                    <a:pt x="7247" y="169"/>
                  </a:cubicBezTo>
                  <a:cubicBezTo>
                    <a:pt x="4474" y="2129"/>
                    <a:pt x="2071" y="4643"/>
                    <a:pt x="222" y="7490"/>
                  </a:cubicBezTo>
                  <a:cubicBezTo>
                    <a:pt x="1" y="7859"/>
                    <a:pt x="112" y="8377"/>
                    <a:pt x="481" y="8599"/>
                  </a:cubicBezTo>
                  <a:cubicBezTo>
                    <a:pt x="609" y="8676"/>
                    <a:pt x="747" y="8713"/>
                    <a:pt x="880" y="8713"/>
                  </a:cubicBezTo>
                  <a:cubicBezTo>
                    <a:pt x="1132" y="8713"/>
                    <a:pt x="1372" y="8582"/>
                    <a:pt x="1516" y="8340"/>
                  </a:cubicBezTo>
                  <a:cubicBezTo>
                    <a:pt x="3291" y="5641"/>
                    <a:pt x="5546" y="3312"/>
                    <a:pt x="8134" y="1463"/>
                  </a:cubicBezTo>
                  <a:cubicBezTo>
                    <a:pt x="8504" y="1205"/>
                    <a:pt x="8615" y="724"/>
                    <a:pt x="8356" y="354"/>
                  </a:cubicBezTo>
                  <a:cubicBezTo>
                    <a:pt x="8221" y="129"/>
                    <a:pt x="7977" y="0"/>
                    <a:pt x="772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9" name="Google Shape;3059;p70"/>
            <p:cNvSpPr/>
            <p:nvPr/>
          </p:nvSpPr>
          <p:spPr>
            <a:xfrm rot="-2652023">
              <a:off x="1831131" y="2951400"/>
              <a:ext cx="44082" cy="38748"/>
            </a:xfrm>
            <a:custGeom>
              <a:avLst/>
              <a:gdLst/>
              <a:ahLst/>
              <a:cxnLst/>
              <a:rect l="l" t="t" r="r" b="b"/>
              <a:pathLst>
                <a:path w="1000" h="879" extrusionOk="0">
                  <a:moveTo>
                    <a:pt x="674" y="0"/>
                  </a:moveTo>
                  <a:cubicBezTo>
                    <a:pt x="542" y="0"/>
                    <a:pt x="378" y="66"/>
                    <a:pt x="260" y="209"/>
                  </a:cubicBezTo>
                  <a:cubicBezTo>
                    <a:pt x="75" y="430"/>
                    <a:pt x="1" y="726"/>
                    <a:pt x="112" y="800"/>
                  </a:cubicBezTo>
                  <a:cubicBezTo>
                    <a:pt x="166" y="854"/>
                    <a:pt x="240" y="879"/>
                    <a:pt x="322" y="879"/>
                  </a:cubicBezTo>
                  <a:cubicBezTo>
                    <a:pt x="462" y="879"/>
                    <a:pt x="623" y="806"/>
                    <a:pt x="740" y="689"/>
                  </a:cubicBezTo>
                  <a:cubicBezTo>
                    <a:pt x="925" y="430"/>
                    <a:pt x="999" y="172"/>
                    <a:pt x="851" y="61"/>
                  </a:cubicBezTo>
                  <a:cubicBezTo>
                    <a:pt x="811" y="21"/>
                    <a:pt x="748" y="0"/>
                    <a:pt x="67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0" name="Google Shape;3060;p70"/>
            <p:cNvSpPr/>
            <p:nvPr/>
          </p:nvSpPr>
          <p:spPr>
            <a:xfrm rot="-2652023">
              <a:off x="1823626" y="2971415"/>
              <a:ext cx="135331" cy="193960"/>
            </a:xfrm>
            <a:custGeom>
              <a:avLst/>
              <a:gdLst/>
              <a:ahLst/>
              <a:cxnLst/>
              <a:rect l="l" t="t" r="r" b="b"/>
              <a:pathLst>
                <a:path w="3070" h="4400" extrusionOk="0">
                  <a:moveTo>
                    <a:pt x="2441" y="0"/>
                  </a:moveTo>
                  <a:cubicBezTo>
                    <a:pt x="2625" y="296"/>
                    <a:pt x="0" y="4400"/>
                    <a:pt x="0" y="4400"/>
                  </a:cubicBezTo>
                  <a:cubicBezTo>
                    <a:pt x="0" y="4400"/>
                    <a:pt x="1331" y="2367"/>
                    <a:pt x="3069" y="555"/>
                  </a:cubicBezTo>
                  <a:cubicBezTo>
                    <a:pt x="2810" y="333"/>
                    <a:pt x="2441" y="1"/>
                    <a:pt x="24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1" name="Google Shape;3061;p70"/>
            <p:cNvSpPr/>
            <p:nvPr/>
          </p:nvSpPr>
          <p:spPr>
            <a:xfrm rot="-2652023">
              <a:off x="1793488" y="2801765"/>
              <a:ext cx="190742" cy="140224"/>
            </a:xfrm>
            <a:custGeom>
              <a:avLst/>
              <a:gdLst/>
              <a:ahLst/>
              <a:cxnLst/>
              <a:rect l="l" t="t" r="r" b="b"/>
              <a:pathLst>
                <a:path w="4327" h="3181" extrusionOk="0">
                  <a:moveTo>
                    <a:pt x="4326" y="1"/>
                  </a:moveTo>
                  <a:cubicBezTo>
                    <a:pt x="4311" y="11"/>
                    <a:pt x="583" y="2634"/>
                    <a:pt x="43" y="2634"/>
                  </a:cubicBezTo>
                  <a:cubicBezTo>
                    <a:pt x="25" y="2634"/>
                    <a:pt x="11" y="2631"/>
                    <a:pt x="1" y="2625"/>
                  </a:cubicBezTo>
                  <a:lnTo>
                    <a:pt x="1" y="2625"/>
                  </a:lnTo>
                  <a:cubicBezTo>
                    <a:pt x="1" y="2626"/>
                    <a:pt x="370" y="2995"/>
                    <a:pt x="629" y="3180"/>
                  </a:cubicBezTo>
                  <a:cubicBezTo>
                    <a:pt x="2325" y="1410"/>
                    <a:pt x="4315" y="8"/>
                    <a:pt x="43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2" name="Google Shape;3062;p70"/>
            <p:cNvSpPr/>
            <p:nvPr/>
          </p:nvSpPr>
          <p:spPr>
            <a:xfrm rot="-2652023">
              <a:off x="2231003" y="3170696"/>
              <a:ext cx="68459" cy="132025"/>
            </a:xfrm>
            <a:custGeom>
              <a:avLst/>
              <a:gdLst/>
              <a:ahLst/>
              <a:cxnLst/>
              <a:rect l="l" t="t" r="r" b="b"/>
              <a:pathLst>
                <a:path w="1553" h="2995" extrusionOk="0">
                  <a:moveTo>
                    <a:pt x="1553" y="0"/>
                  </a:moveTo>
                  <a:lnTo>
                    <a:pt x="0" y="2477"/>
                  </a:lnTo>
                  <a:lnTo>
                    <a:pt x="555" y="2995"/>
                  </a:lnTo>
                  <a:lnTo>
                    <a:pt x="155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3" name="Google Shape;3063;p70"/>
            <p:cNvSpPr/>
            <p:nvPr/>
          </p:nvSpPr>
          <p:spPr>
            <a:xfrm rot="-2652023">
              <a:off x="2184885" y="3170031"/>
              <a:ext cx="68503" cy="132069"/>
            </a:xfrm>
            <a:custGeom>
              <a:avLst/>
              <a:gdLst/>
              <a:ahLst/>
              <a:cxnLst/>
              <a:rect l="l" t="t" r="r" b="b"/>
              <a:pathLst>
                <a:path w="1554" h="2996" extrusionOk="0">
                  <a:moveTo>
                    <a:pt x="1554" y="1"/>
                  </a:moveTo>
                  <a:lnTo>
                    <a:pt x="1" y="2478"/>
                  </a:lnTo>
                  <a:lnTo>
                    <a:pt x="481" y="2995"/>
                  </a:lnTo>
                  <a:lnTo>
                    <a:pt x="155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4" name="Google Shape;3064;p70"/>
            <p:cNvSpPr/>
            <p:nvPr/>
          </p:nvSpPr>
          <p:spPr>
            <a:xfrm rot="-2652023">
              <a:off x="2136235" y="3171100"/>
              <a:ext cx="70134" cy="132025"/>
            </a:xfrm>
            <a:custGeom>
              <a:avLst/>
              <a:gdLst/>
              <a:ahLst/>
              <a:cxnLst/>
              <a:rect l="l" t="t" r="r" b="b"/>
              <a:pathLst>
                <a:path w="1591" h="2995" extrusionOk="0">
                  <a:moveTo>
                    <a:pt x="1590" y="0"/>
                  </a:moveTo>
                  <a:lnTo>
                    <a:pt x="0" y="2477"/>
                  </a:lnTo>
                  <a:lnTo>
                    <a:pt x="518" y="2995"/>
                  </a:lnTo>
                  <a:lnTo>
                    <a:pt x="159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5" name="Google Shape;3065;p70"/>
            <p:cNvSpPr/>
            <p:nvPr/>
          </p:nvSpPr>
          <p:spPr>
            <a:xfrm rot="-2652023">
              <a:off x="2197748" y="2661522"/>
              <a:ext cx="130394" cy="75027"/>
            </a:xfrm>
            <a:custGeom>
              <a:avLst/>
              <a:gdLst/>
              <a:ahLst/>
              <a:cxnLst/>
              <a:rect l="l" t="t" r="r" b="b"/>
              <a:pathLst>
                <a:path w="2958" h="1702" extrusionOk="0">
                  <a:moveTo>
                    <a:pt x="2440" y="1"/>
                  </a:moveTo>
                  <a:lnTo>
                    <a:pt x="0" y="1701"/>
                  </a:lnTo>
                  <a:lnTo>
                    <a:pt x="2958" y="518"/>
                  </a:lnTo>
                  <a:lnTo>
                    <a:pt x="244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6" name="Google Shape;3066;p70"/>
            <p:cNvSpPr/>
            <p:nvPr/>
          </p:nvSpPr>
          <p:spPr>
            <a:xfrm rot="-2652023">
              <a:off x="2151630" y="2660901"/>
              <a:ext cx="130438" cy="74983"/>
            </a:xfrm>
            <a:custGeom>
              <a:avLst/>
              <a:gdLst/>
              <a:ahLst/>
              <a:cxnLst/>
              <a:rect l="l" t="t" r="r" b="b"/>
              <a:pathLst>
                <a:path w="2959" h="1701" extrusionOk="0">
                  <a:moveTo>
                    <a:pt x="2404" y="0"/>
                  </a:moveTo>
                  <a:lnTo>
                    <a:pt x="1" y="1701"/>
                  </a:lnTo>
                  <a:lnTo>
                    <a:pt x="2958" y="518"/>
                  </a:lnTo>
                  <a:lnTo>
                    <a:pt x="240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7" name="Google Shape;3067;p70"/>
            <p:cNvSpPr/>
            <p:nvPr/>
          </p:nvSpPr>
          <p:spPr>
            <a:xfrm rot="-2652023">
              <a:off x="2103217" y="2662510"/>
              <a:ext cx="130394" cy="75027"/>
            </a:xfrm>
            <a:custGeom>
              <a:avLst/>
              <a:gdLst/>
              <a:ahLst/>
              <a:cxnLst/>
              <a:rect l="l" t="t" r="r" b="b"/>
              <a:pathLst>
                <a:path w="2958" h="1702" extrusionOk="0">
                  <a:moveTo>
                    <a:pt x="2477" y="1"/>
                  </a:moveTo>
                  <a:lnTo>
                    <a:pt x="0" y="1701"/>
                  </a:lnTo>
                  <a:lnTo>
                    <a:pt x="2958" y="518"/>
                  </a:lnTo>
                  <a:lnTo>
                    <a:pt x="247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8" name="Google Shape;3068;p70"/>
            <p:cNvSpPr/>
            <p:nvPr/>
          </p:nvSpPr>
          <p:spPr>
            <a:xfrm rot="-2652023">
              <a:off x="3706244" y="3175163"/>
              <a:ext cx="187480" cy="172801"/>
            </a:xfrm>
            <a:custGeom>
              <a:avLst/>
              <a:gdLst/>
              <a:ahLst/>
              <a:cxnLst/>
              <a:rect l="l" t="t" r="r" b="b"/>
              <a:pathLst>
                <a:path w="4253" h="3920" extrusionOk="0">
                  <a:moveTo>
                    <a:pt x="3513" y="1"/>
                  </a:moveTo>
                  <a:lnTo>
                    <a:pt x="1" y="3032"/>
                  </a:lnTo>
                  <a:lnTo>
                    <a:pt x="740" y="3920"/>
                  </a:lnTo>
                  <a:lnTo>
                    <a:pt x="4252" y="888"/>
                  </a:lnTo>
                  <a:lnTo>
                    <a:pt x="351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9" name="Google Shape;3069;p70"/>
            <p:cNvSpPr/>
            <p:nvPr/>
          </p:nvSpPr>
          <p:spPr>
            <a:xfrm rot="-2652023">
              <a:off x="3713816" y="2558776"/>
              <a:ext cx="166277" cy="190742"/>
            </a:xfrm>
            <a:custGeom>
              <a:avLst/>
              <a:gdLst/>
              <a:ahLst/>
              <a:cxnLst/>
              <a:rect l="l" t="t" r="r" b="b"/>
              <a:pathLst>
                <a:path w="3772" h="4327" extrusionOk="0">
                  <a:moveTo>
                    <a:pt x="2884" y="1"/>
                  </a:moveTo>
                  <a:lnTo>
                    <a:pt x="0" y="3624"/>
                  </a:lnTo>
                  <a:lnTo>
                    <a:pt x="924" y="4326"/>
                  </a:lnTo>
                  <a:lnTo>
                    <a:pt x="3771" y="703"/>
                  </a:lnTo>
                  <a:lnTo>
                    <a:pt x="288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3070" name="Google Shape;3070;p70"/>
          <p:cNvCxnSpPr/>
          <p:nvPr/>
        </p:nvCxnSpPr>
        <p:spPr>
          <a:xfrm>
            <a:off x="-12836" y="1193408"/>
            <a:ext cx="9144000" cy="0"/>
          </a:xfrm>
          <a:prstGeom prst="straightConnector1">
            <a:avLst/>
          </a:prstGeom>
          <a:noFill/>
          <a:ln w="38100" cap="flat" cmpd="sng">
            <a:solidFill>
              <a:schemeClr val="dk1"/>
            </a:solidFill>
            <a:prstDash val="solid"/>
            <a:round/>
            <a:headEnd type="none" w="med" len="med"/>
            <a:tailEnd type="none" w="med" len="med"/>
          </a:ln>
        </p:spPr>
      </p:cxnSp>
      <p:grpSp>
        <p:nvGrpSpPr>
          <p:cNvPr id="3071" name="Google Shape;3071;p70"/>
          <p:cNvGrpSpPr/>
          <p:nvPr/>
        </p:nvGrpSpPr>
        <p:grpSpPr>
          <a:xfrm>
            <a:off x="8315593" y="237486"/>
            <a:ext cx="696579" cy="664277"/>
            <a:chOff x="1523350" y="584350"/>
            <a:chExt cx="598950" cy="571175"/>
          </a:xfrm>
        </p:grpSpPr>
        <p:sp>
          <p:nvSpPr>
            <p:cNvPr id="3072" name="Google Shape;3072;p70"/>
            <p:cNvSpPr/>
            <p:nvPr/>
          </p:nvSpPr>
          <p:spPr>
            <a:xfrm>
              <a:off x="1523350" y="584350"/>
              <a:ext cx="598950" cy="571175"/>
            </a:xfrm>
            <a:custGeom>
              <a:avLst/>
              <a:gdLst/>
              <a:ahLst/>
              <a:cxnLst/>
              <a:rect l="l" t="t" r="r" b="b"/>
              <a:pathLst>
                <a:path w="23958" h="22847" extrusionOk="0">
                  <a:moveTo>
                    <a:pt x="11924" y="1"/>
                  </a:moveTo>
                  <a:cubicBezTo>
                    <a:pt x="11563" y="1"/>
                    <a:pt x="11199" y="18"/>
                    <a:pt x="10833" y="52"/>
                  </a:cubicBezTo>
                  <a:cubicBezTo>
                    <a:pt x="4585" y="680"/>
                    <a:pt x="0" y="6263"/>
                    <a:pt x="629" y="12548"/>
                  </a:cubicBezTo>
                  <a:cubicBezTo>
                    <a:pt x="1184" y="18446"/>
                    <a:pt x="6135" y="22847"/>
                    <a:pt x="11936" y="22847"/>
                  </a:cubicBezTo>
                  <a:cubicBezTo>
                    <a:pt x="12317" y="22847"/>
                    <a:pt x="12701" y="22828"/>
                    <a:pt x="13088" y="22789"/>
                  </a:cubicBezTo>
                  <a:cubicBezTo>
                    <a:pt x="19373" y="22160"/>
                    <a:pt x="23957" y="16578"/>
                    <a:pt x="23329" y="10293"/>
                  </a:cubicBezTo>
                  <a:cubicBezTo>
                    <a:pt x="22737" y="4409"/>
                    <a:pt x="17752" y="1"/>
                    <a:pt x="11924" y="1"/>
                  </a:cubicBezTo>
                  <a:close/>
                </a:path>
              </a:pathLst>
            </a:custGeom>
            <a:solidFill>
              <a:schemeClr val="lt1"/>
            </a:solid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73" name="Google Shape;3073;p70"/>
            <p:cNvGrpSpPr/>
            <p:nvPr/>
          </p:nvGrpSpPr>
          <p:grpSpPr>
            <a:xfrm>
              <a:off x="1555700" y="627250"/>
              <a:ext cx="534250" cy="485225"/>
              <a:chOff x="1555700" y="627250"/>
              <a:chExt cx="534250" cy="485225"/>
            </a:xfrm>
          </p:grpSpPr>
          <p:sp>
            <p:nvSpPr>
              <p:cNvPr id="3074" name="Google Shape;3074;p70"/>
              <p:cNvSpPr/>
              <p:nvPr/>
            </p:nvSpPr>
            <p:spPr>
              <a:xfrm>
                <a:off x="1555700" y="627250"/>
                <a:ext cx="534250" cy="485225"/>
              </a:xfrm>
              <a:custGeom>
                <a:avLst/>
                <a:gdLst/>
                <a:ahLst/>
                <a:cxnLst/>
                <a:rect l="l" t="t" r="r" b="b"/>
                <a:pathLst>
                  <a:path w="21370" h="19409" extrusionOk="0">
                    <a:moveTo>
                      <a:pt x="10670" y="0"/>
                    </a:moveTo>
                    <a:cubicBezTo>
                      <a:pt x="9932" y="0"/>
                      <a:pt x="9181" y="84"/>
                      <a:pt x="8430" y="258"/>
                    </a:cubicBezTo>
                    <a:cubicBezTo>
                      <a:pt x="3217" y="1478"/>
                      <a:pt x="0" y="6728"/>
                      <a:pt x="1220" y="11941"/>
                    </a:cubicBezTo>
                    <a:cubicBezTo>
                      <a:pt x="2298" y="16408"/>
                      <a:pt x="6279" y="19409"/>
                      <a:pt x="10676" y="19409"/>
                    </a:cubicBezTo>
                    <a:cubicBezTo>
                      <a:pt x="11411" y="19409"/>
                      <a:pt x="12157" y="19325"/>
                      <a:pt x="12903" y="19151"/>
                    </a:cubicBezTo>
                    <a:cubicBezTo>
                      <a:pt x="18116" y="17930"/>
                      <a:pt x="21370" y="12681"/>
                      <a:pt x="20113" y="7468"/>
                    </a:cubicBezTo>
                    <a:cubicBezTo>
                      <a:pt x="19067" y="3001"/>
                      <a:pt x="15090" y="0"/>
                      <a:pt x="1067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5" name="Google Shape;3075;p70"/>
              <p:cNvSpPr/>
              <p:nvPr/>
            </p:nvSpPr>
            <p:spPr>
              <a:xfrm>
                <a:off x="1722075" y="696550"/>
                <a:ext cx="247725" cy="345700"/>
              </a:xfrm>
              <a:custGeom>
                <a:avLst/>
                <a:gdLst/>
                <a:ahLst/>
                <a:cxnLst/>
                <a:rect l="l" t="t" r="r" b="b"/>
                <a:pathLst>
                  <a:path w="9909" h="13828" extrusionOk="0">
                    <a:moveTo>
                      <a:pt x="4437" y="2330"/>
                    </a:moveTo>
                    <a:cubicBezTo>
                      <a:pt x="5989" y="2330"/>
                      <a:pt x="6840" y="3069"/>
                      <a:pt x="6840" y="4363"/>
                    </a:cubicBezTo>
                    <a:cubicBezTo>
                      <a:pt x="6803" y="5805"/>
                      <a:pt x="5768" y="6618"/>
                      <a:pt x="4178" y="6618"/>
                    </a:cubicBezTo>
                    <a:cubicBezTo>
                      <a:pt x="3697" y="6618"/>
                      <a:pt x="3364" y="6618"/>
                      <a:pt x="3143" y="6544"/>
                    </a:cubicBezTo>
                    <a:lnTo>
                      <a:pt x="3143" y="2478"/>
                    </a:lnTo>
                    <a:cubicBezTo>
                      <a:pt x="3364" y="2404"/>
                      <a:pt x="3808" y="2330"/>
                      <a:pt x="4437" y="2330"/>
                    </a:cubicBezTo>
                    <a:close/>
                    <a:moveTo>
                      <a:pt x="4215" y="0"/>
                    </a:moveTo>
                    <a:cubicBezTo>
                      <a:pt x="2329" y="0"/>
                      <a:pt x="961" y="148"/>
                      <a:pt x="0" y="296"/>
                    </a:cubicBezTo>
                    <a:lnTo>
                      <a:pt x="0" y="13828"/>
                    </a:lnTo>
                    <a:lnTo>
                      <a:pt x="3106" y="13828"/>
                    </a:lnTo>
                    <a:lnTo>
                      <a:pt x="3106" y="8947"/>
                    </a:lnTo>
                    <a:cubicBezTo>
                      <a:pt x="3364" y="8984"/>
                      <a:pt x="3734" y="8984"/>
                      <a:pt x="4178" y="8984"/>
                    </a:cubicBezTo>
                    <a:cubicBezTo>
                      <a:pt x="6026" y="8984"/>
                      <a:pt x="7579" y="8504"/>
                      <a:pt x="8651" y="7543"/>
                    </a:cubicBezTo>
                    <a:cubicBezTo>
                      <a:pt x="9465" y="6766"/>
                      <a:pt x="9908" y="5657"/>
                      <a:pt x="9908" y="4252"/>
                    </a:cubicBezTo>
                    <a:cubicBezTo>
                      <a:pt x="9908" y="2958"/>
                      <a:pt x="9280" y="1812"/>
                      <a:pt x="8429" y="1110"/>
                    </a:cubicBezTo>
                    <a:cubicBezTo>
                      <a:pt x="7505" y="370"/>
                      <a:pt x="6137" y="0"/>
                      <a:pt x="42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 name="Rectangle 4"/>
          <p:cNvSpPr/>
          <p:nvPr/>
        </p:nvSpPr>
        <p:spPr>
          <a:xfrm>
            <a:off x="2253900" y="2208037"/>
            <a:ext cx="6580914" cy="1457066"/>
          </a:xfrm>
          <a:prstGeom prst="rect">
            <a:avLst/>
          </a:prstGeom>
        </p:spPr>
        <p:txBody>
          <a:bodyPr wrap="square">
            <a:spAutoFit/>
          </a:bodyPr>
          <a:lstStyle/>
          <a:p>
            <a:pPr algn="just">
              <a:lnSpc>
                <a:spcPct val="107000"/>
              </a:lnSpc>
              <a:spcAft>
                <a:spcPts val="800"/>
              </a:spcAft>
            </a:pPr>
            <a:r>
              <a:rPr lang="en-US" sz="1200" dirty="0">
                <a:latin typeface="Barlow" panose="00000500000000000000" pitchFamily="2" charset="0"/>
                <a:ea typeface="Calibri" panose="020F0502020204030204" pitchFamily="34" charset="0"/>
                <a:cs typeface="Times New Roman" panose="02020603050405020304" pitchFamily="18" charset="0"/>
              </a:rPr>
              <a:t>Through this project, a multilevel parking system can be constructed which is necessary for parking management, especially in busy cities. To conduct this experiment, microprocessor and embedded systems, digital logic components such as logic gates, servo motor, sensors, Arduino board, 7-segment display were used. The main objective of this project is- To develop a system to avoid overcrowding and congestion in the parking space. To show proper automated space availability response to user by opening gate for whether any level or which level has vacant parking space or not for avoiding extra vehicle entrance jam and handling car parking safety.</a:t>
            </a:r>
          </a:p>
        </p:txBody>
      </p:sp>
    </p:spTree>
    <p:extLst>
      <p:ext uri="{BB962C8B-B14F-4D97-AF65-F5344CB8AC3E}">
        <p14:creationId xmlns:p14="http://schemas.microsoft.com/office/powerpoint/2010/main" val="36909120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443"/>
        <p:cNvGrpSpPr/>
        <p:nvPr/>
      </p:nvGrpSpPr>
      <p:grpSpPr>
        <a:xfrm>
          <a:off x="0" y="0"/>
          <a:ext cx="0" cy="0"/>
          <a:chOff x="0" y="0"/>
          <a:chExt cx="0" cy="0"/>
        </a:xfrm>
      </p:grpSpPr>
      <p:sp>
        <p:nvSpPr>
          <p:cNvPr id="3444" name="Google Shape;3444;p75"/>
          <p:cNvSpPr txBox="1">
            <a:spLocks noGrp="1"/>
          </p:cNvSpPr>
          <p:nvPr>
            <p:ph type="title"/>
          </p:nvPr>
        </p:nvSpPr>
        <p:spPr>
          <a:xfrm>
            <a:off x="3353353" y="817910"/>
            <a:ext cx="4977300" cy="80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Components</a:t>
            </a:r>
            <a:endParaRPr dirty="0">
              <a:solidFill>
                <a:schemeClr val="dk2"/>
              </a:solidFill>
            </a:endParaRPr>
          </a:p>
        </p:txBody>
      </p:sp>
      <p:sp>
        <p:nvSpPr>
          <p:cNvPr id="3445" name="Google Shape;3445;p75"/>
          <p:cNvSpPr txBox="1">
            <a:spLocks noGrp="1"/>
          </p:cNvSpPr>
          <p:nvPr>
            <p:ph type="title" idx="2"/>
          </p:nvPr>
        </p:nvSpPr>
        <p:spPr>
          <a:xfrm>
            <a:off x="1881853" y="138256"/>
            <a:ext cx="1471500" cy="1471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58" name="Google Shape;2152;p62"/>
          <p:cNvSpPr/>
          <p:nvPr/>
        </p:nvSpPr>
        <p:spPr>
          <a:xfrm>
            <a:off x="1419907" y="1991109"/>
            <a:ext cx="730800" cy="730800"/>
          </a:xfrm>
          <a:prstGeom prst="roundRect">
            <a:avLst>
              <a:gd name="adj" fmla="val 16667"/>
            </a:avLst>
          </a:prstGeom>
          <a:solidFill>
            <a:schemeClr val="dk2"/>
          </a:solid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3000" b="1" dirty="0">
                <a:solidFill>
                  <a:schemeClr val="bg1"/>
                </a:solidFill>
                <a:latin typeface="Antonio" panose="020B0604020202020204" charset="0"/>
              </a:rPr>
              <a:t>1</a:t>
            </a:r>
            <a:endParaRPr sz="3000" b="1" dirty="0">
              <a:solidFill>
                <a:schemeClr val="bg1"/>
              </a:solidFill>
              <a:latin typeface="Antonio" panose="020B0604020202020204" charset="0"/>
            </a:endParaRPr>
          </a:p>
        </p:txBody>
      </p:sp>
      <p:sp>
        <p:nvSpPr>
          <p:cNvPr id="59" name="Google Shape;2153;p62"/>
          <p:cNvSpPr/>
          <p:nvPr/>
        </p:nvSpPr>
        <p:spPr>
          <a:xfrm>
            <a:off x="2893939" y="1991109"/>
            <a:ext cx="730800" cy="730800"/>
          </a:xfrm>
          <a:prstGeom prst="roundRect">
            <a:avLst>
              <a:gd name="adj" fmla="val 16667"/>
            </a:avLst>
          </a:prstGeom>
          <a:solidFill>
            <a:schemeClr val="dk2"/>
          </a:solid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lvl="0" algn="ctr"/>
            <a:r>
              <a:rPr lang="en-US" sz="3000" b="1" dirty="0">
                <a:solidFill>
                  <a:schemeClr val="bg1"/>
                </a:solidFill>
                <a:latin typeface="Antonio" panose="020B0604020202020204" charset="0"/>
              </a:rPr>
              <a:t>2</a:t>
            </a:r>
          </a:p>
        </p:txBody>
      </p:sp>
      <p:sp>
        <p:nvSpPr>
          <p:cNvPr id="60" name="Google Shape;2154;p62"/>
          <p:cNvSpPr/>
          <p:nvPr/>
        </p:nvSpPr>
        <p:spPr>
          <a:xfrm>
            <a:off x="4367971" y="1969702"/>
            <a:ext cx="730800" cy="730800"/>
          </a:xfrm>
          <a:prstGeom prst="roundRect">
            <a:avLst>
              <a:gd name="adj" fmla="val 16667"/>
            </a:avLst>
          </a:prstGeom>
          <a:solidFill>
            <a:schemeClr val="dk2"/>
          </a:solid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lvl="0" algn="ctr"/>
            <a:r>
              <a:rPr lang="en-US" sz="3000" b="1" dirty="0">
                <a:solidFill>
                  <a:schemeClr val="bg1"/>
                </a:solidFill>
                <a:latin typeface="Antonio" panose="020B0604020202020204" charset="0"/>
              </a:rPr>
              <a:t>3</a:t>
            </a:r>
          </a:p>
        </p:txBody>
      </p:sp>
      <p:sp>
        <p:nvSpPr>
          <p:cNvPr id="61" name="Google Shape;2155;p62"/>
          <p:cNvSpPr/>
          <p:nvPr/>
        </p:nvSpPr>
        <p:spPr>
          <a:xfrm>
            <a:off x="5842003" y="1985072"/>
            <a:ext cx="730800" cy="730800"/>
          </a:xfrm>
          <a:prstGeom prst="roundRect">
            <a:avLst>
              <a:gd name="adj" fmla="val 16667"/>
            </a:avLst>
          </a:prstGeom>
          <a:solidFill>
            <a:schemeClr val="dk2"/>
          </a:solid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lvl="0" algn="ctr"/>
            <a:r>
              <a:rPr lang="en-US" sz="3000" b="1" dirty="0">
                <a:solidFill>
                  <a:schemeClr val="bg1"/>
                </a:solidFill>
                <a:latin typeface="Antonio" panose="020B0604020202020204" charset="0"/>
              </a:rPr>
              <a:t>4</a:t>
            </a:r>
          </a:p>
        </p:txBody>
      </p:sp>
      <p:sp>
        <p:nvSpPr>
          <p:cNvPr id="64" name="Google Shape;2159;p62"/>
          <p:cNvSpPr txBox="1">
            <a:spLocks/>
          </p:cNvSpPr>
          <p:nvPr/>
        </p:nvSpPr>
        <p:spPr>
          <a:xfrm>
            <a:off x="2423608" y="2715757"/>
            <a:ext cx="1710600" cy="4758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b="1" dirty="0"/>
              <a:t>NOT Gate</a:t>
            </a:r>
            <a:endParaRPr lang="en-US" sz="3000" b="1" dirty="0">
              <a:latin typeface="Antonio" panose="020B0604020202020204" charset="0"/>
            </a:endParaRPr>
          </a:p>
        </p:txBody>
      </p:sp>
      <p:sp>
        <p:nvSpPr>
          <p:cNvPr id="66" name="Google Shape;2161;p62"/>
          <p:cNvSpPr txBox="1">
            <a:spLocks/>
          </p:cNvSpPr>
          <p:nvPr/>
        </p:nvSpPr>
        <p:spPr>
          <a:xfrm>
            <a:off x="893836" y="2715871"/>
            <a:ext cx="1710600" cy="616777"/>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b="1" dirty="0"/>
              <a:t>3 input NAND Gate</a:t>
            </a:r>
            <a:endParaRPr lang="en-US" dirty="0"/>
          </a:p>
        </p:txBody>
      </p:sp>
      <p:sp>
        <p:nvSpPr>
          <p:cNvPr id="83" name="Google Shape;2159;p62"/>
          <p:cNvSpPr txBox="1">
            <a:spLocks/>
          </p:cNvSpPr>
          <p:nvPr/>
        </p:nvSpPr>
        <p:spPr>
          <a:xfrm>
            <a:off x="3876587" y="2711633"/>
            <a:ext cx="1710600" cy="4758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b="1" dirty="0"/>
              <a:t>Breadboard </a:t>
            </a:r>
            <a:endParaRPr lang="en-US" sz="3000" b="1" dirty="0">
              <a:latin typeface="Antonio" panose="020B0604020202020204" charset="0"/>
            </a:endParaRPr>
          </a:p>
        </p:txBody>
      </p:sp>
      <p:sp>
        <p:nvSpPr>
          <p:cNvPr id="84" name="Google Shape;2159;p62"/>
          <p:cNvSpPr txBox="1">
            <a:spLocks/>
          </p:cNvSpPr>
          <p:nvPr/>
        </p:nvSpPr>
        <p:spPr>
          <a:xfrm>
            <a:off x="5352103" y="2710510"/>
            <a:ext cx="1710600" cy="4758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b="1" dirty="0"/>
              <a:t>16X2 LCD Display</a:t>
            </a:r>
            <a:endParaRPr lang="en-US" sz="3000" b="1" dirty="0">
              <a:latin typeface="Antonio" panose="020B0604020202020204" charset="0"/>
            </a:endParaRPr>
          </a:p>
        </p:txBody>
      </p:sp>
      <p:sp>
        <p:nvSpPr>
          <p:cNvPr id="85" name="Google Shape;2152;p62"/>
          <p:cNvSpPr/>
          <p:nvPr/>
        </p:nvSpPr>
        <p:spPr>
          <a:xfrm>
            <a:off x="1400197" y="3665471"/>
            <a:ext cx="730800" cy="730800"/>
          </a:xfrm>
          <a:prstGeom prst="roundRect">
            <a:avLst>
              <a:gd name="adj" fmla="val 16667"/>
            </a:avLst>
          </a:prstGeom>
          <a:solidFill>
            <a:schemeClr val="dk2"/>
          </a:solid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lvl="0" algn="ctr"/>
            <a:r>
              <a:rPr lang="en-US" sz="3000" b="1" dirty="0">
                <a:solidFill>
                  <a:schemeClr val="bg1"/>
                </a:solidFill>
                <a:latin typeface="Antonio" panose="020B0604020202020204" charset="0"/>
              </a:rPr>
              <a:t>5</a:t>
            </a:r>
          </a:p>
        </p:txBody>
      </p:sp>
      <p:sp>
        <p:nvSpPr>
          <p:cNvPr id="86" name="Google Shape;2153;p62"/>
          <p:cNvSpPr/>
          <p:nvPr/>
        </p:nvSpPr>
        <p:spPr>
          <a:xfrm>
            <a:off x="2874229" y="3665471"/>
            <a:ext cx="730800" cy="730800"/>
          </a:xfrm>
          <a:prstGeom prst="roundRect">
            <a:avLst>
              <a:gd name="adj" fmla="val 16667"/>
            </a:avLst>
          </a:prstGeom>
          <a:solidFill>
            <a:schemeClr val="dk2"/>
          </a:solid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lvl="0" algn="ctr"/>
            <a:r>
              <a:rPr lang="en-US" sz="3000" b="1" dirty="0">
                <a:solidFill>
                  <a:schemeClr val="bg1"/>
                </a:solidFill>
                <a:latin typeface="Antonio" panose="020B0604020202020204" charset="0"/>
              </a:rPr>
              <a:t>6</a:t>
            </a:r>
          </a:p>
        </p:txBody>
      </p:sp>
      <p:sp>
        <p:nvSpPr>
          <p:cNvPr id="87" name="Google Shape;2154;p62"/>
          <p:cNvSpPr/>
          <p:nvPr/>
        </p:nvSpPr>
        <p:spPr>
          <a:xfrm>
            <a:off x="4348261" y="3644064"/>
            <a:ext cx="730800" cy="730800"/>
          </a:xfrm>
          <a:prstGeom prst="roundRect">
            <a:avLst>
              <a:gd name="adj" fmla="val 16667"/>
            </a:avLst>
          </a:prstGeom>
          <a:solidFill>
            <a:schemeClr val="dk2"/>
          </a:solid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lvl="0" algn="ctr"/>
            <a:r>
              <a:rPr lang="en-US" sz="3000" b="1" dirty="0">
                <a:solidFill>
                  <a:schemeClr val="bg1"/>
                </a:solidFill>
                <a:latin typeface="Antonio" panose="020B0604020202020204" charset="0"/>
              </a:rPr>
              <a:t>7</a:t>
            </a:r>
          </a:p>
        </p:txBody>
      </p:sp>
      <p:sp>
        <p:nvSpPr>
          <p:cNvPr id="88" name="Google Shape;2155;p62"/>
          <p:cNvSpPr/>
          <p:nvPr/>
        </p:nvSpPr>
        <p:spPr>
          <a:xfrm>
            <a:off x="5822293" y="3659434"/>
            <a:ext cx="730800" cy="730800"/>
          </a:xfrm>
          <a:prstGeom prst="roundRect">
            <a:avLst>
              <a:gd name="adj" fmla="val 16667"/>
            </a:avLst>
          </a:prstGeom>
          <a:solidFill>
            <a:schemeClr val="dk2"/>
          </a:solid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lvl="0" algn="ctr"/>
            <a:r>
              <a:rPr lang="en-US" sz="3000" b="1" dirty="0">
                <a:solidFill>
                  <a:schemeClr val="bg1"/>
                </a:solidFill>
                <a:latin typeface="Antonio" panose="020B0604020202020204" charset="0"/>
              </a:rPr>
              <a:t>8</a:t>
            </a:r>
          </a:p>
        </p:txBody>
      </p:sp>
      <p:sp>
        <p:nvSpPr>
          <p:cNvPr id="89" name="Google Shape;2159;p62"/>
          <p:cNvSpPr txBox="1">
            <a:spLocks/>
          </p:cNvSpPr>
          <p:nvPr/>
        </p:nvSpPr>
        <p:spPr>
          <a:xfrm>
            <a:off x="2403898" y="4390119"/>
            <a:ext cx="1710600" cy="4758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b="1" dirty="0"/>
              <a:t>Jumper Wire </a:t>
            </a:r>
            <a:endParaRPr lang="en-US" sz="3000" b="1" dirty="0">
              <a:latin typeface="Antonio" panose="020B0604020202020204" charset="0"/>
            </a:endParaRPr>
          </a:p>
        </p:txBody>
      </p:sp>
      <p:sp>
        <p:nvSpPr>
          <p:cNvPr id="90" name="Google Shape;2161;p62"/>
          <p:cNvSpPr txBox="1">
            <a:spLocks/>
          </p:cNvSpPr>
          <p:nvPr/>
        </p:nvSpPr>
        <p:spPr>
          <a:xfrm>
            <a:off x="874126" y="4390234"/>
            <a:ext cx="1710600" cy="4758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b="1" dirty="0"/>
              <a:t>Servo Motor</a:t>
            </a:r>
            <a:endParaRPr lang="en-US" dirty="0"/>
          </a:p>
        </p:txBody>
      </p:sp>
      <p:sp>
        <p:nvSpPr>
          <p:cNvPr id="91" name="Google Shape;2159;p62"/>
          <p:cNvSpPr txBox="1">
            <a:spLocks/>
          </p:cNvSpPr>
          <p:nvPr/>
        </p:nvSpPr>
        <p:spPr>
          <a:xfrm>
            <a:off x="3856877" y="4385995"/>
            <a:ext cx="1710600" cy="4758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b="1" dirty="0"/>
              <a:t>IR Sensor</a:t>
            </a:r>
            <a:endParaRPr lang="en-US" sz="3000" b="1" dirty="0">
              <a:latin typeface="Antonio" panose="020B0604020202020204" charset="0"/>
            </a:endParaRPr>
          </a:p>
        </p:txBody>
      </p:sp>
      <p:sp>
        <p:nvSpPr>
          <p:cNvPr id="92" name="Google Shape;2159;p62"/>
          <p:cNvSpPr txBox="1">
            <a:spLocks/>
          </p:cNvSpPr>
          <p:nvPr/>
        </p:nvSpPr>
        <p:spPr>
          <a:xfrm>
            <a:off x="5332393" y="4384872"/>
            <a:ext cx="1937950" cy="4758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b="1" dirty="0"/>
              <a:t>Arduino UNO Board</a:t>
            </a:r>
            <a:endParaRPr lang="en-US" sz="3000" b="1" dirty="0">
              <a:latin typeface="Antonio" panose="020B0604020202020204" charset="0"/>
            </a:endParaRPr>
          </a:p>
        </p:txBody>
      </p:sp>
      <p:grpSp>
        <p:nvGrpSpPr>
          <p:cNvPr id="122" name="Google Shape;5027;p90"/>
          <p:cNvGrpSpPr/>
          <p:nvPr/>
        </p:nvGrpSpPr>
        <p:grpSpPr>
          <a:xfrm rot="10800000">
            <a:off x="8260456" y="2829112"/>
            <a:ext cx="721599" cy="1420225"/>
            <a:chOff x="1648025" y="814350"/>
            <a:chExt cx="968200" cy="1905575"/>
          </a:xfrm>
        </p:grpSpPr>
        <p:sp>
          <p:nvSpPr>
            <p:cNvPr id="123" name="Google Shape;5028;p90"/>
            <p:cNvSpPr/>
            <p:nvPr/>
          </p:nvSpPr>
          <p:spPr>
            <a:xfrm>
              <a:off x="1740575" y="904425"/>
              <a:ext cx="875650" cy="1815500"/>
            </a:xfrm>
            <a:custGeom>
              <a:avLst/>
              <a:gdLst/>
              <a:ahLst/>
              <a:cxnLst/>
              <a:rect l="l" t="t" r="r" b="b"/>
              <a:pathLst>
                <a:path w="35026" h="72620" extrusionOk="0">
                  <a:moveTo>
                    <a:pt x="16646" y="0"/>
                  </a:moveTo>
                  <a:cubicBezTo>
                    <a:pt x="12676" y="0"/>
                    <a:pt x="8674" y="401"/>
                    <a:pt x="6105" y="3003"/>
                  </a:cubicBezTo>
                  <a:cubicBezTo>
                    <a:pt x="3103" y="6005"/>
                    <a:pt x="1635" y="11409"/>
                    <a:pt x="2036" y="15678"/>
                  </a:cubicBezTo>
                  <a:lnTo>
                    <a:pt x="2636" y="22183"/>
                  </a:lnTo>
                  <a:cubicBezTo>
                    <a:pt x="2669" y="22717"/>
                    <a:pt x="2703" y="23250"/>
                    <a:pt x="2669" y="23851"/>
                  </a:cubicBezTo>
                  <a:lnTo>
                    <a:pt x="2636" y="25252"/>
                  </a:lnTo>
                  <a:cubicBezTo>
                    <a:pt x="1" y="25652"/>
                    <a:pt x="434" y="27420"/>
                    <a:pt x="434" y="27420"/>
                  </a:cubicBezTo>
                  <a:lnTo>
                    <a:pt x="2603" y="26886"/>
                  </a:lnTo>
                  <a:lnTo>
                    <a:pt x="1869" y="54773"/>
                  </a:lnTo>
                  <a:cubicBezTo>
                    <a:pt x="1869" y="59543"/>
                    <a:pt x="5705" y="72619"/>
                    <a:pt x="10475" y="72619"/>
                  </a:cubicBezTo>
                  <a:lnTo>
                    <a:pt x="24518" y="72619"/>
                  </a:lnTo>
                  <a:cubicBezTo>
                    <a:pt x="29288" y="72619"/>
                    <a:pt x="33124" y="59543"/>
                    <a:pt x="33124" y="54773"/>
                  </a:cubicBezTo>
                  <a:lnTo>
                    <a:pt x="32391" y="26886"/>
                  </a:lnTo>
                  <a:lnTo>
                    <a:pt x="34559" y="27420"/>
                  </a:lnTo>
                  <a:cubicBezTo>
                    <a:pt x="34559" y="27420"/>
                    <a:pt x="35026" y="25652"/>
                    <a:pt x="32357" y="25252"/>
                  </a:cubicBezTo>
                  <a:lnTo>
                    <a:pt x="32324" y="23851"/>
                  </a:lnTo>
                  <a:cubicBezTo>
                    <a:pt x="32324" y="23317"/>
                    <a:pt x="32324" y="22717"/>
                    <a:pt x="32357" y="22183"/>
                  </a:cubicBezTo>
                  <a:lnTo>
                    <a:pt x="32958" y="15678"/>
                  </a:lnTo>
                  <a:cubicBezTo>
                    <a:pt x="33325" y="11409"/>
                    <a:pt x="31890" y="6005"/>
                    <a:pt x="28888" y="3003"/>
                  </a:cubicBezTo>
                  <a:cubicBezTo>
                    <a:pt x="26320" y="401"/>
                    <a:pt x="22317" y="0"/>
                    <a:pt x="1834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5029;p90"/>
            <p:cNvSpPr/>
            <p:nvPr/>
          </p:nvSpPr>
          <p:spPr>
            <a:xfrm>
              <a:off x="1691375" y="814350"/>
              <a:ext cx="792250" cy="1817175"/>
            </a:xfrm>
            <a:custGeom>
              <a:avLst/>
              <a:gdLst/>
              <a:ahLst/>
              <a:cxnLst/>
              <a:rect l="l" t="t" r="r" b="b"/>
              <a:pathLst>
                <a:path w="31690" h="72687" extrusionOk="0">
                  <a:moveTo>
                    <a:pt x="14978" y="1"/>
                  </a:moveTo>
                  <a:cubicBezTo>
                    <a:pt x="11009" y="1"/>
                    <a:pt x="7006" y="434"/>
                    <a:pt x="4437" y="3003"/>
                  </a:cubicBezTo>
                  <a:cubicBezTo>
                    <a:pt x="1435" y="6005"/>
                    <a:pt x="1" y="11442"/>
                    <a:pt x="401" y="15679"/>
                  </a:cubicBezTo>
                  <a:lnTo>
                    <a:pt x="1001" y="22183"/>
                  </a:lnTo>
                  <a:cubicBezTo>
                    <a:pt x="1068" y="22750"/>
                    <a:pt x="1068" y="23318"/>
                    <a:pt x="1068" y="23851"/>
                  </a:cubicBezTo>
                  <a:lnTo>
                    <a:pt x="234" y="54840"/>
                  </a:lnTo>
                  <a:cubicBezTo>
                    <a:pt x="234" y="59610"/>
                    <a:pt x="4070" y="72686"/>
                    <a:pt x="8807" y="72686"/>
                  </a:cubicBezTo>
                  <a:lnTo>
                    <a:pt x="22850" y="72686"/>
                  </a:lnTo>
                  <a:cubicBezTo>
                    <a:pt x="27620" y="72686"/>
                    <a:pt x="31456" y="59610"/>
                    <a:pt x="31456" y="54840"/>
                  </a:cubicBezTo>
                  <a:lnTo>
                    <a:pt x="30656" y="23851"/>
                  </a:lnTo>
                  <a:cubicBezTo>
                    <a:pt x="30623" y="23284"/>
                    <a:pt x="30656" y="22750"/>
                    <a:pt x="30689" y="22183"/>
                  </a:cubicBezTo>
                  <a:lnTo>
                    <a:pt x="31290" y="15679"/>
                  </a:lnTo>
                  <a:cubicBezTo>
                    <a:pt x="31690" y="11442"/>
                    <a:pt x="30256" y="6005"/>
                    <a:pt x="27253" y="3003"/>
                  </a:cubicBezTo>
                  <a:cubicBezTo>
                    <a:pt x="24652" y="434"/>
                    <a:pt x="20649" y="1"/>
                    <a:pt x="1667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5030;p90"/>
            <p:cNvSpPr/>
            <p:nvPr/>
          </p:nvSpPr>
          <p:spPr>
            <a:xfrm>
              <a:off x="1709725" y="857725"/>
              <a:ext cx="755575" cy="1731250"/>
            </a:xfrm>
            <a:custGeom>
              <a:avLst/>
              <a:gdLst/>
              <a:ahLst/>
              <a:cxnLst/>
              <a:rect l="l" t="t" r="r" b="b"/>
              <a:pathLst>
                <a:path w="30223" h="69250" extrusionOk="0">
                  <a:moveTo>
                    <a:pt x="14277" y="0"/>
                  </a:moveTo>
                  <a:cubicBezTo>
                    <a:pt x="10541" y="0"/>
                    <a:pt x="6705" y="367"/>
                    <a:pt x="4237" y="2836"/>
                  </a:cubicBezTo>
                  <a:cubicBezTo>
                    <a:pt x="1368" y="5704"/>
                    <a:pt x="1" y="10875"/>
                    <a:pt x="367" y="14911"/>
                  </a:cubicBezTo>
                  <a:lnTo>
                    <a:pt x="935" y="21116"/>
                  </a:lnTo>
                  <a:cubicBezTo>
                    <a:pt x="968" y="21683"/>
                    <a:pt x="2569" y="24051"/>
                    <a:pt x="2569" y="24585"/>
                  </a:cubicBezTo>
                  <a:lnTo>
                    <a:pt x="2569" y="53405"/>
                  </a:lnTo>
                  <a:cubicBezTo>
                    <a:pt x="2569" y="57909"/>
                    <a:pt x="3903" y="69250"/>
                    <a:pt x="8407" y="69250"/>
                  </a:cubicBezTo>
                  <a:lnTo>
                    <a:pt x="21783" y="69250"/>
                  </a:lnTo>
                  <a:cubicBezTo>
                    <a:pt x="26286" y="69250"/>
                    <a:pt x="27620" y="57909"/>
                    <a:pt x="27620" y="53405"/>
                  </a:cubicBezTo>
                  <a:lnTo>
                    <a:pt x="27620" y="24585"/>
                  </a:lnTo>
                  <a:cubicBezTo>
                    <a:pt x="27620" y="24051"/>
                    <a:pt x="29221" y="21683"/>
                    <a:pt x="29255" y="21116"/>
                  </a:cubicBezTo>
                  <a:lnTo>
                    <a:pt x="29855" y="14911"/>
                  </a:lnTo>
                  <a:cubicBezTo>
                    <a:pt x="30222" y="10875"/>
                    <a:pt x="28854" y="5704"/>
                    <a:pt x="25952" y="2836"/>
                  </a:cubicBezTo>
                  <a:cubicBezTo>
                    <a:pt x="23517" y="367"/>
                    <a:pt x="19681" y="0"/>
                    <a:pt x="1591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5031;p90"/>
            <p:cNvSpPr/>
            <p:nvPr/>
          </p:nvSpPr>
          <p:spPr>
            <a:xfrm>
              <a:off x="1648025" y="1443975"/>
              <a:ext cx="95075" cy="56725"/>
            </a:xfrm>
            <a:custGeom>
              <a:avLst/>
              <a:gdLst/>
              <a:ahLst/>
              <a:cxnLst/>
              <a:rect l="l" t="t" r="r" b="b"/>
              <a:pathLst>
                <a:path w="3803" h="2269" extrusionOk="0">
                  <a:moveTo>
                    <a:pt x="3803" y="1"/>
                  </a:moveTo>
                  <a:cubicBezTo>
                    <a:pt x="0" y="1"/>
                    <a:pt x="534" y="2269"/>
                    <a:pt x="534" y="2269"/>
                  </a:cubicBezTo>
                  <a:lnTo>
                    <a:pt x="3803" y="1468"/>
                  </a:lnTo>
                  <a:lnTo>
                    <a:pt x="38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5032;p90"/>
            <p:cNvSpPr/>
            <p:nvPr/>
          </p:nvSpPr>
          <p:spPr>
            <a:xfrm>
              <a:off x="1762275" y="1824250"/>
              <a:ext cx="56725" cy="366950"/>
            </a:xfrm>
            <a:custGeom>
              <a:avLst/>
              <a:gdLst/>
              <a:ahLst/>
              <a:cxnLst/>
              <a:rect l="l" t="t" r="r" b="b"/>
              <a:pathLst>
                <a:path w="2269" h="14678" extrusionOk="0">
                  <a:moveTo>
                    <a:pt x="0" y="0"/>
                  </a:moveTo>
                  <a:lnTo>
                    <a:pt x="0" y="301"/>
                  </a:lnTo>
                  <a:cubicBezTo>
                    <a:pt x="0" y="7539"/>
                    <a:pt x="467" y="14678"/>
                    <a:pt x="467" y="14678"/>
                  </a:cubicBezTo>
                  <a:cubicBezTo>
                    <a:pt x="467" y="14678"/>
                    <a:pt x="2268" y="9441"/>
                    <a:pt x="2268" y="7539"/>
                  </a:cubicBezTo>
                  <a:lnTo>
                    <a:pt x="2268" y="467"/>
                  </a:lnTo>
                  <a:cubicBezTo>
                    <a:pt x="1501" y="267"/>
                    <a:pt x="767" y="134"/>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5033;p90"/>
            <p:cNvSpPr/>
            <p:nvPr/>
          </p:nvSpPr>
          <p:spPr>
            <a:xfrm>
              <a:off x="1762275" y="1472325"/>
              <a:ext cx="56725" cy="342775"/>
            </a:xfrm>
            <a:custGeom>
              <a:avLst/>
              <a:gdLst/>
              <a:ahLst/>
              <a:cxnLst/>
              <a:rect l="l" t="t" r="r" b="b"/>
              <a:pathLst>
                <a:path w="2269" h="13711" extrusionOk="0">
                  <a:moveTo>
                    <a:pt x="467" y="1"/>
                  </a:moveTo>
                  <a:cubicBezTo>
                    <a:pt x="467" y="1"/>
                    <a:pt x="100" y="6339"/>
                    <a:pt x="0" y="13043"/>
                  </a:cubicBezTo>
                  <a:cubicBezTo>
                    <a:pt x="801" y="13210"/>
                    <a:pt x="1501" y="13477"/>
                    <a:pt x="2268" y="13710"/>
                  </a:cubicBezTo>
                  <a:lnTo>
                    <a:pt x="2268" y="7139"/>
                  </a:lnTo>
                  <a:cubicBezTo>
                    <a:pt x="2268" y="6005"/>
                    <a:pt x="467" y="1"/>
                    <a:pt x="4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5034;p90"/>
            <p:cNvSpPr/>
            <p:nvPr/>
          </p:nvSpPr>
          <p:spPr>
            <a:xfrm>
              <a:off x="2356025" y="1824250"/>
              <a:ext cx="55900" cy="366950"/>
            </a:xfrm>
            <a:custGeom>
              <a:avLst/>
              <a:gdLst/>
              <a:ahLst/>
              <a:cxnLst/>
              <a:rect l="l" t="t" r="r" b="b"/>
              <a:pathLst>
                <a:path w="2236" h="14678" extrusionOk="0">
                  <a:moveTo>
                    <a:pt x="2235" y="0"/>
                  </a:moveTo>
                  <a:cubicBezTo>
                    <a:pt x="1501" y="134"/>
                    <a:pt x="734" y="267"/>
                    <a:pt x="0" y="467"/>
                  </a:cubicBezTo>
                  <a:lnTo>
                    <a:pt x="0" y="7539"/>
                  </a:lnTo>
                  <a:cubicBezTo>
                    <a:pt x="0" y="9441"/>
                    <a:pt x="1768" y="14678"/>
                    <a:pt x="1768" y="14678"/>
                  </a:cubicBezTo>
                  <a:cubicBezTo>
                    <a:pt x="1768" y="14678"/>
                    <a:pt x="2235" y="7539"/>
                    <a:pt x="2235" y="301"/>
                  </a:cubicBezTo>
                  <a:lnTo>
                    <a:pt x="223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5035;p90"/>
            <p:cNvSpPr/>
            <p:nvPr/>
          </p:nvSpPr>
          <p:spPr>
            <a:xfrm>
              <a:off x="2356025" y="1472325"/>
              <a:ext cx="55900" cy="342775"/>
            </a:xfrm>
            <a:custGeom>
              <a:avLst/>
              <a:gdLst/>
              <a:ahLst/>
              <a:cxnLst/>
              <a:rect l="l" t="t" r="r" b="b"/>
              <a:pathLst>
                <a:path w="2236" h="13711" extrusionOk="0">
                  <a:moveTo>
                    <a:pt x="1768" y="1"/>
                  </a:moveTo>
                  <a:cubicBezTo>
                    <a:pt x="1768" y="1"/>
                    <a:pt x="0" y="6005"/>
                    <a:pt x="0" y="7139"/>
                  </a:cubicBezTo>
                  <a:lnTo>
                    <a:pt x="0" y="13710"/>
                  </a:lnTo>
                  <a:cubicBezTo>
                    <a:pt x="734" y="13477"/>
                    <a:pt x="1501" y="13210"/>
                    <a:pt x="2235" y="13043"/>
                  </a:cubicBezTo>
                  <a:cubicBezTo>
                    <a:pt x="2169" y="6339"/>
                    <a:pt x="1768" y="1"/>
                    <a:pt x="17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5036;p90"/>
            <p:cNvSpPr/>
            <p:nvPr/>
          </p:nvSpPr>
          <p:spPr>
            <a:xfrm>
              <a:off x="2431900" y="1443975"/>
              <a:ext cx="94275" cy="56725"/>
            </a:xfrm>
            <a:custGeom>
              <a:avLst/>
              <a:gdLst/>
              <a:ahLst/>
              <a:cxnLst/>
              <a:rect l="l" t="t" r="r" b="b"/>
              <a:pathLst>
                <a:path w="3771" h="2269" extrusionOk="0">
                  <a:moveTo>
                    <a:pt x="1" y="1"/>
                  </a:moveTo>
                  <a:lnTo>
                    <a:pt x="1" y="1468"/>
                  </a:lnTo>
                  <a:lnTo>
                    <a:pt x="3236" y="2269"/>
                  </a:lnTo>
                  <a:cubicBezTo>
                    <a:pt x="3236" y="2269"/>
                    <a:pt x="3770" y="1"/>
                    <a:pt x="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5037;p90"/>
            <p:cNvSpPr/>
            <p:nvPr/>
          </p:nvSpPr>
          <p:spPr>
            <a:xfrm>
              <a:off x="1772275" y="1242175"/>
              <a:ext cx="629625" cy="1255400"/>
            </a:xfrm>
            <a:custGeom>
              <a:avLst/>
              <a:gdLst/>
              <a:ahLst/>
              <a:cxnLst/>
              <a:rect l="l" t="t" r="r" b="b"/>
              <a:pathLst>
                <a:path w="25185" h="50216" extrusionOk="0">
                  <a:moveTo>
                    <a:pt x="12576" y="0"/>
                  </a:moveTo>
                  <a:cubicBezTo>
                    <a:pt x="2802" y="0"/>
                    <a:pt x="0" y="3970"/>
                    <a:pt x="0" y="3970"/>
                  </a:cubicBezTo>
                  <a:lnTo>
                    <a:pt x="2702" y="14377"/>
                  </a:lnTo>
                  <a:cubicBezTo>
                    <a:pt x="2702" y="14377"/>
                    <a:pt x="8106" y="13143"/>
                    <a:pt x="12543" y="13076"/>
                  </a:cubicBezTo>
                  <a:cubicBezTo>
                    <a:pt x="17046" y="13076"/>
                    <a:pt x="22450" y="14377"/>
                    <a:pt x="22450" y="14377"/>
                  </a:cubicBezTo>
                  <a:lnTo>
                    <a:pt x="25185" y="3970"/>
                  </a:lnTo>
                  <a:cubicBezTo>
                    <a:pt x="25185" y="3970"/>
                    <a:pt x="22350" y="0"/>
                    <a:pt x="12576" y="0"/>
                  </a:cubicBezTo>
                  <a:close/>
                  <a:moveTo>
                    <a:pt x="3440" y="37418"/>
                  </a:moveTo>
                  <a:cubicBezTo>
                    <a:pt x="3031" y="37418"/>
                    <a:pt x="2702" y="37701"/>
                    <a:pt x="2702" y="38094"/>
                  </a:cubicBezTo>
                  <a:lnTo>
                    <a:pt x="2369" y="47601"/>
                  </a:lnTo>
                  <a:cubicBezTo>
                    <a:pt x="2369" y="47868"/>
                    <a:pt x="2469" y="48101"/>
                    <a:pt x="2702" y="48235"/>
                  </a:cubicBezTo>
                  <a:cubicBezTo>
                    <a:pt x="5683" y="50028"/>
                    <a:pt x="10144" y="50216"/>
                    <a:pt x="11881" y="50216"/>
                  </a:cubicBezTo>
                  <a:cubicBezTo>
                    <a:pt x="12340" y="50216"/>
                    <a:pt x="12609" y="50203"/>
                    <a:pt x="12609" y="50203"/>
                  </a:cubicBezTo>
                  <a:cubicBezTo>
                    <a:pt x="12609" y="50203"/>
                    <a:pt x="12837" y="50213"/>
                    <a:pt x="13233" y="50213"/>
                  </a:cubicBezTo>
                  <a:cubicBezTo>
                    <a:pt x="14889" y="50213"/>
                    <a:pt x="19480" y="50039"/>
                    <a:pt x="22550" y="48235"/>
                  </a:cubicBezTo>
                  <a:cubicBezTo>
                    <a:pt x="22750" y="48101"/>
                    <a:pt x="22917" y="47868"/>
                    <a:pt x="22883" y="47601"/>
                  </a:cubicBezTo>
                  <a:lnTo>
                    <a:pt x="22550" y="38094"/>
                  </a:lnTo>
                  <a:cubicBezTo>
                    <a:pt x="22550" y="37701"/>
                    <a:pt x="22194" y="37418"/>
                    <a:pt x="21804" y="37418"/>
                  </a:cubicBezTo>
                  <a:cubicBezTo>
                    <a:pt x="21764" y="37418"/>
                    <a:pt x="21723" y="37421"/>
                    <a:pt x="21682" y="37427"/>
                  </a:cubicBezTo>
                  <a:cubicBezTo>
                    <a:pt x="20048" y="37827"/>
                    <a:pt x="15878" y="38561"/>
                    <a:pt x="12609" y="38561"/>
                  </a:cubicBezTo>
                  <a:cubicBezTo>
                    <a:pt x="9374" y="38561"/>
                    <a:pt x="5204" y="37794"/>
                    <a:pt x="3570" y="37427"/>
                  </a:cubicBezTo>
                  <a:cubicBezTo>
                    <a:pt x="3526" y="37421"/>
                    <a:pt x="3483" y="37418"/>
                    <a:pt x="3440" y="3741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5038;p90"/>
            <p:cNvSpPr/>
            <p:nvPr/>
          </p:nvSpPr>
          <p:spPr>
            <a:xfrm>
              <a:off x="1772275" y="857725"/>
              <a:ext cx="90925" cy="93425"/>
            </a:xfrm>
            <a:custGeom>
              <a:avLst/>
              <a:gdLst/>
              <a:ahLst/>
              <a:cxnLst/>
              <a:rect l="l" t="t" r="r" b="b"/>
              <a:pathLst>
                <a:path w="3637" h="3737" extrusionOk="0">
                  <a:moveTo>
                    <a:pt x="3570" y="0"/>
                  </a:moveTo>
                  <a:lnTo>
                    <a:pt x="3570" y="0"/>
                  </a:lnTo>
                  <a:cubicBezTo>
                    <a:pt x="2936" y="334"/>
                    <a:pt x="2302" y="768"/>
                    <a:pt x="1802" y="1335"/>
                  </a:cubicBezTo>
                  <a:cubicBezTo>
                    <a:pt x="1101" y="2002"/>
                    <a:pt x="534" y="2836"/>
                    <a:pt x="0" y="3736"/>
                  </a:cubicBezTo>
                  <a:cubicBezTo>
                    <a:pt x="2235" y="3203"/>
                    <a:pt x="3636" y="668"/>
                    <a:pt x="35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5039;p90"/>
            <p:cNvSpPr/>
            <p:nvPr/>
          </p:nvSpPr>
          <p:spPr>
            <a:xfrm>
              <a:off x="2311000" y="857725"/>
              <a:ext cx="91750" cy="93425"/>
            </a:xfrm>
            <a:custGeom>
              <a:avLst/>
              <a:gdLst/>
              <a:ahLst/>
              <a:cxnLst/>
              <a:rect l="l" t="t" r="r" b="b"/>
              <a:pathLst>
                <a:path w="3670" h="3737" extrusionOk="0">
                  <a:moveTo>
                    <a:pt x="67" y="0"/>
                  </a:moveTo>
                  <a:cubicBezTo>
                    <a:pt x="0" y="668"/>
                    <a:pt x="1401" y="3203"/>
                    <a:pt x="3669" y="3736"/>
                  </a:cubicBezTo>
                  <a:cubicBezTo>
                    <a:pt x="3169" y="2836"/>
                    <a:pt x="2535" y="2002"/>
                    <a:pt x="1835" y="1335"/>
                  </a:cubicBezTo>
                  <a:cubicBezTo>
                    <a:pt x="1334" y="768"/>
                    <a:pt x="701" y="334"/>
                    <a:pt x="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 name="Google Shape;5040;p90"/>
          <p:cNvGrpSpPr/>
          <p:nvPr/>
        </p:nvGrpSpPr>
        <p:grpSpPr>
          <a:xfrm rot="5400000" flipH="1">
            <a:off x="7727149" y="662066"/>
            <a:ext cx="1788212" cy="1811903"/>
            <a:chOff x="1410161" y="1578330"/>
            <a:chExt cx="2837081" cy="2874667"/>
          </a:xfrm>
        </p:grpSpPr>
        <p:sp>
          <p:nvSpPr>
            <p:cNvPr id="136" name="Google Shape;5041;p90"/>
            <p:cNvSpPr/>
            <p:nvPr/>
          </p:nvSpPr>
          <p:spPr>
            <a:xfrm rot="-2652023">
              <a:off x="2208789" y="3395761"/>
              <a:ext cx="60348" cy="60348"/>
            </a:xfrm>
            <a:custGeom>
              <a:avLst/>
              <a:gdLst/>
              <a:ahLst/>
              <a:cxnLst/>
              <a:rect l="l" t="t" r="r" b="b"/>
              <a:pathLst>
                <a:path w="1369" h="1369" extrusionOk="0">
                  <a:moveTo>
                    <a:pt x="371" y="0"/>
                  </a:moveTo>
                  <a:lnTo>
                    <a:pt x="1" y="370"/>
                  </a:lnTo>
                  <a:lnTo>
                    <a:pt x="1036" y="1368"/>
                  </a:lnTo>
                  <a:lnTo>
                    <a:pt x="1369" y="999"/>
                  </a:lnTo>
                  <a:lnTo>
                    <a:pt x="37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5042;p90"/>
            <p:cNvSpPr/>
            <p:nvPr/>
          </p:nvSpPr>
          <p:spPr>
            <a:xfrm rot="-2652023">
              <a:off x="2201851" y="2488662"/>
              <a:ext cx="60348" cy="60304"/>
            </a:xfrm>
            <a:custGeom>
              <a:avLst/>
              <a:gdLst/>
              <a:ahLst/>
              <a:cxnLst/>
              <a:rect l="l" t="t" r="r" b="b"/>
              <a:pathLst>
                <a:path w="1369" h="1368" extrusionOk="0">
                  <a:moveTo>
                    <a:pt x="333" y="0"/>
                  </a:moveTo>
                  <a:lnTo>
                    <a:pt x="1" y="370"/>
                  </a:lnTo>
                  <a:lnTo>
                    <a:pt x="1036" y="1368"/>
                  </a:lnTo>
                  <a:lnTo>
                    <a:pt x="1368" y="998"/>
                  </a:lnTo>
                  <a:lnTo>
                    <a:pt x="33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5043;p90"/>
            <p:cNvSpPr/>
            <p:nvPr/>
          </p:nvSpPr>
          <p:spPr>
            <a:xfrm rot="-2652023">
              <a:off x="3646193" y="2473049"/>
              <a:ext cx="60348" cy="60348"/>
            </a:xfrm>
            <a:custGeom>
              <a:avLst/>
              <a:gdLst/>
              <a:ahLst/>
              <a:cxnLst/>
              <a:rect l="l" t="t" r="r" b="b"/>
              <a:pathLst>
                <a:path w="1369" h="1369" extrusionOk="0">
                  <a:moveTo>
                    <a:pt x="333" y="1"/>
                  </a:moveTo>
                  <a:lnTo>
                    <a:pt x="0" y="370"/>
                  </a:lnTo>
                  <a:lnTo>
                    <a:pt x="1035" y="1369"/>
                  </a:lnTo>
                  <a:lnTo>
                    <a:pt x="1368" y="999"/>
                  </a:lnTo>
                  <a:lnTo>
                    <a:pt x="33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5044;p90"/>
            <p:cNvSpPr/>
            <p:nvPr/>
          </p:nvSpPr>
          <p:spPr>
            <a:xfrm rot="-2652023">
              <a:off x="1835070" y="2093932"/>
              <a:ext cx="1975305" cy="1945947"/>
            </a:xfrm>
            <a:custGeom>
              <a:avLst/>
              <a:gdLst/>
              <a:ahLst/>
              <a:cxnLst/>
              <a:rect l="l" t="t" r="r" b="b"/>
              <a:pathLst>
                <a:path w="44810" h="44144" extrusionOk="0">
                  <a:moveTo>
                    <a:pt x="13754" y="1"/>
                  </a:moveTo>
                  <a:cubicBezTo>
                    <a:pt x="12386" y="592"/>
                    <a:pt x="11055" y="1295"/>
                    <a:pt x="9835" y="2034"/>
                  </a:cubicBezTo>
                  <a:cubicBezTo>
                    <a:pt x="6471" y="4179"/>
                    <a:pt x="3846" y="6877"/>
                    <a:pt x="1849" y="10353"/>
                  </a:cubicBezTo>
                  <a:cubicBezTo>
                    <a:pt x="1147" y="11610"/>
                    <a:pt x="518" y="12941"/>
                    <a:pt x="1" y="14309"/>
                  </a:cubicBezTo>
                  <a:cubicBezTo>
                    <a:pt x="7838" y="23255"/>
                    <a:pt x="21961" y="36713"/>
                    <a:pt x="31241" y="44144"/>
                  </a:cubicBezTo>
                  <a:cubicBezTo>
                    <a:pt x="32868" y="42887"/>
                    <a:pt x="34420" y="41593"/>
                    <a:pt x="35899" y="40225"/>
                  </a:cubicBezTo>
                  <a:cubicBezTo>
                    <a:pt x="37748" y="38487"/>
                    <a:pt x="39448" y="36713"/>
                    <a:pt x="41075" y="34790"/>
                  </a:cubicBezTo>
                  <a:cubicBezTo>
                    <a:pt x="42369" y="33274"/>
                    <a:pt x="43626" y="31648"/>
                    <a:pt x="44809" y="29984"/>
                  </a:cubicBezTo>
                  <a:cubicBezTo>
                    <a:pt x="37045" y="21000"/>
                    <a:pt x="22996" y="7506"/>
                    <a:pt x="137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5045;p90"/>
            <p:cNvSpPr/>
            <p:nvPr/>
          </p:nvSpPr>
          <p:spPr>
            <a:xfrm rot="-2652023">
              <a:off x="1790220" y="2114014"/>
              <a:ext cx="1882381" cy="1854653"/>
            </a:xfrm>
            <a:custGeom>
              <a:avLst/>
              <a:gdLst/>
              <a:ahLst/>
              <a:cxnLst/>
              <a:rect l="l" t="t" r="r" b="b"/>
              <a:pathLst>
                <a:path w="42702" h="42073" extrusionOk="0">
                  <a:moveTo>
                    <a:pt x="13754" y="0"/>
                  </a:moveTo>
                  <a:cubicBezTo>
                    <a:pt x="12386" y="629"/>
                    <a:pt x="11129" y="1331"/>
                    <a:pt x="9946" y="2107"/>
                  </a:cubicBezTo>
                  <a:lnTo>
                    <a:pt x="8541" y="3069"/>
                  </a:lnTo>
                  <a:cubicBezTo>
                    <a:pt x="8356" y="3216"/>
                    <a:pt x="8171" y="3364"/>
                    <a:pt x="7986" y="3549"/>
                  </a:cubicBezTo>
                  <a:cubicBezTo>
                    <a:pt x="7839" y="3586"/>
                    <a:pt x="7728" y="3734"/>
                    <a:pt x="7617" y="3808"/>
                  </a:cubicBezTo>
                  <a:cubicBezTo>
                    <a:pt x="6101" y="5065"/>
                    <a:pt x="4770" y="6470"/>
                    <a:pt x="3550" y="8060"/>
                  </a:cubicBezTo>
                  <a:cubicBezTo>
                    <a:pt x="3476" y="8208"/>
                    <a:pt x="3365" y="8318"/>
                    <a:pt x="3254" y="8503"/>
                  </a:cubicBezTo>
                  <a:lnTo>
                    <a:pt x="2848" y="9058"/>
                  </a:lnTo>
                  <a:cubicBezTo>
                    <a:pt x="2552" y="9501"/>
                    <a:pt x="2256" y="9982"/>
                    <a:pt x="1923" y="10463"/>
                  </a:cubicBezTo>
                  <a:cubicBezTo>
                    <a:pt x="1184" y="11720"/>
                    <a:pt x="555" y="13014"/>
                    <a:pt x="1" y="14419"/>
                  </a:cubicBezTo>
                  <a:cubicBezTo>
                    <a:pt x="7173" y="22626"/>
                    <a:pt x="20372" y="35270"/>
                    <a:pt x="29023" y="42073"/>
                  </a:cubicBezTo>
                  <a:cubicBezTo>
                    <a:pt x="30539" y="40890"/>
                    <a:pt x="31980" y="39633"/>
                    <a:pt x="33422" y="38339"/>
                  </a:cubicBezTo>
                  <a:cubicBezTo>
                    <a:pt x="33496" y="38302"/>
                    <a:pt x="33607" y="38191"/>
                    <a:pt x="33681" y="38117"/>
                  </a:cubicBezTo>
                  <a:cubicBezTo>
                    <a:pt x="33792" y="38006"/>
                    <a:pt x="33829" y="37932"/>
                    <a:pt x="33977" y="37895"/>
                  </a:cubicBezTo>
                  <a:lnTo>
                    <a:pt x="34273" y="37562"/>
                  </a:lnTo>
                  <a:cubicBezTo>
                    <a:pt x="35715" y="36231"/>
                    <a:pt x="37119" y="34789"/>
                    <a:pt x="38339" y="33311"/>
                  </a:cubicBezTo>
                  <a:lnTo>
                    <a:pt x="38672" y="32978"/>
                  </a:lnTo>
                  <a:cubicBezTo>
                    <a:pt x="38709" y="32904"/>
                    <a:pt x="38820" y="32793"/>
                    <a:pt x="38894" y="32719"/>
                  </a:cubicBezTo>
                  <a:cubicBezTo>
                    <a:pt x="39005" y="32608"/>
                    <a:pt x="39042" y="32534"/>
                    <a:pt x="39153" y="32423"/>
                  </a:cubicBezTo>
                  <a:cubicBezTo>
                    <a:pt x="40373" y="30981"/>
                    <a:pt x="41593" y="29466"/>
                    <a:pt x="42702" y="27950"/>
                  </a:cubicBezTo>
                  <a:cubicBezTo>
                    <a:pt x="35493" y="19521"/>
                    <a:pt x="22331" y="6803"/>
                    <a:pt x="1375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5046;p90"/>
            <p:cNvSpPr/>
            <p:nvPr/>
          </p:nvSpPr>
          <p:spPr>
            <a:xfrm rot="-2652023">
              <a:off x="2118802" y="2177300"/>
              <a:ext cx="1600434" cy="1579230"/>
            </a:xfrm>
            <a:custGeom>
              <a:avLst/>
              <a:gdLst/>
              <a:ahLst/>
              <a:cxnLst/>
              <a:rect l="l" t="t" r="r" b="b"/>
              <a:pathLst>
                <a:path w="36306" h="35825" extrusionOk="0">
                  <a:moveTo>
                    <a:pt x="12164" y="0"/>
                  </a:moveTo>
                  <a:cubicBezTo>
                    <a:pt x="6211" y="2514"/>
                    <a:pt x="2218" y="6618"/>
                    <a:pt x="0" y="12681"/>
                  </a:cubicBezTo>
                  <a:cubicBezTo>
                    <a:pt x="7172" y="20778"/>
                    <a:pt x="15861" y="29022"/>
                    <a:pt x="24290" y="35825"/>
                  </a:cubicBezTo>
                  <a:cubicBezTo>
                    <a:pt x="28985" y="32276"/>
                    <a:pt x="32904" y="28172"/>
                    <a:pt x="36305" y="23292"/>
                  </a:cubicBezTo>
                  <a:cubicBezTo>
                    <a:pt x="29170" y="15158"/>
                    <a:pt x="20519" y="6840"/>
                    <a:pt x="1216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5047;p90"/>
            <p:cNvSpPr/>
            <p:nvPr/>
          </p:nvSpPr>
          <p:spPr>
            <a:xfrm rot="-2652023">
              <a:off x="2155986" y="2507502"/>
              <a:ext cx="917607" cy="912669"/>
            </a:xfrm>
            <a:custGeom>
              <a:avLst/>
              <a:gdLst/>
              <a:ahLst/>
              <a:cxnLst/>
              <a:rect l="l" t="t" r="r" b="b"/>
              <a:pathLst>
                <a:path w="20816" h="20704" extrusionOk="0">
                  <a:moveTo>
                    <a:pt x="5731" y="0"/>
                  </a:moveTo>
                  <a:cubicBezTo>
                    <a:pt x="2626" y="888"/>
                    <a:pt x="777" y="2847"/>
                    <a:pt x="1" y="6026"/>
                  </a:cubicBezTo>
                  <a:cubicBezTo>
                    <a:pt x="4548" y="11091"/>
                    <a:pt x="10020" y="16304"/>
                    <a:pt x="15196" y="20704"/>
                  </a:cubicBezTo>
                  <a:cubicBezTo>
                    <a:pt x="17488" y="19077"/>
                    <a:pt x="19337" y="17155"/>
                    <a:pt x="20815" y="14752"/>
                  </a:cubicBezTo>
                  <a:cubicBezTo>
                    <a:pt x="16268" y="9687"/>
                    <a:pt x="10833" y="4437"/>
                    <a:pt x="573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5048;p90"/>
            <p:cNvSpPr/>
            <p:nvPr/>
          </p:nvSpPr>
          <p:spPr>
            <a:xfrm rot="-2652023">
              <a:off x="2460086" y="2310517"/>
              <a:ext cx="1320117" cy="1310331"/>
            </a:xfrm>
            <a:custGeom>
              <a:avLst/>
              <a:gdLst/>
              <a:ahLst/>
              <a:cxnLst/>
              <a:rect l="l" t="t" r="r" b="b"/>
              <a:pathLst>
                <a:path w="29947" h="29725" extrusionOk="0">
                  <a:moveTo>
                    <a:pt x="12163" y="0"/>
                  </a:moveTo>
                  <a:cubicBezTo>
                    <a:pt x="6618" y="2884"/>
                    <a:pt x="2699" y="7025"/>
                    <a:pt x="0" y="12644"/>
                  </a:cubicBezTo>
                  <a:cubicBezTo>
                    <a:pt x="5324" y="19003"/>
                    <a:pt x="11350" y="24734"/>
                    <a:pt x="17931" y="29725"/>
                  </a:cubicBezTo>
                  <a:cubicBezTo>
                    <a:pt x="22478" y="26028"/>
                    <a:pt x="26434" y="21887"/>
                    <a:pt x="29946" y="17192"/>
                  </a:cubicBezTo>
                  <a:cubicBezTo>
                    <a:pt x="24659" y="10796"/>
                    <a:pt x="18670" y="5065"/>
                    <a:pt x="1216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5049;p90"/>
            <p:cNvSpPr/>
            <p:nvPr/>
          </p:nvSpPr>
          <p:spPr>
            <a:xfrm rot="-2652023">
              <a:off x="2726675" y="2518519"/>
              <a:ext cx="896403" cy="894728"/>
            </a:xfrm>
            <a:custGeom>
              <a:avLst/>
              <a:gdLst/>
              <a:ahLst/>
              <a:cxnLst/>
              <a:rect l="l" t="t" r="r" b="b"/>
              <a:pathLst>
                <a:path w="20335" h="20297" extrusionOk="0">
                  <a:moveTo>
                    <a:pt x="9650" y="0"/>
                  </a:moveTo>
                  <a:cubicBezTo>
                    <a:pt x="8837" y="518"/>
                    <a:pt x="7986" y="1072"/>
                    <a:pt x="7247" y="1664"/>
                  </a:cubicBezTo>
                  <a:cubicBezTo>
                    <a:pt x="7062" y="1812"/>
                    <a:pt x="6877" y="1959"/>
                    <a:pt x="6692" y="2144"/>
                  </a:cubicBezTo>
                  <a:cubicBezTo>
                    <a:pt x="6581" y="2218"/>
                    <a:pt x="6433" y="2329"/>
                    <a:pt x="6323" y="2403"/>
                  </a:cubicBezTo>
                  <a:cubicBezTo>
                    <a:pt x="4807" y="3660"/>
                    <a:pt x="3476" y="5028"/>
                    <a:pt x="2256" y="6655"/>
                  </a:cubicBezTo>
                  <a:cubicBezTo>
                    <a:pt x="2182" y="6766"/>
                    <a:pt x="2071" y="6877"/>
                    <a:pt x="1997" y="7024"/>
                  </a:cubicBezTo>
                  <a:cubicBezTo>
                    <a:pt x="1849" y="7209"/>
                    <a:pt x="1664" y="7394"/>
                    <a:pt x="1590" y="7579"/>
                  </a:cubicBezTo>
                  <a:cubicBezTo>
                    <a:pt x="1036" y="8355"/>
                    <a:pt x="481" y="9206"/>
                    <a:pt x="1" y="10093"/>
                  </a:cubicBezTo>
                  <a:cubicBezTo>
                    <a:pt x="3106" y="14012"/>
                    <a:pt x="6692" y="17413"/>
                    <a:pt x="10759" y="20297"/>
                  </a:cubicBezTo>
                  <a:cubicBezTo>
                    <a:pt x="11461" y="19705"/>
                    <a:pt x="12164" y="19040"/>
                    <a:pt x="12866" y="18411"/>
                  </a:cubicBezTo>
                  <a:cubicBezTo>
                    <a:pt x="13051" y="18264"/>
                    <a:pt x="13236" y="18116"/>
                    <a:pt x="13347" y="17931"/>
                  </a:cubicBezTo>
                  <a:cubicBezTo>
                    <a:pt x="13458" y="17857"/>
                    <a:pt x="13606" y="17746"/>
                    <a:pt x="13680" y="17598"/>
                  </a:cubicBezTo>
                  <a:cubicBezTo>
                    <a:pt x="15122" y="16267"/>
                    <a:pt x="16489" y="14825"/>
                    <a:pt x="17746" y="13346"/>
                  </a:cubicBezTo>
                  <a:cubicBezTo>
                    <a:pt x="17894" y="13272"/>
                    <a:pt x="17968" y="13125"/>
                    <a:pt x="18079" y="13051"/>
                  </a:cubicBezTo>
                  <a:cubicBezTo>
                    <a:pt x="18227" y="12829"/>
                    <a:pt x="18412" y="12681"/>
                    <a:pt x="18523" y="12459"/>
                  </a:cubicBezTo>
                  <a:cubicBezTo>
                    <a:pt x="19151" y="11794"/>
                    <a:pt x="19780" y="11091"/>
                    <a:pt x="20334" y="10352"/>
                  </a:cubicBezTo>
                  <a:cubicBezTo>
                    <a:pt x="17303" y="6396"/>
                    <a:pt x="13717" y="2921"/>
                    <a:pt x="965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5050;p90"/>
            <p:cNvSpPr/>
            <p:nvPr/>
          </p:nvSpPr>
          <p:spPr>
            <a:xfrm rot="-2652023">
              <a:off x="2578509" y="3220584"/>
              <a:ext cx="262419" cy="167908"/>
            </a:xfrm>
            <a:custGeom>
              <a:avLst/>
              <a:gdLst/>
              <a:ahLst/>
              <a:cxnLst/>
              <a:rect l="l" t="t" r="r" b="b"/>
              <a:pathLst>
                <a:path w="5953" h="3809" extrusionOk="0">
                  <a:moveTo>
                    <a:pt x="370" y="1"/>
                  </a:moveTo>
                  <a:cubicBezTo>
                    <a:pt x="222" y="223"/>
                    <a:pt x="148" y="445"/>
                    <a:pt x="0" y="666"/>
                  </a:cubicBezTo>
                  <a:cubicBezTo>
                    <a:pt x="296" y="999"/>
                    <a:pt x="518" y="1295"/>
                    <a:pt x="776" y="1591"/>
                  </a:cubicBezTo>
                  <a:lnTo>
                    <a:pt x="5804" y="3809"/>
                  </a:lnTo>
                  <a:lnTo>
                    <a:pt x="5694" y="3698"/>
                  </a:lnTo>
                  <a:cubicBezTo>
                    <a:pt x="5767" y="3513"/>
                    <a:pt x="5878" y="3365"/>
                    <a:pt x="5952" y="3217"/>
                  </a:cubicBezTo>
                  <a:lnTo>
                    <a:pt x="37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5051;p90"/>
            <p:cNvSpPr/>
            <p:nvPr/>
          </p:nvSpPr>
          <p:spPr>
            <a:xfrm rot="-2652023">
              <a:off x="3148126" y="3290007"/>
              <a:ext cx="91337" cy="105973"/>
            </a:xfrm>
            <a:custGeom>
              <a:avLst/>
              <a:gdLst/>
              <a:ahLst/>
              <a:cxnLst/>
              <a:rect l="l" t="t" r="r" b="b"/>
              <a:pathLst>
                <a:path w="2072" h="2404" extrusionOk="0">
                  <a:moveTo>
                    <a:pt x="1332" y="1"/>
                  </a:moveTo>
                  <a:lnTo>
                    <a:pt x="1" y="1406"/>
                  </a:lnTo>
                  <a:cubicBezTo>
                    <a:pt x="370" y="1738"/>
                    <a:pt x="740" y="2108"/>
                    <a:pt x="1110" y="2404"/>
                  </a:cubicBezTo>
                  <a:lnTo>
                    <a:pt x="2071" y="703"/>
                  </a:lnTo>
                  <a:cubicBezTo>
                    <a:pt x="1849" y="481"/>
                    <a:pt x="1554" y="260"/>
                    <a:pt x="133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5052;p90"/>
            <p:cNvSpPr/>
            <p:nvPr/>
          </p:nvSpPr>
          <p:spPr>
            <a:xfrm rot="-2652023">
              <a:off x="2617294" y="2504781"/>
              <a:ext cx="179325" cy="259157"/>
            </a:xfrm>
            <a:custGeom>
              <a:avLst/>
              <a:gdLst/>
              <a:ahLst/>
              <a:cxnLst/>
              <a:rect l="l" t="t" r="r" b="b"/>
              <a:pathLst>
                <a:path w="4068" h="5879" extrusionOk="0">
                  <a:moveTo>
                    <a:pt x="703" y="0"/>
                  </a:moveTo>
                  <a:cubicBezTo>
                    <a:pt x="482" y="111"/>
                    <a:pt x="260" y="259"/>
                    <a:pt x="1" y="370"/>
                  </a:cubicBezTo>
                  <a:lnTo>
                    <a:pt x="3476" y="5879"/>
                  </a:lnTo>
                  <a:cubicBezTo>
                    <a:pt x="3624" y="5768"/>
                    <a:pt x="3809" y="5620"/>
                    <a:pt x="3957" y="5546"/>
                  </a:cubicBezTo>
                  <a:lnTo>
                    <a:pt x="4068" y="5657"/>
                  </a:lnTo>
                  <a:lnTo>
                    <a:pt x="1628" y="740"/>
                  </a:lnTo>
                  <a:cubicBezTo>
                    <a:pt x="1295" y="518"/>
                    <a:pt x="999" y="222"/>
                    <a:pt x="7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5053;p90"/>
            <p:cNvSpPr/>
            <p:nvPr/>
          </p:nvSpPr>
          <p:spPr>
            <a:xfrm rot="-2652023">
              <a:off x="3486057" y="2571567"/>
              <a:ext cx="192373" cy="130394"/>
            </a:xfrm>
            <a:custGeom>
              <a:avLst/>
              <a:gdLst/>
              <a:ahLst/>
              <a:cxnLst/>
              <a:rect l="l" t="t" r="r" b="b"/>
              <a:pathLst>
                <a:path w="4364" h="2958" extrusionOk="0">
                  <a:moveTo>
                    <a:pt x="1" y="0"/>
                  </a:moveTo>
                  <a:lnTo>
                    <a:pt x="1" y="0"/>
                  </a:lnTo>
                  <a:cubicBezTo>
                    <a:pt x="149" y="185"/>
                    <a:pt x="334" y="407"/>
                    <a:pt x="481" y="592"/>
                  </a:cubicBezTo>
                  <a:cubicBezTo>
                    <a:pt x="371" y="740"/>
                    <a:pt x="297" y="814"/>
                    <a:pt x="149" y="962"/>
                  </a:cubicBezTo>
                  <a:lnTo>
                    <a:pt x="3513" y="2958"/>
                  </a:lnTo>
                  <a:cubicBezTo>
                    <a:pt x="3809" y="2588"/>
                    <a:pt x="4068" y="2255"/>
                    <a:pt x="4363" y="1886"/>
                  </a:cubicBezTo>
                  <a:cubicBezTo>
                    <a:pt x="4031" y="1479"/>
                    <a:pt x="3661" y="1072"/>
                    <a:pt x="3328" y="703"/>
                  </a:cubicBezTo>
                  <a:lnTo>
                    <a:pt x="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5054;p90"/>
            <p:cNvSpPr/>
            <p:nvPr/>
          </p:nvSpPr>
          <p:spPr>
            <a:xfrm rot="-2652023">
              <a:off x="3518246" y="3196346"/>
              <a:ext cx="138549" cy="189067"/>
            </a:xfrm>
            <a:custGeom>
              <a:avLst/>
              <a:gdLst/>
              <a:ahLst/>
              <a:cxnLst/>
              <a:rect l="l" t="t" r="r" b="b"/>
              <a:pathLst>
                <a:path w="3143" h="4289" extrusionOk="0">
                  <a:moveTo>
                    <a:pt x="0" y="0"/>
                  </a:moveTo>
                  <a:lnTo>
                    <a:pt x="851" y="3328"/>
                  </a:lnTo>
                  <a:lnTo>
                    <a:pt x="2071" y="4289"/>
                  </a:lnTo>
                  <a:cubicBezTo>
                    <a:pt x="2441" y="4030"/>
                    <a:pt x="2773" y="3697"/>
                    <a:pt x="3143" y="3439"/>
                  </a:cubicBezTo>
                  <a:lnTo>
                    <a:pt x="1036" y="148"/>
                  </a:lnTo>
                  <a:cubicBezTo>
                    <a:pt x="851" y="296"/>
                    <a:pt x="740" y="370"/>
                    <a:pt x="592" y="481"/>
                  </a:cubicBezTo>
                  <a:cubicBezTo>
                    <a:pt x="370" y="333"/>
                    <a:pt x="185" y="148"/>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5055;p90"/>
            <p:cNvSpPr/>
            <p:nvPr/>
          </p:nvSpPr>
          <p:spPr>
            <a:xfrm rot="-2652023">
              <a:off x="3136008" y="2542737"/>
              <a:ext cx="104342" cy="92924"/>
            </a:xfrm>
            <a:custGeom>
              <a:avLst/>
              <a:gdLst/>
              <a:ahLst/>
              <a:cxnLst/>
              <a:rect l="l" t="t" r="r" b="b"/>
              <a:pathLst>
                <a:path w="2367" h="2108" extrusionOk="0">
                  <a:moveTo>
                    <a:pt x="1294" y="0"/>
                  </a:moveTo>
                  <a:lnTo>
                    <a:pt x="1" y="1405"/>
                  </a:lnTo>
                  <a:lnTo>
                    <a:pt x="703" y="2108"/>
                  </a:lnTo>
                  <a:lnTo>
                    <a:pt x="2367" y="1073"/>
                  </a:lnTo>
                  <a:lnTo>
                    <a:pt x="129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5056;p90"/>
            <p:cNvSpPr/>
            <p:nvPr/>
          </p:nvSpPr>
          <p:spPr>
            <a:xfrm rot="-2652023">
              <a:off x="2583283" y="2545147"/>
              <a:ext cx="66872" cy="65241"/>
            </a:xfrm>
            <a:custGeom>
              <a:avLst/>
              <a:gdLst/>
              <a:ahLst/>
              <a:cxnLst/>
              <a:rect l="l" t="t" r="r" b="b"/>
              <a:pathLst>
                <a:path w="1517" h="1480" extrusionOk="0">
                  <a:moveTo>
                    <a:pt x="1110" y="1"/>
                  </a:moveTo>
                  <a:lnTo>
                    <a:pt x="0" y="148"/>
                  </a:lnTo>
                  <a:lnTo>
                    <a:pt x="1516" y="1479"/>
                  </a:lnTo>
                  <a:lnTo>
                    <a:pt x="1405" y="592"/>
                  </a:lnTo>
                  <a:lnTo>
                    <a:pt x="111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5057;p90"/>
            <p:cNvSpPr/>
            <p:nvPr/>
          </p:nvSpPr>
          <p:spPr>
            <a:xfrm rot="-2652023">
              <a:off x="2591073" y="3325587"/>
              <a:ext cx="65197" cy="68503"/>
            </a:xfrm>
            <a:custGeom>
              <a:avLst/>
              <a:gdLst/>
              <a:ahLst/>
              <a:cxnLst/>
              <a:rect l="l" t="t" r="r" b="b"/>
              <a:pathLst>
                <a:path w="1479" h="1554" extrusionOk="0">
                  <a:moveTo>
                    <a:pt x="37" y="0"/>
                  </a:moveTo>
                  <a:lnTo>
                    <a:pt x="0" y="1183"/>
                  </a:lnTo>
                  <a:lnTo>
                    <a:pt x="555" y="1405"/>
                  </a:lnTo>
                  <a:lnTo>
                    <a:pt x="1479" y="1553"/>
                  </a:lnTo>
                  <a:lnTo>
                    <a:pt x="3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5058;p90"/>
            <p:cNvSpPr/>
            <p:nvPr/>
          </p:nvSpPr>
          <p:spPr>
            <a:xfrm rot="-2652023">
              <a:off x="3708371" y="2828521"/>
              <a:ext cx="249415" cy="260788"/>
            </a:xfrm>
            <a:custGeom>
              <a:avLst/>
              <a:gdLst/>
              <a:ahLst/>
              <a:cxnLst/>
              <a:rect l="l" t="t" r="r" b="b"/>
              <a:pathLst>
                <a:path w="5658" h="5916" extrusionOk="0">
                  <a:moveTo>
                    <a:pt x="5177" y="1"/>
                  </a:moveTo>
                  <a:lnTo>
                    <a:pt x="1" y="5435"/>
                  </a:lnTo>
                  <a:lnTo>
                    <a:pt x="481" y="5916"/>
                  </a:lnTo>
                  <a:lnTo>
                    <a:pt x="5657" y="481"/>
                  </a:lnTo>
                  <a:lnTo>
                    <a:pt x="517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5059;p90"/>
            <p:cNvSpPr/>
            <p:nvPr/>
          </p:nvSpPr>
          <p:spPr>
            <a:xfrm rot="-2652023">
              <a:off x="2061143" y="3229940"/>
              <a:ext cx="100595" cy="174432"/>
            </a:xfrm>
            <a:custGeom>
              <a:avLst/>
              <a:gdLst/>
              <a:ahLst/>
              <a:cxnLst/>
              <a:rect l="l" t="t" r="r" b="b"/>
              <a:pathLst>
                <a:path w="2282" h="3957" extrusionOk="0">
                  <a:moveTo>
                    <a:pt x="1665" y="1"/>
                  </a:moveTo>
                  <a:cubicBezTo>
                    <a:pt x="1641" y="1"/>
                    <a:pt x="1615" y="6"/>
                    <a:pt x="1587" y="15"/>
                  </a:cubicBezTo>
                  <a:cubicBezTo>
                    <a:pt x="1254" y="126"/>
                    <a:pt x="256" y="2529"/>
                    <a:pt x="145" y="2788"/>
                  </a:cubicBezTo>
                  <a:cubicBezTo>
                    <a:pt x="0" y="3281"/>
                    <a:pt x="379" y="3957"/>
                    <a:pt x="763" y="3957"/>
                  </a:cubicBezTo>
                  <a:cubicBezTo>
                    <a:pt x="868" y="3957"/>
                    <a:pt x="974" y="3906"/>
                    <a:pt x="1070" y="3786"/>
                  </a:cubicBezTo>
                  <a:cubicBezTo>
                    <a:pt x="1710" y="3075"/>
                    <a:pt x="2282" y="1"/>
                    <a:pt x="166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5060;p90"/>
            <p:cNvSpPr/>
            <p:nvPr/>
          </p:nvSpPr>
          <p:spPr>
            <a:xfrm rot="-2652023">
              <a:off x="2013353" y="2582608"/>
              <a:ext cx="187568" cy="81684"/>
            </a:xfrm>
            <a:custGeom>
              <a:avLst/>
              <a:gdLst/>
              <a:ahLst/>
              <a:cxnLst/>
              <a:rect l="l" t="t" r="r" b="b"/>
              <a:pathLst>
                <a:path w="4255" h="1853" extrusionOk="0">
                  <a:moveTo>
                    <a:pt x="3042" y="1"/>
                  </a:moveTo>
                  <a:cubicBezTo>
                    <a:pt x="2958" y="1"/>
                    <a:pt x="2877" y="12"/>
                    <a:pt x="2800" y="35"/>
                  </a:cubicBezTo>
                  <a:cubicBezTo>
                    <a:pt x="2505" y="109"/>
                    <a:pt x="212" y="1219"/>
                    <a:pt x="65" y="1551"/>
                  </a:cubicBezTo>
                  <a:cubicBezTo>
                    <a:pt x="0" y="1766"/>
                    <a:pt x="231" y="1853"/>
                    <a:pt x="609" y="1853"/>
                  </a:cubicBezTo>
                  <a:cubicBezTo>
                    <a:pt x="1534" y="1853"/>
                    <a:pt x="3337" y="1332"/>
                    <a:pt x="3836" y="886"/>
                  </a:cubicBezTo>
                  <a:cubicBezTo>
                    <a:pt x="4254" y="499"/>
                    <a:pt x="3607" y="1"/>
                    <a:pt x="30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5061;p90"/>
            <p:cNvSpPr/>
            <p:nvPr/>
          </p:nvSpPr>
          <p:spPr>
            <a:xfrm rot="-2652023">
              <a:off x="1888915" y="2781699"/>
              <a:ext cx="378134" cy="384614"/>
            </a:xfrm>
            <a:custGeom>
              <a:avLst/>
              <a:gdLst/>
              <a:ahLst/>
              <a:cxnLst/>
              <a:rect l="l" t="t" r="r" b="b"/>
              <a:pathLst>
                <a:path w="8578" h="8725" extrusionOk="0">
                  <a:moveTo>
                    <a:pt x="7730" y="1"/>
                  </a:moveTo>
                  <a:cubicBezTo>
                    <a:pt x="7564" y="1"/>
                    <a:pt x="7393" y="51"/>
                    <a:pt x="7246" y="154"/>
                  </a:cubicBezTo>
                  <a:cubicBezTo>
                    <a:pt x="4474" y="2150"/>
                    <a:pt x="2070" y="4627"/>
                    <a:pt x="222" y="7511"/>
                  </a:cubicBezTo>
                  <a:cubicBezTo>
                    <a:pt x="0" y="7881"/>
                    <a:pt x="74" y="8398"/>
                    <a:pt x="444" y="8620"/>
                  </a:cubicBezTo>
                  <a:cubicBezTo>
                    <a:pt x="562" y="8691"/>
                    <a:pt x="692" y="8724"/>
                    <a:pt x="821" y="8724"/>
                  </a:cubicBezTo>
                  <a:cubicBezTo>
                    <a:pt x="1095" y="8724"/>
                    <a:pt x="1365" y="8576"/>
                    <a:pt x="1516" y="8324"/>
                  </a:cubicBezTo>
                  <a:cubicBezTo>
                    <a:pt x="3254" y="5663"/>
                    <a:pt x="5546" y="3296"/>
                    <a:pt x="8134" y="1448"/>
                  </a:cubicBezTo>
                  <a:cubicBezTo>
                    <a:pt x="8503" y="1226"/>
                    <a:pt x="8577" y="709"/>
                    <a:pt x="8355" y="339"/>
                  </a:cubicBezTo>
                  <a:cubicBezTo>
                    <a:pt x="8222" y="116"/>
                    <a:pt x="7981" y="1"/>
                    <a:pt x="773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5062;p90"/>
            <p:cNvSpPr/>
            <p:nvPr/>
          </p:nvSpPr>
          <p:spPr>
            <a:xfrm rot="-2652023">
              <a:off x="2032003" y="2953854"/>
              <a:ext cx="45669" cy="39497"/>
            </a:xfrm>
            <a:custGeom>
              <a:avLst/>
              <a:gdLst/>
              <a:ahLst/>
              <a:cxnLst/>
              <a:rect l="l" t="t" r="r" b="b"/>
              <a:pathLst>
                <a:path w="1036" h="896" extrusionOk="0">
                  <a:moveTo>
                    <a:pt x="678" y="1"/>
                  </a:moveTo>
                  <a:cubicBezTo>
                    <a:pt x="551" y="1"/>
                    <a:pt x="410" y="76"/>
                    <a:pt x="296" y="235"/>
                  </a:cubicBezTo>
                  <a:cubicBezTo>
                    <a:pt x="111" y="457"/>
                    <a:pt x="0" y="716"/>
                    <a:pt x="148" y="827"/>
                  </a:cubicBezTo>
                  <a:cubicBezTo>
                    <a:pt x="196" y="874"/>
                    <a:pt x="255" y="895"/>
                    <a:pt x="320" y="895"/>
                  </a:cubicBezTo>
                  <a:cubicBezTo>
                    <a:pt x="456" y="895"/>
                    <a:pt x="615" y="804"/>
                    <a:pt x="740" y="679"/>
                  </a:cubicBezTo>
                  <a:cubicBezTo>
                    <a:pt x="925" y="457"/>
                    <a:pt x="1036" y="161"/>
                    <a:pt x="888" y="87"/>
                  </a:cubicBezTo>
                  <a:cubicBezTo>
                    <a:pt x="831" y="30"/>
                    <a:pt x="757" y="1"/>
                    <a:pt x="67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5063;p90"/>
            <p:cNvSpPr/>
            <p:nvPr/>
          </p:nvSpPr>
          <p:spPr>
            <a:xfrm rot="-2652023">
              <a:off x="2026076" y="2975037"/>
              <a:ext cx="133700" cy="192373"/>
            </a:xfrm>
            <a:custGeom>
              <a:avLst/>
              <a:gdLst/>
              <a:ahLst/>
              <a:cxnLst/>
              <a:rect l="l" t="t" r="r" b="b"/>
              <a:pathLst>
                <a:path w="3033" h="4364" extrusionOk="0">
                  <a:moveTo>
                    <a:pt x="2441" y="1"/>
                  </a:moveTo>
                  <a:cubicBezTo>
                    <a:pt x="2626" y="260"/>
                    <a:pt x="1" y="4363"/>
                    <a:pt x="1" y="4363"/>
                  </a:cubicBezTo>
                  <a:cubicBezTo>
                    <a:pt x="1" y="4363"/>
                    <a:pt x="1332" y="2330"/>
                    <a:pt x="3033" y="555"/>
                  </a:cubicBezTo>
                  <a:cubicBezTo>
                    <a:pt x="2811" y="334"/>
                    <a:pt x="2441" y="1"/>
                    <a:pt x="244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5064;p90"/>
            <p:cNvSpPr/>
            <p:nvPr/>
          </p:nvSpPr>
          <p:spPr>
            <a:xfrm rot="-2652023">
              <a:off x="1996491" y="2805162"/>
              <a:ext cx="189111" cy="140224"/>
            </a:xfrm>
            <a:custGeom>
              <a:avLst/>
              <a:gdLst/>
              <a:ahLst/>
              <a:cxnLst/>
              <a:rect l="l" t="t" r="r" b="b"/>
              <a:pathLst>
                <a:path w="4290" h="3181" extrusionOk="0">
                  <a:moveTo>
                    <a:pt x="4290" y="1"/>
                  </a:moveTo>
                  <a:cubicBezTo>
                    <a:pt x="4289" y="1"/>
                    <a:pt x="4228" y="43"/>
                    <a:pt x="4118" y="122"/>
                  </a:cubicBezTo>
                  <a:lnTo>
                    <a:pt x="4118" y="122"/>
                  </a:lnTo>
                  <a:cubicBezTo>
                    <a:pt x="4227" y="45"/>
                    <a:pt x="4289" y="1"/>
                    <a:pt x="4290" y="1"/>
                  </a:cubicBezTo>
                  <a:close/>
                  <a:moveTo>
                    <a:pt x="4118" y="122"/>
                  </a:moveTo>
                  <a:cubicBezTo>
                    <a:pt x="3383" y="639"/>
                    <a:pt x="512" y="2635"/>
                    <a:pt x="44" y="2635"/>
                  </a:cubicBezTo>
                  <a:cubicBezTo>
                    <a:pt x="26" y="2635"/>
                    <a:pt x="12" y="2632"/>
                    <a:pt x="1" y="2626"/>
                  </a:cubicBezTo>
                  <a:lnTo>
                    <a:pt x="1" y="2626"/>
                  </a:lnTo>
                  <a:cubicBezTo>
                    <a:pt x="1" y="2626"/>
                    <a:pt x="371" y="2996"/>
                    <a:pt x="593" y="3180"/>
                  </a:cubicBezTo>
                  <a:cubicBezTo>
                    <a:pt x="1995" y="1686"/>
                    <a:pt x="3599" y="494"/>
                    <a:pt x="4118" y="122"/>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5065;p90"/>
            <p:cNvSpPr/>
            <p:nvPr/>
          </p:nvSpPr>
          <p:spPr>
            <a:xfrm rot="-2652023">
              <a:off x="2431815" y="3172671"/>
              <a:ext cx="70134" cy="133700"/>
            </a:xfrm>
            <a:custGeom>
              <a:avLst/>
              <a:gdLst/>
              <a:ahLst/>
              <a:cxnLst/>
              <a:rect l="l" t="t" r="r" b="b"/>
              <a:pathLst>
                <a:path w="1591" h="3033" extrusionOk="0">
                  <a:moveTo>
                    <a:pt x="1590" y="1"/>
                  </a:moveTo>
                  <a:lnTo>
                    <a:pt x="1" y="2515"/>
                  </a:lnTo>
                  <a:lnTo>
                    <a:pt x="555" y="3032"/>
                  </a:lnTo>
                  <a:lnTo>
                    <a:pt x="159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5066;p90"/>
            <p:cNvSpPr/>
            <p:nvPr/>
          </p:nvSpPr>
          <p:spPr>
            <a:xfrm rot="-2652023">
              <a:off x="2385741" y="3172050"/>
              <a:ext cx="70090" cy="133656"/>
            </a:xfrm>
            <a:custGeom>
              <a:avLst/>
              <a:gdLst/>
              <a:ahLst/>
              <a:cxnLst/>
              <a:rect l="l" t="t" r="r" b="b"/>
              <a:pathLst>
                <a:path w="1590" h="3032" extrusionOk="0">
                  <a:moveTo>
                    <a:pt x="1590" y="0"/>
                  </a:moveTo>
                  <a:lnTo>
                    <a:pt x="0" y="2514"/>
                  </a:lnTo>
                  <a:lnTo>
                    <a:pt x="518" y="3032"/>
                  </a:lnTo>
                  <a:lnTo>
                    <a:pt x="159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5067;p90"/>
            <p:cNvSpPr/>
            <p:nvPr/>
          </p:nvSpPr>
          <p:spPr>
            <a:xfrm rot="-2652023">
              <a:off x="2338685" y="3173091"/>
              <a:ext cx="68503" cy="133700"/>
            </a:xfrm>
            <a:custGeom>
              <a:avLst/>
              <a:gdLst/>
              <a:ahLst/>
              <a:cxnLst/>
              <a:rect l="l" t="t" r="r" b="b"/>
              <a:pathLst>
                <a:path w="1554" h="3033" extrusionOk="0">
                  <a:moveTo>
                    <a:pt x="1554" y="1"/>
                  </a:moveTo>
                  <a:lnTo>
                    <a:pt x="1" y="2515"/>
                  </a:lnTo>
                  <a:lnTo>
                    <a:pt x="518" y="3032"/>
                  </a:lnTo>
                  <a:lnTo>
                    <a:pt x="155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5068;p90"/>
            <p:cNvSpPr/>
            <p:nvPr/>
          </p:nvSpPr>
          <p:spPr>
            <a:xfrm rot="-2652023">
              <a:off x="2398776" y="2664072"/>
              <a:ext cx="130438" cy="76658"/>
            </a:xfrm>
            <a:custGeom>
              <a:avLst/>
              <a:gdLst/>
              <a:ahLst/>
              <a:cxnLst/>
              <a:rect l="l" t="t" r="r" b="b"/>
              <a:pathLst>
                <a:path w="2959" h="1739" extrusionOk="0">
                  <a:moveTo>
                    <a:pt x="2441" y="1"/>
                  </a:moveTo>
                  <a:lnTo>
                    <a:pt x="0" y="1739"/>
                  </a:lnTo>
                  <a:lnTo>
                    <a:pt x="2958" y="519"/>
                  </a:lnTo>
                  <a:lnTo>
                    <a:pt x="244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5069;p90"/>
            <p:cNvSpPr/>
            <p:nvPr/>
          </p:nvSpPr>
          <p:spPr>
            <a:xfrm rot="-2652023">
              <a:off x="2352717" y="2663445"/>
              <a:ext cx="130394" cy="76658"/>
            </a:xfrm>
            <a:custGeom>
              <a:avLst/>
              <a:gdLst/>
              <a:ahLst/>
              <a:cxnLst/>
              <a:rect l="l" t="t" r="r" b="b"/>
              <a:pathLst>
                <a:path w="2958" h="1739" extrusionOk="0">
                  <a:moveTo>
                    <a:pt x="2403" y="1"/>
                  </a:moveTo>
                  <a:lnTo>
                    <a:pt x="0" y="1738"/>
                  </a:lnTo>
                  <a:lnTo>
                    <a:pt x="2958" y="518"/>
                  </a:lnTo>
                  <a:lnTo>
                    <a:pt x="240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5070;p90"/>
            <p:cNvSpPr/>
            <p:nvPr/>
          </p:nvSpPr>
          <p:spPr>
            <a:xfrm rot="-2652023">
              <a:off x="2305430" y="2663961"/>
              <a:ext cx="130438" cy="76614"/>
            </a:xfrm>
            <a:custGeom>
              <a:avLst/>
              <a:gdLst/>
              <a:ahLst/>
              <a:cxnLst/>
              <a:rect l="l" t="t" r="r" b="b"/>
              <a:pathLst>
                <a:path w="2959" h="1738" extrusionOk="0">
                  <a:moveTo>
                    <a:pt x="2441" y="0"/>
                  </a:moveTo>
                  <a:lnTo>
                    <a:pt x="1" y="1738"/>
                  </a:lnTo>
                  <a:lnTo>
                    <a:pt x="2958" y="518"/>
                  </a:lnTo>
                  <a:lnTo>
                    <a:pt x="244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5071;p90"/>
            <p:cNvSpPr/>
            <p:nvPr/>
          </p:nvSpPr>
          <p:spPr>
            <a:xfrm rot="-2652023">
              <a:off x="3709209" y="3176611"/>
              <a:ext cx="187436" cy="171170"/>
            </a:xfrm>
            <a:custGeom>
              <a:avLst/>
              <a:gdLst/>
              <a:ahLst/>
              <a:cxnLst/>
              <a:rect l="l" t="t" r="r" b="b"/>
              <a:pathLst>
                <a:path w="4252" h="3883" extrusionOk="0">
                  <a:moveTo>
                    <a:pt x="3512" y="0"/>
                  </a:moveTo>
                  <a:lnTo>
                    <a:pt x="0" y="2995"/>
                  </a:lnTo>
                  <a:lnTo>
                    <a:pt x="777" y="3882"/>
                  </a:lnTo>
                  <a:lnTo>
                    <a:pt x="4252" y="888"/>
                  </a:lnTo>
                  <a:lnTo>
                    <a:pt x="351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5072;p90"/>
            <p:cNvSpPr/>
            <p:nvPr/>
          </p:nvSpPr>
          <p:spPr>
            <a:xfrm rot="-2652023">
              <a:off x="3717329" y="2557709"/>
              <a:ext cx="166277" cy="190698"/>
            </a:xfrm>
            <a:custGeom>
              <a:avLst/>
              <a:gdLst/>
              <a:ahLst/>
              <a:cxnLst/>
              <a:rect l="l" t="t" r="r" b="b"/>
              <a:pathLst>
                <a:path w="3772" h="4326" extrusionOk="0">
                  <a:moveTo>
                    <a:pt x="2847" y="0"/>
                  </a:moveTo>
                  <a:lnTo>
                    <a:pt x="0" y="3623"/>
                  </a:lnTo>
                  <a:lnTo>
                    <a:pt x="888" y="4326"/>
                  </a:lnTo>
                  <a:lnTo>
                    <a:pt x="3771" y="703"/>
                  </a:lnTo>
                  <a:lnTo>
                    <a:pt x="284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5073;p90"/>
            <p:cNvSpPr/>
            <p:nvPr/>
          </p:nvSpPr>
          <p:spPr>
            <a:xfrm rot="-2652023">
              <a:off x="2006892" y="3393502"/>
              <a:ext cx="61979" cy="60348"/>
            </a:xfrm>
            <a:custGeom>
              <a:avLst/>
              <a:gdLst/>
              <a:ahLst/>
              <a:cxnLst/>
              <a:rect l="l" t="t" r="r" b="b"/>
              <a:pathLst>
                <a:path w="1406" h="1369" extrusionOk="0">
                  <a:moveTo>
                    <a:pt x="370" y="1"/>
                  </a:moveTo>
                  <a:lnTo>
                    <a:pt x="0" y="371"/>
                  </a:lnTo>
                  <a:lnTo>
                    <a:pt x="1036" y="1369"/>
                  </a:lnTo>
                  <a:lnTo>
                    <a:pt x="1405" y="999"/>
                  </a:lnTo>
                  <a:lnTo>
                    <a:pt x="37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5074;p90"/>
            <p:cNvSpPr/>
            <p:nvPr/>
          </p:nvSpPr>
          <p:spPr>
            <a:xfrm rot="-2652023">
              <a:off x="1999408" y="2486643"/>
              <a:ext cx="61935" cy="58717"/>
            </a:xfrm>
            <a:custGeom>
              <a:avLst/>
              <a:gdLst/>
              <a:ahLst/>
              <a:cxnLst/>
              <a:rect l="l" t="t" r="r" b="b"/>
              <a:pathLst>
                <a:path w="1405" h="1332" extrusionOk="0">
                  <a:moveTo>
                    <a:pt x="370" y="1"/>
                  </a:moveTo>
                  <a:lnTo>
                    <a:pt x="0" y="370"/>
                  </a:lnTo>
                  <a:lnTo>
                    <a:pt x="1035" y="1332"/>
                  </a:lnTo>
                  <a:lnTo>
                    <a:pt x="1405" y="962"/>
                  </a:lnTo>
                  <a:lnTo>
                    <a:pt x="37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5075;p90"/>
            <p:cNvSpPr/>
            <p:nvPr/>
          </p:nvSpPr>
          <p:spPr>
            <a:xfrm rot="-2652023">
              <a:off x="3648794" y="3383243"/>
              <a:ext cx="61935" cy="58717"/>
            </a:xfrm>
            <a:custGeom>
              <a:avLst/>
              <a:gdLst/>
              <a:ahLst/>
              <a:cxnLst/>
              <a:rect l="l" t="t" r="r" b="b"/>
              <a:pathLst>
                <a:path w="1405" h="1332" extrusionOk="0">
                  <a:moveTo>
                    <a:pt x="370" y="0"/>
                  </a:moveTo>
                  <a:lnTo>
                    <a:pt x="0" y="333"/>
                  </a:lnTo>
                  <a:lnTo>
                    <a:pt x="1035" y="1331"/>
                  </a:lnTo>
                  <a:lnTo>
                    <a:pt x="1405" y="962"/>
                  </a:lnTo>
                  <a:lnTo>
                    <a:pt x="37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5076;p90"/>
            <p:cNvSpPr/>
            <p:nvPr/>
          </p:nvSpPr>
          <p:spPr>
            <a:xfrm rot="-2652023">
              <a:off x="3642434" y="2473616"/>
              <a:ext cx="61979" cy="60348"/>
            </a:xfrm>
            <a:custGeom>
              <a:avLst/>
              <a:gdLst/>
              <a:ahLst/>
              <a:cxnLst/>
              <a:rect l="l" t="t" r="r" b="b"/>
              <a:pathLst>
                <a:path w="1406" h="1369" extrusionOk="0">
                  <a:moveTo>
                    <a:pt x="371" y="0"/>
                  </a:moveTo>
                  <a:lnTo>
                    <a:pt x="1" y="370"/>
                  </a:lnTo>
                  <a:lnTo>
                    <a:pt x="1036" y="1368"/>
                  </a:lnTo>
                  <a:lnTo>
                    <a:pt x="1406" y="998"/>
                  </a:lnTo>
                  <a:lnTo>
                    <a:pt x="37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5077;p90"/>
            <p:cNvSpPr/>
            <p:nvPr/>
          </p:nvSpPr>
          <p:spPr>
            <a:xfrm rot="-2652023">
              <a:off x="1872414" y="1992233"/>
              <a:ext cx="1976892" cy="1944316"/>
            </a:xfrm>
            <a:custGeom>
              <a:avLst/>
              <a:gdLst/>
              <a:ahLst/>
              <a:cxnLst/>
              <a:rect l="l" t="t" r="r" b="b"/>
              <a:pathLst>
                <a:path w="44846" h="44107" extrusionOk="0">
                  <a:moveTo>
                    <a:pt x="13790" y="0"/>
                  </a:moveTo>
                  <a:cubicBezTo>
                    <a:pt x="12385" y="592"/>
                    <a:pt x="11054" y="1294"/>
                    <a:pt x="9871" y="2034"/>
                  </a:cubicBezTo>
                  <a:cubicBezTo>
                    <a:pt x="6470" y="4141"/>
                    <a:pt x="3845" y="6877"/>
                    <a:pt x="1849" y="10352"/>
                  </a:cubicBezTo>
                  <a:cubicBezTo>
                    <a:pt x="1183" y="11572"/>
                    <a:pt x="518" y="12903"/>
                    <a:pt x="0" y="14308"/>
                  </a:cubicBezTo>
                  <a:cubicBezTo>
                    <a:pt x="7875" y="23218"/>
                    <a:pt x="21961" y="36675"/>
                    <a:pt x="31241" y="44106"/>
                  </a:cubicBezTo>
                  <a:cubicBezTo>
                    <a:pt x="32867" y="42886"/>
                    <a:pt x="34420" y="41592"/>
                    <a:pt x="35936" y="40188"/>
                  </a:cubicBezTo>
                  <a:cubicBezTo>
                    <a:pt x="37784" y="38487"/>
                    <a:pt x="39485" y="36675"/>
                    <a:pt x="41112" y="34790"/>
                  </a:cubicBezTo>
                  <a:cubicBezTo>
                    <a:pt x="42406" y="33274"/>
                    <a:pt x="43626" y="31647"/>
                    <a:pt x="44846" y="29984"/>
                  </a:cubicBezTo>
                  <a:cubicBezTo>
                    <a:pt x="37082" y="20963"/>
                    <a:pt x="23033" y="7468"/>
                    <a:pt x="1379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5078;p90"/>
            <p:cNvSpPr/>
            <p:nvPr/>
          </p:nvSpPr>
          <p:spPr>
            <a:xfrm rot="-2652023">
              <a:off x="1920837" y="2035089"/>
              <a:ext cx="1882381" cy="1856328"/>
            </a:xfrm>
            <a:custGeom>
              <a:avLst/>
              <a:gdLst/>
              <a:ahLst/>
              <a:cxnLst/>
              <a:rect l="l" t="t" r="r" b="b"/>
              <a:pathLst>
                <a:path w="42702" h="42111" extrusionOk="0">
                  <a:moveTo>
                    <a:pt x="13790" y="1"/>
                  </a:moveTo>
                  <a:cubicBezTo>
                    <a:pt x="12386" y="666"/>
                    <a:pt x="11166" y="1332"/>
                    <a:pt x="9945" y="2145"/>
                  </a:cubicBezTo>
                  <a:lnTo>
                    <a:pt x="8578" y="3106"/>
                  </a:lnTo>
                  <a:cubicBezTo>
                    <a:pt x="8393" y="3254"/>
                    <a:pt x="8171" y="3365"/>
                    <a:pt x="8023" y="3550"/>
                  </a:cubicBezTo>
                  <a:cubicBezTo>
                    <a:pt x="7875" y="3624"/>
                    <a:pt x="7727" y="3735"/>
                    <a:pt x="7653" y="3846"/>
                  </a:cubicBezTo>
                  <a:cubicBezTo>
                    <a:pt x="6101" y="5103"/>
                    <a:pt x="4770" y="6470"/>
                    <a:pt x="3550" y="8097"/>
                  </a:cubicBezTo>
                  <a:cubicBezTo>
                    <a:pt x="3476" y="8208"/>
                    <a:pt x="3402" y="8319"/>
                    <a:pt x="3291" y="8504"/>
                  </a:cubicBezTo>
                  <a:lnTo>
                    <a:pt x="2884" y="9058"/>
                  </a:lnTo>
                  <a:cubicBezTo>
                    <a:pt x="2551" y="9502"/>
                    <a:pt x="2256" y="9983"/>
                    <a:pt x="1960" y="10500"/>
                  </a:cubicBezTo>
                  <a:cubicBezTo>
                    <a:pt x="1220" y="11720"/>
                    <a:pt x="555" y="13014"/>
                    <a:pt x="0" y="14419"/>
                  </a:cubicBezTo>
                  <a:cubicBezTo>
                    <a:pt x="7173" y="22627"/>
                    <a:pt x="20408" y="35308"/>
                    <a:pt x="29022" y="42110"/>
                  </a:cubicBezTo>
                  <a:cubicBezTo>
                    <a:pt x="30575" y="40890"/>
                    <a:pt x="31980" y="39633"/>
                    <a:pt x="33422" y="38339"/>
                  </a:cubicBezTo>
                  <a:cubicBezTo>
                    <a:pt x="33533" y="38302"/>
                    <a:pt x="33607" y="38228"/>
                    <a:pt x="33718" y="38117"/>
                  </a:cubicBezTo>
                  <a:cubicBezTo>
                    <a:pt x="33792" y="38043"/>
                    <a:pt x="33829" y="37933"/>
                    <a:pt x="33976" y="37896"/>
                  </a:cubicBezTo>
                  <a:lnTo>
                    <a:pt x="34309" y="37563"/>
                  </a:lnTo>
                  <a:cubicBezTo>
                    <a:pt x="35751" y="36232"/>
                    <a:pt x="37119" y="34790"/>
                    <a:pt x="38376" y="33311"/>
                  </a:cubicBezTo>
                  <a:lnTo>
                    <a:pt x="38709" y="32978"/>
                  </a:lnTo>
                  <a:cubicBezTo>
                    <a:pt x="38746" y="32905"/>
                    <a:pt x="38820" y="32794"/>
                    <a:pt x="38931" y="32720"/>
                  </a:cubicBezTo>
                  <a:cubicBezTo>
                    <a:pt x="39004" y="32609"/>
                    <a:pt x="39078" y="32535"/>
                    <a:pt x="39152" y="32424"/>
                  </a:cubicBezTo>
                  <a:cubicBezTo>
                    <a:pt x="40409" y="31019"/>
                    <a:pt x="41592" y="29466"/>
                    <a:pt x="42702" y="27950"/>
                  </a:cubicBezTo>
                  <a:cubicBezTo>
                    <a:pt x="35492" y="19558"/>
                    <a:pt x="22331" y="6840"/>
                    <a:pt x="1379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5079;p90"/>
            <p:cNvSpPr/>
            <p:nvPr/>
          </p:nvSpPr>
          <p:spPr>
            <a:xfrm rot="-2652023">
              <a:off x="1917952" y="2175296"/>
              <a:ext cx="1598803" cy="1577643"/>
            </a:xfrm>
            <a:custGeom>
              <a:avLst/>
              <a:gdLst/>
              <a:ahLst/>
              <a:cxnLst/>
              <a:rect l="l" t="t" r="r" b="b"/>
              <a:pathLst>
                <a:path w="36269" h="35789" extrusionOk="0">
                  <a:moveTo>
                    <a:pt x="12164" y="1"/>
                  </a:moveTo>
                  <a:cubicBezTo>
                    <a:pt x="6175" y="2478"/>
                    <a:pt x="2219" y="6619"/>
                    <a:pt x="1" y="12645"/>
                  </a:cubicBezTo>
                  <a:cubicBezTo>
                    <a:pt x="7173" y="20741"/>
                    <a:pt x="15861" y="29023"/>
                    <a:pt x="24253" y="35789"/>
                  </a:cubicBezTo>
                  <a:cubicBezTo>
                    <a:pt x="28986" y="32239"/>
                    <a:pt x="32905" y="28136"/>
                    <a:pt x="36269" y="23292"/>
                  </a:cubicBezTo>
                  <a:cubicBezTo>
                    <a:pt x="29171" y="15159"/>
                    <a:pt x="20519" y="6840"/>
                    <a:pt x="1216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5080;p90"/>
            <p:cNvSpPr/>
            <p:nvPr/>
          </p:nvSpPr>
          <p:spPr>
            <a:xfrm rot="-2652023">
              <a:off x="1952974" y="2504083"/>
              <a:ext cx="919194" cy="912714"/>
            </a:xfrm>
            <a:custGeom>
              <a:avLst/>
              <a:gdLst/>
              <a:ahLst/>
              <a:cxnLst/>
              <a:rect l="l" t="t" r="r" b="b"/>
              <a:pathLst>
                <a:path w="20852" h="20705" extrusionOk="0">
                  <a:moveTo>
                    <a:pt x="5731" y="1"/>
                  </a:moveTo>
                  <a:cubicBezTo>
                    <a:pt x="2625" y="888"/>
                    <a:pt x="777" y="2885"/>
                    <a:pt x="0" y="6064"/>
                  </a:cubicBezTo>
                  <a:cubicBezTo>
                    <a:pt x="4585" y="11092"/>
                    <a:pt x="10020" y="16342"/>
                    <a:pt x="15195" y="20704"/>
                  </a:cubicBezTo>
                  <a:cubicBezTo>
                    <a:pt x="17525" y="19115"/>
                    <a:pt x="19373" y="17155"/>
                    <a:pt x="20852" y="14752"/>
                  </a:cubicBezTo>
                  <a:cubicBezTo>
                    <a:pt x="16268" y="9724"/>
                    <a:pt x="10870" y="4437"/>
                    <a:pt x="573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5081;p90"/>
            <p:cNvSpPr/>
            <p:nvPr/>
          </p:nvSpPr>
          <p:spPr>
            <a:xfrm rot="-2652023">
              <a:off x="2258452" y="2306582"/>
              <a:ext cx="1320117" cy="1310331"/>
            </a:xfrm>
            <a:custGeom>
              <a:avLst/>
              <a:gdLst/>
              <a:ahLst/>
              <a:cxnLst/>
              <a:rect l="l" t="t" r="r" b="b"/>
              <a:pathLst>
                <a:path w="29947" h="29725" extrusionOk="0">
                  <a:moveTo>
                    <a:pt x="12164" y="0"/>
                  </a:moveTo>
                  <a:cubicBezTo>
                    <a:pt x="6618" y="2921"/>
                    <a:pt x="2662" y="7024"/>
                    <a:pt x="1" y="12681"/>
                  </a:cubicBezTo>
                  <a:cubicBezTo>
                    <a:pt x="5324" y="19003"/>
                    <a:pt x="11314" y="24733"/>
                    <a:pt x="17931" y="29724"/>
                  </a:cubicBezTo>
                  <a:cubicBezTo>
                    <a:pt x="22442" y="26027"/>
                    <a:pt x="26435" y="21924"/>
                    <a:pt x="29947" y="17191"/>
                  </a:cubicBezTo>
                  <a:cubicBezTo>
                    <a:pt x="24623" y="10832"/>
                    <a:pt x="18671" y="5102"/>
                    <a:pt x="1216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5082;p90"/>
            <p:cNvSpPr/>
            <p:nvPr/>
          </p:nvSpPr>
          <p:spPr>
            <a:xfrm rot="-2652023">
              <a:off x="2525632" y="2515931"/>
              <a:ext cx="896359" cy="893141"/>
            </a:xfrm>
            <a:custGeom>
              <a:avLst/>
              <a:gdLst/>
              <a:ahLst/>
              <a:cxnLst/>
              <a:rect l="l" t="t" r="r" b="b"/>
              <a:pathLst>
                <a:path w="20334" h="20261" extrusionOk="0">
                  <a:moveTo>
                    <a:pt x="9649" y="1"/>
                  </a:moveTo>
                  <a:cubicBezTo>
                    <a:pt x="8799" y="481"/>
                    <a:pt x="7986" y="1036"/>
                    <a:pt x="7246" y="1664"/>
                  </a:cubicBezTo>
                  <a:cubicBezTo>
                    <a:pt x="7061" y="1775"/>
                    <a:pt x="6877" y="1923"/>
                    <a:pt x="6692" y="2108"/>
                  </a:cubicBezTo>
                  <a:cubicBezTo>
                    <a:pt x="6544" y="2219"/>
                    <a:pt x="6396" y="2293"/>
                    <a:pt x="6322" y="2367"/>
                  </a:cubicBezTo>
                  <a:cubicBezTo>
                    <a:pt x="4806" y="3624"/>
                    <a:pt x="3438" y="5029"/>
                    <a:pt x="2255" y="6655"/>
                  </a:cubicBezTo>
                  <a:cubicBezTo>
                    <a:pt x="2144" y="6729"/>
                    <a:pt x="2070" y="6877"/>
                    <a:pt x="1960" y="7025"/>
                  </a:cubicBezTo>
                  <a:cubicBezTo>
                    <a:pt x="1812" y="7210"/>
                    <a:pt x="1664" y="7358"/>
                    <a:pt x="1553" y="7580"/>
                  </a:cubicBezTo>
                  <a:cubicBezTo>
                    <a:pt x="998" y="8356"/>
                    <a:pt x="444" y="9169"/>
                    <a:pt x="0" y="10057"/>
                  </a:cubicBezTo>
                  <a:cubicBezTo>
                    <a:pt x="3069" y="13975"/>
                    <a:pt x="6692" y="17414"/>
                    <a:pt x="10759" y="20261"/>
                  </a:cubicBezTo>
                  <a:cubicBezTo>
                    <a:pt x="11461" y="19669"/>
                    <a:pt x="12126" y="19040"/>
                    <a:pt x="12829" y="18375"/>
                  </a:cubicBezTo>
                  <a:cubicBezTo>
                    <a:pt x="13014" y="18227"/>
                    <a:pt x="13199" y="18116"/>
                    <a:pt x="13346" y="17931"/>
                  </a:cubicBezTo>
                  <a:cubicBezTo>
                    <a:pt x="13420" y="17820"/>
                    <a:pt x="13568" y="17746"/>
                    <a:pt x="13679" y="17599"/>
                  </a:cubicBezTo>
                  <a:cubicBezTo>
                    <a:pt x="15084" y="16268"/>
                    <a:pt x="16489" y="14826"/>
                    <a:pt x="17746" y="13347"/>
                  </a:cubicBezTo>
                  <a:cubicBezTo>
                    <a:pt x="17857" y="13236"/>
                    <a:pt x="17968" y="13125"/>
                    <a:pt x="18042" y="13014"/>
                  </a:cubicBezTo>
                  <a:cubicBezTo>
                    <a:pt x="18190" y="12829"/>
                    <a:pt x="18375" y="12645"/>
                    <a:pt x="18522" y="12460"/>
                  </a:cubicBezTo>
                  <a:cubicBezTo>
                    <a:pt x="19114" y="11757"/>
                    <a:pt x="19779" y="11055"/>
                    <a:pt x="20334" y="10352"/>
                  </a:cubicBezTo>
                  <a:cubicBezTo>
                    <a:pt x="17265" y="6360"/>
                    <a:pt x="13716" y="2884"/>
                    <a:pt x="964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5083;p90"/>
            <p:cNvSpPr/>
            <p:nvPr/>
          </p:nvSpPr>
          <p:spPr>
            <a:xfrm rot="-2652023">
              <a:off x="2376043" y="3216986"/>
              <a:ext cx="264050" cy="169539"/>
            </a:xfrm>
            <a:custGeom>
              <a:avLst/>
              <a:gdLst/>
              <a:ahLst/>
              <a:cxnLst/>
              <a:rect l="l" t="t" r="r" b="b"/>
              <a:pathLst>
                <a:path w="5990" h="3846" extrusionOk="0">
                  <a:moveTo>
                    <a:pt x="407" y="1"/>
                  </a:moveTo>
                  <a:cubicBezTo>
                    <a:pt x="259" y="222"/>
                    <a:pt x="149" y="481"/>
                    <a:pt x="1" y="703"/>
                  </a:cubicBezTo>
                  <a:cubicBezTo>
                    <a:pt x="296" y="1036"/>
                    <a:pt x="518" y="1294"/>
                    <a:pt x="814" y="1627"/>
                  </a:cubicBezTo>
                  <a:lnTo>
                    <a:pt x="5842" y="3845"/>
                  </a:lnTo>
                  <a:lnTo>
                    <a:pt x="5694" y="3698"/>
                  </a:lnTo>
                  <a:cubicBezTo>
                    <a:pt x="5805" y="3513"/>
                    <a:pt x="5879" y="3365"/>
                    <a:pt x="5990" y="3254"/>
                  </a:cubicBezTo>
                  <a:lnTo>
                    <a:pt x="4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5084;p90"/>
            <p:cNvSpPr/>
            <p:nvPr/>
          </p:nvSpPr>
          <p:spPr>
            <a:xfrm rot="-2652023">
              <a:off x="2946267" y="3287795"/>
              <a:ext cx="92924" cy="105973"/>
            </a:xfrm>
            <a:custGeom>
              <a:avLst/>
              <a:gdLst/>
              <a:ahLst/>
              <a:cxnLst/>
              <a:rect l="l" t="t" r="r" b="b"/>
              <a:pathLst>
                <a:path w="2108" h="2404" extrusionOk="0">
                  <a:moveTo>
                    <a:pt x="1368" y="0"/>
                  </a:moveTo>
                  <a:lnTo>
                    <a:pt x="0" y="1368"/>
                  </a:lnTo>
                  <a:cubicBezTo>
                    <a:pt x="370" y="1701"/>
                    <a:pt x="740" y="2071"/>
                    <a:pt x="1109" y="2403"/>
                  </a:cubicBezTo>
                  <a:lnTo>
                    <a:pt x="2108" y="703"/>
                  </a:lnTo>
                  <a:cubicBezTo>
                    <a:pt x="1849" y="444"/>
                    <a:pt x="1590" y="222"/>
                    <a:pt x="136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5085;p90"/>
            <p:cNvSpPr/>
            <p:nvPr/>
          </p:nvSpPr>
          <p:spPr>
            <a:xfrm rot="-2652023">
              <a:off x="2415691" y="2500815"/>
              <a:ext cx="179325" cy="259157"/>
            </a:xfrm>
            <a:custGeom>
              <a:avLst/>
              <a:gdLst/>
              <a:ahLst/>
              <a:cxnLst/>
              <a:rect l="l" t="t" r="r" b="b"/>
              <a:pathLst>
                <a:path w="4068" h="5879" extrusionOk="0">
                  <a:moveTo>
                    <a:pt x="703" y="0"/>
                  </a:moveTo>
                  <a:cubicBezTo>
                    <a:pt x="444" y="148"/>
                    <a:pt x="222" y="296"/>
                    <a:pt x="0" y="370"/>
                  </a:cubicBezTo>
                  <a:lnTo>
                    <a:pt x="3476" y="5878"/>
                  </a:lnTo>
                  <a:cubicBezTo>
                    <a:pt x="3587" y="5767"/>
                    <a:pt x="3772" y="5657"/>
                    <a:pt x="3919" y="5546"/>
                  </a:cubicBezTo>
                  <a:lnTo>
                    <a:pt x="4067" y="5693"/>
                  </a:lnTo>
                  <a:lnTo>
                    <a:pt x="1627" y="739"/>
                  </a:lnTo>
                  <a:cubicBezTo>
                    <a:pt x="1294" y="518"/>
                    <a:pt x="962" y="259"/>
                    <a:pt x="7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5086;p90"/>
            <p:cNvSpPr/>
            <p:nvPr/>
          </p:nvSpPr>
          <p:spPr>
            <a:xfrm rot="-2652023">
              <a:off x="3284677" y="2568148"/>
              <a:ext cx="190698" cy="130438"/>
            </a:xfrm>
            <a:custGeom>
              <a:avLst/>
              <a:gdLst/>
              <a:ahLst/>
              <a:cxnLst/>
              <a:rect l="l" t="t" r="r" b="b"/>
              <a:pathLst>
                <a:path w="4326" h="2959" extrusionOk="0">
                  <a:moveTo>
                    <a:pt x="0" y="1"/>
                  </a:moveTo>
                  <a:lnTo>
                    <a:pt x="0" y="1"/>
                  </a:lnTo>
                  <a:cubicBezTo>
                    <a:pt x="148" y="186"/>
                    <a:pt x="333" y="445"/>
                    <a:pt x="444" y="629"/>
                  </a:cubicBezTo>
                  <a:cubicBezTo>
                    <a:pt x="370" y="740"/>
                    <a:pt x="259" y="851"/>
                    <a:pt x="148" y="999"/>
                  </a:cubicBezTo>
                  <a:lnTo>
                    <a:pt x="3513" y="2959"/>
                  </a:lnTo>
                  <a:cubicBezTo>
                    <a:pt x="3771" y="2589"/>
                    <a:pt x="4067" y="2256"/>
                    <a:pt x="4326" y="1923"/>
                  </a:cubicBezTo>
                  <a:cubicBezTo>
                    <a:pt x="4030" y="1480"/>
                    <a:pt x="3660" y="1073"/>
                    <a:pt x="3328" y="703"/>
                  </a:cubicBez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5087;p90"/>
            <p:cNvSpPr/>
            <p:nvPr/>
          </p:nvSpPr>
          <p:spPr>
            <a:xfrm rot="-2652023">
              <a:off x="3317765" y="3193511"/>
              <a:ext cx="138549" cy="189111"/>
            </a:xfrm>
            <a:custGeom>
              <a:avLst/>
              <a:gdLst/>
              <a:ahLst/>
              <a:cxnLst/>
              <a:rect l="l" t="t" r="r" b="b"/>
              <a:pathLst>
                <a:path w="3143" h="4290" extrusionOk="0">
                  <a:moveTo>
                    <a:pt x="0" y="1"/>
                  </a:moveTo>
                  <a:lnTo>
                    <a:pt x="813" y="3328"/>
                  </a:lnTo>
                  <a:lnTo>
                    <a:pt x="2070" y="4289"/>
                  </a:lnTo>
                  <a:cubicBezTo>
                    <a:pt x="2440" y="4031"/>
                    <a:pt x="2773" y="3698"/>
                    <a:pt x="3143" y="3402"/>
                  </a:cubicBezTo>
                  <a:lnTo>
                    <a:pt x="998" y="149"/>
                  </a:lnTo>
                  <a:cubicBezTo>
                    <a:pt x="813" y="260"/>
                    <a:pt x="739" y="371"/>
                    <a:pt x="592" y="445"/>
                  </a:cubicBezTo>
                  <a:cubicBezTo>
                    <a:pt x="370" y="334"/>
                    <a:pt x="185" y="149"/>
                    <a:pt x="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5088;p90"/>
            <p:cNvSpPr/>
            <p:nvPr/>
          </p:nvSpPr>
          <p:spPr>
            <a:xfrm rot="-2652023">
              <a:off x="2935205" y="2540740"/>
              <a:ext cx="102711" cy="91293"/>
            </a:xfrm>
            <a:custGeom>
              <a:avLst/>
              <a:gdLst/>
              <a:ahLst/>
              <a:cxnLst/>
              <a:rect l="l" t="t" r="r" b="b"/>
              <a:pathLst>
                <a:path w="2330" h="2071" extrusionOk="0">
                  <a:moveTo>
                    <a:pt x="1294" y="0"/>
                  </a:moveTo>
                  <a:lnTo>
                    <a:pt x="0" y="1368"/>
                  </a:lnTo>
                  <a:lnTo>
                    <a:pt x="666" y="2070"/>
                  </a:lnTo>
                  <a:lnTo>
                    <a:pt x="2329" y="1035"/>
                  </a:lnTo>
                  <a:lnTo>
                    <a:pt x="129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5089;p90"/>
            <p:cNvSpPr/>
            <p:nvPr/>
          </p:nvSpPr>
          <p:spPr>
            <a:xfrm rot="-2652023">
              <a:off x="2382770" y="2542387"/>
              <a:ext cx="66872" cy="65197"/>
            </a:xfrm>
            <a:custGeom>
              <a:avLst/>
              <a:gdLst/>
              <a:ahLst/>
              <a:cxnLst/>
              <a:rect l="l" t="t" r="r" b="b"/>
              <a:pathLst>
                <a:path w="1517" h="1479" extrusionOk="0">
                  <a:moveTo>
                    <a:pt x="1110" y="0"/>
                  </a:moveTo>
                  <a:lnTo>
                    <a:pt x="1" y="111"/>
                  </a:lnTo>
                  <a:lnTo>
                    <a:pt x="1517" y="1479"/>
                  </a:lnTo>
                  <a:lnTo>
                    <a:pt x="1369" y="592"/>
                  </a:lnTo>
                  <a:lnTo>
                    <a:pt x="111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5090;p90"/>
            <p:cNvSpPr/>
            <p:nvPr/>
          </p:nvSpPr>
          <p:spPr>
            <a:xfrm rot="-2652023">
              <a:off x="2352863" y="2415454"/>
              <a:ext cx="153228" cy="114877"/>
            </a:xfrm>
            <a:custGeom>
              <a:avLst/>
              <a:gdLst/>
              <a:ahLst/>
              <a:cxnLst/>
              <a:rect l="l" t="t" r="r" b="b"/>
              <a:pathLst>
                <a:path w="3476" h="2606" extrusionOk="0">
                  <a:moveTo>
                    <a:pt x="2403" y="1"/>
                  </a:moveTo>
                  <a:cubicBezTo>
                    <a:pt x="2174" y="1"/>
                    <a:pt x="1941" y="67"/>
                    <a:pt x="1738" y="203"/>
                  </a:cubicBezTo>
                  <a:lnTo>
                    <a:pt x="740" y="831"/>
                  </a:lnTo>
                  <a:cubicBezTo>
                    <a:pt x="185" y="1201"/>
                    <a:pt x="0" y="1940"/>
                    <a:pt x="370" y="2495"/>
                  </a:cubicBezTo>
                  <a:lnTo>
                    <a:pt x="481" y="2606"/>
                  </a:lnTo>
                  <a:lnTo>
                    <a:pt x="3476" y="646"/>
                  </a:lnTo>
                  <a:lnTo>
                    <a:pt x="3365" y="572"/>
                  </a:lnTo>
                  <a:cubicBezTo>
                    <a:pt x="3177" y="198"/>
                    <a:pt x="2797" y="1"/>
                    <a:pt x="24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5091;p90"/>
            <p:cNvSpPr/>
            <p:nvPr/>
          </p:nvSpPr>
          <p:spPr>
            <a:xfrm rot="-2652023">
              <a:off x="2388801" y="3324142"/>
              <a:ext cx="65241" cy="66872"/>
            </a:xfrm>
            <a:custGeom>
              <a:avLst/>
              <a:gdLst/>
              <a:ahLst/>
              <a:cxnLst/>
              <a:rect l="l" t="t" r="r" b="b"/>
              <a:pathLst>
                <a:path w="1480" h="1517" extrusionOk="0">
                  <a:moveTo>
                    <a:pt x="38" y="1"/>
                  </a:moveTo>
                  <a:lnTo>
                    <a:pt x="1" y="1147"/>
                  </a:lnTo>
                  <a:lnTo>
                    <a:pt x="555" y="1369"/>
                  </a:lnTo>
                  <a:lnTo>
                    <a:pt x="1479" y="1517"/>
                  </a:lnTo>
                  <a:lnTo>
                    <a:pt x="3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5092;p90"/>
            <p:cNvSpPr/>
            <p:nvPr/>
          </p:nvSpPr>
          <p:spPr>
            <a:xfrm rot="-2652023">
              <a:off x="2377252" y="3395667"/>
              <a:ext cx="117390" cy="145338"/>
            </a:xfrm>
            <a:custGeom>
              <a:avLst/>
              <a:gdLst/>
              <a:ahLst/>
              <a:cxnLst/>
              <a:rect l="l" t="t" r="r" b="b"/>
              <a:pathLst>
                <a:path w="2663" h="3297" extrusionOk="0">
                  <a:moveTo>
                    <a:pt x="1945" y="0"/>
                  </a:moveTo>
                  <a:cubicBezTo>
                    <a:pt x="1528" y="0"/>
                    <a:pt x="1117" y="213"/>
                    <a:pt x="925" y="598"/>
                  </a:cubicBezTo>
                  <a:lnTo>
                    <a:pt x="296" y="1596"/>
                  </a:lnTo>
                  <a:cubicBezTo>
                    <a:pt x="0" y="2150"/>
                    <a:pt x="185" y="2927"/>
                    <a:pt x="740" y="3223"/>
                  </a:cubicBezTo>
                  <a:lnTo>
                    <a:pt x="814" y="3296"/>
                  </a:lnTo>
                  <a:lnTo>
                    <a:pt x="2662" y="228"/>
                  </a:lnTo>
                  <a:lnTo>
                    <a:pt x="2588" y="191"/>
                  </a:lnTo>
                  <a:cubicBezTo>
                    <a:pt x="2394" y="62"/>
                    <a:pt x="2169" y="0"/>
                    <a:pt x="19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5093;p90"/>
            <p:cNvSpPr/>
            <p:nvPr/>
          </p:nvSpPr>
          <p:spPr>
            <a:xfrm rot="-2652023">
              <a:off x="3704081" y="2829303"/>
              <a:ext cx="251002" cy="259157"/>
            </a:xfrm>
            <a:custGeom>
              <a:avLst/>
              <a:gdLst/>
              <a:ahLst/>
              <a:cxnLst/>
              <a:rect l="l" t="t" r="r" b="b"/>
              <a:pathLst>
                <a:path w="5694" h="5879" extrusionOk="0">
                  <a:moveTo>
                    <a:pt x="5176" y="0"/>
                  </a:moveTo>
                  <a:lnTo>
                    <a:pt x="0" y="5398"/>
                  </a:lnTo>
                  <a:lnTo>
                    <a:pt x="518" y="5879"/>
                  </a:lnTo>
                  <a:lnTo>
                    <a:pt x="5694" y="481"/>
                  </a:lnTo>
                  <a:lnTo>
                    <a:pt x="517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5094;p90"/>
            <p:cNvSpPr/>
            <p:nvPr/>
          </p:nvSpPr>
          <p:spPr>
            <a:xfrm rot="-2652023">
              <a:off x="1860278" y="3227899"/>
              <a:ext cx="98743" cy="172977"/>
            </a:xfrm>
            <a:custGeom>
              <a:avLst/>
              <a:gdLst/>
              <a:ahLst/>
              <a:cxnLst/>
              <a:rect l="l" t="t" r="r" b="b"/>
              <a:pathLst>
                <a:path w="2240" h="3924" extrusionOk="0">
                  <a:moveTo>
                    <a:pt x="1639" y="0"/>
                  </a:moveTo>
                  <a:cubicBezTo>
                    <a:pt x="1612" y="0"/>
                    <a:pt x="1582" y="6"/>
                    <a:pt x="1551" y="19"/>
                  </a:cubicBezTo>
                  <a:cubicBezTo>
                    <a:pt x="1255" y="93"/>
                    <a:pt x="220" y="2496"/>
                    <a:pt x="146" y="2792"/>
                  </a:cubicBezTo>
                  <a:cubicBezTo>
                    <a:pt x="1" y="3255"/>
                    <a:pt x="356" y="3924"/>
                    <a:pt x="748" y="3924"/>
                  </a:cubicBezTo>
                  <a:cubicBezTo>
                    <a:pt x="856" y="3924"/>
                    <a:pt x="966" y="3873"/>
                    <a:pt x="1070" y="3753"/>
                  </a:cubicBezTo>
                  <a:cubicBezTo>
                    <a:pt x="1672" y="3045"/>
                    <a:pt x="2239" y="0"/>
                    <a:pt x="16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5095;p90"/>
            <p:cNvSpPr/>
            <p:nvPr/>
          </p:nvSpPr>
          <p:spPr>
            <a:xfrm rot="-2652023">
              <a:off x="1811759" y="2578728"/>
              <a:ext cx="187392" cy="81728"/>
            </a:xfrm>
            <a:custGeom>
              <a:avLst/>
              <a:gdLst/>
              <a:ahLst/>
              <a:cxnLst/>
              <a:rect l="l" t="t" r="r" b="b"/>
              <a:pathLst>
                <a:path w="4251" h="1854" extrusionOk="0">
                  <a:moveTo>
                    <a:pt x="3042" y="0"/>
                  </a:moveTo>
                  <a:cubicBezTo>
                    <a:pt x="2958" y="0"/>
                    <a:pt x="2877" y="11"/>
                    <a:pt x="2801" y="35"/>
                  </a:cubicBezTo>
                  <a:cubicBezTo>
                    <a:pt x="2505" y="146"/>
                    <a:pt x="176" y="1255"/>
                    <a:pt x="65" y="1551"/>
                  </a:cubicBezTo>
                  <a:cubicBezTo>
                    <a:pt x="0" y="1766"/>
                    <a:pt x="231" y="1853"/>
                    <a:pt x="608" y="1853"/>
                  </a:cubicBezTo>
                  <a:cubicBezTo>
                    <a:pt x="1524" y="1853"/>
                    <a:pt x="3302" y="1341"/>
                    <a:pt x="3799" y="922"/>
                  </a:cubicBezTo>
                  <a:cubicBezTo>
                    <a:pt x="4250" y="503"/>
                    <a:pt x="3606" y="0"/>
                    <a:pt x="30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5096;p90"/>
            <p:cNvSpPr/>
            <p:nvPr/>
          </p:nvSpPr>
          <p:spPr>
            <a:xfrm rot="-2652023">
              <a:off x="1686342" y="2779071"/>
              <a:ext cx="379765" cy="384085"/>
            </a:xfrm>
            <a:custGeom>
              <a:avLst/>
              <a:gdLst/>
              <a:ahLst/>
              <a:cxnLst/>
              <a:rect l="l" t="t" r="r" b="b"/>
              <a:pathLst>
                <a:path w="8615" h="8713" extrusionOk="0">
                  <a:moveTo>
                    <a:pt x="7723" y="0"/>
                  </a:moveTo>
                  <a:cubicBezTo>
                    <a:pt x="7559" y="0"/>
                    <a:pt x="7392" y="54"/>
                    <a:pt x="7247" y="169"/>
                  </a:cubicBezTo>
                  <a:cubicBezTo>
                    <a:pt x="4474" y="2129"/>
                    <a:pt x="2071" y="4643"/>
                    <a:pt x="222" y="7490"/>
                  </a:cubicBezTo>
                  <a:cubicBezTo>
                    <a:pt x="1" y="7859"/>
                    <a:pt x="112" y="8377"/>
                    <a:pt x="481" y="8599"/>
                  </a:cubicBezTo>
                  <a:cubicBezTo>
                    <a:pt x="609" y="8676"/>
                    <a:pt x="747" y="8713"/>
                    <a:pt x="880" y="8713"/>
                  </a:cubicBezTo>
                  <a:cubicBezTo>
                    <a:pt x="1132" y="8713"/>
                    <a:pt x="1372" y="8582"/>
                    <a:pt x="1516" y="8340"/>
                  </a:cubicBezTo>
                  <a:cubicBezTo>
                    <a:pt x="3291" y="5641"/>
                    <a:pt x="5546" y="3312"/>
                    <a:pt x="8134" y="1463"/>
                  </a:cubicBezTo>
                  <a:cubicBezTo>
                    <a:pt x="8504" y="1205"/>
                    <a:pt x="8615" y="724"/>
                    <a:pt x="8356" y="354"/>
                  </a:cubicBezTo>
                  <a:cubicBezTo>
                    <a:pt x="8221" y="129"/>
                    <a:pt x="7977" y="0"/>
                    <a:pt x="772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5097;p90"/>
            <p:cNvSpPr/>
            <p:nvPr/>
          </p:nvSpPr>
          <p:spPr>
            <a:xfrm rot="-2652023">
              <a:off x="1831131" y="2951400"/>
              <a:ext cx="44082" cy="38748"/>
            </a:xfrm>
            <a:custGeom>
              <a:avLst/>
              <a:gdLst/>
              <a:ahLst/>
              <a:cxnLst/>
              <a:rect l="l" t="t" r="r" b="b"/>
              <a:pathLst>
                <a:path w="1000" h="879" extrusionOk="0">
                  <a:moveTo>
                    <a:pt x="674" y="0"/>
                  </a:moveTo>
                  <a:cubicBezTo>
                    <a:pt x="542" y="0"/>
                    <a:pt x="378" y="66"/>
                    <a:pt x="260" y="209"/>
                  </a:cubicBezTo>
                  <a:cubicBezTo>
                    <a:pt x="75" y="430"/>
                    <a:pt x="1" y="726"/>
                    <a:pt x="112" y="800"/>
                  </a:cubicBezTo>
                  <a:cubicBezTo>
                    <a:pt x="166" y="854"/>
                    <a:pt x="240" y="879"/>
                    <a:pt x="322" y="879"/>
                  </a:cubicBezTo>
                  <a:cubicBezTo>
                    <a:pt x="462" y="879"/>
                    <a:pt x="623" y="806"/>
                    <a:pt x="740" y="689"/>
                  </a:cubicBezTo>
                  <a:cubicBezTo>
                    <a:pt x="925" y="430"/>
                    <a:pt x="999" y="172"/>
                    <a:pt x="851" y="61"/>
                  </a:cubicBezTo>
                  <a:cubicBezTo>
                    <a:pt x="811" y="21"/>
                    <a:pt x="748" y="0"/>
                    <a:pt x="67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5098;p90"/>
            <p:cNvSpPr/>
            <p:nvPr/>
          </p:nvSpPr>
          <p:spPr>
            <a:xfrm rot="-2652023">
              <a:off x="1823626" y="2971415"/>
              <a:ext cx="135331" cy="193960"/>
            </a:xfrm>
            <a:custGeom>
              <a:avLst/>
              <a:gdLst/>
              <a:ahLst/>
              <a:cxnLst/>
              <a:rect l="l" t="t" r="r" b="b"/>
              <a:pathLst>
                <a:path w="3070" h="4400" extrusionOk="0">
                  <a:moveTo>
                    <a:pt x="2441" y="0"/>
                  </a:moveTo>
                  <a:cubicBezTo>
                    <a:pt x="2625" y="296"/>
                    <a:pt x="0" y="4400"/>
                    <a:pt x="0" y="4400"/>
                  </a:cubicBezTo>
                  <a:cubicBezTo>
                    <a:pt x="0" y="4400"/>
                    <a:pt x="1331" y="2367"/>
                    <a:pt x="3069" y="555"/>
                  </a:cubicBezTo>
                  <a:cubicBezTo>
                    <a:pt x="2810" y="333"/>
                    <a:pt x="2441" y="1"/>
                    <a:pt x="24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5099;p90"/>
            <p:cNvSpPr/>
            <p:nvPr/>
          </p:nvSpPr>
          <p:spPr>
            <a:xfrm rot="-2652023">
              <a:off x="1793488" y="2801765"/>
              <a:ext cx="190742" cy="140224"/>
            </a:xfrm>
            <a:custGeom>
              <a:avLst/>
              <a:gdLst/>
              <a:ahLst/>
              <a:cxnLst/>
              <a:rect l="l" t="t" r="r" b="b"/>
              <a:pathLst>
                <a:path w="4327" h="3181" extrusionOk="0">
                  <a:moveTo>
                    <a:pt x="4326" y="1"/>
                  </a:moveTo>
                  <a:cubicBezTo>
                    <a:pt x="4311" y="11"/>
                    <a:pt x="583" y="2634"/>
                    <a:pt x="43" y="2634"/>
                  </a:cubicBezTo>
                  <a:cubicBezTo>
                    <a:pt x="25" y="2634"/>
                    <a:pt x="11" y="2631"/>
                    <a:pt x="1" y="2625"/>
                  </a:cubicBezTo>
                  <a:lnTo>
                    <a:pt x="1" y="2625"/>
                  </a:lnTo>
                  <a:cubicBezTo>
                    <a:pt x="1" y="2626"/>
                    <a:pt x="370" y="2995"/>
                    <a:pt x="629" y="3180"/>
                  </a:cubicBezTo>
                  <a:cubicBezTo>
                    <a:pt x="2325" y="1410"/>
                    <a:pt x="4315" y="8"/>
                    <a:pt x="43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5100;p90"/>
            <p:cNvSpPr/>
            <p:nvPr/>
          </p:nvSpPr>
          <p:spPr>
            <a:xfrm rot="-2652023">
              <a:off x="2231003" y="3170696"/>
              <a:ext cx="68459" cy="132025"/>
            </a:xfrm>
            <a:custGeom>
              <a:avLst/>
              <a:gdLst/>
              <a:ahLst/>
              <a:cxnLst/>
              <a:rect l="l" t="t" r="r" b="b"/>
              <a:pathLst>
                <a:path w="1553" h="2995" extrusionOk="0">
                  <a:moveTo>
                    <a:pt x="1553" y="0"/>
                  </a:moveTo>
                  <a:lnTo>
                    <a:pt x="0" y="2477"/>
                  </a:lnTo>
                  <a:lnTo>
                    <a:pt x="555" y="2995"/>
                  </a:lnTo>
                  <a:lnTo>
                    <a:pt x="155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5101;p90"/>
            <p:cNvSpPr/>
            <p:nvPr/>
          </p:nvSpPr>
          <p:spPr>
            <a:xfrm rot="-2652023">
              <a:off x="2184885" y="3170031"/>
              <a:ext cx="68503" cy="132069"/>
            </a:xfrm>
            <a:custGeom>
              <a:avLst/>
              <a:gdLst/>
              <a:ahLst/>
              <a:cxnLst/>
              <a:rect l="l" t="t" r="r" b="b"/>
              <a:pathLst>
                <a:path w="1554" h="2996" extrusionOk="0">
                  <a:moveTo>
                    <a:pt x="1554" y="1"/>
                  </a:moveTo>
                  <a:lnTo>
                    <a:pt x="1" y="2478"/>
                  </a:lnTo>
                  <a:lnTo>
                    <a:pt x="481" y="2995"/>
                  </a:lnTo>
                  <a:lnTo>
                    <a:pt x="155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5102;p90"/>
            <p:cNvSpPr/>
            <p:nvPr/>
          </p:nvSpPr>
          <p:spPr>
            <a:xfrm rot="-2652023">
              <a:off x="2136235" y="3171100"/>
              <a:ext cx="70134" cy="132025"/>
            </a:xfrm>
            <a:custGeom>
              <a:avLst/>
              <a:gdLst/>
              <a:ahLst/>
              <a:cxnLst/>
              <a:rect l="l" t="t" r="r" b="b"/>
              <a:pathLst>
                <a:path w="1591" h="2995" extrusionOk="0">
                  <a:moveTo>
                    <a:pt x="1590" y="0"/>
                  </a:moveTo>
                  <a:lnTo>
                    <a:pt x="0" y="2477"/>
                  </a:lnTo>
                  <a:lnTo>
                    <a:pt x="518" y="2995"/>
                  </a:lnTo>
                  <a:lnTo>
                    <a:pt x="159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5103;p90"/>
            <p:cNvSpPr/>
            <p:nvPr/>
          </p:nvSpPr>
          <p:spPr>
            <a:xfrm rot="-2652023">
              <a:off x="2197748" y="2661522"/>
              <a:ext cx="130394" cy="75027"/>
            </a:xfrm>
            <a:custGeom>
              <a:avLst/>
              <a:gdLst/>
              <a:ahLst/>
              <a:cxnLst/>
              <a:rect l="l" t="t" r="r" b="b"/>
              <a:pathLst>
                <a:path w="2958" h="1702" extrusionOk="0">
                  <a:moveTo>
                    <a:pt x="2440" y="1"/>
                  </a:moveTo>
                  <a:lnTo>
                    <a:pt x="0" y="1701"/>
                  </a:lnTo>
                  <a:lnTo>
                    <a:pt x="2958" y="518"/>
                  </a:lnTo>
                  <a:lnTo>
                    <a:pt x="244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5104;p90"/>
            <p:cNvSpPr/>
            <p:nvPr/>
          </p:nvSpPr>
          <p:spPr>
            <a:xfrm rot="-2652023">
              <a:off x="2151630" y="2660901"/>
              <a:ext cx="130438" cy="74983"/>
            </a:xfrm>
            <a:custGeom>
              <a:avLst/>
              <a:gdLst/>
              <a:ahLst/>
              <a:cxnLst/>
              <a:rect l="l" t="t" r="r" b="b"/>
              <a:pathLst>
                <a:path w="2959" h="1701" extrusionOk="0">
                  <a:moveTo>
                    <a:pt x="2404" y="0"/>
                  </a:moveTo>
                  <a:lnTo>
                    <a:pt x="1" y="1701"/>
                  </a:lnTo>
                  <a:lnTo>
                    <a:pt x="2958" y="518"/>
                  </a:lnTo>
                  <a:lnTo>
                    <a:pt x="240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5105;p90"/>
            <p:cNvSpPr/>
            <p:nvPr/>
          </p:nvSpPr>
          <p:spPr>
            <a:xfrm rot="-2652023">
              <a:off x="2103217" y="2662510"/>
              <a:ext cx="130394" cy="75027"/>
            </a:xfrm>
            <a:custGeom>
              <a:avLst/>
              <a:gdLst/>
              <a:ahLst/>
              <a:cxnLst/>
              <a:rect l="l" t="t" r="r" b="b"/>
              <a:pathLst>
                <a:path w="2958" h="1702" extrusionOk="0">
                  <a:moveTo>
                    <a:pt x="2477" y="1"/>
                  </a:moveTo>
                  <a:lnTo>
                    <a:pt x="0" y="1701"/>
                  </a:lnTo>
                  <a:lnTo>
                    <a:pt x="2958" y="518"/>
                  </a:lnTo>
                  <a:lnTo>
                    <a:pt x="247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5106;p90"/>
            <p:cNvSpPr/>
            <p:nvPr/>
          </p:nvSpPr>
          <p:spPr>
            <a:xfrm rot="-2652023">
              <a:off x="3706244" y="3175163"/>
              <a:ext cx="187480" cy="172801"/>
            </a:xfrm>
            <a:custGeom>
              <a:avLst/>
              <a:gdLst/>
              <a:ahLst/>
              <a:cxnLst/>
              <a:rect l="l" t="t" r="r" b="b"/>
              <a:pathLst>
                <a:path w="4253" h="3920" extrusionOk="0">
                  <a:moveTo>
                    <a:pt x="3513" y="1"/>
                  </a:moveTo>
                  <a:lnTo>
                    <a:pt x="1" y="3032"/>
                  </a:lnTo>
                  <a:lnTo>
                    <a:pt x="740" y="3920"/>
                  </a:lnTo>
                  <a:lnTo>
                    <a:pt x="4252" y="888"/>
                  </a:lnTo>
                  <a:lnTo>
                    <a:pt x="351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5107;p90"/>
            <p:cNvSpPr/>
            <p:nvPr/>
          </p:nvSpPr>
          <p:spPr>
            <a:xfrm rot="-2652023">
              <a:off x="3713816" y="2558776"/>
              <a:ext cx="166277" cy="190742"/>
            </a:xfrm>
            <a:custGeom>
              <a:avLst/>
              <a:gdLst/>
              <a:ahLst/>
              <a:cxnLst/>
              <a:rect l="l" t="t" r="r" b="b"/>
              <a:pathLst>
                <a:path w="3772" h="4327" extrusionOk="0">
                  <a:moveTo>
                    <a:pt x="2884" y="1"/>
                  </a:moveTo>
                  <a:lnTo>
                    <a:pt x="0" y="3624"/>
                  </a:lnTo>
                  <a:lnTo>
                    <a:pt x="924" y="4326"/>
                  </a:lnTo>
                  <a:lnTo>
                    <a:pt x="3771" y="703"/>
                  </a:lnTo>
                  <a:lnTo>
                    <a:pt x="288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03" name="Google Shape;5213;p90"/>
          <p:cNvCxnSpPr/>
          <p:nvPr/>
        </p:nvCxnSpPr>
        <p:spPr>
          <a:xfrm>
            <a:off x="8104975" y="-25800"/>
            <a:ext cx="0" cy="5195100"/>
          </a:xfrm>
          <a:prstGeom prst="straightConnector1">
            <a:avLst/>
          </a:prstGeom>
          <a:noFill/>
          <a:ln w="38100" cap="flat" cmpd="sng">
            <a:solidFill>
              <a:schemeClr val="dk1"/>
            </a:solidFill>
            <a:prstDash val="solid"/>
            <a:round/>
            <a:headEnd type="none" w="med" len="med"/>
            <a:tailEnd type="none" w="med" len="med"/>
          </a:ln>
        </p:spPr>
      </p:cxnSp>
      <p:cxnSp>
        <p:nvCxnSpPr>
          <p:cNvPr id="204" name="Google Shape;5214;p90"/>
          <p:cNvCxnSpPr/>
          <p:nvPr/>
        </p:nvCxnSpPr>
        <p:spPr>
          <a:xfrm rot="10800000">
            <a:off x="8098500" y="2584675"/>
            <a:ext cx="1045500" cy="0"/>
          </a:xfrm>
          <a:prstGeom prst="straightConnector1">
            <a:avLst/>
          </a:prstGeom>
          <a:noFill/>
          <a:ln w="38100" cap="flat" cmpd="sng">
            <a:solidFill>
              <a:schemeClr val="dk1"/>
            </a:solidFill>
            <a:prstDash val="solid"/>
            <a:round/>
            <a:headEnd type="none" w="med" len="med"/>
            <a:tailEnd type="none" w="med" len="med"/>
          </a:ln>
        </p:spPr>
      </p:cxnSp>
      <p:cxnSp>
        <p:nvCxnSpPr>
          <p:cNvPr id="205" name="Google Shape;5215;p90"/>
          <p:cNvCxnSpPr/>
          <p:nvPr/>
        </p:nvCxnSpPr>
        <p:spPr>
          <a:xfrm rot="10800000">
            <a:off x="8098500" y="551350"/>
            <a:ext cx="1045500" cy="0"/>
          </a:xfrm>
          <a:prstGeom prst="straightConnector1">
            <a:avLst/>
          </a:prstGeom>
          <a:noFill/>
          <a:ln w="38100" cap="flat" cmpd="sng">
            <a:solidFill>
              <a:schemeClr val="dk1"/>
            </a:solidFill>
            <a:prstDash val="solid"/>
            <a:round/>
            <a:headEnd type="none" w="med" len="med"/>
            <a:tailEnd type="none" w="med" len="med"/>
          </a:ln>
        </p:spPr>
      </p:cxnSp>
      <p:cxnSp>
        <p:nvCxnSpPr>
          <p:cNvPr id="206" name="Google Shape;5216;p90"/>
          <p:cNvCxnSpPr/>
          <p:nvPr/>
        </p:nvCxnSpPr>
        <p:spPr>
          <a:xfrm rot="10800000">
            <a:off x="8098500" y="4616300"/>
            <a:ext cx="1045500" cy="0"/>
          </a:xfrm>
          <a:prstGeom prst="straightConnector1">
            <a:avLst/>
          </a:prstGeom>
          <a:noFill/>
          <a:ln w="38100"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35481293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874"/>
        <p:cNvGrpSpPr/>
        <p:nvPr/>
      </p:nvGrpSpPr>
      <p:grpSpPr>
        <a:xfrm>
          <a:off x="0" y="0"/>
          <a:ext cx="0" cy="0"/>
          <a:chOff x="0" y="0"/>
          <a:chExt cx="0" cy="0"/>
        </a:xfrm>
      </p:grpSpPr>
      <p:sp>
        <p:nvSpPr>
          <p:cNvPr id="3875" name="Google Shape;3875;p82"/>
          <p:cNvSpPr txBox="1">
            <a:spLocks noGrp="1"/>
          </p:cNvSpPr>
          <p:nvPr>
            <p:ph type="title"/>
          </p:nvPr>
        </p:nvSpPr>
        <p:spPr>
          <a:xfrm>
            <a:off x="1862894" y="950165"/>
            <a:ext cx="3205200" cy="1588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Diagram</a:t>
            </a:r>
            <a:endParaRPr dirty="0">
              <a:solidFill>
                <a:schemeClr val="dk2"/>
              </a:solidFill>
            </a:endParaRPr>
          </a:p>
        </p:txBody>
      </p:sp>
      <p:sp>
        <p:nvSpPr>
          <p:cNvPr id="3876" name="Google Shape;3876;p82"/>
          <p:cNvSpPr txBox="1">
            <a:spLocks noGrp="1"/>
          </p:cNvSpPr>
          <p:nvPr>
            <p:ph type="title" idx="2"/>
          </p:nvPr>
        </p:nvSpPr>
        <p:spPr>
          <a:xfrm>
            <a:off x="3817560" y="204940"/>
            <a:ext cx="1471500" cy="1471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cxnSp>
        <p:nvCxnSpPr>
          <p:cNvPr id="3878" name="Google Shape;3878;p82"/>
          <p:cNvCxnSpPr/>
          <p:nvPr/>
        </p:nvCxnSpPr>
        <p:spPr>
          <a:xfrm rot="10800000">
            <a:off x="7114375" y="0"/>
            <a:ext cx="0" cy="5195100"/>
          </a:xfrm>
          <a:prstGeom prst="straightConnector1">
            <a:avLst/>
          </a:prstGeom>
          <a:noFill/>
          <a:ln w="38100" cap="flat" cmpd="sng">
            <a:solidFill>
              <a:schemeClr val="dk1"/>
            </a:solidFill>
            <a:prstDash val="solid"/>
            <a:round/>
            <a:headEnd type="none" w="med" len="med"/>
            <a:tailEnd type="none" w="med" len="med"/>
          </a:ln>
        </p:spPr>
      </p:cxnSp>
      <p:cxnSp>
        <p:nvCxnSpPr>
          <p:cNvPr id="3879" name="Google Shape;3879;p82"/>
          <p:cNvCxnSpPr/>
          <p:nvPr/>
        </p:nvCxnSpPr>
        <p:spPr>
          <a:xfrm rot="10800000">
            <a:off x="7107900" y="2584625"/>
            <a:ext cx="2036100" cy="0"/>
          </a:xfrm>
          <a:prstGeom prst="straightConnector1">
            <a:avLst/>
          </a:prstGeom>
          <a:noFill/>
          <a:ln w="38100" cap="flat" cmpd="sng">
            <a:solidFill>
              <a:schemeClr val="dk1"/>
            </a:solidFill>
            <a:prstDash val="solid"/>
            <a:round/>
            <a:headEnd type="none" w="med" len="med"/>
            <a:tailEnd type="none" w="med" len="med"/>
          </a:ln>
        </p:spPr>
      </p:cxnSp>
      <p:cxnSp>
        <p:nvCxnSpPr>
          <p:cNvPr id="3880" name="Google Shape;3880;p82"/>
          <p:cNvCxnSpPr/>
          <p:nvPr/>
        </p:nvCxnSpPr>
        <p:spPr>
          <a:xfrm rot="10800000">
            <a:off x="7107900" y="4617950"/>
            <a:ext cx="2036100" cy="0"/>
          </a:xfrm>
          <a:prstGeom prst="straightConnector1">
            <a:avLst/>
          </a:prstGeom>
          <a:noFill/>
          <a:ln w="38100" cap="flat" cmpd="sng">
            <a:solidFill>
              <a:schemeClr val="dk1"/>
            </a:solidFill>
            <a:prstDash val="solid"/>
            <a:round/>
            <a:headEnd type="none" w="med" len="med"/>
            <a:tailEnd type="none" w="med" len="med"/>
          </a:ln>
        </p:spPr>
      </p:cxnSp>
      <p:cxnSp>
        <p:nvCxnSpPr>
          <p:cNvPr id="3881" name="Google Shape;3881;p82"/>
          <p:cNvCxnSpPr/>
          <p:nvPr/>
        </p:nvCxnSpPr>
        <p:spPr>
          <a:xfrm rot="10800000">
            <a:off x="7107900" y="553000"/>
            <a:ext cx="2036100" cy="0"/>
          </a:xfrm>
          <a:prstGeom prst="straightConnector1">
            <a:avLst/>
          </a:prstGeom>
          <a:noFill/>
          <a:ln w="38100" cap="flat" cmpd="sng">
            <a:solidFill>
              <a:schemeClr val="dk1"/>
            </a:solidFill>
            <a:prstDash val="solid"/>
            <a:round/>
            <a:headEnd type="none" w="med" len="med"/>
            <a:tailEnd type="none" w="med" len="med"/>
          </a:ln>
        </p:spPr>
      </p:cxnSp>
      <p:grpSp>
        <p:nvGrpSpPr>
          <p:cNvPr id="3882" name="Google Shape;3882;p82"/>
          <p:cNvGrpSpPr/>
          <p:nvPr/>
        </p:nvGrpSpPr>
        <p:grpSpPr>
          <a:xfrm rot="5400000">
            <a:off x="7722828" y="1128008"/>
            <a:ext cx="806244" cy="881612"/>
            <a:chOff x="-991575" y="941475"/>
            <a:chExt cx="1147025" cy="1254250"/>
          </a:xfrm>
        </p:grpSpPr>
        <p:sp>
          <p:nvSpPr>
            <p:cNvPr id="3883" name="Google Shape;3883;p82"/>
            <p:cNvSpPr/>
            <p:nvPr/>
          </p:nvSpPr>
          <p:spPr>
            <a:xfrm>
              <a:off x="-991575" y="1105850"/>
              <a:ext cx="823550" cy="843100"/>
            </a:xfrm>
            <a:custGeom>
              <a:avLst/>
              <a:gdLst/>
              <a:ahLst/>
              <a:cxnLst/>
              <a:rect l="l" t="t" r="r" b="b"/>
              <a:pathLst>
                <a:path w="32942" h="33724" extrusionOk="0">
                  <a:moveTo>
                    <a:pt x="2868" y="1"/>
                  </a:moveTo>
                  <a:cubicBezTo>
                    <a:pt x="2342" y="1"/>
                    <a:pt x="1813" y="161"/>
                    <a:pt x="1368" y="487"/>
                  </a:cubicBezTo>
                  <a:cubicBezTo>
                    <a:pt x="259" y="1337"/>
                    <a:pt x="0" y="2964"/>
                    <a:pt x="814" y="4073"/>
                  </a:cubicBezTo>
                  <a:lnTo>
                    <a:pt x="10759" y="17494"/>
                  </a:lnTo>
                  <a:lnTo>
                    <a:pt x="11017" y="17937"/>
                  </a:lnTo>
                  <a:cubicBezTo>
                    <a:pt x="11535" y="18640"/>
                    <a:pt x="12348" y="19009"/>
                    <a:pt x="13199" y="19009"/>
                  </a:cubicBezTo>
                  <a:lnTo>
                    <a:pt x="23772" y="19009"/>
                  </a:lnTo>
                  <a:lnTo>
                    <a:pt x="23772" y="26625"/>
                  </a:lnTo>
                  <a:lnTo>
                    <a:pt x="18190" y="26625"/>
                  </a:lnTo>
                  <a:cubicBezTo>
                    <a:pt x="17118" y="26625"/>
                    <a:pt x="16267" y="27513"/>
                    <a:pt x="16267" y="28548"/>
                  </a:cubicBezTo>
                  <a:cubicBezTo>
                    <a:pt x="16267" y="29620"/>
                    <a:pt x="17155" y="30507"/>
                    <a:pt x="18190" y="30507"/>
                  </a:cubicBezTo>
                  <a:lnTo>
                    <a:pt x="23772" y="30507"/>
                  </a:lnTo>
                  <a:cubicBezTo>
                    <a:pt x="23772" y="32282"/>
                    <a:pt x="25214" y="33724"/>
                    <a:pt x="26989" y="33724"/>
                  </a:cubicBezTo>
                  <a:lnTo>
                    <a:pt x="29688" y="33724"/>
                  </a:lnTo>
                  <a:cubicBezTo>
                    <a:pt x="31499" y="33724"/>
                    <a:pt x="32941" y="32282"/>
                    <a:pt x="32941" y="30507"/>
                  </a:cubicBezTo>
                  <a:lnTo>
                    <a:pt x="32941" y="19046"/>
                  </a:lnTo>
                  <a:lnTo>
                    <a:pt x="32941" y="17679"/>
                  </a:lnTo>
                  <a:cubicBezTo>
                    <a:pt x="32941" y="14721"/>
                    <a:pt x="30538" y="12392"/>
                    <a:pt x="27580" y="12392"/>
                  </a:cubicBezTo>
                  <a:lnTo>
                    <a:pt x="14271" y="12392"/>
                  </a:lnTo>
                  <a:cubicBezTo>
                    <a:pt x="13679" y="12392"/>
                    <a:pt x="13051" y="12059"/>
                    <a:pt x="12681" y="11578"/>
                  </a:cubicBezTo>
                  <a:lnTo>
                    <a:pt x="4917" y="1042"/>
                  </a:lnTo>
                  <a:cubicBezTo>
                    <a:pt x="4430" y="356"/>
                    <a:pt x="3652" y="1"/>
                    <a:pt x="28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4" name="Google Shape;3884;p82"/>
            <p:cNvSpPr/>
            <p:nvPr/>
          </p:nvSpPr>
          <p:spPr>
            <a:xfrm>
              <a:off x="-374175" y="2003475"/>
              <a:ext cx="192275" cy="192250"/>
            </a:xfrm>
            <a:custGeom>
              <a:avLst/>
              <a:gdLst/>
              <a:ahLst/>
              <a:cxnLst/>
              <a:rect l="l" t="t" r="r" b="b"/>
              <a:pathLst>
                <a:path w="7691" h="7690" extrusionOk="0">
                  <a:moveTo>
                    <a:pt x="3846" y="0"/>
                  </a:moveTo>
                  <a:cubicBezTo>
                    <a:pt x="1738" y="0"/>
                    <a:pt x="1" y="1701"/>
                    <a:pt x="1" y="3845"/>
                  </a:cubicBezTo>
                  <a:cubicBezTo>
                    <a:pt x="1" y="5952"/>
                    <a:pt x="1738" y="7690"/>
                    <a:pt x="3846" y="7690"/>
                  </a:cubicBezTo>
                  <a:cubicBezTo>
                    <a:pt x="5990" y="7690"/>
                    <a:pt x="7690" y="5952"/>
                    <a:pt x="7690" y="3845"/>
                  </a:cubicBezTo>
                  <a:cubicBezTo>
                    <a:pt x="7690" y="1701"/>
                    <a:pt x="5990" y="0"/>
                    <a:pt x="38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5" name="Google Shape;3885;p82"/>
            <p:cNvSpPr/>
            <p:nvPr/>
          </p:nvSpPr>
          <p:spPr>
            <a:xfrm>
              <a:off x="-679725" y="941475"/>
              <a:ext cx="835175" cy="732450"/>
            </a:xfrm>
            <a:custGeom>
              <a:avLst/>
              <a:gdLst/>
              <a:ahLst/>
              <a:cxnLst/>
              <a:rect l="l" t="t" r="r" b="b"/>
              <a:pathLst>
                <a:path w="33407" h="29298" extrusionOk="0">
                  <a:moveTo>
                    <a:pt x="14663" y="1"/>
                  </a:moveTo>
                  <a:cubicBezTo>
                    <a:pt x="9302" y="1"/>
                    <a:pt x="4607" y="2219"/>
                    <a:pt x="1279" y="5731"/>
                  </a:cubicBezTo>
                  <a:cubicBezTo>
                    <a:pt x="0" y="7117"/>
                    <a:pt x="1009" y="9254"/>
                    <a:pt x="2829" y="9254"/>
                  </a:cubicBezTo>
                  <a:cubicBezTo>
                    <a:pt x="2903" y="9254"/>
                    <a:pt x="2978" y="9251"/>
                    <a:pt x="3054" y="9243"/>
                  </a:cubicBezTo>
                  <a:lnTo>
                    <a:pt x="3424" y="9206"/>
                  </a:lnTo>
                  <a:cubicBezTo>
                    <a:pt x="3904" y="9169"/>
                    <a:pt x="4422" y="8948"/>
                    <a:pt x="4755" y="8578"/>
                  </a:cubicBezTo>
                  <a:cubicBezTo>
                    <a:pt x="7206" y="6056"/>
                    <a:pt x="10653" y="4497"/>
                    <a:pt x="14530" y="4497"/>
                  </a:cubicBezTo>
                  <a:cubicBezTo>
                    <a:pt x="14746" y="4497"/>
                    <a:pt x="14962" y="4501"/>
                    <a:pt x="15180" y="4511"/>
                  </a:cubicBezTo>
                  <a:cubicBezTo>
                    <a:pt x="21206" y="4770"/>
                    <a:pt x="26456" y="9059"/>
                    <a:pt x="27898" y="14900"/>
                  </a:cubicBezTo>
                  <a:cubicBezTo>
                    <a:pt x="28859" y="18856"/>
                    <a:pt x="28083" y="22701"/>
                    <a:pt x="26050" y="25806"/>
                  </a:cubicBezTo>
                  <a:cubicBezTo>
                    <a:pt x="25791" y="26250"/>
                    <a:pt x="25643" y="26768"/>
                    <a:pt x="25680" y="27285"/>
                  </a:cubicBezTo>
                  <a:cubicBezTo>
                    <a:pt x="25791" y="28552"/>
                    <a:pt x="26837" y="29297"/>
                    <a:pt x="27903" y="29297"/>
                  </a:cubicBezTo>
                  <a:cubicBezTo>
                    <a:pt x="28610" y="29297"/>
                    <a:pt x="29326" y="28969"/>
                    <a:pt x="29784" y="28246"/>
                  </a:cubicBezTo>
                  <a:cubicBezTo>
                    <a:pt x="32298" y="24401"/>
                    <a:pt x="33407" y="19558"/>
                    <a:pt x="32372" y="14567"/>
                  </a:cubicBezTo>
                  <a:cubicBezTo>
                    <a:pt x="30671" y="6212"/>
                    <a:pt x="23203" y="75"/>
                    <a:pt x="1466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86" name="Google Shape;3886;p82"/>
          <p:cNvGrpSpPr/>
          <p:nvPr/>
        </p:nvGrpSpPr>
        <p:grpSpPr>
          <a:xfrm>
            <a:off x="6961531" y="2248464"/>
            <a:ext cx="2636783" cy="2671716"/>
            <a:chOff x="1410161" y="1578330"/>
            <a:chExt cx="2837081" cy="2874667"/>
          </a:xfrm>
        </p:grpSpPr>
        <p:sp>
          <p:nvSpPr>
            <p:cNvPr id="3887" name="Google Shape;3887;p82"/>
            <p:cNvSpPr/>
            <p:nvPr/>
          </p:nvSpPr>
          <p:spPr>
            <a:xfrm rot="-2652023">
              <a:off x="2208789" y="3395761"/>
              <a:ext cx="60348" cy="60348"/>
            </a:xfrm>
            <a:custGeom>
              <a:avLst/>
              <a:gdLst/>
              <a:ahLst/>
              <a:cxnLst/>
              <a:rect l="l" t="t" r="r" b="b"/>
              <a:pathLst>
                <a:path w="1369" h="1369" extrusionOk="0">
                  <a:moveTo>
                    <a:pt x="371" y="0"/>
                  </a:moveTo>
                  <a:lnTo>
                    <a:pt x="1" y="370"/>
                  </a:lnTo>
                  <a:lnTo>
                    <a:pt x="1036" y="1368"/>
                  </a:lnTo>
                  <a:lnTo>
                    <a:pt x="1369" y="999"/>
                  </a:lnTo>
                  <a:lnTo>
                    <a:pt x="37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8" name="Google Shape;3888;p82"/>
            <p:cNvSpPr/>
            <p:nvPr/>
          </p:nvSpPr>
          <p:spPr>
            <a:xfrm rot="-2652023">
              <a:off x="2201851" y="2488662"/>
              <a:ext cx="60348" cy="60304"/>
            </a:xfrm>
            <a:custGeom>
              <a:avLst/>
              <a:gdLst/>
              <a:ahLst/>
              <a:cxnLst/>
              <a:rect l="l" t="t" r="r" b="b"/>
              <a:pathLst>
                <a:path w="1369" h="1368" extrusionOk="0">
                  <a:moveTo>
                    <a:pt x="333" y="0"/>
                  </a:moveTo>
                  <a:lnTo>
                    <a:pt x="1" y="370"/>
                  </a:lnTo>
                  <a:lnTo>
                    <a:pt x="1036" y="1368"/>
                  </a:lnTo>
                  <a:lnTo>
                    <a:pt x="1368" y="998"/>
                  </a:lnTo>
                  <a:lnTo>
                    <a:pt x="33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9" name="Google Shape;3889;p82"/>
            <p:cNvSpPr/>
            <p:nvPr/>
          </p:nvSpPr>
          <p:spPr>
            <a:xfrm rot="-2652023">
              <a:off x="3646193" y="2473049"/>
              <a:ext cx="60348" cy="60348"/>
            </a:xfrm>
            <a:custGeom>
              <a:avLst/>
              <a:gdLst/>
              <a:ahLst/>
              <a:cxnLst/>
              <a:rect l="l" t="t" r="r" b="b"/>
              <a:pathLst>
                <a:path w="1369" h="1369" extrusionOk="0">
                  <a:moveTo>
                    <a:pt x="333" y="1"/>
                  </a:moveTo>
                  <a:lnTo>
                    <a:pt x="0" y="370"/>
                  </a:lnTo>
                  <a:lnTo>
                    <a:pt x="1035" y="1369"/>
                  </a:lnTo>
                  <a:lnTo>
                    <a:pt x="1368" y="999"/>
                  </a:lnTo>
                  <a:lnTo>
                    <a:pt x="33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0" name="Google Shape;3890;p82"/>
            <p:cNvSpPr/>
            <p:nvPr/>
          </p:nvSpPr>
          <p:spPr>
            <a:xfrm rot="-2652023">
              <a:off x="1835070" y="2093932"/>
              <a:ext cx="1975305" cy="1945947"/>
            </a:xfrm>
            <a:custGeom>
              <a:avLst/>
              <a:gdLst/>
              <a:ahLst/>
              <a:cxnLst/>
              <a:rect l="l" t="t" r="r" b="b"/>
              <a:pathLst>
                <a:path w="44810" h="44144" extrusionOk="0">
                  <a:moveTo>
                    <a:pt x="13754" y="1"/>
                  </a:moveTo>
                  <a:cubicBezTo>
                    <a:pt x="12386" y="592"/>
                    <a:pt x="11055" y="1295"/>
                    <a:pt x="9835" y="2034"/>
                  </a:cubicBezTo>
                  <a:cubicBezTo>
                    <a:pt x="6471" y="4179"/>
                    <a:pt x="3846" y="6877"/>
                    <a:pt x="1849" y="10353"/>
                  </a:cubicBezTo>
                  <a:cubicBezTo>
                    <a:pt x="1147" y="11610"/>
                    <a:pt x="518" y="12941"/>
                    <a:pt x="1" y="14309"/>
                  </a:cubicBezTo>
                  <a:cubicBezTo>
                    <a:pt x="7838" y="23255"/>
                    <a:pt x="21961" y="36713"/>
                    <a:pt x="31241" y="44144"/>
                  </a:cubicBezTo>
                  <a:cubicBezTo>
                    <a:pt x="32868" y="42887"/>
                    <a:pt x="34420" y="41593"/>
                    <a:pt x="35899" y="40225"/>
                  </a:cubicBezTo>
                  <a:cubicBezTo>
                    <a:pt x="37748" y="38487"/>
                    <a:pt x="39448" y="36713"/>
                    <a:pt x="41075" y="34790"/>
                  </a:cubicBezTo>
                  <a:cubicBezTo>
                    <a:pt x="42369" y="33274"/>
                    <a:pt x="43626" y="31648"/>
                    <a:pt x="44809" y="29984"/>
                  </a:cubicBezTo>
                  <a:cubicBezTo>
                    <a:pt x="37045" y="21000"/>
                    <a:pt x="22996" y="7506"/>
                    <a:pt x="137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1" name="Google Shape;3891;p82"/>
            <p:cNvSpPr/>
            <p:nvPr/>
          </p:nvSpPr>
          <p:spPr>
            <a:xfrm rot="-2652023">
              <a:off x="1790220" y="2114014"/>
              <a:ext cx="1882381" cy="1854653"/>
            </a:xfrm>
            <a:custGeom>
              <a:avLst/>
              <a:gdLst/>
              <a:ahLst/>
              <a:cxnLst/>
              <a:rect l="l" t="t" r="r" b="b"/>
              <a:pathLst>
                <a:path w="42702" h="42073" extrusionOk="0">
                  <a:moveTo>
                    <a:pt x="13754" y="0"/>
                  </a:moveTo>
                  <a:cubicBezTo>
                    <a:pt x="12386" y="629"/>
                    <a:pt x="11129" y="1331"/>
                    <a:pt x="9946" y="2107"/>
                  </a:cubicBezTo>
                  <a:lnTo>
                    <a:pt x="8541" y="3069"/>
                  </a:lnTo>
                  <a:cubicBezTo>
                    <a:pt x="8356" y="3216"/>
                    <a:pt x="8171" y="3364"/>
                    <a:pt x="7986" y="3549"/>
                  </a:cubicBezTo>
                  <a:cubicBezTo>
                    <a:pt x="7839" y="3586"/>
                    <a:pt x="7728" y="3734"/>
                    <a:pt x="7617" y="3808"/>
                  </a:cubicBezTo>
                  <a:cubicBezTo>
                    <a:pt x="6101" y="5065"/>
                    <a:pt x="4770" y="6470"/>
                    <a:pt x="3550" y="8060"/>
                  </a:cubicBezTo>
                  <a:cubicBezTo>
                    <a:pt x="3476" y="8208"/>
                    <a:pt x="3365" y="8318"/>
                    <a:pt x="3254" y="8503"/>
                  </a:cubicBezTo>
                  <a:lnTo>
                    <a:pt x="2848" y="9058"/>
                  </a:lnTo>
                  <a:cubicBezTo>
                    <a:pt x="2552" y="9501"/>
                    <a:pt x="2256" y="9982"/>
                    <a:pt x="1923" y="10463"/>
                  </a:cubicBezTo>
                  <a:cubicBezTo>
                    <a:pt x="1184" y="11720"/>
                    <a:pt x="555" y="13014"/>
                    <a:pt x="1" y="14419"/>
                  </a:cubicBezTo>
                  <a:cubicBezTo>
                    <a:pt x="7173" y="22626"/>
                    <a:pt x="20372" y="35270"/>
                    <a:pt x="29023" y="42073"/>
                  </a:cubicBezTo>
                  <a:cubicBezTo>
                    <a:pt x="30539" y="40890"/>
                    <a:pt x="31980" y="39633"/>
                    <a:pt x="33422" y="38339"/>
                  </a:cubicBezTo>
                  <a:cubicBezTo>
                    <a:pt x="33496" y="38302"/>
                    <a:pt x="33607" y="38191"/>
                    <a:pt x="33681" y="38117"/>
                  </a:cubicBezTo>
                  <a:cubicBezTo>
                    <a:pt x="33792" y="38006"/>
                    <a:pt x="33829" y="37932"/>
                    <a:pt x="33977" y="37895"/>
                  </a:cubicBezTo>
                  <a:lnTo>
                    <a:pt x="34273" y="37562"/>
                  </a:lnTo>
                  <a:cubicBezTo>
                    <a:pt x="35715" y="36231"/>
                    <a:pt x="37119" y="34789"/>
                    <a:pt x="38339" y="33311"/>
                  </a:cubicBezTo>
                  <a:lnTo>
                    <a:pt x="38672" y="32978"/>
                  </a:lnTo>
                  <a:cubicBezTo>
                    <a:pt x="38709" y="32904"/>
                    <a:pt x="38820" y="32793"/>
                    <a:pt x="38894" y="32719"/>
                  </a:cubicBezTo>
                  <a:cubicBezTo>
                    <a:pt x="39005" y="32608"/>
                    <a:pt x="39042" y="32534"/>
                    <a:pt x="39153" y="32423"/>
                  </a:cubicBezTo>
                  <a:cubicBezTo>
                    <a:pt x="40373" y="30981"/>
                    <a:pt x="41593" y="29466"/>
                    <a:pt x="42702" y="27950"/>
                  </a:cubicBezTo>
                  <a:cubicBezTo>
                    <a:pt x="35493" y="19521"/>
                    <a:pt x="22331" y="6803"/>
                    <a:pt x="1375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2" name="Google Shape;3892;p82"/>
            <p:cNvSpPr/>
            <p:nvPr/>
          </p:nvSpPr>
          <p:spPr>
            <a:xfrm rot="-2652023">
              <a:off x="2118802" y="2177300"/>
              <a:ext cx="1600434" cy="1579230"/>
            </a:xfrm>
            <a:custGeom>
              <a:avLst/>
              <a:gdLst/>
              <a:ahLst/>
              <a:cxnLst/>
              <a:rect l="l" t="t" r="r" b="b"/>
              <a:pathLst>
                <a:path w="36306" h="35825" extrusionOk="0">
                  <a:moveTo>
                    <a:pt x="12164" y="0"/>
                  </a:moveTo>
                  <a:cubicBezTo>
                    <a:pt x="6211" y="2514"/>
                    <a:pt x="2218" y="6618"/>
                    <a:pt x="0" y="12681"/>
                  </a:cubicBezTo>
                  <a:cubicBezTo>
                    <a:pt x="7172" y="20778"/>
                    <a:pt x="15861" y="29022"/>
                    <a:pt x="24290" y="35825"/>
                  </a:cubicBezTo>
                  <a:cubicBezTo>
                    <a:pt x="28985" y="32276"/>
                    <a:pt x="32904" y="28172"/>
                    <a:pt x="36305" y="23292"/>
                  </a:cubicBezTo>
                  <a:cubicBezTo>
                    <a:pt x="29170" y="15158"/>
                    <a:pt x="20519" y="6840"/>
                    <a:pt x="1216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3" name="Google Shape;3893;p82"/>
            <p:cNvSpPr/>
            <p:nvPr/>
          </p:nvSpPr>
          <p:spPr>
            <a:xfrm rot="-2652023">
              <a:off x="2155986" y="2507502"/>
              <a:ext cx="917607" cy="912669"/>
            </a:xfrm>
            <a:custGeom>
              <a:avLst/>
              <a:gdLst/>
              <a:ahLst/>
              <a:cxnLst/>
              <a:rect l="l" t="t" r="r" b="b"/>
              <a:pathLst>
                <a:path w="20816" h="20704" extrusionOk="0">
                  <a:moveTo>
                    <a:pt x="5731" y="0"/>
                  </a:moveTo>
                  <a:cubicBezTo>
                    <a:pt x="2626" y="888"/>
                    <a:pt x="777" y="2847"/>
                    <a:pt x="1" y="6026"/>
                  </a:cubicBezTo>
                  <a:cubicBezTo>
                    <a:pt x="4548" y="11091"/>
                    <a:pt x="10020" y="16304"/>
                    <a:pt x="15196" y="20704"/>
                  </a:cubicBezTo>
                  <a:cubicBezTo>
                    <a:pt x="17488" y="19077"/>
                    <a:pt x="19337" y="17155"/>
                    <a:pt x="20815" y="14752"/>
                  </a:cubicBezTo>
                  <a:cubicBezTo>
                    <a:pt x="16268" y="9687"/>
                    <a:pt x="10833" y="4437"/>
                    <a:pt x="573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4" name="Google Shape;3894;p82"/>
            <p:cNvSpPr/>
            <p:nvPr/>
          </p:nvSpPr>
          <p:spPr>
            <a:xfrm rot="-2652023">
              <a:off x="2460086" y="2310517"/>
              <a:ext cx="1320117" cy="1310331"/>
            </a:xfrm>
            <a:custGeom>
              <a:avLst/>
              <a:gdLst/>
              <a:ahLst/>
              <a:cxnLst/>
              <a:rect l="l" t="t" r="r" b="b"/>
              <a:pathLst>
                <a:path w="29947" h="29725" extrusionOk="0">
                  <a:moveTo>
                    <a:pt x="12163" y="0"/>
                  </a:moveTo>
                  <a:cubicBezTo>
                    <a:pt x="6618" y="2884"/>
                    <a:pt x="2699" y="7025"/>
                    <a:pt x="0" y="12644"/>
                  </a:cubicBezTo>
                  <a:cubicBezTo>
                    <a:pt x="5324" y="19003"/>
                    <a:pt x="11350" y="24734"/>
                    <a:pt x="17931" y="29725"/>
                  </a:cubicBezTo>
                  <a:cubicBezTo>
                    <a:pt x="22478" y="26028"/>
                    <a:pt x="26434" y="21887"/>
                    <a:pt x="29946" y="17192"/>
                  </a:cubicBezTo>
                  <a:cubicBezTo>
                    <a:pt x="24659" y="10796"/>
                    <a:pt x="18670" y="5065"/>
                    <a:pt x="1216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5" name="Google Shape;3895;p82"/>
            <p:cNvSpPr/>
            <p:nvPr/>
          </p:nvSpPr>
          <p:spPr>
            <a:xfrm rot="-2652023">
              <a:off x="2726675" y="2518519"/>
              <a:ext cx="896403" cy="894728"/>
            </a:xfrm>
            <a:custGeom>
              <a:avLst/>
              <a:gdLst/>
              <a:ahLst/>
              <a:cxnLst/>
              <a:rect l="l" t="t" r="r" b="b"/>
              <a:pathLst>
                <a:path w="20335" h="20297" extrusionOk="0">
                  <a:moveTo>
                    <a:pt x="9650" y="0"/>
                  </a:moveTo>
                  <a:cubicBezTo>
                    <a:pt x="8837" y="518"/>
                    <a:pt x="7986" y="1072"/>
                    <a:pt x="7247" y="1664"/>
                  </a:cubicBezTo>
                  <a:cubicBezTo>
                    <a:pt x="7062" y="1812"/>
                    <a:pt x="6877" y="1959"/>
                    <a:pt x="6692" y="2144"/>
                  </a:cubicBezTo>
                  <a:cubicBezTo>
                    <a:pt x="6581" y="2218"/>
                    <a:pt x="6433" y="2329"/>
                    <a:pt x="6323" y="2403"/>
                  </a:cubicBezTo>
                  <a:cubicBezTo>
                    <a:pt x="4807" y="3660"/>
                    <a:pt x="3476" y="5028"/>
                    <a:pt x="2256" y="6655"/>
                  </a:cubicBezTo>
                  <a:cubicBezTo>
                    <a:pt x="2182" y="6766"/>
                    <a:pt x="2071" y="6877"/>
                    <a:pt x="1997" y="7024"/>
                  </a:cubicBezTo>
                  <a:cubicBezTo>
                    <a:pt x="1849" y="7209"/>
                    <a:pt x="1664" y="7394"/>
                    <a:pt x="1590" y="7579"/>
                  </a:cubicBezTo>
                  <a:cubicBezTo>
                    <a:pt x="1036" y="8355"/>
                    <a:pt x="481" y="9206"/>
                    <a:pt x="1" y="10093"/>
                  </a:cubicBezTo>
                  <a:cubicBezTo>
                    <a:pt x="3106" y="14012"/>
                    <a:pt x="6692" y="17413"/>
                    <a:pt x="10759" y="20297"/>
                  </a:cubicBezTo>
                  <a:cubicBezTo>
                    <a:pt x="11461" y="19705"/>
                    <a:pt x="12164" y="19040"/>
                    <a:pt x="12866" y="18411"/>
                  </a:cubicBezTo>
                  <a:cubicBezTo>
                    <a:pt x="13051" y="18264"/>
                    <a:pt x="13236" y="18116"/>
                    <a:pt x="13347" y="17931"/>
                  </a:cubicBezTo>
                  <a:cubicBezTo>
                    <a:pt x="13458" y="17857"/>
                    <a:pt x="13606" y="17746"/>
                    <a:pt x="13680" y="17598"/>
                  </a:cubicBezTo>
                  <a:cubicBezTo>
                    <a:pt x="15122" y="16267"/>
                    <a:pt x="16489" y="14825"/>
                    <a:pt x="17746" y="13346"/>
                  </a:cubicBezTo>
                  <a:cubicBezTo>
                    <a:pt x="17894" y="13272"/>
                    <a:pt x="17968" y="13125"/>
                    <a:pt x="18079" y="13051"/>
                  </a:cubicBezTo>
                  <a:cubicBezTo>
                    <a:pt x="18227" y="12829"/>
                    <a:pt x="18412" y="12681"/>
                    <a:pt x="18523" y="12459"/>
                  </a:cubicBezTo>
                  <a:cubicBezTo>
                    <a:pt x="19151" y="11794"/>
                    <a:pt x="19780" y="11091"/>
                    <a:pt x="20334" y="10352"/>
                  </a:cubicBezTo>
                  <a:cubicBezTo>
                    <a:pt x="17303" y="6396"/>
                    <a:pt x="13717" y="2921"/>
                    <a:pt x="965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6" name="Google Shape;3896;p82"/>
            <p:cNvSpPr/>
            <p:nvPr/>
          </p:nvSpPr>
          <p:spPr>
            <a:xfrm rot="-2652023">
              <a:off x="2578509" y="3220584"/>
              <a:ext cx="262419" cy="167908"/>
            </a:xfrm>
            <a:custGeom>
              <a:avLst/>
              <a:gdLst/>
              <a:ahLst/>
              <a:cxnLst/>
              <a:rect l="l" t="t" r="r" b="b"/>
              <a:pathLst>
                <a:path w="5953" h="3809" extrusionOk="0">
                  <a:moveTo>
                    <a:pt x="370" y="1"/>
                  </a:moveTo>
                  <a:cubicBezTo>
                    <a:pt x="222" y="223"/>
                    <a:pt x="148" y="445"/>
                    <a:pt x="0" y="666"/>
                  </a:cubicBezTo>
                  <a:cubicBezTo>
                    <a:pt x="296" y="999"/>
                    <a:pt x="518" y="1295"/>
                    <a:pt x="776" y="1591"/>
                  </a:cubicBezTo>
                  <a:lnTo>
                    <a:pt x="5804" y="3809"/>
                  </a:lnTo>
                  <a:lnTo>
                    <a:pt x="5694" y="3698"/>
                  </a:lnTo>
                  <a:cubicBezTo>
                    <a:pt x="5767" y="3513"/>
                    <a:pt x="5878" y="3365"/>
                    <a:pt x="5952" y="3217"/>
                  </a:cubicBezTo>
                  <a:lnTo>
                    <a:pt x="37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7" name="Google Shape;3897;p82"/>
            <p:cNvSpPr/>
            <p:nvPr/>
          </p:nvSpPr>
          <p:spPr>
            <a:xfrm rot="-2652023">
              <a:off x="3148126" y="3290007"/>
              <a:ext cx="91337" cy="105973"/>
            </a:xfrm>
            <a:custGeom>
              <a:avLst/>
              <a:gdLst/>
              <a:ahLst/>
              <a:cxnLst/>
              <a:rect l="l" t="t" r="r" b="b"/>
              <a:pathLst>
                <a:path w="2072" h="2404" extrusionOk="0">
                  <a:moveTo>
                    <a:pt x="1332" y="1"/>
                  </a:moveTo>
                  <a:lnTo>
                    <a:pt x="1" y="1406"/>
                  </a:lnTo>
                  <a:cubicBezTo>
                    <a:pt x="370" y="1738"/>
                    <a:pt x="740" y="2108"/>
                    <a:pt x="1110" y="2404"/>
                  </a:cubicBezTo>
                  <a:lnTo>
                    <a:pt x="2071" y="703"/>
                  </a:lnTo>
                  <a:cubicBezTo>
                    <a:pt x="1849" y="481"/>
                    <a:pt x="1554" y="260"/>
                    <a:pt x="133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8" name="Google Shape;3898;p82"/>
            <p:cNvSpPr/>
            <p:nvPr/>
          </p:nvSpPr>
          <p:spPr>
            <a:xfrm rot="-2652023">
              <a:off x="2617294" y="2504781"/>
              <a:ext cx="179325" cy="259157"/>
            </a:xfrm>
            <a:custGeom>
              <a:avLst/>
              <a:gdLst/>
              <a:ahLst/>
              <a:cxnLst/>
              <a:rect l="l" t="t" r="r" b="b"/>
              <a:pathLst>
                <a:path w="4068" h="5879" extrusionOk="0">
                  <a:moveTo>
                    <a:pt x="703" y="0"/>
                  </a:moveTo>
                  <a:cubicBezTo>
                    <a:pt x="482" y="111"/>
                    <a:pt x="260" y="259"/>
                    <a:pt x="1" y="370"/>
                  </a:cubicBezTo>
                  <a:lnTo>
                    <a:pt x="3476" y="5879"/>
                  </a:lnTo>
                  <a:cubicBezTo>
                    <a:pt x="3624" y="5768"/>
                    <a:pt x="3809" y="5620"/>
                    <a:pt x="3957" y="5546"/>
                  </a:cubicBezTo>
                  <a:lnTo>
                    <a:pt x="4068" y="5657"/>
                  </a:lnTo>
                  <a:lnTo>
                    <a:pt x="1628" y="740"/>
                  </a:lnTo>
                  <a:cubicBezTo>
                    <a:pt x="1295" y="518"/>
                    <a:pt x="999" y="222"/>
                    <a:pt x="7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9" name="Google Shape;3899;p82"/>
            <p:cNvSpPr/>
            <p:nvPr/>
          </p:nvSpPr>
          <p:spPr>
            <a:xfrm rot="-2652023">
              <a:off x="3486057" y="2571567"/>
              <a:ext cx="192373" cy="130394"/>
            </a:xfrm>
            <a:custGeom>
              <a:avLst/>
              <a:gdLst/>
              <a:ahLst/>
              <a:cxnLst/>
              <a:rect l="l" t="t" r="r" b="b"/>
              <a:pathLst>
                <a:path w="4364" h="2958" extrusionOk="0">
                  <a:moveTo>
                    <a:pt x="1" y="0"/>
                  </a:moveTo>
                  <a:lnTo>
                    <a:pt x="1" y="0"/>
                  </a:lnTo>
                  <a:cubicBezTo>
                    <a:pt x="149" y="185"/>
                    <a:pt x="334" y="407"/>
                    <a:pt x="481" y="592"/>
                  </a:cubicBezTo>
                  <a:cubicBezTo>
                    <a:pt x="371" y="740"/>
                    <a:pt x="297" y="814"/>
                    <a:pt x="149" y="962"/>
                  </a:cubicBezTo>
                  <a:lnTo>
                    <a:pt x="3513" y="2958"/>
                  </a:lnTo>
                  <a:cubicBezTo>
                    <a:pt x="3809" y="2588"/>
                    <a:pt x="4068" y="2255"/>
                    <a:pt x="4363" y="1886"/>
                  </a:cubicBezTo>
                  <a:cubicBezTo>
                    <a:pt x="4031" y="1479"/>
                    <a:pt x="3661" y="1072"/>
                    <a:pt x="3328" y="703"/>
                  </a:cubicBezTo>
                  <a:lnTo>
                    <a:pt x="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0" name="Google Shape;3900;p82"/>
            <p:cNvSpPr/>
            <p:nvPr/>
          </p:nvSpPr>
          <p:spPr>
            <a:xfrm rot="-2652023">
              <a:off x="3518246" y="3196346"/>
              <a:ext cx="138549" cy="189067"/>
            </a:xfrm>
            <a:custGeom>
              <a:avLst/>
              <a:gdLst/>
              <a:ahLst/>
              <a:cxnLst/>
              <a:rect l="l" t="t" r="r" b="b"/>
              <a:pathLst>
                <a:path w="3143" h="4289" extrusionOk="0">
                  <a:moveTo>
                    <a:pt x="0" y="0"/>
                  </a:moveTo>
                  <a:lnTo>
                    <a:pt x="851" y="3328"/>
                  </a:lnTo>
                  <a:lnTo>
                    <a:pt x="2071" y="4289"/>
                  </a:lnTo>
                  <a:cubicBezTo>
                    <a:pt x="2441" y="4030"/>
                    <a:pt x="2773" y="3697"/>
                    <a:pt x="3143" y="3439"/>
                  </a:cubicBezTo>
                  <a:lnTo>
                    <a:pt x="1036" y="148"/>
                  </a:lnTo>
                  <a:cubicBezTo>
                    <a:pt x="851" y="296"/>
                    <a:pt x="740" y="370"/>
                    <a:pt x="592" y="481"/>
                  </a:cubicBezTo>
                  <a:cubicBezTo>
                    <a:pt x="370" y="333"/>
                    <a:pt x="185" y="148"/>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1" name="Google Shape;3901;p82"/>
            <p:cNvSpPr/>
            <p:nvPr/>
          </p:nvSpPr>
          <p:spPr>
            <a:xfrm rot="-2652023">
              <a:off x="3136008" y="2542737"/>
              <a:ext cx="104342" cy="92924"/>
            </a:xfrm>
            <a:custGeom>
              <a:avLst/>
              <a:gdLst/>
              <a:ahLst/>
              <a:cxnLst/>
              <a:rect l="l" t="t" r="r" b="b"/>
              <a:pathLst>
                <a:path w="2367" h="2108" extrusionOk="0">
                  <a:moveTo>
                    <a:pt x="1294" y="0"/>
                  </a:moveTo>
                  <a:lnTo>
                    <a:pt x="1" y="1405"/>
                  </a:lnTo>
                  <a:lnTo>
                    <a:pt x="703" y="2108"/>
                  </a:lnTo>
                  <a:lnTo>
                    <a:pt x="2367" y="1073"/>
                  </a:lnTo>
                  <a:lnTo>
                    <a:pt x="129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2" name="Google Shape;3902;p82"/>
            <p:cNvSpPr/>
            <p:nvPr/>
          </p:nvSpPr>
          <p:spPr>
            <a:xfrm rot="-2652023">
              <a:off x="2583283" y="2545147"/>
              <a:ext cx="66872" cy="65241"/>
            </a:xfrm>
            <a:custGeom>
              <a:avLst/>
              <a:gdLst/>
              <a:ahLst/>
              <a:cxnLst/>
              <a:rect l="l" t="t" r="r" b="b"/>
              <a:pathLst>
                <a:path w="1517" h="1480" extrusionOk="0">
                  <a:moveTo>
                    <a:pt x="1110" y="1"/>
                  </a:moveTo>
                  <a:lnTo>
                    <a:pt x="0" y="148"/>
                  </a:lnTo>
                  <a:lnTo>
                    <a:pt x="1516" y="1479"/>
                  </a:lnTo>
                  <a:lnTo>
                    <a:pt x="1405" y="592"/>
                  </a:lnTo>
                  <a:lnTo>
                    <a:pt x="111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3" name="Google Shape;3903;p82"/>
            <p:cNvSpPr/>
            <p:nvPr/>
          </p:nvSpPr>
          <p:spPr>
            <a:xfrm rot="-2652023">
              <a:off x="2591073" y="3325587"/>
              <a:ext cx="65197" cy="68503"/>
            </a:xfrm>
            <a:custGeom>
              <a:avLst/>
              <a:gdLst/>
              <a:ahLst/>
              <a:cxnLst/>
              <a:rect l="l" t="t" r="r" b="b"/>
              <a:pathLst>
                <a:path w="1479" h="1554" extrusionOk="0">
                  <a:moveTo>
                    <a:pt x="37" y="0"/>
                  </a:moveTo>
                  <a:lnTo>
                    <a:pt x="0" y="1183"/>
                  </a:lnTo>
                  <a:lnTo>
                    <a:pt x="555" y="1405"/>
                  </a:lnTo>
                  <a:lnTo>
                    <a:pt x="1479" y="1553"/>
                  </a:lnTo>
                  <a:lnTo>
                    <a:pt x="3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4" name="Google Shape;3904;p82"/>
            <p:cNvSpPr/>
            <p:nvPr/>
          </p:nvSpPr>
          <p:spPr>
            <a:xfrm rot="-2652023">
              <a:off x="3708371" y="2828521"/>
              <a:ext cx="249415" cy="260788"/>
            </a:xfrm>
            <a:custGeom>
              <a:avLst/>
              <a:gdLst/>
              <a:ahLst/>
              <a:cxnLst/>
              <a:rect l="l" t="t" r="r" b="b"/>
              <a:pathLst>
                <a:path w="5658" h="5916" extrusionOk="0">
                  <a:moveTo>
                    <a:pt x="5177" y="1"/>
                  </a:moveTo>
                  <a:lnTo>
                    <a:pt x="1" y="5435"/>
                  </a:lnTo>
                  <a:lnTo>
                    <a:pt x="481" y="5916"/>
                  </a:lnTo>
                  <a:lnTo>
                    <a:pt x="5657" y="481"/>
                  </a:lnTo>
                  <a:lnTo>
                    <a:pt x="517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5" name="Google Shape;3905;p82"/>
            <p:cNvSpPr/>
            <p:nvPr/>
          </p:nvSpPr>
          <p:spPr>
            <a:xfrm rot="-2652023">
              <a:off x="2061143" y="3229940"/>
              <a:ext cx="100595" cy="174432"/>
            </a:xfrm>
            <a:custGeom>
              <a:avLst/>
              <a:gdLst/>
              <a:ahLst/>
              <a:cxnLst/>
              <a:rect l="l" t="t" r="r" b="b"/>
              <a:pathLst>
                <a:path w="2282" h="3957" extrusionOk="0">
                  <a:moveTo>
                    <a:pt x="1665" y="1"/>
                  </a:moveTo>
                  <a:cubicBezTo>
                    <a:pt x="1641" y="1"/>
                    <a:pt x="1615" y="6"/>
                    <a:pt x="1587" y="15"/>
                  </a:cubicBezTo>
                  <a:cubicBezTo>
                    <a:pt x="1254" y="126"/>
                    <a:pt x="256" y="2529"/>
                    <a:pt x="145" y="2788"/>
                  </a:cubicBezTo>
                  <a:cubicBezTo>
                    <a:pt x="0" y="3281"/>
                    <a:pt x="379" y="3957"/>
                    <a:pt x="763" y="3957"/>
                  </a:cubicBezTo>
                  <a:cubicBezTo>
                    <a:pt x="868" y="3957"/>
                    <a:pt x="974" y="3906"/>
                    <a:pt x="1070" y="3786"/>
                  </a:cubicBezTo>
                  <a:cubicBezTo>
                    <a:pt x="1710" y="3075"/>
                    <a:pt x="2282" y="1"/>
                    <a:pt x="166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6" name="Google Shape;3906;p82"/>
            <p:cNvSpPr/>
            <p:nvPr/>
          </p:nvSpPr>
          <p:spPr>
            <a:xfrm rot="-2652023">
              <a:off x="2013353" y="2582608"/>
              <a:ext cx="187568" cy="81684"/>
            </a:xfrm>
            <a:custGeom>
              <a:avLst/>
              <a:gdLst/>
              <a:ahLst/>
              <a:cxnLst/>
              <a:rect l="l" t="t" r="r" b="b"/>
              <a:pathLst>
                <a:path w="4255" h="1853" extrusionOk="0">
                  <a:moveTo>
                    <a:pt x="3042" y="1"/>
                  </a:moveTo>
                  <a:cubicBezTo>
                    <a:pt x="2958" y="1"/>
                    <a:pt x="2877" y="12"/>
                    <a:pt x="2800" y="35"/>
                  </a:cubicBezTo>
                  <a:cubicBezTo>
                    <a:pt x="2505" y="109"/>
                    <a:pt x="212" y="1219"/>
                    <a:pt x="65" y="1551"/>
                  </a:cubicBezTo>
                  <a:cubicBezTo>
                    <a:pt x="0" y="1766"/>
                    <a:pt x="231" y="1853"/>
                    <a:pt x="609" y="1853"/>
                  </a:cubicBezTo>
                  <a:cubicBezTo>
                    <a:pt x="1534" y="1853"/>
                    <a:pt x="3337" y="1332"/>
                    <a:pt x="3836" y="886"/>
                  </a:cubicBezTo>
                  <a:cubicBezTo>
                    <a:pt x="4254" y="499"/>
                    <a:pt x="3607" y="1"/>
                    <a:pt x="30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7" name="Google Shape;3907;p82"/>
            <p:cNvSpPr/>
            <p:nvPr/>
          </p:nvSpPr>
          <p:spPr>
            <a:xfrm rot="-2652023">
              <a:off x="1888915" y="2781699"/>
              <a:ext cx="378134" cy="384614"/>
            </a:xfrm>
            <a:custGeom>
              <a:avLst/>
              <a:gdLst/>
              <a:ahLst/>
              <a:cxnLst/>
              <a:rect l="l" t="t" r="r" b="b"/>
              <a:pathLst>
                <a:path w="8578" h="8725" extrusionOk="0">
                  <a:moveTo>
                    <a:pt x="7730" y="1"/>
                  </a:moveTo>
                  <a:cubicBezTo>
                    <a:pt x="7564" y="1"/>
                    <a:pt x="7393" y="51"/>
                    <a:pt x="7246" y="154"/>
                  </a:cubicBezTo>
                  <a:cubicBezTo>
                    <a:pt x="4474" y="2150"/>
                    <a:pt x="2070" y="4627"/>
                    <a:pt x="222" y="7511"/>
                  </a:cubicBezTo>
                  <a:cubicBezTo>
                    <a:pt x="0" y="7881"/>
                    <a:pt x="74" y="8398"/>
                    <a:pt x="444" y="8620"/>
                  </a:cubicBezTo>
                  <a:cubicBezTo>
                    <a:pt x="562" y="8691"/>
                    <a:pt x="692" y="8724"/>
                    <a:pt x="821" y="8724"/>
                  </a:cubicBezTo>
                  <a:cubicBezTo>
                    <a:pt x="1095" y="8724"/>
                    <a:pt x="1365" y="8576"/>
                    <a:pt x="1516" y="8324"/>
                  </a:cubicBezTo>
                  <a:cubicBezTo>
                    <a:pt x="3254" y="5663"/>
                    <a:pt x="5546" y="3296"/>
                    <a:pt x="8134" y="1448"/>
                  </a:cubicBezTo>
                  <a:cubicBezTo>
                    <a:pt x="8503" y="1226"/>
                    <a:pt x="8577" y="709"/>
                    <a:pt x="8355" y="339"/>
                  </a:cubicBezTo>
                  <a:cubicBezTo>
                    <a:pt x="8222" y="116"/>
                    <a:pt x="7981" y="1"/>
                    <a:pt x="773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8" name="Google Shape;3908;p82"/>
            <p:cNvSpPr/>
            <p:nvPr/>
          </p:nvSpPr>
          <p:spPr>
            <a:xfrm rot="-2652023">
              <a:off x="2032003" y="2953854"/>
              <a:ext cx="45669" cy="39497"/>
            </a:xfrm>
            <a:custGeom>
              <a:avLst/>
              <a:gdLst/>
              <a:ahLst/>
              <a:cxnLst/>
              <a:rect l="l" t="t" r="r" b="b"/>
              <a:pathLst>
                <a:path w="1036" h="896" extrusionOk="0">
                  <a:moveTo>
                    <a:pt x="678" y="1"/>
                  </a:moveTo>
                  <a:cubicBezTo>
                    <a:pt x="551" y="1"/>
                    <a:pt x="410" y="76"/>
                    <a:pt x="296" y="235"/>
                  </a:cubicBezTo>
                  <a:cubicBezTo>
                    <a:pt x="111" y="457"/>
                    <a:pt x="0" y="716"/>
                    <a:pt x="148" y="827"/>
                  </a:cubicBezTo>
                  <a:cubicBezTo>
                    <a:pt x="196" y="874"/>
                    <a:pt x="255" y="895"/>
                    <a:pt x="320" y="895"/>
                  </a:cubicBezTo>
                  <a:cubicBezTo>
                    <a:pt x="456" y="895"/>
                    <a:pt x="615" y="804"/>
                    <a:pt x="740" y="679"/>
                  </a:cubicBezTo>
                  <a:cubicBezTo>
                    <a:pt x="925" y="457"/>
                    <a:pt x="1036" y="161"/>
                    <a:pt x="888" y="87"/>
                  </a:cubicBezTo>
                  <a:cubicBezTo>
                    <a:pt x="831" y="30"/>
                    <a:pt x="757" y="1"/>
                    <a:pt x="67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9" name="Google Shape;3909;p82"/>
            <p:cNvSpPr/>
            <p:nvPr/>
          </p:nvSpPr>
          <p:spPr>
            <a:xfrm rot="-2652023">
              <a:off x="2026076" y="2975037"/>
              <a:ext cx="133700" cy="192373"/>
            </a:xfrm>
            <a:custGeom>
              <a:avLst/>
              <a:gdLst/>
              <a:ahLst/>
              <a:cxnLst/>
              <a:rect l="l" t="t" r="r" b="b"/>
              <a:pathLst>
                <a:path w="3033" h="4364" extrusionOk="0">
                  <a:moveTo>
                    <a:pt x="2441" y="1"/>
                  </a:moveTo>
                  <a:cubicBezTo>
                    <a:pt x="2626" y="260"/>
                    <a:pt x="1" y="4363"/>
                    <a:pt x="1" y="4363"/>
                  </a:cubicBezTo>
                  <a:cubicBezTo>
                    <a:pt x="1" y="4363"/>
                    <a:pt x="1332" y="2330"/>
                    <a:pt x="3033" y="555"/>
                  </a:cubicBezTo>
                  <a:cubicBezTo>
                    <a:pt x="2811" y="334"/>
                    <a:pt x="2441" y="1"/>
                    <a:pt x="244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0" name="Google Shape;3910;p82"/>
            <p:cNvSpPr/>
            <p:nvPr/>
          </p:nvSpPr>
          <p:spPr>
            <a:xfrm rot="-2652023">
              <a:off x="1996491" y="2805162"/>
              <a:ext cx="189111" cy="140224"/>
            </a:xfrm>
            <a:custGeom>
              <a:avLst/>
              <a:gdLst/>
              <a:ahLst/>
              <a:cxnLst/>
              <a:rect l="l" t="t" r="r" b="b"/>
              <a:pathLst>
                <a:path w="4290" h="3181" extrusionOk="0">
                  <a:moveTo>
                    <a:pt x="4290" y="1"/>
                  </a:moveTo>
                  <a:cubicBezTo>
                    <a:pt x="4289" y="1"/>
                    <a:pt x="4228" y="43"/>
                    <a:pt x="4118" y="122"/>
                  </a:cubicBezTo>
                  <a:lnTo>
                    <a:pt x="4118" y="122"/>
                  </a:lnTo>
                  <a:cubicBezTo>
                    <a:pt x="4227" y="45"/>
                    <a:pt x="4289" y="1"/>
                    <a:pt x="4290" y="1"/>
                  </a:cubicBezTo>
                  <a:close/>
                  <a:moveTo>
                    <a:pt x="4118" y="122"/>
                  </a:moveTo>
                  <a:cubicBezTo>
                    <a:pt x="3383" y="639"/>
                    <a:pt x="512" y="2635"/>
                    <a:pt x="44" y="2635"/>
                  </a:cubicBezTo>
                  <a:cubicBezTo>
                    <a:pt x="26" y="2635"/>
                    <a:pt x="12" y="2632"/>
                    <a:pt x="1" y="2626"/>
                  </a:cubicBezTo>
                  <a:lnTo>
                    <a:pt x="1" y="2626"/>
                  </a:lnTo>
                  <a:cubicBezTo>
                    <a:pt x="1" y="2626"/>
                    <a:pt x="371" y="2996"/>
                    <a:pt x="593" y="3180"/>
                  </a:cubicBezTo>
                  <a:cubicBezTo>
                    <a:pt x="1995" y="1686"/>
                    <a:pt x="3599" y="494"/>
                    <a:pt x="4118" y="122"/>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1" name="Google Shape;3911;p82"/>
            <p:cNvSpPr/>
            <p:nvPr/>
          </p:nvSpPr>
          <p:spPr>
            <a:xfrm rot="-2652023">
              <a:off x="2431815" y="3172671"/>
              <a:ext cx="70134" cy="133700"/>
            </a:xfrm>
            <a:custGeom>
              <a:avLst/>
              <a:gdLst/>
              <a:ahLst/>
              <a:cxnLst/>
              <a:rect l="l" t="t" r="r" b="b"/>
              <a:pathLst>
                <a:path w="1591" h="3033" extrusionOk="0">
                  <a:moveTo>
                    <a:pt x="1590" y="1"/>
                  </a:moveTo>
                  <a:lnTo>
                    <a:pt x="1" y="2515"/>
                  </a:lnTo>
                  <a:lnTo>
                    <a:pt x="555" y="3032"/>
                  </a:lnTo>
                  <a:lnTo>
                    <a:pt x="159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2" name="Google Shape;3912;p82"/>
            <p:cNvSpPr/>
            <p:nvPr/>
          </p:nvSpPr>
          <p:spPr>
            <a:xfrm rot="-2652023">
              <a:off x="2385741" y="3172050"/>
              <a:ext cx="70090" cy="133656"/>
            </a:xfrm>
            <a:custGeom>
              <a:avLst/>
              <a:gdLst/>
              <a:ahLst/>
              <a:cxnLst/>
              <a:rect l="l" t="t" r="r" b="b"/>
              <a:pathLst>
                <a:path w="1590" h="3032" extrusionOk="0">
                  <a:moveTo>
                    <a:pt x="1590" y="0"/>
                  </a:moveTo>
                  <a:lnTo>
                    <a:pt x="0" y="2514"/>
                  </a:lnTo>
                  <a:lnTo>
                    <a:pt x="518" y="3032"/>
                  </a:lnTo>
                  <a:lnTo>
                    <a:pt x="159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3" name="Google Shape;3913;p82"/>
            <p:cNvSpPr/>
            <p:nvPr/>
          </p:nvSpPr>
          <p:spPr>
            <a:xfrm rot="-2652023">
              <a:off x="2338685" y="3173091"/>
              <a:ext cx="68503" cy="133700"/>
            </a:xfrm>
            <a:custGeom>
              <a:avLst/>
              <a:gdLst/>
              <a:ahLst/>
              <a:cxnLst/>
              <a:rect l="l" t="t" r="r" b="b"/>
              <a:pathLst>
                <a:path w="1554" h="3033" extrusionOk="0">
                  <a:moveTo>
                    <a:pt x="1554" y="1"/>
                  </a:moveTo>
                  <a:lnTo>
                    <a:pt x="1" y="2515"/>
                  </a:lnTo>
                  <a:lnTo>
                    <a:pt x="518" y="3032"/>
                  </a:lnTo>
                  <a:lnTo>
                    <a:pt x="155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4" name="Google Shape;3914;p82"/>
            <p:cNvSpPr/>
            <p:nvPr/>
          </p:nvSpPr>
          <p:spPr>
            <a:xfrm rot="-2652023">
              <a:off x="2398776" y="2664072"/>
              <a:ext cx="130438" cy="76658"/>
            </a:xfrm>
            <a:custGeom>
              <a:avLst/>
              <a:gdLst/>
              <a:ahLst/>
              <a:cxnLst/>
              <a:rect l="l" t="t" r="r" b="b"/>
              <a:pathLst>
                <a:path w="2959" h="1739" extrusionOk="0">
                  <a:moveTo>
                    <a:pt x="2441" y="1"/>
                  </a:moveTo>
                  <a:lnTo>
                    <a:pt x="0" y="1739"/>
                  </a:lnTo>
                  <a:lnTo>
                    <a:pt x="2958" y="519"/>
                  </a:lnTo>
                  <a:lnTo>
                    <a:pt x="244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5" name="Google Shape;3915;p82"/>
            <p:cNvSpPr/>
            <p:nvPr/>
          </p:nvSpPr>
          <p:spPr>
            <a:xfrm rot="-2652023">
              <a:off x="2352717" y="2663445"/>
              <a:ext cx="130394" cy="76658"/>
            </a:xfrm>
            <a:custGeom>
              <a:avLst/>
              <a:gdLst/>
              <a:ahLst/>
              <a:cxnLst/>
              <a:rect l="l" t="t" r="r" b="b"/>
              <a:pathLst>
                <a:path w="2958" h="1739" extrusionOk="0">
                  <a:moveTo>
                    <a:pt x="2403" y="1"/>
                  </a:moveTo>
                  <a:lnTo>
                    <a:pt x="0" y="1738"/>
                  </a:lnTo>
                  <a:lnTo>
                    <a:pt x="2958" y="518"/>
                  </a:lnTo>
                  <a:lnTo>
                    <a:pt x="240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6" name="Google Shape;3916;p82"/>
            <p:cNvSpPr/>
            <p:nvPr/>
          </p:nvSpPr>
          <p:spPr>
            <a:xfrm rot="-2652023">
              <a:off x="2305430" y="2663961"/>
              <a:ext cx="130438" cy="76614"/>
            </a:xfrm>
            <a:custGeom>
              <a:avLst/>
              <a:gdLst/>
              <a:ahLst/>
              <a:cxnLst/>
              <a:rect l="l" t="t" r="r" b="b"/>
              <a:pathLst>
                <a:path w="2959" h="1738" extrusionOk="0">
                  <a:moveTo>
                    <a:pt x="2441" y="0"/>
                  </a:moveTo>
                  <a:lnTo>
                    <a:pt x="1" y="1738"/>
                  </a:lnTo>
                  <a:lnTo>
                    <a:pt x="2958" y="518"/>
                  </a:lnTo>
                  <a:lnTo>
                    <a:pt x="244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7" name="Google Shape;3917;p82"/>
            <p:cNvSpPr/>
            <p:nvPr/>
          </p:nvSpPr>
          <p:spPr>
            <a:xfrm rot="-2652023">
              <a:off x="3709209" y="3176611"/>
              <a:ext cx="187436" cy="171170"/>
            </a:xfrm>
            <a:custGeom>
              <a:avLst/>
              <a:gdLst/>
              <a:ahLst/>
              <a:cxnLst/>
              <a:rect l="l" t="t" r="r" b="b"/>
              <a:pathLst>
                <a:path w="4252" h="3883" extrusionOk="0">
                  <a:moveTo>
                    <a:pt x="3512" y="0"/>
                  </a:moveTo>
                  <a:lnTo>
                    <a:pt x="0" y="2995"/>
                  </a:lnTo>
                  <a:lnTo>
                    <a:pt x="777" y="3882"/>
                  </a:lnTo>
                  <a:lnTo>
                    <a:pt x="4252" y="888"/>
                  </a:lnTo>
                  <a:lnTo>
                    <a:pt x="351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8" name="Google Shape;3918;p82"/>
            <p:cNvSpPr/>
            <p:nvPr/>
          </p:nvSpPr>
          <p:spPr>
            <a:xfrm rot="-2652023">
              <a:off x="3717329" y="2557709"/>
              <a:ext cx="166277" cy="190698"/>
            </a:xfrm>
            <a:custGeom>
              <a:avLst/>
              <a:gdLst/>
              <a:ahLst/>
              <a:cxnLst/>
              <a:rect l="l" t="t" r="r" b="b"/>
              <a:pathLst>
                <a:path w="3772" h="4326" extrusionOk="0">
                  <a:moveTo>
                    <a:pt x="2847" y="0"/>
                  </a:moveTo>
                  <a:lnTo>
                    <a:pt x="0" y="3623"/>
                  </a:lnTo>
                  <a:lnTo>
                    <a:pt x="888" y="4326"/>
                  </a:lnTo>
                  <a:lnTo>
                    <a:pt x="3771" y="703"/>
                  </a:lnTo>
                  <a:lnTo>
                    <a:pt x="284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9" name="Google Shape;3919;p82"/>
            <p:cNvSpPr/>
            <p:nvPr/>
          </p:nvSpPr>
          <p:spPr>
            <a:xfrm rot="-2652023">
              <a:off x="2006892" y="3393502"/>
              <a:ext cx="61979" cy="60348"/>
            </a:xfrm>
            <a:custGeom>
              <a:avLst/>
              <a:gdLst/>
              <a:ahLst/>
              <a:cxnLst/>
              <a:rect l="l" t="t" r="r" b="b"/>
              <a:pathLst>
                <a:path w="1406" h="1369" extrusionOk="0">
                  <a:moveTo>
                    <a:pt x="370" y="1"/>
                  </a:moveTo>
                  <a:lnTo>
                    <a:pt x="0" y="371"/>
                  </a:lnTo>
                  <a:lnTo>
                    <a:pt x="1036" y="1369"/>
                  </a:lnTo>
                  <a:lnTo>
                    <a:pt x="1405" y="999"/>
                  </a:lnTo>
                  <a:lnTo>
                    <a:pt x="37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0" name="Google Shape;3920;p82"/>
            <p:cNvSpPr/>
            <p:nvPr/>
          </p:nvSpPr>
          <p:spPr>
            <a:xfrm rot="-2652023">
              <a:off x="1999408" y="2486643"/>
              <a:ext cx="61935" cy="58717"/>
            </a:xfrm>
            <a:custGeom>
              <a:avLst/>
              <a:gdLst/>
              <a:ahLst/>
              <a:cxnLst/>
              <a:rect l="l" t="t" r="r" b="b"/>
              <a:pathLst>
                <a:path w="1405" h="1332" extrusionOk="0">
                  <a:moveTo>
                    <a:pt x="370" y="1"/>
                  </a:moveTo>
                  <a:lnTo>
                    <a:pt x="0" y="370"/>
                  </a:lnTo>
                  <a:lnTo>
                    <a:pt x="1035" y="1332"/>
                  </a:lnTo>
                  <a:lnTo>
                    <a:pt x="1405" y="962"/>
                  </a:lnTo>
                  <a:lnTo>
                    <a:pt x="37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1" name="Google Shape;3921;p82"/>
            <p:cNvSpPr/>
            <p:nvPr/>
          </p:nvSpPr>
          <p:spPr>
            <a:xfrm rot="-2652023">
              <a:off x="3648794" y="3383243"/>
              <a:ext cx="61935" cy="58717"/>
            </a:xfrm>
            <a:custGeom>
              <a:avLst/>
              <a:gdLst/>
              <a:ahLst/>
              <a:cxnLst/>
              <a:rect l="l" t="t" r="r" b="b"/>
              <a:pathLst>
                <a:path w="1405" h="1332" extrusionOk="0">
                  <a:moveTo>
                    <a:pt x="370" y="0"/>
                  </a:moveTo>
                  <a:lnTo>
                    <a:pt x="0" y="333"/>
                  </a:lnTo>
                  <a:lnTo>
                    <a:pt x="1035" y="1331"/>
                  </a:lnTo>
                  <a:lnTo>
                    <a:pt x="1405" y="962"/>
                  </a:lnTo>
                  <a:lnTo>
                    <a:pt x="37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2" name="Google Shape;3922;p82"/>
            <p:cNvSpPr/>
            <p:nvPr/>
          </p:nvSpPr>
          <p:spPr>
            <a:xfrm rot="-2652023">
              <a:off x="3642434" y="2473616"/>
              <a:ext cx="61979" cy="60348"/>
            </a:xfrm>
            <a:custGeom>
              <a:avLst/>
              <a:gdLst/>
              <a:ahLst/>
              <a:cxnLst/>
              <a:rect l="l" t="t" r="r" b="b"/>
              <a:pathLst>
                <a:path w="1406" h="1369" extrusionOk="0">
                  <a:moveTo>
                    <a:pt x="371" y="0"/>
                  </a:moveTo>
                  <a:lnTo>
                    <a:pt x="1" y="370"/>
                  </a:lnTo>
                  <a:lnTo>
                    <a:pt x="1036" y="1368"/>
                  </a:lnTo>
                  <a:lnTo>
                    <a:pt x="1406" y="998"/>
                  </a:lnTo>
                  <a:lnTo>
                    <a:pt x="37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3" name="Google Shape;3923;p82"/>
            <p:cNvSpPr/>
            <p:nvPr/>
          </p:nvSpPr>
          <p:spPr>
            <a:xfrm rot="-2652023">
              <a:off x="1872414" y="1992233"/>
              <a:ext cx="1976892" cy="1944316"/>
            </a:xfrm>
            <a:custGeom>
              <a:avLst/>
              <a:gdLst/>
              <a:ahLst/>
              <a:cxnLst/>
              <a:rect l="l" t="t" r="r" b="b"/>
              <a:pathLst>
                <a:path w="44846" h="44107" extrusionOk="0">
                  <a:moveTo>
                    <a:pt x="13790" y="0"/>
                  </a:moveTo>
                  <a:cubicBezTo>
                    <a:pt x="12385" y="592"/>
                    <a:pt x="11054" y="1294"/>
                    <a:pt x="9871" y="2034"/>
                  </a:cubicBezTo>
                  <a:cubicBezTo>
                    <a:pt x="6470" y="4141"/>
                    <a:pt x="3845" y="6877"/>
                    <a:pt x="1849" y="10352"/>
                  </a:cubicBezTo>
                  <a:cubicBezTo>
                    <a:pt x="1183" y="11572"/>
                    <a:pt x="518" y="12903"/>
                    <a:pt x="0" y="14308"/>
                  </a:cubicBezTo>
                  <a:cubicBezTo>
                    <a:pt x="7875" y="23218"/>
                    <a:pt x="21961" y="36675"/>
                    <a:pt x="31241" y="44106"/>
                  </a:cubicBezTo>
                  <a:cubicBezTo>
                    <a:pt x="32867" y="42886"/>
                    <a:pt x="34420" y="41592"/>
                    <a:pt x="35936" y="40188"/>
                  </a:cubicBezTo>
                  <a:cubicBezTo>
                    <a:pt x="37784" y="38487"/>
                    <a:pt x="39485" y="36675"/>
                    <a:pt x="41112" y="34790"/>
                  </a:cubicBezTo>
                  <a:cubicBezTo>
                    <a:pt x="42406" y="33274"/>
                    <a:pt x="43626" y="31647"/>
                    <a:pt x="44846" y="29984"/>
                  </a:cubicBezTo>
                  <a:cubicBezTo>
                    <a:pt x="37082" y="20963"/>
                    <a:pt x="23033" y="7468"/>
                    <a:pt x="1379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4" name="Google Shape;3924;p82"/>
            <p:cNvSpPr/>
            <p:nvPr/>
          </p:nvSpPr>
          <p:spPr>
            <a:xfrm rot="-2652023">
              <a:off x="1920837" y="2035089"/>
              <a:ext cx="1882381" cy="1856328"/>
            </a:xfrm>
            <a:custGeom>
              <a:avLst/>
              <a:gdLst/>
              <a:ahLst/>
              <a:cxnLst/>
              <a:rect l="l" t="t" r="r" b="b"/>
              <a:pathLst>
                <a:path w="42702" h="42111" extrusionOk="0">
                  <a:moveTo>
                    <a:pt x="13790" y="1"/>
                  </a:moveTo>
                  <a:cubicBezTo>
                    <a:pt x="12386" y="666"/>
                    <a:pt x="11166" y="1332"/>
                    <a:pt x="9945" y="2145"/>
                  </a:cubicBezTo>
                  <a:lnTo>
                    <a:pt x="8578" y="3106"/>
                  </a:lnTo>
                  <a:cubicBezTo>
                    <a:pt x="8393" y="3254"/>
                    <a:pt x="8171" y="3365"/>
                    <a:pt x="8023" y="3550"/>
                  </a:cubicBezTo>
                  <a:cubicBezTo>
                    <a:pt x="7875" y="3624"/>
                    <a:pt x="7727" y="3735"/>
                    <a:pt x="7653" y="3846"/>
                  </a:cubicBezTo>
                  <a:cubicBezTo>
                    <a:pt x="6101" y="5103"/>
                    <a:pt x="4770" y="6470"/>
                    <a:pt x="3550" y="8097"/>
                  </a:cubicBezTo>
                  <a:cubicBezTo>
                    <a:pt x="3476" y="8208"/>
                    <a:pt x="3402" y="8319"/>
                    <a:pt x="3291" y="8504"/>
                  </a:cubicBezTo>
                  <a:lnTo>
                    <a:pt x="2884" y="9058"/>
                  </a:lnTo>
                  <a:cubicBezTo>
                    <a:pt x="2551" y="9502"/>
                    <a:pt x="2256" y="9983"/>
                    <a:pt x="1960" y="10500"/>
                  </a:cubicBezTo>
                  <a:cubicBezTo>
                    <a:pt x="1220" y="11720"/>
                    <a:pt x="555" y="13014"/>
                    <a:pt x="0" y="14419"/>
                  </a:cubicBezTo>
                  <a:cubicBezTo>
                    <a:pt x="7173" y="22627"/>
                    <a:pt x="20408" y="35308"/>
                    <a:pt x="29022" y="42110"/>
                  </a:cubicBezTo>
                  <a:cubicBezTo>
                    <a:pt x="30575" y="40890"/>
                    <a:pt x="31980" y="39633"/>
                    <a:pt x="33422" y="38339"/>
                  </a:cubicBezTo>
                  <a:cubicBezTo>
                    <a:pt x="33533" y="38302"/>
                    <a:pt x="33607" y="38228"/>
                    <a:pt x="33718" y="38117"/>
                  </a:cubicBezTo>
                  <a:cubicBezTo>
                    <a:pt x="33792" y="38043"/>
                    <a:pt x="33829" y="37933"/>
                    <a:pt x="33976" y="37896"/>
                  </a:cubicBezTo>
                  <a:lnTo>
                    <a:pt x="34309" y="37563"/>
                  </a:lnTo>
                  <a:cubicBezTo>
                    <a:pt x="35751" y="36232"/>
                    <a:pt x="37119" y="34790"/>
                    <a:pt x="38376" y="33311"/>
                  </a:cubicBezTo>
                  <a:lnTo>
                    <a:pt x="38709" y="32978"/>
                  </a:lnTo>
                  <a:cubicBezTo>
                    <a:pt x="38746" y="32905"/>
                    <a:pt x="38820" y="32794"/>
                    <a:pt x="38931" y="32720"/>
                  </a:cubicBezTo>
                  <a:cubicBezTo>
                    <a:pt x="39004" y="32609"/>
                    <a:pt x="39078" y="32535"/>
                    <a:pt x="39152" y="32424"/>
                  </a:cubicBezTo>
                  <a:cubicBezTo>
                    <a:pt x="40409" y="31019"/>
                    <a:pt x="41592" y="29466"/>
                    <a:pt x="42702" y="27950"/>
                  </a:cubicBezTo>
                  <a:cubicBezTo>
                    <a:pt x="35492" y="19558"/>
                    <a:pt x="22331" y="6840"/>
                    <a:pt x="1379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5" name="Google Shape;3925;p82"/>
            <p:cNvSpPr/>
            <p:nvPr/>
          </p:nvSpPr>
          <p:spPr>
            <a:xfrm rot="-2652023">
              <a:off x="1917952" y="2175296"/>
              <a:ext cx="1598803" cy="1577643"/>
            </a:xfrm>
            <a:custGeom>
              <a:avLst/>
              <a:gdLst/>
              <a:ahLst/>
              <a:cxnLst/>
              <a:rect l="l" t="t" r="r" b="b"/>
              <a:pathLst>
                <a:path w="36269" h="35789" extrusionOk="0">
                  <a:moveTo>
                    <a:pt x="12164" y="1"/>
                  </a:moveTo>
                  <a:cubicBezTo>
                    <a:pt x="6175" y="2478"/>
                    <a:pt x="2219" y="6619"/>
                    <a:pt x="1" y="12645"/>
                  </a:cubicBezTo>
                  <a:cubicBezTo>
                    <a:pt x="7173" y="20741"/>
                    <a:pt x="15861" y="29023"/>
                    <a:pt x="24253" y="35789"/>
                  </a:cubicBezTo>
                  <a:cubicBezTo>
                    <a:pt x="28986" y="32239"/>
                    <a:pt x="32905" y="28136"/>
                    <a:pt x="36269" y="23292"/>
                  </a:cubicBezTo>
                  <a:cubicBezTo>
                    <a:pt x="29171" y="15159"/>
                    <a:pt x="20519" y="6840"/>
                    <a:pt x="1216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6" name="Google Shape;3926;p82"/>
            <p:cNvSpPr/>
            <p:nvPr/>
          </p:nvSpPr>
          <p:spPr>
            <a:xfrm rot="-2652023">
              <a:off x="1952974" y="2504083"/>
              <a:ext cx="919194" cy="912714"/>
            </a:xfrm>
            <a:custGeom>
              <a:avLst/>
              <a:gdLst/>
              <a:ahLst/>
              <a:cxnLst/>
              <a:rect l="l" t="t" r="r" b="b"/>
              <a:pathLst>
                <a:path w="20852" h="20705" extrusionOk="0">
                  <a:moveTo>
                    <a:pt x="5731" y="1"/>
                  </a:moveTo>
                  <a:cubicBezTo>
                    <a:pt x="2625" y="888"/>
                    <a:pt x="777" y="2885"/>
                    <a:pt x="0" y="6064"/>
                  </a:cubicBezTo>
                  <a:cubicBezTo>
                    <a:pt x="4585" y="11092"/>
                    <a:pt x="10020" y="16342"/>
                    <a:pt x="15195" y="20704"/>
                  </a:cubicBezTo>
                  <a:cubicBezTo>
                    <a:pt x="17525" y="19115"/>
                    <a:pt x="19373" y="17155"/>
                    <a:pt x="20852" y="14752"/>
                  </a:cubicBezTo>
                  <a:cubicBezTo>
                    <a:pt x="16268" y="9724"/>
                    <a:pt x="10870" y="4437"/>
                    <a:pt x="573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7" name="Google Shape;3927;p82"/>
            <p:cNvSpPr/>
            <p:nvPr/>
          </p:nvSpPr>
          <p:spPr>
            <a:xfrm rot="-2652023">
              <a:off x="2258452" y="2306582"/>
              <a:ext cx="1320117" cy="1310331"/>
            </a:xfrm>
            <a:custGeom>
              <a:avLst/>
              <a:gdLst/>
              <a:ahLst/>
              <a:cxnLst/>
              <a:rect l="l" t="t" r="r" b="b"/>
              <a:pathLst>
                <a:path w="29947" h="29725" extrusionOk="0">
                  <a:moveTo>
                    <a:pt x="12164" y="0"/>
                  </a:moveTo>
                  <a:cubicBezTo>
                    <a:pt x="6618" y="2921"/>
                    <a:pt x="2662" y="7024"/>
                    <a:pt x="1" y="12681"/>
                  </a:cubicBezTo>
                  <a:cubicBezTo>
                    <a:pt x="5324" y="19003"/>
                    <a:pt x="11314" y="24733"/>
                    <a:pt x="17931" y="29724"/>
                  </a:cubicBezTo>
                  <a:cubicBezTo>
                    <a:pt x="22442" y="26027"/>
                    <a:pt x="26435" y="21924"/>
                    <a:pt x="29947" y="17191"/>
                  </a:cubicBezTo>
                  <a:cubicBezTo>
                    <a:pt x="24623" y="10832"/>
                    <a:pt x="18671" y="5102"/>
                    <a:pt x="1216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8" name="Google Shape;3928;p82"/>
            <p:cNvSpPr/>
            <p:nvPr/>
          </p:nvSpPr>
          <p:spPr>
            <a:xfrm rot="-2652023">
              <a:off x="2525632" y="2515931"/>
              <a:ext cx="896359" cy="893141"/>
            </a:xfrm>
            <a:custGeom>
              <a:avLst/>
              <a:gdLst/>
              <a:ahLst/>
              <a:cxnLst/>
              <a:rect l="l" t="t" r="r" b="b"/>
              <a:pathLst>
                <a:path w="20334" h="20261" extrusionOk="0">
                  <a:moveTo>
                    <a:pt x="9649" y="1"/>
                  </a:moveTo>
                  <a:cubicBezTo>
                    <a:pt x="8799" y="481"/>
                    <a:pt x="7986" y="1036"/>
                    <a:pt x="7246" y="1664"/>
                  </a:cubicBezTo>
                  <a:cubicBezTo>
                    <a:pt x="7061" y="1775"/>
                    <a:pt x="6877" y="1923"/>
                    <a:pt x="6692" y="2108"/>
                  </a:cubicBezTo>
                  <a:cubicBezTo>
                    <a:pt x="6544" y="2219"/>
                    <a:pt x="6396" y="2293"/>
                    <a:pt x="6322" y="2367"/>
                  </a:cubicBezTo>
                  <a:cubicBezTo>
                    <a:pt x="4806" y="3624"/>
                    <a:pt x="3438" y="5029"/>
                    <a:pt x="2255" y="6655"/>
                  </a:cubicBezTo>
                  <a:cubicBezTo>
                    <a:pt x="2144" y="6729"/>
                    <a:pt x="2070" y="6877"/>
                    <a:pt x="1960" y="7025"/>
                  </a:cubicBezTo>
                  <a:cubicBezTo>
                    <a:pt x="1812" y="7210"/>
                    <a:pt x="1664" y="7358"/>
                    <a:pt x="1553" y="7580"/>
                  </a:cubicBezTo>
                  <a:cubicBezTo>
                    <a:pt x="998" y="8356"/>
                    <a:pt x="444" y="9169"/>
                    <a:pt x="0" y="10057"/>
                  </a:cubicBezTo>
                  <a:cubicBezTo>
                    <a:pt x="3069" y="13975"/>
                    <a:pt x="6692" y="17414"/>
                    <a:pt x="10759" y="20261"/>
                  </a:cubicBezTo>
                  <a:cubicBezTo>
                    <a:pt x="11461" y="19669"/>
                    <a:pt x="12126" y="19040"/>
                    <a:pt x="12829" y="18375"/>
                  </a:cubicBezTo>
                  <a:cubicBezTo>
                    <a:pt x="13014" y="18227"/>
                    <a:pt x="13199" y="18116"/>
                    <a:pt x="13346" y="17931"/>
                  </a:cubicBezTo>
                  <a:cubicBezTo>
                    <a:pt x="13420" y="17820"/>
                    <a:pt x="13568" y="17746"/>
                    <a:pt x="13679" y="17599"/>
                  </a:cubicBezTo>
                  <a:cubicBezTo>
                    <a:pt x="15084" y="16268"/>
                    <a:pt x="16489" y="14826"/>
                    <a:pt x="17746" y="13347"/>
                  </a:cubicBezTo>
                  <a:cubicBezTo>
                    <a:pt x="17857" y="13236"/>
                    <a:pt x="17968" y="13125"/>
                    <a:pt x="18042" y="13014"/>
                  </a:cubicBezTo>
                  <a:cubicBezTo>
                    <a:pt x="18190" y="12829"/>
                    <a:pt x="18375" y="12645"/>
                    <a:pt x="18522" y="12460"/>
                  </a:cubicBezTo>
                  <a:cubicBezTo>
                    <a:pt x="19114" y="11757"/>
                    <a:pt x="19779" y="11055"/>
                    <a:pt x="20334" y="10352"/>
                  </a:cubicBezTo>
                  <a:cubicBezTo>
                    <a:pt x="17265" y="6360"/>
                    <a:pt x="13716" y="2884"/>
                    <a:pt x="964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9" name="Google Shape;3929;p82"/>
            <p:cNvSpPr/>
            <p:nvPr/>
          </p:nvSpPr>
          <p:spPr>
            <a:xfrm rot="-2652023">
              <a:off x="2376043" y="3216986"/>
              <a:ext cx="264050" cy="169539"/>
            </a:xfrm>
            <a:custGeom>
              <a:avLst/>
              <a:gdLst/>
              <a:ahLst/>
              <a:cxnLst/>
              <a:rect l="l" t="t" r="r" b="b"/>
              <a:pathLst>
                <a:path w="5990" h="3846" extrusionOk="0">
                  <a:moveTo>
                    <a:pt x="407" y="1"/>
                  </a:moveTo>
                  <a:cubicBezTo>
                    <a:pt x="259" y="222"/>
                    <a:pt x="149" y="481"/>
                    <a:pt x="1" y="703"/>
                  </a:cubicBezTo>
                  <a:cubicBezTo>
                    <a:pt x="296" y="1036"/>
                    <a:pt x="518" y="1294"/>
                    <a:pt x="814" y="1627"/>
                  </a:cubicBezTo>
                  <a:lnTo>
                    <a:pt x="5842" y="3845"/>
                  </a:lnTo>
                  <a:lnTo>
                    <a:pt x="5694" y="3698"/>
                  </a:lnTo>
                  <a:cubicBezTo>
                    <a:pt x="5805" y="3513"/>
                    <a:pt x="5879" y="3365"/>
                    <a:pt x="5990" y="3254"/>
                  </a:cubicBezTo>
                  <a:lnTo>
                    <a:pt x="4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0" name="Google Shape;3930;p82"/>
            <p:cNvSpPr/>
            <p:nvPr/>
          </p:nvSpPr>
          <p:spPr>
            <a:xfrm rot="-2652023">
              <a:off x="2946267" y="3287795"/>
              <a:ext cx="92924" cy="105973"/>
            </a:xfrm>
            <a:custGeom>
              <a:avLst/>
              <a:gdLst/>
              <a:ahLst/>
              <a:cxnLst/>
              <a:rect l="l" t="t" r="r" b="b"/>
              <a:pathLst>
                <a:path w="2108" h="2404" extrusionOk="0">
                  <a:moveTo>
                    <a:pt x="1368" y="0"/>
                  </a:moveTo>
                  <a:lnTo>
                    <a:pt x="0" y="1368"/>
                  </a:lnTo>
                  <a:cubicBezTo>
                    <a:pt x="370" y="1701"/>
                    <a:pt x="740" y="2071"/>
                    <a:pt x="1109" y="2403"/>
                  </a:cubicBezTo>
                  <a:lnTo>
                    <a:pt x="2108" y="703"/>
                  </a:lnTo>
                  <a:cubicBezTo>
                    <a:pt x="1849" y="444"/>
                    <a:pt x="1590" y="222"/>
                    <a:pt x="136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1" name="Google Shape;3931;p82"/>
            <p:cNvSpPr/>
            <p:nvPr/>
          </p:nvSpPr>
          <p:spPr>
            <a:xfrm rot="-2652023">
              <a:off x="2415691" y="2500815"/>
              <a:ext cx="179325" cy="259157"/>
            </a:xfrm>
            <a:custGeom>
              <a:avLst/>
              <a:gdLst/>
              <a:ahLst/>
              <a:cxnLst/>
              <a:rect l="l" t="t" r="r" b="b"/>
              <a:pathLst>
                <a:path w="4068" h="5879" extrusionOk="0">
                  <a:moveTo>
                    <a:pt x="703" y="0"/>
                  </a:moveTo>
                  <a:cubicBezTo>
                    <a:pt x="444" y="148"/>
                    <a:pt x="222" y="296"/>
                    <a:pt x="0" y="370"/>
                  </a:cubicBezTo>
                  <a:lnTo>
                    <a:pt x="3476" y="5878"/>
                  </a:lnTo>
                  <a:cubicBezTo>
                    <a:pt x="3587" y="5767"/>
                    <a:pt x="3772" y="5657"/>
                    <a:pt x="3919" y="5546"/>
                  </a:cubicBezTo>
                  <a:lnTo>
                    <a:pt x="4067" y="5693"/>
                  </a:lnTo>
                  <a:lnTo>
                    <a:pt x="1627" y="739"/>
                  </a:lnTo>
                  <a:cubicBezTo>
                    <a:pt x="1294" y="518"/>
                    <a:pt x="962" y="259"/>
                    <a:pt x="7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2" name="Google Shape;3932;p82"/>
            <p:cNvSpPr/>
            <p:nvPr/>
          </p:nvSpPr>
          <p:spPr>
            <a:xfrm rot="-2652023">
              <a:off x="3284677" y="2568148"/>
              <a:ext cx="190698" cy="130438"/>
            </a:xfrm>
            <a:custGeom>
              <a:avLst/>
              <a:gdLst/>
              <a:ahLst/>
              <a:cxnLst/>
              <a:rect l="l" t="t" r="r" b="b"/>
              <a:pathLst>
                <a:path w="4326" h="2959" extrusionOk="0">
                  <a:moveTo>
                    <a:pt x="0" y="1"/>
                  </a:moveTo>
                  <a:lnTo>
                    <a:pt x="0" y="1"/>
                  </a:lnTo>
                  <a:cubicBezTo>
                    <a:pt x="148" y="186"/>
                    <a:pt x="333" y="445"/>
                    <a:pt x="444" y="629"/>
                  </a:cubicBezTo>
                  <a:cubicBezTo>
                    <a:pt x="370" y="740"/>
                    <a:pt x="259" y="851"/>
                    <a:pt x="148" y="999"/>
                  </a:cubicBezTo>
                  <a:lnTo>
                    <a:pt x="3513" y="2959"/>
                  </a:lnTo>
                  <a:cubicBezTo>
                    <a:pt x="3771" y="2589"/>
                    <a:pt x="4067" y="2256"/>
                    <a:pt x="4326" y="1923"/>
                  </a:cubicBezTo>
                  <a:cubicBezTo>
                    <a:pt x="4030" y="1480"/>
                    <a:pt x="3660" y="1073"/>
                    <a:pt x="3328" y="703"/>
                  </a:cubicBez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3" name="Google Shape;3933;p82"/>
            <p:cNvSpPr/>
            <p:nvPr/>
          </p:nvSpPr>
          <p:spPr>
            <a:xfrm rot="-2652023">
              <a:off x="3317765" y="3193511"/>
              <a:ext cx="138549" cy="189111"/>
            </a:xfrm>
            <a:custGeom>
              <a:avLst/>
              <a:gdLst/>
              <a:ahLst/>
              <a:cxnLst/>
              <a:rect l="l" t="t" r="r" b="b"/>
              <a:pathLst>
                <a:path w="3143" h="4290" extrusionOk="0">
                  <a:moveTo>
                    <a:pt x="0" y="1"/>
                  </a:moveTo>
                  <a:lnTo>
                    <a:pt x="813" y="3328"/>
                  </a:lnTo>
                  <a:lnTo>
                    <a:pt x="2070" y="4289"/>
                  </a:lnTo>
                  <a:cubicBezTo>
                    <a:pt x="2440" y="4031"/>
                    <a:pt x="2773" y="3698"/>
                    <a:pt x="3143" y="3402"/>
                  </a:cubicBezTo>
                  <a:lnTo>
                    <a:pt x="998" y="149"/>
                  </a:lnTo>
                  <a:cubicBezTo>
                    <a:pt x="813" y="260"/>
                    <a:pt x="739" y="371"/>
                    <a:pt x="592" y="445"/>
                  </a:cubicBezTo>
                  <a:cubicBezTo>
                    <a:pt x="370" y="334"/>
                    <a:pt x="185" y="149"/>
                    <a:pt x="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4" name="Google Shape;3934;p82"/>
            <p:cNvSpPr/>
            <p:nvPr/>
          </p:nvSpPr>
          <p:spPr>
            <a:xfrm rot="-2652023">
              <a:off x="2935205" y="2540740"/>
              <a:ext cx="102711" cy="91293"/>
            </a:xfrm>
            <a:custGeom>
              <a:avLst/>
              <a:gdLst/>
              <a:ahLst/>
              <a:cxnLst/>
              <a:rect l="l" t="t" r="r" b="b"/>
              <a:pathLst>
                <a:path w="2330" h="2071" extrusionOk="0">
                  <a:moveTo>
                    <a:pt x="1294" y="0"/>
                  </a:moveTo>
                  <a:lnTo>
                    <a:pt x="0" y="1368"/>
                  </a:lnTo>
                  <a:lnTo>
                    <a:pt x="666" y="2070"/>
                  </a:lnTo>
                  <a:lnTo>
                    <a:pt x="2329" y="1035"/>
                  </a:lnTo>
                  <a:lnTo>
                    <a:pt x="129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5" name="Google Shape;3935;p82"/>
            <p:cNvSpPr/>
            <p:nvPr/>
          </p:nvSpPr>
          <p:spPr>
            <a:xfrm rot="-2652023">
              <a:off x="2382770" y="2542387"/>
              <a:ext cx="66872" cy="65197"/>
            </a:xfrm>
            <a:custGeom>
              <a:avLst/>
              <a:gdLst/>
              <a:ahLst/>
              <a:cxnLst/>
              <a:rect l="l" t="t" r="r" b="b"/>
              <a:pathLst>
                <a:path w="1517" h="1479" extrusionOk="0">
                  <a:moveTo>
                    <a:pt x="1110" y="0"/>
                  </a:moveTo>
                  <a:lnTo>
                    <a:pt x="1" y="111"/>
                  </a:lnTo>
                  <a:lnTo>
                    <a:pt x="1517" y="1479"/>
                  </a:lnTo>
                  <a:lnTo>
                    <a:pt x="1369" y="592"/>
                  </a:lnTo>
                  <a:lnTo>
                    <a:pt x="111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6" name="Google Shape;3936;p82"/>
            <p:cNvSpPr/>
            <p:nvPr/>
          </p:nvSpPr>
          <p:spPr>
            <a:xfrm rot="-2652023">
              <a:off x="2352863" y="2415454"/>
              <a:ext cx="153228" cy="114877"/>
            </a:xfrm>
            <a:custGeom>
              <a:avLst/>
              <a:gdLst/>
              <a:ahLst/>
              <a:cxnLst/>
              <a:rect l="l" t="t" r="r" b="b"/>
              <a:pathLst>
                <a:path w="3476" h="2606" extrusionOk="0">
                  <a:moveTo>
                    <a:pt x="2403" y="1"/>
                  </a:moveTo>
                  <a:cubicBezTo>
                    <a:pt x="2174" y="1"/>
                    <a:pt x="1941" y="67"/>
                    <a:pt x="1738" y="203"/>
                  </a:cubicBezTo>
                  <a:lnTo>
                    <a:pt x="740" y="831"/>
                  </a:lnTo>
                  <a:cubicBezTo>
                    <a:pt x="185" y="1201"/>
                    <a:pt x="0" y="1940"/>
                    <a:pt x="370" y="2495"/>
                  </a:cubicBezTo>
                  <a:lnTo>
                    <a:pt x="481" y="2606"/>
                  </a:lnTo>
                  <a:lnTo>
                    <a:pt x="3476" y="646"/>
                  </a:lnTo>
                  <a:lnTo>
                    <a:pt x="3365" y="572"/>
                  </a:lnTo>
                  <a:cubicBezTo>
                    <a:pt x="3177" y="198"/>
                    <a:pt x="2797" y="1"/>
                    <a:pt x="24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7" name="Google Shape;3937;p82"/>
            <p:cNvSpPr/>
            <p:nvPr/>
          </p:nvSpPr>
          <p:spPr>
            <a:xfrm rot="-2652023">
              <a:off x="2388801" y="3324142"/>
              <a:ext cx="65241" cy="66872"/>
            </a:xfrm>
            <a:custGeom>
              <a:avLst/>
              <a:gdLst/>
              <a:ahLst/>
              <a:cxnLst/>
              <a:rect l="l" t="t" r="r" b="b"/>
              <a:pathLst>
                <a:path w="1480" h="1517" extrusionOk="0">
                  <a:moveTo>
                    <a:pt x="38" y="1"/>
                  </a:moveTo>
                  <a:lnTo>
                    <a:pt x="1" y="1147"/>
                  </a:lnTo>
                  <a:lnTo>
                    <a:pt x="555" y="1369"/>
                  </a:lnTo>
                  <a:lnTo>
                    <a:pt x="1479" y="1517"/>
                  </a:lnTo>
                  <a:lnTo>
                    <a:pt x="3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8" name="Google Shape;3938;p82"/>
            <p:cNvSpPr/>
            <p:nvPr/>
          </p:nvSpPr>
          <p:spPr>
            <a:xfrm rot="-2652023">
              <a:off x="2377252" y="3395667"/>
              <a:ext cx="117390" cy="145338"/>
            </a:xfrm>
            <a:custGeom>
              <a:avLst/>
              <a:gdLst/>
              <a:ahLst/>
              <a:cxnLst/>
              <a:rect l="l" t="t" r="r" b="b"/>
              <a:pathLst>
                <a:path w="2663" h="3297" extrusionOk="0">
                  <a:moveTo>
                    <a:pt x="1945" y="0"/>
                  </a:moveTo>
                  <a:cubicBezTo>
                    <a:pt x="1528" y="0"/>
                    <a:pt x="1117" y="213"/>
                    <a:pt x="925" y="598"/>
                  </a:cubicBezTo>
                  <a:lnTo>
                    <a:pt x="296" y="1596"/>
                  </a:lnTo>
                  <a:cubicBezTo>
                    <a:pt x="0" y="2150"/>
                    <a:pt x="185" y="2927"/>
                    <a:pt x="740" y="3223"/>
                  </a:cubicBezTo>
                  <a:lnTo>
                    <a:pt x="814" y="3296"/>
                  </a:lnTo>
                  <a:lnTo>
                    <a:pt x="2662" y="228"/>
                  </a:lnTo>
                  <a:lnTo>
                    <a:pt x="2588" y="191"/>
                  </a:lnTo>
                  <a:cubicBezTo>
                    <a:pt x="2394" y="62"/>
                    <a:pt x="2169" y="0"/>
                    <a:pt x="19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9" name="Google Shape;3939;p82"/>
            <p:cNvSpPr/>
            <p:nvPr/>
          </p:nvSpPr>
          <p:spPr>
            <a:xfrm rot="-2652023">
              <a:off x="3704081" y="2829303"/>
              <a:ext cx="251002" cy="259157"/>
            </a:xfrm>
            <a:custGeom>
              <a:avLst/>
              <a:gdLst/>
              <a:ahLst/>
              <a:cxnLst/>
              <a:rect l="l" t="t" r="r" b="b"/>
              <a:pathLst>
                <a:path w="5694" h="5879" extrusionOk="0">
                  <a:moveTo>
                    <a:pt x="5176" y="0"/>
                  </a:moveTo>
                  <a:lnTo>
                    <a:pt x="0" y="5398"/>
                  </a:lnTo>
                  <a:lnTo>
                    <a:pt x="518" y="5879"/>
                  </a:lnTo>
                  <a:lnTo>
                    <a:pt x="5694" y="481"/>
                  </a:lnTo>
                  <a:lnTo>
                    <a:pt x="517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0" name="Google Shape;3940;p82"/>
            <p:cNvSpPr/>
            <p:nvPr/>
          </p:nvSpPr>
          <p:spPr>
            <a:xfrm rot="-2652023">
              <a:off x="1860278" y="3227899"/>
              <a:ext cx="98743" cy="172977"/>
            </a:xfrm>
            <a:custGeom>
              <a:avLst/>
              <a:gdLst/>
              <a:ahLst/>
              <a:cxnLst/>
              <a:rect l="l" t="t" r="r" b="b"/>
              <a:pathLst>
                <a:path w="2240" h="3924" extrusionOk="0">
                  <a:moveTo>
                    <a:pt x="1639" y="0"/>
                  </a:moveTo>
                  <a:cubicBezTo>
                    <a:pt x="1612" y="0"/>
                    <a:pt x="1582" y="6"/>
                    <a:pt x="1551" y="19"/>
                  </a:cubicBezTo>
                  <a:cubicBezTo>
                    <a:pt x="1255" y="93"/>
                    <a:pt x="220" y="2496"/>
                    <a:pt x="146" y="2792"/>
                  </a:cubicBezTo>
                  <a:cubicBezTo>
                    <a:pt x="1" y="3255"/>
                    <a:pt x="356" y="3924"/>
                    <a:pt x="748" y="3924"/>
                  </a:cubicBezTo>
                  <a:cubicBezTo>
                    <a:pt x="856" y="3924"/>
                    <a:pt x="966" y="3873"/>
                    <a:pt x="1070" y="3753"/>
                  </a:cubicBezTo>
                  <a:cubicBezTo>
                    <a:pt x="1672" y="3045"/>
                    <a:pt x="2239" y="0"/>
                    <a:pt x="16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1" name="Google Shape;3941;p82"/>
            <p:cNvSpPr/>
            <p:nvPr/>
          </p:nvSpPr>
          <p:spPr>
            <a:xfrm rot="-2652023">
              <a:off x="1811759" y="2578728"/>
              <a:ext cx="187392" cy="81728"/>
            </a:xfrm>
            <a:custGeom>
              <a:avLst/>
              <a:gdLst/>
              <a:ahLst/>
              <a:cxnLst/>
              <a:rect l="l" t="t" r="r" b="b"/>
              <a:pathLst>
                <a:path w="4251" h="1854" extrusionOk="0">
                  <a:moveTo>
                    <a:pt x="3042" y="0"/>
                  </a:moveTo>
                  <a:cubicBezTo>
                    <a:pt x="2958" y="0"/>
                    <a:pt x="2877" y="11"/>
                    <a:pt x="2801" y="35"/>
                  </a:cubicBezTo>
                  <a:cubicBezTo>
                    <a:pt x="2505" y="146"/>
                    <a:pt x="176" y="1255"/>
                    <a:pt x="65" y="1551"/>
                  </a:cubicBezTo>
                  <a:cubicBezTo>
                    <a:pt x="0" y="1766"/>
                    <a:pt x="231" y="1853"/>
                    <a:pt x="608" y="1853"/>
                  </a:cubicBezTo>
                  <a:cubicBezTo>
                    <a:pt x="1524" y="1853"/>
                    <a:pt x="3302" y="1341"/>
                    <a:pt x="3799" y="922"/>
                  </a:cubicBezTo>
                  <a:cubicBezTo>
                    <a:pt x="4250" y="503"/>
                    <a:pt x="3606" y="0"/>
                    <a:pt x="30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2" name="Google Shape;3942;p82"/>
            <p:cNvSpPr/>
            <p:nvPr/>
          </p:nvSpPr>
          <p:spPr>
            <a:xfrm rot="-2652023">
              <a:off x="1686342" y="2779071"/>
              <a:ext cx="379765" cy="384085"/>
            </a:xfrm>
            <a:custGeom>
              <a:avLst/>
              <a:gdLst/>
              <a:ahLst/>
              <a:cxnLst/>
              <a:rect l="l" t="t" r="r" b="b"/>
              <a:pathLst>
                <a:path w="8615" h="8713" extrusionOk="0">
                  <a:moveTo>
                    <a:pt x="7723" y="0"/>
                  </a:moveTo>
                  <a:cubicBezTo>
                    <a:pt x="7559" y="0"/>
                    <a:pt x="7392" y="54"/>
                    <a:pt x="7247" y="169"/>
                  </a:cubicBezTo>
                  <a:cubicBezTo>
                    <a:pt x="4474" y="2129"/>
                    <a:pt x="2071" y="4643"/>
                    <a:pt x="222" y="7490"/>
                  </a:cubicBezTo>
                  <a:cubicBezTo>
                    <a:pt x="1" y="7859"/>
                    <a:pt x="112" y="8377"/>
                    <a:pt x="481" y="8599"/>
                  </a:cubicBezTo>
                  <a:cubicBezTo>
                    <a:pt x="609" y="8676"/>
                    <a:pt x="747" y="8713"/>
                    <a:pt x="880" y="8713"/>
                  </a:cubicBezTo>
                  <a:cubicBezTo>
                    <a:pt x="1132" y="8713"/>
                    <a:pt x="1372" y="8582"/>
                    <a:pt x="1516" y="8340"/>
                  </a:cubicBezTo>
                  <a:cubicBezTo>
                    <a:pt x="3291" y="5641"/>
                    <a:pt x="5546" y="3312"/>
                    <a:pt x="8134" y="1463"/>
                  </a:cubicBezTo>
                  <a:cubicBezTo>
                    <a:pt x="8504" y="1205"/>
                    <a:pt x="8615" y="724"/>
                    <a:pt x="8356" y="354"/>
                  </a:cubicBezTo>
                  <a:cubicBezTo>
                    <a:pt x="8221" y="129"/>
                    <a:pt x="7977" y="0"/>
                    <a:pt x="772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3" name="Google Shape;3943;p82"/>
            <p:cNvSpPr/>
            <p:nvPr/>
          </p:nvSpPr>
          <p:spPr>
            <a:xfrm rot="-2652023">
              <a:off x="1831131" y="2951400"/>
              <a:ext cx="44082" cy="38748"/>
            </a:xfrm>
            <a:custGeom>
              <a:avLst/>
              <a:gdLst/>
              <a:ahLst/>
              <a:cxnLst/>
              <a:rect l="l" t="t" r="r" b="b"/>
              <a:pathLst>
                <a:path w="1000" h="879" extrusionOk="0">
                  <a:moveTo>
                    <a:pt x="674" y="0"/>
                  </a:moveTo>
                  <a:cubicBezTo>
                    <a:pt x="542" y="0"/>
                    <a:pt x="378" y="66"/>
                    <a:pt x="260" y="209"/>
                  </a:cubicBezTo>
                  <a:cubicBezTo>
                    <a:pt x="75" y="430"/>
                    <a:pt x="1" y="726"/>
                    <a:pt x="112" y="800"/>
                  </a:cubicBezTo>
                  <a:cubicBezTo>
                    <a:pt x="166" y="854"/>
                    <a:pt x="240" y="879"/>
                    <a:pt x="322" y="879"/>
                  </a:cubicBezTo>
                  <a:cubicBezTo>
                    <a:pt x="462" y="879"/>
                    <a:pt x="623" y="806"/>
                    <a:pt x="740" y="689"/>
                  </a:cubicBezTo>
                  <a:cubicBezTo>
                    <a:pt x="925" y="430"/>
                    <a:pt x="999" y="172"/>
                    <a:pt x="851" y="61"/>
                  </a:cubicBezTo>
                  <a:cubicBezTo>
                    <a:pt x="811" y="21"/>
                    <a:pt x="748" y="0"/>
                    <a:pt x="67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4" name="Google Shape;3944;p82"/>
            <p:cNvSpPr/>
            <p:nvPr/>
          </p:nvSpPr>
          <p:spPr>
            <a:xfrm rot="-2652023">
              <a:off x="1823626" y="2971415"/>
              <a:ext cx="135331" cy="193960"/>
            </a:xfrm>
            <a:custGeom>
              <a:avLst/>
              <a:gdLst/>
              <a:ahLst/>
              <a:cxnLst/>
              <a:rect l="l" t="t" r="r" b="b"/>
              <a:pathLst>
                <a:path w="3070" h="4400" extrusionOk="0">
                  <a:moveTo>
                    <a:pt x="2441" y="0"/>
                  </a:moveTo>
                  <a:cubicBezTo>
                    <a:pt x="2625" y="296"/>
                    <a:pt x="0" y="4400"/>
                    <a:pt x="0" y="4400"/>
                  </a:cubicBezTo>
                  <a:cubicBezTo>
                    <a:pt x="0" y="4400"/>
                    <a:pt x="1331" y="2367"/>
                    <a:pt x="3069" y="555"/>
                  </a:cubicBezTo>
                  <a:cubicBezTo>
                    <a:pt x="2810" y="333"/>
                    <a:pt x="2441" y="1"/>
                    <a:pt x="24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5" name="Google Shape;3945;p82"/>
            <p:cNvSpPr/>
            <p:nvPr/>
          </p:nvSpPr>
          <p:spPr>
            <a:xfrm rot="-2652023">
              <a:off x="1793488" y="2801765"/>
              <a:ext cx="190742" cy="140224"/>
            </a:xfrm>
            <a:custGeom>
              <a:avLst/>
              <a:gdLst/>
              <a:ahLst/>
              <a:cxnLst/>
              <a:rect l="l" t="t" r="r" b="b"/>
              <a:pathLst>
                <a:path w="4327" h="3181" extrusionOk="0">
                  <a:moveTo>
                    <a:pt x="4326" y="1"/>
                  </a:moveTo>
                  <a:cubicBezTo>
                    <a:pt x="4311" y="11"/>
                    <a:pt x="583" y="2634"/>
                    <a:pt x="43" y="2634"/>
                  </a:cubicBezTo>
                  <a:cubicBezTo>
                    <a:pt x="25" y="2634"/>
                    <a:pt x="11" y="2631"/>
                    <a:pt x="1" y="2625"/>
                  </a:cubicBezTo>
                  <a:lnTo>
                    <a:pt x="1" y="2625"/>
                  </a:lnTo>
                  <a:cubicBezTo>
                    <a:pt x="1" y="2626"/>
                    <a:pt x="370" y="2995"/>
                    <a:pt x="629" y="3180"/>
                  </a:cubicBezTo>
                  <a:cubicBezTo>
                    <a:pt x="2325" y="1410"/>
                    <a:pt x="4315" y="8"/>
                    <a:pt x="43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6" name="Google Shape;3946;p82"/>
            <p:cNvSpPr/>
            <p:nvPr/>
          </p:nvSpPr>
          <p:spPr>
            <a:xfrm rot="-2652023">
              <a:off x="2231003" y="3170696"/>
              <a:ext cx="68459" cy="132025"/>
            </a:xfrm>
            <a:custGeom>
              <a:avLst/>
              <a:gdLst/>
              <a:ahLst/>
              <a:cxnLst/>
              <a:rect l="l" t="t" r="r" b="b"/>
              <a:pathLst>
                <a:path w="1553" h="2995" extrusionOk="0">
                  <a:moveTo>
                    <a:pt x="1553" y="0"/>
                  </a:moveTo>
                  <a:lnTo>
                    <a:pt x="0" y="2477"/>
                  </a:lnTo>
                  <a:lnTo>
                    <a:pt x="555" y="2995"/>
                  </a:lnTo>
                  <a:lnTo>
                    <a:pt x="155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7" name="Google Shape;3947;p82"/>
            <p:cNvSpPr/>
            <p:nvPr/>
          </p:nvSpPr>
          <p:spPr>
            <a:xfrm rot="-2652023">
              <a:off x="2184885" y="3170031"/>
              <a:ext cx="68503" cy="132069"/>
            </a:xfrm>
            <a:custGeom>
              <a:avLst/>
              <a:gdLst/>
              <a:ahLst/>
              <a:cxnLst/>
              <a:rect l="l" t="t" r="r" b="b"/>
              <a:pathLst>
                <a:path w="1554" h="2996" extrusionOk="0">
                  <a:moveTo>
                    <a:pt x="1554" y="1"/>
                  </a:moveTo>
                  <a:lnTo>
                    <a:pt x="1" y="2478"/>
                  </a:lnTo>
                  <a:lnTo>
                    <a:pt x="481" y="2995"/>
                  </a:lnTo>
                  <a:lnTo>
                    <a:pt x="155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8" name="Google Shape;3948;p82"/>
            <p:cNvSpPr/>
            <p:nvPr/>
          </p:nvSpPr>
          <p:spPr>
            <a:xfrm rot="-2652023">
              <a:off x="2136235" y="3171100"/>
              <a:ext cx="70134" cy="132025"/>
            </a:xfrm>
            <a:custGeom>
              <a:avLst/>
              <a:gdLst/>
              <a:ahLst/>
              <a:cxnLst/>
              <a:rect l="l" t="t" r="r" b="b"/>
              <a:pathLst>
                <a:path w="1591" h="2995" extrusionOk="0">
                  <a:moveTo>
                    <a:pt x="1590" y="0"/>
                  </a:moveTo>
                  <a:lnTo>
                    <a:pt x="0" y="2477"/>
                  </a:lnTo>
                  <a:lnTo>
                    <a:pt x="518" y="2995"/>
                  </a:lnTo>
                  <a:lnTo>
                    <a:pt x="159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9" name="Google Shape;3949;p82"/>
            <p:cNvSpPr/>
            <p:nvPr/>
          </p:nvSpPr>
          <p:spPr>
            <a:xfrm rot="-2652023">
              <a:off x="2197748" y="2661522"/>
              <a:ext cx="130394" cy="75027"/>
            </a:xfrm>
            <a:custGeom>
              <a:avLst/>
              <a:gdLst/>
              <a:ahLst/>
              <a:cxnLst/>
              <a:rect l="l" t="t" r="r" b="b"/>
              <a:pathLst>
                <a:path w="2958" h="1702" extrusionOk="0">
                  <a:moveTo>
                    <a:pt x="2440" y="1"/>
                  </a:moveTo>
                  <a:lnTo>
                    <a:pt x="0" y="1701"/>
                  </a:lnTo>
                  <a:lnTo>
                    <a:pt x="2958" y="518"/>
                  </a:lnTo>
                  <a:lnTo>
                    <a:pt x="244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0" name="Google Shape;3950;p82"/>
            <p:cNvSpPr/>
            <p:nvPr/>
          </p:nvSpPr>
          <p:spPr>
            <a:xfrm rot="-2652023">
              <a:off x="2151630" y="2660901"/>
              <a:ext cx="130438" cy="74983"/>
            </a:xfrm>
            <a:custGeom>
              <a:avLst/>
              <a:gdLst/>
              <a:ahLst/>
              <a:cxnLst/>
              <a:rect l="l" t="t" r="r" b="b"/>
              <a:pathLst>
                <a:path w="2959" h="1701" extrusionOk="0">
                  <a:moveTo>
                    <a:pt x="2404" y="0"/>
                  </a:moveTo>
                  <a:lnTo>
                    <a:pt x="1" y="1701"/>
                  </a:lnTo>
                  <a:lnTo>
                    <a:pt x="2958" y="518"/>
                  </a:lnTo>
                  <a:lnTo>
                    <a:pt x="240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1" name="Google Shape;3951;p82"/>
            <p:cNvSpPr/>
            <p:nvPr/>
          </p:nvSpPr>
          <p:spPr>
            <a:xfrm rot="-2652023">
              <a:off x="2103217" y="2662510"/>
              <a:ext cx="130394" cy="75027"/>
            </a:xfrm>
            <a:custGeom>
              <a:avLst/>
              <a:gdLst/>
              <a:ahLst/>
              <a:cxnLst/>
              <a:rect l="l" t="t" r="r" b="b"/>
              <a:pathLst>
                <a:path w="2958" h="1702" extrusionOk="0">
                  <a:moveTo>
                    <a:pt x="2477" y="1"/>
                  </a:moveTo>
                  <a:lnTo>
                    <a:pt x="0" y="1701"/>
                  </a:lnTo>
                  <a:lnTo>
                    <a:pt x="2958" y="518"/>
                  </a:lnTo>
                  <a:lnTo>
                    <a:pt x="247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2" name="Google Shape;3952;p82"/>
            <p:cNvSpPr/>
            <p:nvPr/>
          </p:nvSpPr>
          <p:spPr>
            <a:xfrm rot="-2652023">
              <a:off x="3706244" y="3175163"/>
              <a:ext cx="187480" cy="172801"/>
            </a:xfrm>
            <a:custGeom>
              <a:avLst/>
              <a:gdLst/>
              <a:ahLst/>
              <a:cxnLst/>
              <a:rect l="l" t="t" r="r" b="b"/>
              <a:pathLst>
                <a:path w="4253" h="3920" extrusionOk="0">
                  <a:moveTo>
                    <a:pt x="3513" y="1"/>
                  </a:moveTo>
                  <a:lnTo>
                    <a:pt x="1" y="3032"/>
                  </a:lnTo>
                  <a:lnTo>
                    <a:pt x="740" y="3920"/>
                  </a:lnTo>
                  <a:lnTo>
                    <a:pt x="4252" y="888"/>
                  </a:lnTo>
                  <a:lnTo>
                    <a:pt x="351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3" name="Google Shape;3953;p82"/>
            <p:cNvSpPr/>
            <p:nvPr/>
          </p:nvSpPr>
          <p:spPr>
            <a:xfrm rot="-2652023">
              <a:off x="3713816" y="2558776"/>
              <a:ext cx="166277" cy="190742"/>
            </a:xfrm>
            <a:custGeom>
              <a:avLst/>
              <a:gdLst/>
              <a:ahLst/>
              <a:cxnLst/>
              <a:rect l="l" t="t" r="r" b="b"/>
              <a:pathLst>
                <a:path w="3772" h="4327" extrusionOk="0">
                  <a:moveTo>
                    <a:pt x="2884" y="1"/>
                  </a:moveTo>
                  <a:lnTo>
                    <a:pt x="0" y="3624"/>
                  </a:lnTo>
                  <a:lnTo>
                    <a:pt x="924" y="4326"/>
                  </a:lnTo>
                  <a:lnTo>
                    <a:pt x="3771" y="703"/>
                  </a:lnTo>
                  <a:lnTo>
                    <a:pt x="288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1" name="Google Shape;1401;p55"/>
          <p:cNvSpPr/>
          <p:nvPr/>
        </p:nvSpPr>
        <p:spPr>
          <a:xfrm>
            <a:off x="1855176" y="2493445"/>
            <a:ext cx="1139100" cy="1139100"/>
          </a:xfrm>
          <a:prstGeom prst="roundRect">
            <a:avLst>
              <a:gd name="adj" fmla="val 16667"/>
            </a:avLst>
          </a:prstGeom>
          <a:solidFill>
            <a:schemeClr val="dk2"/>
          </a:solid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1402;p55"/>
          <p:cNvSpPr/>
          <p:nvPr/>
        </p:nvSpPr>
        <p:spPr>
          <a:xfrm>
            <a:off x="5086408" y="2493445"/>
            <a:ext cx="1139100" cy="1139100"/>
          </a:xfrm>
          <a:prstGeom prst="roundRect">
            <a:avLst>
              <a:gd name="adj" fmla="val 16667"/>
            </a:avLst>
          </a:prstGeom>
          <a:solidFill>
            <a:schemeClr val="dk2"/>
          </a:solid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1405;p55"/>
          <p:cNvSpPr txBox="1">
            <a:spLocks/>
          </p:cNvSpPr>
          <p:nvPr/>
        </p:nvSpPr>
        <p:spPr>
          <a:xfrm>
            <a:off x="4414117" y="3593906"/>
            <a:ext cx="2527500" cy="5277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b="1" dirty="0">
                <a:latin typeface="Barlow" panose="00000500000000000000" pitchFamily="2" charset="0"/>
              </a:rPr>
              <a:t>CIRCUIT DIAGRAM</a:t>
            </a:r>
          </a:p>
        </p:txBody>
      </p:sp>
      <p:sp>
        <p:nvSpPr>
          <p:cNvPr id="85" name="Google Shape;1408;p55"/>
          <p:cNvSpPr/>
          <p:nvPr/>
        </p:nvSpPr>
        <p:spPr>
          <a:xfrm>
            <a:off x="2203080" y="2850195"/>
            <a:ext cx="443292" cy="445313"/>
          </a:xfrm>
          <a:custGeom>
            <a:avLst/>
            <a:gdLst/>
            <a:ahLst/>
            <a:cxnLst/>
            <a:rect l="l" t="t" r="r" b="b"/>
            <a:pathLst>
              <a:path w="10527" h="10575" extrusionOk="0">
                <a:moveTo>
                  <a:pt x="5264" y="977"/>
                </a:moveTo>
                <a:lnTo>
                  <a:pt x="5859" y="1715"/>
                </a:lnTo>
                <a:lnTo>
                  <a:pt x="5573" y="1715"/>
                </a:lnTo>
                <a:lnTo>
                  <a:pt x="5573" y="6312"/>
                </a:lnTo>
                <a:lnTo>
                  <a:pt x="6073" y="5859"/>
                </a:lnTo>
                <a:cubicBezTo>
                  <a:pt x="6716" y="5288"/>
                  <a:pt x="7502" y="4978"/>
                  <a:pt x="8336" y="4978"/>
                </a:cubicBezTo>
                <a:lnTo>
                  <a:pt x="8645" y="4978"/>
                </a:lnTo>
                <a:lnTo>
                  <a:pt x="8645" y="4668"/>
                </a:lnTo>
                <a:lnTo>
                  <a:pt x="9479" y="5288"/>
                </a:lnTo>
                <a:lnTo>
                  <a:pt x="8645" y="5907"/>
                </a:lnTo>
                <a:lnTo>
                  <a:pt x="8645" y="5621"/>
                </a:lnTo>
                <a:lnTo>
                  <a:pt x="8359" y="5621"/>
                </a:lnTo>
                <a:cubicBezTo>
                  <a:pt x="6812" y="5621"/>
                  <a:pt x="5573" y="6859"/>
                  <a:pt x="5573" y="8407"/>
                </a:cubicBezTo>
                <a:lnTo>
                  <a:pt x="5573" y="9931"/>
                </a:lnTo>
                <a:lnTo>
                  <a:pt x="4954" y="9931"/>
                </a:lnTo>
                <a:lnTo>
                  <a:pt x="4954" y="8407"/>
                </a:lnTo>
                <a:cubicBezTo>
                  <a:pt x="4954" y="6859"/>
                  <a:pt x="3716" y="5621"/>
                  <a:pt x="2168" y="5621"/>
                </a:cubicBezTo>
                <a:lnTo>
                  <a:pt x="1882" y="5621"/>
                </a:lnTo>
                <a:lnTo>
                  <a:pt x="1882" y="5931"/>
                </a:lnTo>
                <a:lnTo>
                  <a:pt x="1025" y="5311"/>
                </a:lnTo>
                <a:lnTo>
                  <a:pt x="1882" y="4668"/>
                </a:lnTo>
                <a:lnTo>
                  <a:pt x="1882" y="4978"/>
                </a:lnTo>
                <a:lnTo>
                  <a:pt x="2168" y="4978"/>
                </a:lnTo>
                <a:cubicBezTo>
                  <a:pt x="3001" y="4978"/>
                  <a:pt x="3811" y="5288"/>
                  <a:pt x="4454" y="5859"/>
                </a:cubicBezTo>
                <a:lnTo>
                  <a:pt x="4954" y="6312"/>
                </a:lnTo>
                <a:lnTo>
                  <a:pt x="4954" y="1715"/>
                </a:lnTo>
                <a:lnTo>
                  <a:pt x="4668" y="1715"/>
                </a:lnTo>
                <a:lnTo>
                  <a:pt x="5264" y="977"/>
                </a:lnTo>
                <a:close/>
                <a:moveTo>
                  <a:pt x="5264" y="1"/>
                </a:moveTo>
                <a:lnTo>
                  <a:pt x="3406" y="2358"/>
                </a:lnTo>
                <a:lnTo>
                  <a:pt x="4335" y="2358"/>
                </a:lnTo>
                <a:lnTo>
                  <a:pt x="4335" y="5026"/>
                </a:lnTo>
                <a:cubicBezTo>
                  <a:pt x="3763" y="4668"/>
                  <a:pt x="3144" y="4454"/>
                  <a:pt x="2477" y="4383"/>
                </a:cubicBezTo>
                <a:lnTo>
                  <a:pt x="2477" y="3454"/>
                </a:lnTo>
                <a:lnTo>
                  <a:pt x="1" y="5311"/>
                </a:lnTo>
                <a:lnTo>
                  <a:pt x="2477" y="7169"/>
                </a:lnTo>
                <a:lnTo>
                  <a:pt x="2477" y="6264"/>
                </a:lnTo>
                <a:cubicBezTo>
                  <a:pt x="3525" y="6407"/>
                  <a:pt x="4335" y="7312"/>
                  <a:pt x="4335" y="8407"/>
                </a:cubicBezTo>
                <a:lnTo>
                  <a:pt x="4335" y="10574"/>
                </a:lnTo>
                <a:lnTo>
                  <a:pt x="6192" y="10574"/>
                </a:lnTo>
                <a:lnTo>
                  <a:pt x="6192" y="8407"/>
                </a:lnTo>
                <a:cubicBezTo>
                  <a:pt x="6192" y="7312"/>
                  <a:pt x="7002" y="6407"/>
                  <a:pt x="8050" y="6264"/>
                </a:cubicBezTo>
                <a:lnTo>
                  <a:pt x="8050" y="7169"/>
                </a:lnTo>
                <a:lnTo>
                  <a:pt x="10527" y="5311"/>
                </a:lnTo>
                <a:lnTo>
                  <a:pt x="8050" y="3454"/>
                </a:lnTo>
                <a:lnTo>
                  <a:pt x="8050" y="4383"/>
                </a:lnTo>
                <a:cubicBezTo>
                  <a:pt x="7383" y="4454"/>
                  <a:pt x="6740" y="4668"/>
                  <a:pt x="6192" y="5026"/>
                </a:cubicBezTo>
                <a:lnTo>
                  <a:pt x="6192" y="2358"/>
                </a:lnTo>
                <a:lnTo>
                  <a:pt x="7145" y="2358"/>
                </a:lnTo>
                <a:lnTo>
                  <a:pt x="526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6" name="Google Shape;1409;p55"/>
          <p:cNvGrpSpPr/>
          <p:nvPr/>
        </p:nvGrpSpPr>
        <p:grpSpPr>
          <a:xfrm>
            <a:off x="5451545" y="2867993"/>
            <a:ext cx="408826" cy="409715"/>
            <a:chOff x="2363920" y="3191964"/>
            <a:chExt cx="371896" cy="372705"/>
          </a:xfrm>
        </p:grpSpPr>
        <p:sp>
          <p:nvSpPr>
            <p:cNvPr id="87" name="Google Shape;1410;p55"/>
            <p:cNvSpPr/>
            <p:nvPr/>
          </p:nvSpPr>
          <p:spPr>
            <a:xfrm>
              <a:off x="2407492" y="3344380"/>
              <a:ext cx="174220" cy="22648"/>
            </a:xfrm>
            <a:custGeom>
              <a:avLst/>
              <a:gdLst/>
              <a:ahLst/>
              <a:cxnLst/>
              <a:rect l="l" t="t" r="r" b="b"/>
              <a:pathLst>
                <a:path w="4954" h="644" extrusionOk="0">
                  <a:moveTo>
                    <a:pt x="0" y="1"/>
                  </a:moveTo>
                  <a:lnTo>
                    <a:pt x="0" y="644"/>
                  </a:lnTo>
                  <a:lnTo>
                    <a:pt x="4954" y="644"/>
                  </a:lnTo>
                  <a:lnTo>
                    <a:pt x="495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1411;p55"/>
            <p:cNvSpPr/>
            <p:nvPr/>
          </p:nvSpPr>
          <p:spPr>
            <a:xfrm>
              <a:off x="2407492" y="3387917"/>
              <a:ext cx="174220" cy="22648"/>
            </a:xfrm>
            <a:custGeom>
              <a:avLst/>
              <a:gdLst/>
              <a:ahLst/>
              <a:cxnLst/>
              <a:rect l="l" t="t" r="r" b="b"/>
              <a:pathLst>
                <a:path w="4954" h="644" extrusionOk="0">
                  <a:moveTo>
                    <a:pt x="0" y="1"/>
                  </a:moveTo>
                  <a:lnTo>
                    <a:pt x="0" y="644"/>
                  </a:lnTo>
                  <a:lnTo>
                    <a:pt x="4954" y="644"/>
                  </a:lnTo>
                  <a:lnTo>
                    <a:pt x="495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1412;p55"/>
            <p:cNvSpPr/>
            <p:nvPr/>
          </p:nvSpPr>
          <p:spPr>
            <a:xfrm>
              <a:off x="2407492" y="3431490"/>
              <a:ext cx="174220" cy="22648"/>
            </a:xfrm>
            <a:custGeom>
              <a:avLst/>
              <a:gdLst/>
              <a:ahLst/>
              <a:cxnLst/>
              <a:rect l="l" t="t" r="r" b="b"/>
              <a:pathLst>
                <a:path w="4954" h="644" extrusionOk="0">
                  <a:moveTo>
                    <a:pt x="0" y="0"/>
                  </a:moveTo>
                  <a:lnTo>
                    <a:pt x="0" y="643"/>
                  </a:lnTo>
                  <a:lnTo>
                    <a:pt x="4954" y="643"/>
                  </a:lnTo>
                  <a:lnTo>
                    <a:pt x="495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1413;p55"/>
            <p:cNvSpPr/>
            <p:nvPr/>
          </p:nvSpPr>
          <p:spPr>
            <a:xfrm>
              <a:off x="2515527" y="3497640"/>
              <a:ext cx="66185" cy="22648"/>
            </a:xfrm>
            <a:custGeom>
              <a:avLst/>
              <a:gdLst/>
              <a:ahLst/>
              <a:cxnLst/>
              <a:rect l="l" t="t" r="r" b="b"/>
              <a:pathLst>
                <a:path w="1882" h="644" extrusionOk="0">
                  <a:moveTo>
                    <a:pt x="0" y="1"/>
                  </a:moveTo>
                  <a:lnTo>
                    <a:pt x="0" y="644"/>
                  </a:lnTo>
                  <a:lnTo>
                    <a:pt x="1882" y="644"/>
                  </a:lnTo>
                  <a:lnTo>
                    <a:pt x="188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1414;p55"/>
            <p:cNvSpPr/>
            <p:nvPr/>
          </p:nvSpPr>
          <p:spPr>
            <a:xfrm>
              <a:off x="2429261" y="3300843"/>
              <a:ext cx="131526" cy="22648"/>
            </a:xfrm>
            <a:custGeom>
              <a:avLst/>
              <a:gdLst/>
              <a:ahLst/>
              <a:cxnLst/>
              <a:rect l="l" t="t" r="r" b="b"/>
              <a:pathLst>
                <a:path w="3740" h="644" extrusionOk="0">
                  <a:moveTo>
                    <a:pt x="0" y="0"/>
                  </a:moveTo>
                  <a:lnTo>
                    <a:pt x="0" y="643"/>
                  </a:lnTo>
                  <a:lnTo>
                    <a:pt x="3739" y="643"/>
                  </a:lnTo>
                  <a:lnTo>
                    <a:pt x="373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1415;p55"/>
            <p:cNvSpPr/>
            <p:nvPr/>
          </p:nvSpPr>
          <p:spPr>
            <a:xfrm>
              <a:off x="2363920" y="3191964"/>
              <a:ext cx="261330" cy="372705"/>
            </a:xfrm>
            <a:custGeom>
              <a:avLst/>
              <a:gdLst/>
              <a:ahLst/>
              <a:cxnLst/>
              <a:rect l="l" t="t" r="r" b="b"/>
              <a:pathLst>
                <a:path w="7431" h="10598" extrusionOk="0">
                  <a:moveTo>
                    <a:pt x="4597" y="643"/>
                  </a:moveTo>
                  <a:lnTo>
                    <a:pt x="2478" y="1167"/>
                  </a:lnTo>
                  <a:cubicBezTo>
                    <a:pt x="2454" y="977"/>
                    <a:pt x="2406" y="810"/>
                    <a:pt x="2311" y="643"/>
                  </a:cubicBezTo>
                  <a:close/>
                  <a:moveTo>
                    <a:pt x="1233" y="642"/>
                  </a:moveTo>
                  <a:cubicBezTo>
                    <a:pt x="1572" y="642"/>
                    <a:pt x="1858" y="919"/>
                    <a:pt x="1858" y="1263"/>
                  </a:cubicBezTo>
                  <a:lnTo>
                    <a:pt x="1858" y="1977"/>
                  </a:lnTo>
                  <a:lnTo>
                    <a:pt x="6836" y="739"/>
                  </a:lnTo>
                  <a:lnTo>
                    <a:pt x="6836" y="9979"/>
                  </a:lnTo>
                  <a:lnTo>
                    <a:pt x="620" y="9979"/>
                  </a:lnTo>
                  <a:lnTo>
                    <a:pt x="620" y="1286"/>
                  </a:lnTo>
                  <a:cubicBezTo>
                    <a:pt x="620" y="953"/>
                    <a:pt x="858" y="667"/>
                    <a:pt x="1192" y="643"/>
                  </a:cubicBezTo>
                  <a:cubicBezTo>
                    <a:pt x="1205" y="642"/>
                    <a:pt x="1219" y="642"/>
                    <a:pt x="1233" y="642"/>
                  </a:cubicBezTo>
                  <a:close/>
                  <a:moveTo>
                    <a:pt x="1239" y="0"/>
                  </a:moveTo>
                  <a:cubicBezTo>
                    <a:pt x="549" y="0"/>
                    <a:pt x="1" y="572"/>
                    <a:pt x="1" y="1263"/>
                  </a:cubicBezTo>
                  <a:lnTo>
                    <a:pt x="1" y="10598"/>
                  </a:lnTo>
                  <a:lnTo>
                    <a:pt x="7431" y="10598"/>
                  </a:lnTo>
                  <a:lnTo>
                    <a:pt x="743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1416;p55"/>
            <p:cNvSpPr/>
            <p:nvPr/>
          </p:nvSpPr>
          <p:spPr>
            <a:xfrm>
              <a:off x="2648671" y="3214577"/>
              <a:ext cx="87145" cy="327480"/>
            </a:xfrm>
            <a:custGeom>
              <a:avLst/>
              <a:gdLst/>
              <a:ahLst/>
              <a:cxnLst/>
              <a:rect l="l" t="t" r="r" b="b"/>
              <a:pathLst>
                <a:path w="2478" h="9312" extrusionOk="0">
                  <a:moveTo>
                    <a:pt x="1263" y="1239"/>
                  </a:moveTo>
                  <a:lnTo>
                    <a:pt x="1263" y="1882"/>
                  </a:lnTo>
                  <a:lnTo>
                    <a:pt x="644" y="1882"/>
                  </a:lnTo>
                  <a:lnTo>
                    <a:pt x="644" y="1239"/>
                  </a:lnTo>
                  <a:close/>
                  <a:moveTo>
                    <a:pt x="1263" y="2477"/>
                  </a:moveTo>
                  <a:lnTo>
                    <a:pt x="1263" y="5597"/>
                  </a:lnTo>
                  <a:lnTo>
                    <a:pt x="644" y="5597"/>
                  </a:lnTo>
                  <a:lnTo>
                    <a:pt x="644" y="2477"/>
                  </a:lnTo>
                  <a:close/>
                  <a:moveTo>
                    <a:pt x="1263" y="6192"/>
                  </a:moveTo>
                  <a:lnTo>
                    <a:pt x="1263" y="7621"/>
                  </a:lnTo>
                  <a:lnTo>
                    <a:pt x="953" y="7931"/>
                  </a:lnTo>
                  <a:lnTo>
                    <a:pt x="644" y="7621"/>
                  </a:lnTo>
                  <a:lnTo>
                    <a:pt x="644" y="6192"/>
                  </a:lnTo>
                  <a:close/>
                  <a:moveTo>
                    <a:pt x="644" y="0"/>
                  </a:moveTo>
                  <a:lnTo>
                    <a:pt x="644" y="643"/>
                  </a:lnTo>
                  <a:lnTo>
                    <a:pt x="1" y="643"/>
                  </a:lnTo>
                  <a:lnTo>
                    <a:pt x="1" y="7883"/>
                  </a:lnTo>
                  <a:lnTo>
                    <a:pt x="644" y="8526"/>
                  </a:lnTo>
                  <a:lnTo>
                    <a:pt x="644" y="9312"/>
                  </a:lnTo>
                  <a:lnTo>
                    <a:pt x="1263" y="9312"/>
                  </a:lnTo>
                  <a:lnTo>
                    <a:pt x="1263" y="8526"/>
                  </a:lnTo>
                  <a:lnTo>
                    <a:pt x="1906" y="7883"/>
                  </a:lnTo>
                  <a:lnTo>
                    <a:pt x="1906" y="2477"/>
                  </a:lnTo>
                  <a:lnTo>
                    <a:pt x="2477" y="2477"/>
                  </a:lnTo>
                  <a:lnTo>
                    <a:pt x="2477" y="1858"/>
                  </a:lnTo>
                  <a:lnTo>
                    <a:pt x="1882" y="1858"/>
                  </a:lnTo>
                  <a:lnTo>
                    <a:pt x="1882" y="643"/>
                  </a:lnTo>
                  <a:lnTo>
                    <a:pt x="1263" y="643"/>
                  </a:lnTo>
                  <a:lnTo>
                    <a:pt x="126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4" name="Google Shape;1405;p55"/>
          <p:cNvSpPr txBox="1">
            <a:spLocks/>
          </p:cNvSpPr>
          <p:nvPr/>
        </p:nvSpPr>
        <p:spPr>
          <a:xfrm>
            <a:off x="1179216" y="3593906"/>
            <a:ext cx="2527500" cy="5277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b="1" dirty="0">
                <a:latin typeface="Barlow" panose="00000500000000000000" pitchFamily="2" charset="0"/>
              </a:rPr>
              <a:t>BLOCK DIAGRAM</a:t>
            </a:r>
          </a:p>
        </p:txBody>
      </p:sp>
    </p:spTree>
    <p:extLst>
      <p:ext uri="{BB962C8B-B14F-4D97-AF65-F5344CB8AC3E}">
        <p14:creationId xmlns:p14="http://schemas.microsoft.com/office/powerpoint/2010/main" val="25393438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561"/>
        <p:cNvGrpSpPr/>
        <p:nvPr/>
      </p:nvGrpSpPr>
      <p:grpSpPr>
        <a:xfrm>
          <a:off x="0" y="0"/>
          <a:ext cx="0" cy="0"/>
          <a:chOff x="0" y="0"/>
          <a:chExt cx="0" cy="0"/>
        </a:xfrm>
      </p:grpSpPr>
      <p:sp>
        <p:nvSpPr>
          <p:cNvPr id="4562" name="Google Shape;4562;p87"/>
          <p:cNvSpPr/>
          <p:nvPr/>
        </p:nvSpPr>
        <p:spPr>
          <a:xfrm>
            <a:off x="2284237" y="2212667"/>
            <a:ext cx="1223408" cy="525300"/>
          </a:xfrm>
          <a:prstGeom prst="roundRect">
            <a:avLst>
              <a:gd name="adj" fmla="val 0"/>
            </a:avLst>
          </a:prstGeom>
          <a:solidFill>
            <a:schemeClr val="dk2"/>
          </a:solid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algn="ctr"/>
            <a:endParaRPr lang="en-US" sz="1800" dirty="0">
              <a:solidFill>
                <a:schemeClr val="bg1"/>
              </a:solidFill>
              <a:latin typeface="Times New Roman" panose="02020603050405020304" pitchFamily="18" charset="0"/>
              <a:cs typeface="Times New Roman" panose="02020603050405020304" pitchFamily="18" charset="0"/>
            </a:endParaRPr>
          </a:p>
          <a:p>
            <a:pPr algn="ctr"/>
            <a:r>
              <a:rPr lang="en-US" b="1" dirty="0">
                <a:solidFill>
                  <a:schemeClr val="bg1"/>
                </a:solidFill>
                <a:latin typeface="Barlow" panose="00000500000000000000" pitchFamily="2" charset="0"/>
                <a:cs typeface="Times New Roman" panose="02020603050405020304" pitchFamily="18" charset="0"/>
              </a:rPr>
              <a:t>IR Sensors</a:t>
            </a:r>
          </a:p>
          <a:p>
            <a:pPr marL="0" lvl="0" indent="0" algn="ctr" rtl="0">
              <a:lnSpc>
                <a:spcPct val="100000"/>
              </a:lnSpc>
              <a:spcBef>
                <a:spcPts val="0"/>
              </a:spcBef>
              <a:spcAft>
                <a:spcPts val="0"/>
              </a:spcAft>
              <a:buNone/>
            </a:pPr>
            <a:endParaRPr sz="1900" b="1" dirty="0">
              <a:solidFill>
                <a:schemeClr val="bg1"/>
              </a:solidFill>
              <a:latin typeface="Antonio"/>
              <a:ea typeface="Antonio"/>
              <a:cs typeface="Antonio"/>
              <a:sym typeface="Antonio"/>
            </a:endParaRPr>
          </a:p>
        </p:txBody>
      </p:sp>
      <p:sp>
        <p:nvSpPr>
          <p:cNvPr id="4577" name="Google Shape;4577;p87"/>
          <p:cNvSpPr/>
          <p:nvPr/>
        </p:nvSpPr>
        <p:spPr>
          <a:xfrm>
            <a:off x="4408357" y="3208091"/>
            <a:ext cx="1180930" cy="470433"/>
          </a:xfrm>
          <a:prstGeom prst="roundRect">
            <a:avLst>
              <a:gd name="adj" fmla="val 0"/>
            </a:avLst>
          </a:prstGeom>
          <a:solidFill>
            <a:schemeClr val="dk2"/>
          </a:solid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algn="ctr"/>
            <a:r>
              <a:rPr lang="en-US" sz="1800" b="1" dirty="0">
                <a:solidFill>
                  <a:schemeClr val="bg1"/>
                </a:solidFill>
                <a:latin typeface="Barlow" panose="00000500000000000000" pitchFamily="2" charset="0"/>
                <a:cs typeface="Times New Roman" panose="02020603050405020304" pitchFamily="18" charset="0"/>
              </a:rPr>
              <a:t>Servo</a:t>
            </a:r>
          </a:p>
        </p:txBody>
      </p:sp>
      <p:sp>
        <p:nvSpPr>
          <p:cNvPr id="4609" name="Google Shape;4609;p87"/>
          <p:cNvSpPr txBox="1">
            <a:spLocks noGrp="1"/>
          </p:cNvSpPr>
          <p:nvPr>
            <p:ph type="title"/>
          </p:nvPr>
        </p:nvSpPr>
        <p:spPr>
          <a:xfrm>
            <a:off x="720000" y="538422"/>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BLOCK </a:t>
            </a:r>
            <a:r>
              <a:rPr lang="en" dirty="0">
                <a:solidFill>
                  <a:schemeClr val="dk2"/>
                </a:solidFill>
              </a:rPr>
              <a:t>DIAGRAM</a:t>
            </a:r>
            <a:endParaRPr dirty="0">
              <a:solidFill>
                <a:schemeClr val="dk2"/>
              </a:solidFill>
            </a:endParaRPr>
          </a:p>
        </p:txBody>
      </p:sp>
      <p:grpSp>
        <p:nvGrpSpPr>
          <p:cNvPr id="4610" name="Google Shape;4610;p87"/>
          <p:cNvGrpSpPr/>
          <p:nvPr/>
        </p:nvGrpSpPr>
        <p:grpSpPr>
          <a:xfrm rot="10800000">
            <a:off x="7545124" y="4337807"/>
            <a:ext cx="1094775" cy="1078336"/>
            <a:chOff x="-66560" y="2071778"/>
            <a:chExt cx="1094775" cy="1078336"/>
          </a:xfrm>
        </p:grpSpPr>
        <p:sp>
          <p:nvSpPr>
            <p:cNvPr id="4611" name="Google Shape;4611;p87"/>
            <p:cNvSpPr/>
            <p:nvPr/>
          </p:nvSpPr>
          <p:spPr>
            <a:xfrm rot="-2760136">
              <a:off x="238293" y="2391385"/>
              <a:ext cx="24866" cy="25520"/>
            </a:xfrm>
            <a:custGeom>
              <a:avLst/>
              <a:gdLst/>
              <a:ahLst/>
              <a:cxnLst/>
              <a:rect l="l" t="t" r="r" b="b"/>
              <a:pathLst>
                <a:path w="1406" h="1443" extrusionOk="0">
                  <a:moveTo>
                    <a:pt x="370" y="1"/>
                  </a:moveTo>
                  <a:lnTo>
                    <a:pt x="1" y="371"/>
                  </a:lnTo>
                  <a:lnTo>
                    <a:pt x="1036" y="1443"/>
                  </a:lnTo>
                  <a:lnTo>
                    <a:pt x="1405" y="1073"/>
                  </a:lnTo>
                  <a:lnTo>
                    <a:pt x="37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2" name="Google Shape;4612;p87"/>
            <p:cNvSpPr/>
            <p:nvPr/>
          </p:nvSpPr>
          <p:spPr>
            <a:xfrm rot="-2760136">
              <a:off x="237741" y="2763978"/>
              <a:ext cx="24212" cy="24866"/>
            </a:xfrm>
            <a:custGeom>
              <a:avLst/>
              <a:gdLst/>
              <a:ahLst/>
              <a:cxnLst/>
              <a:rect l="l" t="t" r="r" b="b"/>
              <a:pathLst>
                <a:path w="1369" h="1406" extrusionOk="0">
                  <a:moveTo>
                    <a:pt x="333" y="0"/>
                  </a:moveTo>
                  <a:lnTo>
                    <a:pt x="1" y="370"/>
                  </a:lnTo>
                  <a:lnTo>
                    <a:pt x="999" y="1405"/>
                  </a:lnTo>
                  <a:lnTo>
                    <a:pt x="1369" y="1073"/>
                  </a:lnTo>
                  <a:lnTo>
                    <a:pt x="33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3" name="Google Shape;4613;p87"/>
            <p:cNvSpPr/>
            <p:nvPr/>
          </p:nvSpPr>
          <p:spPr>
            <a:xfrm rot="-2760136">
              <a:off x="131070" y="2260096"/>
              <a:ext cx="732329" cy="739527"/>
            </a:xfrm>
            <a:custGeom>
              <a:avLst/>
              <a:gdLst/>
              <a:ahLst/>
              <a:cxnLst/>
              <a:rect l="l" t="t" r="r" b="b"/>
              <a:pathLst>
                <a:path w="41408" h="41815" extrusionOk="0">
                  <a:moveTo>
                    <a:pt x="14456" y="1"/>
                  </a:moveTo>
                  <a:cubicBezTo>
                    <a:pt x="12756" y="1184"/>
                    <a:pt x="11092" y="2478"/>
                    <a:pt x="9539" y="3846"/>
                  </a:cubicBezTo>
                  <a:cubicBezTo>
                    <a:pt x="7580" y="5510"/>
                    <a:pt x="5731" y="7247"/>
                    <a:pt x="4030" y="9133"/>
                  </a:cubicBezTo>
                  <a:cubicBezTo>
                    <a:pt x="2626" y="10686"/>
                    <a:pt x="1295" y="12238"/>
                    <a:pt x="1" y="13902"/>
                  </a:cubicBezTo>
                  <a:cubicBezTo>
                    <a:pt x="7617" y="23440"/>
                    <a:pt x="17599" y="33792"/>
                    <a:pt x="26767" y="41815"/>
                  </a:cubicBezTo>
                  <a:cubicBezTo>
                    <a:pt x="28246" y="41260"/>
                    <a:pt x="29577" y="40632"/>
                    <a:pt x="30834" y="39929"/>
                  </a:cubicBezTo>
                  <a:cubicBezTo>
                    <a:pt x="34346" y="37896"/>
                    <a:pt x="37156" y="35197"/>
                    <a:pt x="39337" y="31759"/>
                  </a:cubicBezTo>
                  <a:cubicBezTo>
                    <a:pt x="40114" y="30502"/>
                    <a:pt x="40816" y="29171"/>
                    <a:pt x="41408" y="27729"/>
                  </a:cubicBezTo>
                  <a:cubicBezTo>
                    <a:pt x="33718" y="18301"/>
                    <a:pt x="23699" y="7950"/>
                    <a:pt x="144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4" name="Google Shape;4614;p87"/>
            <p:cNvSpPr/>
            <p:nvPr/>
          </p:nvSpPr>
          <p:spPr>
            <a:xfrm rot="-2760136">
              <a:off x="190169" y="2240459"/>
              <a:ext cx="691793" cy="700282"/>
            </a:xfrm>
            <a:custGeom>
              <a:avLst/>
              <a:gdLst/>
              <a:ahLst/>
              <a:cxnLst/>
              <a:rect l="l" t="t" r="r" b="b"/>
              <a:pathLst>
                <a:path w="39116" h="39596" extrusionOk="0">
                  <a:moveTo>
                    <a:pt x="14419" y="0"/>
                  </a:moveTo>
                  <a:cubicBezTo>
                    <a:pt x="12682" y="1257"/>
                    <a:pt x="11092" y="2514"/>
                    <a:pt x="9502" y="3882"/>
                  </a:cubicBezTo>
                  <a:cubicBezTo>
                    <a:pt x="7580" y="5546"/>
                    <a:pt x="5731" y="7357"/>
                    <a:pt x="3994" y="9206"/>
                  </a:cubicBezTo>
                  <a:cubicBezTo>
                    <a:pt x="2626" y="10722"/>
                    <a:pt x="1221" y="12311"/>
                    <a:pt x="1" y="13975"/>
                  </a:cubicBezTo>
                  <a:cubicBezTo>
                    <a:pt x="6914" y="22737"/>
                    <a:pt x="16083" y="32312"/>
                    <a:pt x="24512" y="39596"/>
                  </a:cubicBezTo>
                  <a:cubicBezTo>
                    <a:pt x="25954" y="39004"/>
                    <a:pt x="27285" y="38376"/>
                    <a:pt x="28505" y="37636"/>
                  </a:cubicBezTo>
                  <a:cubicBezTo>
                    <a:pt x="31980" y="35529"/>
                    <a:pt x="34790" y="32830"/>
                    <a:pt x="37008" y="29429"/>
                  </a:cubicBezTo>
                  <a:cubicBezTo>
                    <a:pt x="37785" y="28246"/>
                    <a:pt x="38524" y="26952"/>
                    <a:pt x="39116" y="25510"/>
                  </a:cubicBezTo>
                  <a:cubicBezTo>
                    <a:pt x="32165" y="16748"/>
                    <a:pt x="22923" y="7246"/>
                    <a:pt x="1441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5" name="Google Shape;4615;p87"/>
            <p:cNvSpPr/>
            <p:nvPr/>
          </p:nvSpPr>
          <p:spPr>
            <a:xfrm rot="-2760136">
              <a:off x="239143" y="2270513"/>
              <a:ext cx="633607" cy="639479"/>
            </a:xfrm>
            <a:custGeom>
              <a:avLst/>
              <a:gdLst/>
              <a:ahLst/>
              <a:cxnLst/>
              <a:rect l="l" t="t" r="r" b="b"/>
              <a:pathLst>
                <a:path w="35826" h="36158" extrusionOk="0">
                  <a:moveTo>
                    <a:pt x="12756" y="0"/>
                  </a:moveTo>
                  <a:cubicBezTo>
                    <a:pt x="7802" y="3438"/>
                    <a:pt x="3587" y="7468"/>
                    <a:pt x="1" y="12274"/>
                  </a:cubicBezTo>
                  <a:cubicBezTo>
                    <a:pt x="6914" y="20889"/>
                    <a:pt x="14604" y="28874"/>
                    <a:pt x="22886" y="36157"/>
                  </a:cubicBezTo>
                  <a:cubicBezTo>
                    <a:pt x="29060" y="33865"/>
                    <a:pt x="33274" y="29835"/>
                    <a:pt x="35825" y="23698"/>
                  </a:cubicBezTo>
                  <a:cubicBezTo>
                    <a:pt x="28801" y="15195"/>
                    <a:pt x="21111" y="7246"/>
                    <a:pt x="12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6" name="Google Shape;4616;p87"/>
            <p:cNvSpPr/>
            <p:nvPr/>
          </p:nvSpPr>
          <p:spPr>
            <a:xfrm rot="-2760136">
              <a:off x="215210" y="2320347"/>
              <a:ext cx="538140" cy="541394"/>
            </a:xfrm>
            <a:custGeom>
              <a:avLst/>
              <a:gdLst/>
              <a:ahLst/>
              <a:cxnLst/>
              <a:rect l="l" t="t" r="r" b="b"/>
              <a:pathLst>
                <a:path w="30428" h="30612" extrusionOk="0">
                  <a:moveTo>
                    <a:pt x="12756" y="0"/>
                  </a:moveTo>
                  <a:cubicBezTo>
                    <a:pt x="7950" y="3623"/>
                    <a:pt x="3809" y="7690"/>
                    <a:pt x="1" y="12311"/>
                  </a:cubicBezTo>
                  <a:cubicBezTo>
                    <a:pt x="5140" y="19040"/>
                    <a:pt x="11018" y="25140"/>
                    <a:pt x="17488" y="30612"/>
                  </a:cubicBezTo>
                  <a:cubicBezTo>
                    <a:pt x="23255" y="27876"/>
                    <a:pt x="27470" y="23809"/>
                    <a:pt x="30428" y="18116"/>
                  </a:cubicBezTo>
                  <a:cubicBezTo>
                    <a:pt x="25252" y="11424"/>
                    <a:pt x="19337" y="5361"/>
                    <a:pt x="1275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7" name="Google Shape;4617;p87"/>
            <p:cNvSpPr/>
            <p:nvPr/>
          </p:nvSpPr>
          <p:spPr>
            <a:xfrm rot="-2760136">
              <a:off x="277754" y="2407711"/>
              <a:ext cx="366836" cy="367473"/>
            </a:xfrm>
            <a:custGeom>
              <a:avLst/>
              <a:gdLst/>
              <a:ahLst/>
              <a:cxnLst/>
              <a:rect l="l" t="t" r="r" b="b"/>
              <a:pathLst>
                <a:path w="20742" h="20778" extrusionOk="0">
                  <a:moveTo>
                    <a:pt x="10168" y="0"/>
                  </a:moveTo>
                  <a:cubicBezTo>
                    <a:pt x="6471" y="2958"/>
                    <a:pt x="3143" y="6174"/>
                    <a:pt x="1" y="9760"/>
                  </a:cubicBezTo>
                  <a:cubicBezTo>
                    <a:pt x="2958" y="13938"/>
                    <a:pt x="6471" y="17635"/>
                    <a:pt x="10463" y="20778"/>
                  </a:cubicBezTo>
                  <a:cubicBezTo>
                    <a:pt x="14752" y="18337"/>
                    <a:pt x="18116" y="15084"/>
                    <a:pt x="20741" y="10906"/>
                  </a:cubicBezTo>
                  <a:cubicBezTo>
                    <a:pt x="17821" y="6729"/>
                    <a:pt x="14234" y="3069"/>
                    <a:pt x="1016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8" name="Google Shape;4618;p87"/>
            <p:cNvSpPr/>
            <p:nvPr/>
          </p:nvSpPr>
          <p:spPr>
            <a:xfrm rot="-2760136">
              <a:off x="599683" y="2417365"/>
              <a:ext cx="106592" cy="73254"/>
            </a:xfrm>
            <a:custGeom>
              <a:avLst/>
              <a:gdLst/>
              <a:ahLst/>
              <a:cxnLst/>
              <a:rect l="l" t="t" r="r" b="b"/>
              <a:pathLst>
                <a:path w="6027" h="4142" extrusionOk="0">
                  <a:moveTo>
                    <a:pt x="185" y="1"/>
                  </a:moveTo>
                  <a:lnTo>
                    <a:pt x="185" y="1"/>
                  </a:lnTo>
                  <a:cubicBezTo>
                    <a:pt x="222" y="37"/>
                    <a:pt x="259" y="74"/>
                    <a:pt x="333" y="185"/>
                  </a:cubicBezTo>
                  <a:cubicBezTo>
                    <a:pt x="222" y="370"/>
                    <a:pt x="111" y="481"/>
                    <a:pt x="1" y="629"/>
                  </a:cubicBezTo>
                  <a:lnTo>
                    <a:pt x="5657" y="4141"/>
                  </a:lnTo>
                  <a:cubicBezTo>
                    <a:pt x="5768" y="3919"/>
                    <a:pt x="5916" y="3698"/>
                    <a:pt x="6027" y="3402"/>
                  </a:cubicBezTo>
                  <a:cubicBezTo>
                    <a:pt x="5768" y="3069"/>
                    <a:pt x="5509" y="2773"/>
                    <a:pt x="5213" y="2441"/>
                  </a:cubicBezTo>
                  <a:lnTo>
                    <a:pt x="18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9" name="Google Shape;4619;p87"/>
            <p:cNvSpPr/>
            <p:nvPr/>
          </p:nvSpPr>
          <p:spPr>
            <a:xfrm rot="-2760136">
              <a:off x="435788" y="2415389"/>
              <a:ext cx="37936" cy="42516"/>
            </a:xfrm>
            <a:custGeom>
              <a:avLst/>
              <a:gdLst/>
              <a:ahLst/>
              <a:cxnLst/>
              <a:rect l="l" t="t" r="r" b="b"/>
              <a:pathLst>
                <a:path w="2145" h="2404" extrusionOk="0">
                  <a:moveTo>
                    <a:pt x="1073" y="1"/>
                  </a:moveTo>
                  <a:lnTo>
                    <a:pt x="1" y="1664"/>
                  </a:lnTo>
                  <a:lnTo>
                    <a:pt x="740" y="2404"/>
                  </a:lnTo>
                  <a:lnTo>
                    <a:pt x="2145" y="1073"/>
                  </a:lnTo>
                  <a:lnTo>
                    <a:pt x="107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0" name="Google Shape;4620;p87"/>
            <p:cNvSpPr/>
            <p:nvPr/>
          </p:nvSpPr>
          <p:spPr>
            <a:xfrm rot="-2760136">
              <a:off x="616653" y="2672779"/>
              <a:ext cx="70637" cy="108555"/>
            </a:xfrm>
            <a:custGeom>
              <a:avLst/>
              <a:gdLst/>
              <a:ahLst/>
              <a:cxnLst/>
              <a:rect l="l" t="t" r="r" b="b"/>
              <a:pathLst>
                <a:path w="3994" h="6138" extrusionOk="0">
                  <a:moveTo>
                    <a:pt x="666" y="1"/>
                  </a:moveTo>
                  <a:cubicBezTo>
                    <a:pt x="481" y="149"/>
                    <a:pt x="333" y="297"/>
                    <a:pt x="148" y="371"/>
                  </a:cubicBezTo>
                  <a:lnTo>
                    <a:pt x="1" y="223"/>
                  </a:lnTo>
                  <a:lnTo>
                    <a:pt x="2330" y="5362"/>
                  </a:lnTo>
                  <a:cubicBezTo>
                    <a:pt x="2625" y="5620"/>
                    <a:pt x="2921" y="5916"/>
                    <a:pt x="3254" y="6138"/>
                  </a:cubicBezTo>
                  <a:cubicBezTo>
                    <a:pt x="3476" y="5990"/>
                    <a:pt x="3735" y="5916"/>
                    <a:pt x="3993" y="5768"/>
                  </a:cubicBezTo>
                  <a:lnTo>
                    <a:pt x="66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1" name="Google Shape;4621;p87"/>
            <p:cNvSpPr/>
            <p:nvPr/>
          </p:nvSpPr>
          <p:spPr>
            <a:xfrm rot="-2760136">
              <a:off x="254432" y="2697587"/>
              <a:ext cx="77835" cy="56240"/>
            </a:xfrm>
            <a:custGeom>
              <a:avLst/>
              <a:gdLst/>
              <a:ahLst/>
              <a:cxnLst/>
              <a:rect l="l" t="t" r="r" b="b"/>
              <a:pathLst>
                <a:path w="4401" h="3180" extrusionOk="0">
                  <a:moveTo>
                    <a:pt x="888" y="0"/>
                  </a:moveTo>
                  <a:cubicBezTo>
                    <a:pt x="629" y="370"/>
                    <a:pt x="297" y="703"/>
                    <a:pt x="1" y="1072"/>
                  </a:cubicBezTo>
                  <a:cubicBezTo>
                    <a:pt x="334" y="1479"/>
                    <a:pt x="703" y="1886"/>
                    <a:pt x="1036" y="2366"/>
                  </a:cubicBezTo>
                  <a:lnTo>
                    <a:pt x="4400" y="3180"/>
                  </a:lnTo>
                  <a:cubicBezTo>
                    <a:pt x="4252" y="2958"/>
                    <a:pt x="4068" y="2773"/>
                    <a:pt x="3957" y="2551"/>
                  </a:cubicBezTo>
                  <a:cubicBezTo>
                    <a:pt x="4031" y="2403"/>
                    <a:pt x="4142" y="2292"/>
                    <a:pt x="4252" y="2182"/>
                  </a:cubicBezTo>
                  <a:lnTo>
                    <a:pt x="88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2" name="Google Shape;4622;p87"/>
            <p:cNvSpPr/>
            <p:nvPr/>
          </p:nvSpPr>
          <p:spPr>
            <a:xfrm rot="-2760136">
              <a:off x="266557" y="2417064"/>
              <a:ext cx="52986" cy="80434"/>
            </a:xfrm>
            <a:custGeom>
              <a:avLst/>
              <a:gdLst/>
              <a:ahLst/>
              <a:cxnLst/>
              <a:rect l="l" t="t" r="r" b="b"/>
              <a:pathLst>
                <a:path w="2996" h="4548" extrusionOk="0">
                  <a:moveTo>
                    <a:pt x="1110" y="0"/>
                  </a:moveTo>
                  <a:cubicBezTo>
                    <a:pt x="740" y="296"/>
                    <a:pt x="370" y="555"/>
                    <a:pt x="1" y="887"/>
                  </a:cubicBezTo>
                  <a:lnTo>
                    <a:pt x="2034" y="4363"/>
                  </a:lnTo>
                  <a:cubicBezTo>
                    <a:pt x="2182" y="4252"/>
                    <a:pt x="2256" y="4104"/>
                    <a:pt x="2404" y="4030"/>
                  </a:cubicBezTo>
                  <a:cubicBezTo>
                    <a:pt x="2626" y="4178"/>
                    <a:pt x="2810" y="4363"/>
                    <a:pt x="2995" y="4548"/>
                  </a:cubicBezTo>
                  <a:lnTo>
                    <a:pt x="2330" y="1109"/>
                  </a:lnTo>
                  <a:cubicBezTo>
                    <a:pt x="1960" y="703"/>
                    <a:pt x="1590" y="333"/>
                    <a:pt x="111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3" name="Google Shape;4623;p87"/>
            <p:cNvSpPr/>
            <p:nvPr/>
          </p:nvSpPr>
          <p:spPr>
            <a:xfrm rot="-2760136">
              <a:off x="432715" y="2727699"/>
              <a:ext cx="43825" cy="36627"/>
            </a:xfrm>
            <a:custGeom>
              <a:avLst/>
              <a:gdLst/>
              <a:ahLst/>
              <a:cxnLst/>
              <a:rect l="l" t="t" r="r" b="b"/>
              <a:pathLst>
                <a:path w="2478" h="2071" extrusionOk="0">
                  <a:moveTo>
                    <a:pt x="1775" y="0"/>
                  </a:moveTo>
                  <a:lnTo>
                    <a:pt x="1" y="961"/>
                  </a:lnTo>
                  <a:cubicBezTo>
                    <a:pt x="333" y="1331"/>
                    <a:pt x="703" y="1701"/>
                    <a:pt x="1073" y="2070"/>
                  </a:cubicBezTo>
                  <a:lnTo>
                    <a:pt x="2478" y="739"/>
                  </a:lnTo>
                  <a:cubicBezTo>
                    <a:pt x="2219" y="481"/>
                    <a:pt x="1997" y="222"/>
                    <a:pt x="177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4" name="Google Shape;4624;p87"/>
            <p:cNvSpPr/>
            <p:nvPr/>
          </p:nvSpPr>
          <p:spPr>
            <a:xfrm rot="-2760136">
              <a:off x="674501" y="2737763"/>
              <a:ext cx="27466" cy="26811"/>
            </a:xfrm>
            <a:custGeom>
              <a:avLst/>
              <a:gdLst/>
              <a:ahLst/>
              <a:cxnLst/>
              <a:rect l="l" t="t" r="r" b="b"/>
              <a:pathLst>
                <a:path w="1553" h="1516" extrusionOk="0">
                  <a:moveTo>
                    <a:pt x="0" y="0"/>
                  </a:moveTo>
                  <a:lnTo>
                    <a:pt x="148" y="924"/>
                  </a:lnTo>
                  <a:lnTo>
                    <a:pt x="370" y="1516"/>
                  </a:lnTo>
                  <a:lnTo>
                    <a:pt x="1553" y="1479"/>
                  </a:ln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5" name="Google Shape;4625;p87"/>
            <p:cNvSpPr/>
            <p:nvPr/>
          </p:nvSpPr>
          <p:spPr>
            <a:xfrm rot="-2760136">
              <a:off x="675215" y="2415861"/>
              <a:ext cx="26829" cy="28775"/>
            </a:xfrm>
            <a:custGeom>
              <a:avLst/>
              <a:gdLst/>
              <a:ahLst/>
              <a:cxnLst/>
              <a:rect l="l" t="t" r="r" b="b"/>
              <a:pathLst>
                <a:path w="1517" h="1627" extrusionOk="0">
                  <a:moveTo>
                    <a:pt x="1" y="0"/>
                  </a:moveTo>
                  <a:lnTo>
                    <a:pt x="1406" y="1627"/>
                  </a:lnTo>
                  <a:lnTo>
                    <a:pt x="1517" y="481"/>
                  </a:lnTo>
                  <a:lnTo>
                    <a:pt x="925" y="185"/>
                  </a:lnTo>
                  <a:lnTo>
                    <a:pt x="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6" name="Google Shape;4626;p87"/>
            <p:cNvSpPr/>
            <p:nvPr/>
          </p:nvSpPr>
          <p:spPr>
            <a:xfrm rot="-2760136">
              <a:off x="168621" y="2436719"/>
              <a:ext cx="58876" cy="45824"/>
            </a:xfrm>
            <a:custGeom>
              <a:avLst/>
              <a:gdLst/>
              <a:ahLst/>
              <a:cxnLst/>
              <a:rect l="l" t="t" r="r" b="b"/>
              <a:pathLst>
                <a:path w="3329" h="2591" extrusionOk="0">
                  <a:moveTo>
                    <a:pt x="2587" y="1"/>
                  </a:moveTo>
                  <a:cubicBezTo>
                    <a:pt x="2428" y="1"/>
                    <a:pt x="2261" y="47"/>
                    <a:pt x="2108" y="131"/>
                  </a:cubicBezTo>
                  <a:lnTo>
                    <a:pt x="1258" y="723"/>
                  </a:lnTo>
                  <a:lnTo>
                    <a:pt x="444" y="1314"/>
                  </a:lnTo>
                  <a:cubicBezTo>
                    <a:pt x="112" y="1536"/>
                    <a:pt x="1" y="2017"/>
                    <a:pt x="297" y="2350"/>
                  </a:cubicBezTo>
                  <a:lnTo>
                    <a:pt x="334" y="2387"/>
                  </a:lnTo>
                  <a:cubicBezTo>
                    <a:pt x="454" y="2527"/>
                    <a:pt x="639" y="2591"/>
                    <a:pt x="831" y="2591"/>
                  </a:cubicBezTo>
                  <a:cubicBezTo>
                    <a:pt x="993" y="2591"/>
                    <a:pt x="1159" y="2545"/>
                    <a:pt x="1295" y="2460"/>
                  </a:cubicBezTo>
                  <a:lnTo>
                    <a:pt x="2958" y="1240"/>
                  </a:lnTo>
                  <a:cubicBezTo>
                    <a:pt x="3291" y="982"/>
                    <a:pt x="3328" y="538"/>
                    <a:pt x="3106" y="168"/>
                  </a:cubicBezTo>
                  <a:lnTo>
                    <a:pt x="3106" y="168"/>
                  </a:lnTo>
                  <a:lnTo>
                    <a:pt x="3069" y="205"/>
                  </a:lnTo>
                  <a:cubicBezTo>
                    <a:pt x="2949" y="65"/>
                    <a:pt x="2775" y="1"/>
                    <a:pt x="258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7" name="Google Shape;4627;p87"/>
            <p:cNvSpPr/>
            <p:nvPr/>
          </p:nvSpPr>
          <p:spPr>
            <a:xfrm rot="-2760136">
              <a:off x="179395" y="2432951"/>
              <a:ext cx="33373" cy="23186"/>
            </a:xfrm>
            <a:custGeom>
              <a:avLst/>
              <a:gdLst/>
              <a:ahLst/>
              <a:cxnLst/>
              <a:rect l="l" t="t" r="r" b="b"/>
              <a:pathLst>
                <a:path w="1887" h="1311" extrusionOk="0">
                  <a:moveTo>
                    <a:pt x="1276" y="0"/>
                  </a:moveTo>
                  <a:cubicBezTo>
                    <a:pt x="1117" y="0"/>
                    <a:pt x="966" y="50"/>
                    <a:pt x="851" y="164"/>
                  </a:cubicBezTo>
                  <a:lnTo>
                    <a:pt x="1" y="756"/>
                  </a:lnTo>
                  <a:lnTo>
                    <a:pt x="481" y="1310"/>
                  </a:lnTo>
                  <a:lnTo>
                    <a:pt x="1886" y="238"/>
                  </a:lnTo>
                  <a:lnTo>
                    <a:pt x="1849" y="201"/>
                  </a:lnTo>
                  <a:cubicBezTo>
                    <a:pt x="1685" y="78"/>
                    <a:pt x="1474" y="0"/>
                    <a:pt x="127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8" name="Google Shape;4628;p87"/>
            <p:cNvSpPr/>
            <p:nvPr/>
          </p:nvSpPr>
          <p:spPr>
            <a:xfrm rot="-2760136">
              <a:off x="191393" y="2431610"/>
              <a:ext cx="28138" cy="29429"/>
            </a:xfrm>
            <a:custGeom>
              <a:avLst/>
              <a:gdLst/>
              <a:ahLst/>
              <a:cxnLst/>
              <a:rect l="l" t="t" r="r" b="b"/>
              <a:pathLst>
                <a:path w="1591" h="1664" extrusionOk="0">
                  <a:moveTo>
                    <a:pt x="1405" y="0"/>
                  </a:moveTo>
                  <a:lnTo>
                    <a:pt x="0" y="1072"/>
                  </a:lnTo>
                  <a:lnTo>
                    <a:pt x="407" y="1664"/>
                  </a:lnTo>
                  <a:lnTo>
                    <a:pt x="1220" y="1072"/>
                  </a:lnTo>
                  <a:cubicBezTo>
                    <a:pt x="1553" y="851"/>
                    <a:pt x="1590" y="444"/>
                    <a:pt x="1405" y="111"/>
                  </a:cubicBezTo>
                  <a:lnTo>
                    <a:pt x="140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9" name="Google Shape;4629;p87"/>
            <p:cNvSpPr/>
            <p:nvPr/>
          </p:nvSpPr>
          <p:spPr>
            <a:xfrm rot="-2760136">
              <a:off x="173020" y="2693962"/>
              <a:ext cx="51660" cy="53676"/>
            </a:xfrm>
            <a:custGeom>
              <a:avLst/>
              <a:gdLst/>
              <a:ahLst/>
              <a:cxnLst/>
              <a:rect l="l" t="t" r="r" b="b"/>
              <a:pathLst>
                <a:path w="2921" h="3035" extrusionOk="0">
                  <a:moveTo>
                    <a:pt x="2112" y="1"/>
                  </a:moveTo>
                  <a:cubicBezTo>
                    <a:pt x="1894" y="1"/>
                    <a:pt x="1684" y="107"/>
                    <a:pt x="1553" y="304"/>
                  </a:cubicBezTo>
                  <a:lnTo>
                    <a:pt x="887" y="1081"/>
                  </a:lnTo>
                  <a:lnTo>
                    <a:pt x="259" y="1857"/>
                  </a:lnTo>
                  <a:cubicBezTo>
                    <a:pt x="0" y="2153"/>
                    <a:pt x="0" y="2559"/>
                    <a:pt x="296" y="2855"/>
                  </a:cubicBezTo>
                  <a:lnTo>
                    <a:pt x="333" y="2892"/>
                  </a:lnTo>
                  <a:cubicBezTo>
                    <a:pt x="475" y="2987"/>
                    <a:pt x="638" y="3035"/>
                    <a:pt x="801" y="3035"/>
                  </a:cubicBezTo>
                  <a:cubicBezTo>
                    <a:pt x="1019" y="3035"/>
                    <a:pt x="1236" y="2950"/>
                    <a:pt x="1405" y="2781"/>
                  </a:cubicBezTo>
                  <a:lnTo>
                    <a:pt x="2699" y="1228"/>
                  </a:lnTo>
                  <a:cubicBezTo>
                    <a:pt x="2921" y="896"/>
                    <a:pt x="2884" y="489"/>
                    <a:pt x="2662" y="267"/>
                  </a:cubicBezTo>
                  <a:lnTo>
                    <a:pt x="2551" y="156"/>
                  </a:lnTo>
                  <a:cubicBezTo>
                    <a:pt x="2415" y="51"/>
                    <a:pt x="2262" y="1"/>
                    <a:pt x="211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0" name="Google Shape;4630;p87"/>
            <p:cNvSpPr/>
            <p:nvPr/>
          </p:nvSpPr>
          <p:spPr>
            <a:xfrm rot="-2760136">
              <a:off x="182526" y="2720409"/>
              <a:ext cx="25503" cy="32064"/>
            </a:xfrm>
            <a:custGeom>
              <a:avLst/>
              <a:gdLst/>
              <a:ahLst/>
              <a:cxnLst/>
              <a:rect l="l" t="t" r="r" b="b"/>
              <a:pathLst>
                <a:path w="1442" h="1813" extrusionOk="0">
                  <a:moveTo>
                    <a:pt x="887" y="1"/>
                  </a:moveTo>
                  <a:lnTo>
                    <a:pt x="222" y="777"/>
                  </a:lnTo>
                  <a:cubicBezTo>
                    <a:pt x="0" y="1073"/>
                    <a:pt x="0" y="1479"/>
                    <a:pt x="296" y="1775"/>
                  </a:cubicBezTo>
                  <a:lnTo>
                    <a:pt x="333" y="1812"/>
                  </a:lnTo>
                  <a:lnTo>
                    <a:pt x="1442" y="407"/>
                  </a:lnTo>
                  <a:lnTo>
                    <a:pt x="88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1" name="Google Shape;4631;p87"/>
            <p:cNvSpPr/>
            <p:nvPr/>
          </p:nvSpPr>
          <p:spPr>
            <a:xfrm rot="-2760136">
              <a:off x="190553" y="2721718"/>
              <a:ext cx="30101" cy="26670"/>
            </a:xfrm>
            <a:custGeom>
              <a:avLst/>
              <a:gdLst/>
              <a:ahLst/>
              <a:cxnLst/>
              <a:rect l="l" t="t" r="r" b="b"/>
              <a:pathLst>
                <a:path w="1702" h="1508" extrusionOk="0">
                  <a:moveTo>
                    <a:pt x="1147" y="0"/>
                  </a:moveTo>
                  <a:lnTo>
                    <a:pt x="1" y="1331"/>
                  </a:lnTo>
                  <a:lnTo>
                    <a:pt x="75" y="1405"/>
                  </a:lnTo>
                  <a:cubicBezTo>
                    <a:pt x="200" y="1475"/>
                    <a:pt x="336" y="1508"/>
                    <a:pt x="469" y="1508"/>
                  </a:cubicBezTo>
                  <a:cubicBezTo>
                    <a:pt x="688" y="1508"/>
                    <a:pt x="898" y="1418"/>
                    <a:pt x="1036" y="1257"/>
                  </a:cubicBezTo>
                  <a:lnTo>
                    <a:pt x="1701" y="481"/>
                  </a:lnTo>
                  <a:lnTo>
                    <a:pt x="114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2" name="Google Shape;4632;p87"/>
            <p:cNvSpPr/>
            <p:nvPr/>
          </p:nvSpPr>
          <p:spPr>
            <a:xfrm rot="-2760136">
              <a:off x="133285" y="2539267"/>
              <a:ext cx="105937" cy="103337"/>
            </a:xfrm>
            <a:custGeom>
              <a:avLst/>
              <a:gdLst/>
              <a:ahLst/>
              <a:cxnLst/>
              <a:rect l="l" t="t" r="r" b="b"/>
              <a:pathLst>
                <a:path w="5990" h="5843" extrusionOk="0">
                  <a:moveTo>
                    <a:pt x="5509" y="1"/>
                  </a:moveTo>
                  <a:lnTo>
                    <a:pt x="0" y="5325"/>
                  </a:lnTo>
                  <a:lnTo>
                    <a:pt x="481" y="5842"/>
                  </a:lnTo>
                  <a:lnTo>
                    <a:pt x="5990" y="519"/>
                  </a:lnTo>
                  <a:lnTo>
                    <a:pt x="550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3" name="Google Shape;4633;p87"/>
            <p:cNvSpPr/>
            <p:nvPr/>
          </p:nvSpPr>
          <p:spPr>
            <a:xfrm rot="-2760136">
              <a:off x="732653" y="2393368"/>
              <a:ext cx="24866" cy="25520"/>
            </a:xfrm>
            <a:custGeom>
              <a:avLst/>
              <a:gdLst/>
              <a:ahLst/>
              <a:cxnLst/>
              <a:rect l="l" t="t" r="r" b="b"/>
              <a:pathLst>
                <a:path w="1406" h="1443" extrusionOk="0">
                  <a:moveTo>
                    <a:pt x="370" y="1"/>
                  </a:moveTo>
                  <a:lnTo>
                    <a:pt x="0" y="371"/>
                  </a:lnTo>
                  <a:lnTo>
                    <a:pt x="1035" y="1443"/>
                  </a:lnTo>
                  <a:lnTo>
                    <a:pt x="1405" y="1073"/>
                  </a:lnTo>
                  <a:lnTo>
                    <a:pt x="37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4" name="Google Shape;4634;p87"/>
            <p:cNvSpPr/>
            <p:nvPr/>
          </p:nvSpPr>
          <p:spPr>
            <a:xfrm rot="-2760136">
              <a:off x="732236" y="2765625"/>
              <a:ext cx="24866" cy="25520"/>
            </a:xfrm>
            <a:custGeom>
              <a:avLst/>
              <a:gdLst/>
              <a:ahLst/>
              <a:cxnLst/>
              <a:rect l="l" t="t" r="r" b="b"/>
              <a:pathLst>
                <a:path w="1406" h="1443" extrusionOk="0">
                  <a:moveTo>
                    <a:pt x="370" y="0"/>
                  </a:moveTo>
                  <a:lnTo>
                    <a:pt x="0" y="370"/>
                  </a:lnTo>
                  <a:lnTo>
                    <a:pt x="1035" y="1442"/>
                  </a:lnTo>
                  <a:lnTo>
                    <a:pt x="1405" y="1073"/>
                  </a:lnTo>
                  <a:lnTo>
                    <a:pt x="37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5" name="Google Shape;4635;p87"/>
            <p:cNvSpPr/>
            <p:nvPr/>
          </p:nvSpPr>
          <p:spPr>
            <a:xfrm rot="-2760136">
              <a:off x="157179" y="2393363"/>
              <a:ext cx="24866" cy="24866"/>
            </a:xfrm>
            <a:custGeom>
              <a:avLst/>
              <a:gdLst/>
              <a:ahLst/>
              <a:cxnLst/>
              <a:rect l="l" t="t" r="r" b="b"/>
              <a:pathLst>
                <a:path w="1406" h="1406" extrusionOk="0">
                  <a:moveTo>
                    <a:pt x="370" y="1"/>
                  </a:moveTo>
                  <a:lnTo>
                    <a:pt x="0" y="333"/>
                  </a:lnTo>
                  <a:lnTo>
                    <a:pt x="1035" y="1405"/>
                  </a:lnTo>
                  <a:lnTo>
                    <a:pt x="1405" y="1073"/>
                  </a:lnTo>
                  <a:lnTo>
                    <a:pt x="37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6" name="Google Shape;4636;p87"/>
            <p:cNvSpPr/>
            <p:nvPr/>
          </p:nvSpPr>
          <p:spPr>
            <a:xfrm rot="-2760136">
              <a:off x="156750" y="2765608"/>
              <a:ext cx="24866" cy="24866"/>
            </a:xfrm>
            <a:custGeom>
              <a:avLst/>
              <a:gdLst/>
              <a:ahLst/>
              <a:cxnLst/>
              <a:rect l="l" t="t" r="r" b="b"/>
              <a:pathLst>
                <a:path w="1406" h="1406" extrusionOk="0">
                  <a:moveTo>
                    <a:pt x="370" y="1"/>
                  </a:moveTo>
                  <a:lnTo>
                    <a:pt x="0" y="334"/>
                  </a:lnTo>
                  <a:lnTo>
                    <a:pt x="1035" y="1406"/>
                  </a:lnTo>
                  <a:lnTo>
                    <a:pt x="1405" y="1036"/>
                  </a:lnTo>
                  <a:lnTo>
                    <a:pt x="37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7" name="Google Shape;4637;p87"/>
            <p:cNvSpPr/>
            <p:nvPr/>
          </p:nvSpPr>
          <p:spPr>
            <a:xfrm rot="-2760136">
              <a:off x="87856" y="2222170"/>
              <a:ext cx="732329" cy="740181"/>
            </a:xfrm>
            <a:custGeom>
              <a:avLst/>
              <a:gdLst/>
              <a:ahLst/>
              <a:cxnLst/>
              <a:rect l="l" t="t" r="r" b="b"/>
              <a:pathLst>
                <a:path w="41408" h="41852" extrusionOk="0">
                  <a:moveTo>
                    <a:pt x="14456" y="1"/>
                  </a:moveTo>
                  <a:cubicBezTo>
                    <a:pt x="12755" y="1221"/>
                    <a:pt x="11054" y="2515"/>
                    <a:pt x="9502" y="3846"/>
                  </a:cubicBezTo>
                  <a:cubicBezTo>
                    <a:pt x="7579" y="5509"/>
                    <a:pt x="5731" y="7284"/>
                    <a:pt x="3993" y="9169"/>
                  </a:cubicBezTo>
                  <a:cubicBezTo>
                    <a:pt x="2625" y="10685"/>
                    <a:pt x="1294" y="12275"/>
                    <a:pt x="0" y="13939"/>
                  </a:cubicBezTo>
                  <a:cubicBezTo>
                    <a:pt x="7616" y="23440"/>
                    <a:pt x="17598" y="33792"/>
                    <a:pt x="26730" y="41851"/>
                  </a:cubicBezTo>
                  <a:cubicBezTo>
                    <a:pt x="28209" y="41297"/>
                    <a:pt x="29577" y="40631"/>
                    <a:pt x="30797" y="39929"/>
                  </a:cubicBezTo>
                  <a:cubicBezTo>
                    <a:pt x="34309" y="37896"/>
                    <a:pt x="37156" y="35234"/>
                    <a:pt x="39300" y="31758"/>
                  </a:cubicBezTo>
                  <a:cubicBezTo>
                    <a:pt x="40113" y="30501"/>
                    <a:pt x="40779" y="29170"/>
                    <a:pt x="41407" y="27729"/>
                  </a:cubicBezTo>
                  <a:cubicBezTo>
                    <a:pt x="33717" y="18301"/>
                    <a:pt x="23698" y="7949"/>
                    <a:pt x="1445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8" name="Google Shape;4638;p87"/>
            <p:cNvSpPr/>
            <p:nvPr/>
          </p:nvSpPr>
          <p:spPr>
            <a:xfrm rot="-2760136">
              <a:off x="109184" y="2242087"/>
              <a:ext cx="692447" cy="700300"/>
            </a:xfrm>
            <a:custGeom>
              <a:avLst/>
              <a:gdLst/>
              <a:ahLst/>
              <a:cxnLst/>
              <a:rect l="l" t="t" r="r" b="b"/>
              <a:pathLst>
                <a:path w="39153" h="39597" extrusionOk="0">
                  <a:moveTo>
                    <a:pt x="14419" y="1"/>
                  </a:moveTo>
                  <a:cubicBezTo>
                    <a:pt x="12718" y="1221"/>
                    <a:pt x="11091" y="2478"/>
                    <a:pt x="9539" y="3883"/>
                  </a:cubicBezTo>
                  <a:cubicBezTo>
                    <a:pt x="7579" y="5546"/>
                    <a:pt x="5731" y="7321"/>
                    <a:pt x="4030" y="9169"/>
                  </a:cubicBezTo>
                  <a:cubicBezTo>
                    <a:pt x="2625" y="10722"/>
                    <a:pt x="1257" y="12275"/>
                    <a:pt x="0" y="13939"/>
                  </a:cubicBezTo>
                  <a:cubicBezTo>
                    <a:pt x="6951" y="22738"/>
                    <a:pt x="16083" y="32276"/>
                    <a:pt x="24549" y="39596"/>
                  </a:cubicBezTo>
                  <a:cubicBezTo>
                    <a:pt x="25991" y="39005"/>
                    <a:pt x="27322" y="38339"/>
                    <a:pt x="28505" y="37600"/>
                  </a:cubicBezTo>
                  <a:cubicBezTo>
                    <a:pt x="31980" y="35529"/>
                    <a:pt x="34790" y="32794"/>
                    <a:pt x="37008" y="29429"/>
                  </a:cubicBezTo>
                  <a:cubicBezTo>
                    <a:pt x="37784" y="28209"/>
                    <a:pt x="38524" y="26915"/>
                    <a:pt x="39152" y="25510"/>
                  </a:cubicBezTo>
                  <a:cubicBezTo>
                    <a:pt x="32165" y="16711"/>
                    <a:pt x="22922" y="7247"/>
                    <a:pt x="1441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9" name="Google Shape;4639;p87"/>
            <p:cNvSpPr/>
            <p:nvPr/>
          </p:nvSpPr>
          <p:spPr>
            <a:xfrm rot="-2760136">
              <a:off x="158019" y="2271831"/>
              <a:ext cx="633589" cy="640133"/>
            </a:xfrm>
            <a:custGeom>
              <a:avLst/>
              <a:gdLst/>
              <a:ahLst/>
              <a:cxnLst/>
              <a:rect l="l" t="t" r="r" b="b"/>
              <a:pathLst>
                <a:path w="35825" h="36195" extrusionOk="0">
                  <a:moveTo>
                    <a:pt x="12755" y="1"/>
                  </a:moveTo>
                  <a:cubicBezTo>
                    <a:pt x="7838" y="3476"/>
                    <a:pt x="3623" y="7506"/>
                    <a:pt x="0" y="12312"/>
                  </a:cubicBezTo>
                  <a:cubicBezTo>
                    <a:pt x="6951" y="20889"/>
                    <a:pt x="14604" y="28875"/>
                    <a:pt x="22885" y="36195"/>
                  </a:cubicBezTo>
                  <a:cubicBezTo>
                    <a:pt x="29096" y="33866"/>
                    <a:pt x="33274" y="29873"/>
                    <a:pt x="35825" y="23699"/>
                  </a:cubicBezTo>
                  <a:cubicBezTo>
                    <a:pt x="28801" y="15196"/>
                    <a:pt x="21148" y="7247"/>
                    <a:pt x="1275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0" name="Google Shape;4640;p87"/>
            <p:cNvSpPr/>
            <p:nvPr/>
          </p:nvSpPr>
          <p:spPr>
            <a:xfrm rot="-2760136">
              <a:off x="134644" y="2322074"/>
              <a:ext cx="537485" cy="540757"/>
            </a:xfrm>
            <a:custGeom>
              <a:avLst/>
              <a:gdLst/>
              <a:ahLst/>
              <a:cxnLst/>
              <a:rect l="l" t="t" r="r" b="b"/>
              <a:pathLst>
                <a:path w="30391" h="30576" extrusionOk="0">
                  <a:moveTo>
                    <a:pt x="12755" y="1"/>
                  </a:moveTo>
                  <a:cubicBezTo>
                    <a:pt x="7949" y="3587"/>
                    <a:pt x="3771" y="7654"/>
                    <a:pt x="0" y="12275"/>
                  </a:cubicBezTo>
                  <a:cubicBezTo>
                    <a:pt x="5102" y="19041"/>
                    <a:pt x="10981" y="25141"/>
                    <a:pt x="17451" y="30576"/>
                  </a:cubicBezTo>
                  <a:cubicBezTo>
                    <a:pt x="23218" y="27840"/>
                    <a:pt x="27433" y="23773"/>
                    <a:pt x="30390" y="18116"/>
                  </a:cubicBezTo>
                  <a:cubicBezTo>
                    <a:pt x="25214" y="11388"/>
                    <a:pt x="19299" y="5361"/>
                    <a:pt x="127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1" name="Google Shape;4641;p87"/>
            <p:cNvSpPr/>
            <p:nvPr/>
          </p:nvSpPr>
          <p:spPr>
            <a:xfrm rot="-2760136">
              <a:off x="197091" y="2408555"/>
              <a:ext cx="366819" cy="368145"/>
            </a:xfrm>
            <a:custGeom>
              <a:avLst/>
              <a:gdLst/>
              <a:ahLst/>
              <a:cxnLst/>
              <a:rect l="l" t="t" r="r" b="b"/>
              <a:pathLst>
                <a:path w="20741" h="20816" extrusionOk="0">
                  <a:moveTo>
                    <a:pt x="10167" y="1"/>
                  </a:moveTo>
                  <a:cubicBezTo>
                    <a:pt x="6470" y="2958"/>
                    <a:pt x="3143" y="6212"/>
                    <a:pt x="0" y="9798"/>
                  </a:cubicBezTo>
                  <a:cubicBezTo>
                    <a:pt x="2958" y="13939"/>
                    <a:pt x="6470" y="17636"/>
                    <a:pt x="10426" y="20815"/>
                  </a:cubicBezTo>
                  <a:cubicBezTo>
                    <a:pt x="14752" y="18338"/>
                    <a:pt x="18116" y="15122"/>
                    <a:pt x="20741" y="10907"/>
                  </a:cubicBezTo>
                  <a:cubicBezTo>
                    <a:pt x="17783" y="6766"/>
                    <a:pt x="14234" y="3106"/>
                    <a:pt x="1016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2" name="Google Shape;4642;p87"/>
            <p:cNvSpPr/>
            <p:nvPr/>
          </p:nvSpPr>
          <p:spPr>
            <a:xfrm rot="-2760136">
              <a:off x="519118" y="2418456"/>
              <a:ext cx="105937" cy="73891"/>
            </a:xfrm>
            <a:custGeom>
              <a:avLst/>
              <a:gdLst/>
              <a:ahLst/>
              <a:cxnLst/>
              <a:rect l="l" t="t" r="r" b="b"/>
              <a:pathLst>
                <a:path w="5990" h="4178" extrusionOk="0">
                  <a:moveTo>
                    <a:pt x="185" y="0"/>
                  </a:moveTo>
                  <a:cubicBezTo>
                    <a:pt x="222" y="37"/>
                    <a:pt x="259" y="111"/>
                    <a:pt x="296" y="185"/>
                  </a:cubicBezTo>
                  <a:cubicBezTo>
                    <a:pt x="222" y="370"/>
                    <a:pt x="74" y="518"/>
                    <a:pt x="0" y="666"/>
                  </a:cubicBezTo>
                  <a:lnTo>
                    <a:pt x="5620" y="4178"/>
                  </a:lnTo>
                  <a:cubicBezTo>
                    <a:pt x="5768" y="3919"/>
                    <a:pt x="5915" y="3697"/>
                    <a:pt x="5989" y="3438"/>
                  </a:cubicBezTo>
                  <a:cubicBezTo>
                    <a:pt x="5768" y="3106"/>
                    <a:pt x="5472" y="2773"/>
                    <a:pt x="5213" y="2440"/>
                  </a:cubicBezTo>
                  <a:lnTo>
                    <a:pt x="18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3" name="Google Shape;4643;p87"/>
            <p:cNvSpPr/>
            <p:nvPr/>
          </p:nvSpPr>
          <p:spPr>
            <a:xfrm rot="-2760136">
              <a:off x="355228" y="2416477"/>
              <a:ext cx="37281" cy="43171"/>
            </a:xfrm>
            <a:custGeom>
              <a:avLst/>
              <a:gdLst/>
              <a:ahLst/>
              <a:cxnLst/>
              <a:rect l="l" t="t" r="r" b="b"/>
              <a:pathLst>
                <a:path w="2108" h="2441" extrusionOk="0">
                  <a:moveTo>
                    <a:pt x="1035" y="0"/>
                  </a:moveTo>
                  <a:lnTo>
                    <a:pt x="0" y="1701"/>
                  </a:lnTo>
                  <a:lnTo>
                    <a:pt x="740" y="2440"/>
                  </a:lnTo>
                  <a:lnTo>
                    <a:pt x="2107" y="1072"/>
                  </a:lnTo>
                  <a:lnTo>
                    <a:pt x="103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4" name="Google Shape;4644;p87"/>
            <p:cNvSpPr/>
            <p:nvPr/>
          </p:nvSpPr>
          <p:spPr>
            <a:xfrm rot="-2760136">
              <a:off x="536096" y="2673874"/>
              <a:ext cx="69965" cy="109209"/>
            </a:xfrm>
            <a:custGeom>
              <a:avLst/>
              <a:gdLst/>
              <a:ahLst/>
              <a:cxnLst/>
              <a:rect l="l" t="t" r="r" b="b"/>
              <a:pathLst>
                <a:path w="3956" h="6175" extrusionOk="0">
                  <a:moveTo>
                    <a:pt x="629" y="0"/>
                  </a:moveTo>
                  <a:cubicBezTo>
                    <a:pt x="444" y="148"/>
                    <a:pt x="333" y="296"/>
                    <a:pt x="148" y="407"/>
                  </a:cubicBezTo>
                  <a:lnTo>
                    <a:pt x="0" y="259"/>
                  </a:lnTo>
                  <a:lnTo>
                    <a:pt x="2292" y="5361"/>
                  </a:lnTo>
                  <a:cubicBezTo>
                    <a:pt x="2625" y="5657"/>
                    <a:pt x="2921" y="5916"/>
                    <a:pt x="3217" y="6175"/>
                  </a:cubicBezTo>
                  <a:cubicBezTo>
                    <a:pt x="3438" y="6027"/>
                    <a:pt x="3734" y="5916"/>
                    <a:pt x="3956" y="5805"/>
                  </a:cubicBezTo>
                  <a:lnTo>
                    <a:pt x="62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5" name="Google Shape;4645;p87"/>
            <p:cNvSpPr/>
            <p:nvPr/>
          </p:nvSpPr>
          <p:spPr>
            <a:xfrm rot="-2760136">
              <a:off x="173769" y="2698431"/>
              <a:ext cx="77817" cy="56913"/>
            </a:xfrm>
            <a:custGeom>
              <a:avLst/>
              <a:gdLst/>
              <a:ahLst/>
              <a:cxnLst/>
              <a:rect l="l" t="t" r="r" b="b"/>
              <a:pathLst>
                <a:path w="4400" h="3218" extrusionOk="0">
                  <a:moveTo>
                    <a:pt x="888" y="1"/>
                  </a:moveTo>
                  <a:cubicBezTo>
                    <a:pt x="592" y="371"/>
                    <a:pt x="259" y="703"/>
                    <a:pt x="0" y="1073"/>
                  </a:cubicBezTo>
                  <a:cubicBezTo>
                    <a:pt x="333" y="1480"/>
                    <a:pt x="703" y="1923"/>
                    <a:pt x="999" y="2367"/>
                  </a:cubicBezTo>
                  <a:lnTo>
                    <a:pt x="4400" y="3217"/>
                  </a:lnTo>
                  <a:cubicBezTo>
                    <a:pt x="4252" y="2959"/>
                    <a:pt x="4067" y="2774"/>
                    <a:pt x="3919" y="2552"/>
                  </a:cubicBezTo>
                  <a:cubicBezTo>
                    <a:pt x="4030" y="2404"/>
                    <a:pt x="4104" y="2330"/>
                    <a:pt x="4252" y="2182"/>
                  </a:cubicBezTo>
                  <a:lnTo>
                    <a:pt x="88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6" name="Google Shape;4646;p87"/>
            <p:cNvSpPr/>
            <p:nvPr/>
          </p:nvSpPr>
          <p:spPr>
            <a:xfrm rot="-2760136">
              <a:off x="185894" y="2418562"/>
              <a:ext cx="52969" cy="79798"/>
            </a:xfrm>
            <a:custGeom>
              <a:avLst/>
              <a:gdLst/>
              <a:ahLst/>
              <a:cxnLst/>
              <a:rect l="l" t="t" r="r" b="b"/>
              <a:pathLst>
                <a:path w="2995" h="4512" extrusionOk="0">
                  <a:moveTo>
                    <a:pt x="1109" y="1"/>
                  </a:moveTo>
                  <a:cubicBezTo>
                    <a:pt x="740" y="260"/>
                    <a:pt x="370" y="555"/>
                    <a:pt x="0" y="851"/>
                  </a:cubicBezTo>
                  <a:lnTo>
                    <a:pt x="2034" y="4326"/>
                  </a:lnTo>
                  <a:cubicBezTo>
                    <a:pt x="2144" y="4252"/>
                    <a:pt x="2255" y="4104"/>
                    <a:pt x="2403" y="3994"/>
                  </a:cubicBezTo>
                  <a:cubicBezTo>
                    <a:pt x="2625" y="4141"/>
                    <a:pt x="2810" y="4326"/>
                    <a:pt x="2995" y="4511"/>
                  </a:cubicBezTo>
                  <a:lnTo>
                    <a:pt x="2292" y="1110"/>
                  </a:lnTo>
                  <a:cubicBezTo>
                    <a:pt x="1923" y="666"/>
                    <a:pt x="1553" y="296"/>
                    <a:pt x="110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7" name="Google Shape;4647;p87"/>
            <p:cNvSpPr/>
            <p:nvPr/>
          </p:nvSpPr>
          <p:spPr>
            <a:xfrm rot="-2760136">
              <a:off x="351907" y="2728874"/>
              <a:ext cx="43171" cy="36627"/>
            </a:xfrm>
            <a:custGeom>
              <a:avLst/>
              <a:gdLst/>
              <a:ahLst/>
              <a:cxnLst/>
              <a:rect l="l" t="t" r="r" b="b"/>
              <a:pathLst>
                <a:path w="2441" h="2071" extrusionOk="0">
                  <a:moveTo>
                    <a:pt x="1738" y="1"/>
                  </a:moveTo>
                  <a:lnTo>
                    <a:pt x="0" y="962"/>
                  </a:lnTo>
                  <a:cubicBezTo>
                    <a:pt x="333" y="1332"/>
                    <a:pt x="703" y="1701"/>
                    <a:pt x="1072" y="2071"/>
                  </a:cubicBezTo>
                  <a:lnTo>
                    <a:pt x="2440" y="740"/>
                  </a:lnTo>
                  <a:cubicBezTo>
                    <a:pt x="2218" y="518"/>
                    <a:pt x="1997" y="222"/>
                    <a:pt x="173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8" name="Google Shape;4648;p87"/>
            <p:cNvSpPr/>
            <p:nvPr/>
          </p:nvSpPr>
          <p:spPr>
            <a:xfrm rot="-2760136">
              <a:off x="593685" y="2738942"/>
              <a:ext cx="26829" cy="26829"/>
            </a:xfrm>
            <a:custGeom>
              <a:avLst/>
              <a:gdLst/>
              <a:ahLst/>
              <a:cxnLst/>
              <a:rect l="l" t="t" r="r" b="b"/>
              <a:pathLst>
                <a:path w="1517" h="1517" extrusionOk="0">
                  <a:moveTo>
                    <a:pt x="1" y="1"/>
                  </a:moveTo>
                  <a:lnTo>
                    <a:pt x="149" y="925"/>
                  </a:lnTo>
                  <a:lnTo>
                    <a:pt x="370" y="1516"/>
                  </a:lnTo>
                  <a:lnTo>
                    <a:pt x="1517" y="1480"/>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9" name="Google Shape;4649;p87"/>
            <p:cNvSpPr/>
            <p:nvPr/>
          </p:nvSpPr>
          <p:spPr>
            <a:xfrm rot="-2760136">
              <a:off x="570027" y="2772541"/>
              <a:ext cx="62784" cy="45894"/>
            </a:xfrm>
            <a:custGeom>
              <a:avLst/>
              <a:gdLst/>
              <a:ahLst/>
              <a:cxnLst/>
              <a:rect l="l" t="t" r="r" b="b"/>
              <a:pathLst>
                <a:path w="3550" h="2595" extrusionOk="0">
                  <a:moveTo>
                    <a:pt x="3143" y="1"/>
                  </a:moveTo>
                  <a:lnTo>
                    <a:pt x="0" y="1886"/>
                  </a:lnTo>
                  <a:lnTo>
                    <a:pt x="37" y="1997"/>
                  </a:lnTo>
                  <a:cubicBezTo>
                    <a:pt x="278" y="2382"/>
                    <a:pt x="674" y="2595"/>
                    <a:pt x="1085" y="2595"/>
                  </a:cubicBezTo>
                  <a:cubicBezTo>
                    <a:pt x="1306" y="2595"/>
                    <a:pt x="1531" y="2533"/>
                    <a:pt x="1738" y="2404"/>
                  </a:cubicBezTo>
                  <a:lnTo>
                    <a:pt x="2736" y="1813"/>
                  </a:lnTo>
                  <a:cubicBezTo>
                    <a:pt x="3364" y="1443"/>
                    <a:pt x="3549" y="703"/>
                    <a:pt x="3180" y="112"/>
                  </a:cubicBezTo>
                  <a:lnTo>
                    <a:pt x="314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0" name="Google Shape;4650;p87"/>
            <p:cNvSpPr/>
            <p:nvPr/>
          </p:nvSpPr>
          <p:spPr>
            <a:xfrm rot="-2760136">
              <a:off x="594784" y="2417253"/>
              <a:ext cx="26829" cy="28792"/>
            </a:xfrm>
            <a:custGeom>
              <a:avLst/>
              <a:gdLst/>
              <a:ahLst/>
              <a:cxnLst/>
              <a:rect l="l" t="t" r="r" b="b"/>
              <a:pathLst>
                <a:path w="1517" h="1628" extrusionOk="0">
                  <a:moveTo>
                    <a:pt x="0" y="1"/>
                  </a:moveTo>
                  <a:lnTo>
                    <a:pt x="1368" y="1627"/>
                  </a:lnTo>
                  <a:lnTo>
                    <a:pt x="1516" y="444"/>
                  </a:lnTo>
                  <a:lnTo>
                    <a:pt x="925" y="186"/>
                  </a:ln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1" name="Google Shape;4651;p87"/>
            <p:cNvSpPr/>
            <p:nvPr/>
          </p:nvSpPr>
          <p:spPr>
            <a:xfrm rot="-2760136">
              <a:off x="576936" y="2357173"/>
              <a:ext cx="49714" cy="59335"/>
            </a:xfrm>
            <a:custGeom>
              <a:avLst/>
              <a:gdLst/>
              <a:ahLst/>
              <a:cxnLst/>
              <a:rect l="l" t="t" r="r" b="b"/>
              <a:pathLst>
                <a:path w="2811" h="3355" extrusionOk="0">
                  <a:moveTo>
                    <a:pt x="1960" y="1"/>
                  </a:moveTo>
                  <a:lnTo>
                    <a:pt x="1" y="3070"/>
                  </a:lnTo>
                  <a:lnTo>
                    <a:pt x="75" y="3143"/>
                  </a:lnTo>
                  <a:cubicBezTo>
                    <a:pt x="285" y="3284"/>
                    <a:pt x="527" y="3355"/>
                    <a:pt x="767" y="3355"/>
                  </a:cubicBezTo>
                  <a:cubicBezTo>
                    <a:pt x="1159" y="3355"/>
                    <a:pt x="1546" y="3164"/>
                    <a:pt x="1775" y="2774"/>
                  </a:cubicBezTo>
                  <a:lnTo>
                    <a:pt x="2441" y="1813"/>
                  </a:lnTo>
                  <a:cubicBezTo>
                    <a:pt x="2810" y="1258"/>
                    <a:pt x="2663" y="482"/>
                    <a:pt x="2071" y="112"/>
                  </a:cubicBezTo>
                  <a:lnTo>
                    <a:pt x="196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2" name="Google Shape;4652;p87"/>
            <p:cNvSpPr/>
            <p:nvPr/>
          </p:nvSpPr>
          <p:spPr>
            <a:xfrm rot="-2760136">
              <a:off x="775540" y="2432256"/>
              <a:ext cx="46443" cy="57797"/>
            </a:xfrm>
            <a:custGeom>
              <a:avLst/>
              <a:gdLst/>
              <a:ahLst/>
              <a:cxnLst/>
              <a:rect l="l" t="t" r="r" b="b"/>
              <a:pathLst>
                <a:path w="2626" h="3268" extrusionOk="0">
                  <a:moveTo>
                    <a:pt x="1811" y="1"/>
                  </a:moveTo>
                  <a:cubicBezTo>
                    <a:pt x="1550" y="1"/>
                    <a:pt x="1303" y="143"/>
                    <a:pt x="1147" y="377"/>
                  </a:cubicBezTo>
                  <a:lnTo>
                    <a:pt x="149" y="2152"/>
                  </a:lnTo>
                  <a:cubicBezTo>
                    <a:pt x="1" y="2521"/>
                    <a:pt x="112" y="2965"/>
                    <a:pt x="445" y="3187"/>
                  </a:cubicBezTo>
                  <a:cubicBezTo>
                    <a:pt x="554" y="3242"/>
                    <a:pt x="668" y="3267"/>
                    <a:pt x="778" y="3267"/>
                  </a:cubicBezTo>
                  <a:cubicBezTo>
                    <a:pt x="1040" y="3267"/>
                    <a:pt x="1287" y="3125"/>
                    <a:pt x="1443" y="2891"/>
                  </a:cubicBezTo>
                  <a:lnTo>
                    <a:pt x="2441" y="1116"/>
                  </a:lnTo>
                  <a:cubicBezTo>
                    <a:pt x="2626" y="747"/>
                    <a:pt x="2478" y="266"/>
                    <a:pt x="2145" y="81"/>
                  </a:cubicBezTo>
                  <a:cubicBezTo>
                    <a:pt x="2035" y="26"/>
                    <a:pt x="1922" y="1"/>
                    <a:pt x="18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3" name="Google Shape;4653;p87"/>
            <p:cNvSpPr/>
            <p:nvPr/>
          </p:nvSpPr>
          <p:spPr>
            <a:xfrm rot="-2760136">
              <a:off x="767099" y="2702089"/>
              <a:ext cx="62784" cy="42057"/>
            </a:xfrm>
            <a:custGeom>
              <a:avLst/>
              <a:gdLst/>
              <a:ahLst/>
              <a:cxnLst/>
              <a:rect l="l" t="t" r="r" b="b"/>
              <a:pathLst>
                <a:path w="3550" h="2378" extrusionOk="0">
                  <a:moveTo>
                    <a:pt x="2700" y="0"/>
                  </a:moveTo>
                  <a:cubicBezTo>
                    <a:pt x="2589" y="0"/>
                    <a:pt x="2475" y="26"/>
                    <a:pt x="2367" y="80"/>
                  </a:cubicBezTo>
                  <a:lnTo>
                    <a:pt x="518" y="1004"/>
                  </a:lnTo>
                  <a:cubicBezTo>
                    <a:pt x="149" y="1189"/>
                    <a:pt x="1" y="1596"/>
                    <a:pt x="186" y="1965"/>
                  </a:cubicBezTo>
                  <a:cubicBezTo>
                    <a:pt x="316" y="2227"/>
                    <a:pt x="577" y="2378"/>
                    <a:pt x="849" y="2378"/>
                  </a:cubicBezTo>
                  <a:cubicBezTo>
                    <a:pt x="962" y="2378"/>
                    <a:pt x="1076" y="2352"/>
                    <a:pt x="1184" y="2298"/>
                  </a:cubicBezTo>
                  <a:lnTo>
                    <a:pt x="3032" y="1374"/>
                  </a:lnTo>
                  <a:cubicBezTo>
                    <a:pt x="3328" y="1226"/>
                    <a:pt x="3550" y="782"/>
                    <a:pt x="3328" y="412"/>
                  </a:cubicBezTo>
                  <a:cubicBezTo>
                    <a:pt x="3223" y="151"/>
                    <a:pt x="2970" y="0"/>
                    <a:pt x="27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4" name="Google Shape;4654;p87"/>
            <p:cNvSpPr/>
            <p:nvPr/>
          </p:nvSpPr>
          <p:spPr>
            <a:xfrm rot="-2760136">
              <a:off x="87964" y="2437631"/>
              <a:ext cx="58858" cy="46372"/>
            </a:xfrm>
            <a:custGeom>
              <a:avLst/>
              <a:gdLst/>
              <a:ahLst/>
              <a:cxnLst/>
              <a:rect l="l" t="t" r="r" b="b"/>
              <a:pathLst>
                <a:path w="3328" h="2622" extrusionOk="0">
                  <a:moveTo>
                    <a:pt x="2536" y="1"/>
                  </a:moveTo>
                  <a:cubicBezTo>
                    <a:pt x="2379" y="1"/>
                    <a:pt x="2218" y="46"/>
                    <a:pt x="2071" y="128"/>
                  </a:cubicBezTo>
                  <a:lnTo>
                    <a:pt x="1257" y="719"/>
                  </a:lnTo>
                  <a:lnTo>
                    <a:pt x="407" y="1348"/>
                  </a:lnTo>
                  <a:cubicBezTo>
                    <a:pt x="111" y="1570"/>
                    <a:pt x="0" y="2013"/>
                    <a:pt x="259" y="2346"/>
                  </a:cubicBezTo>
                  <a:lnTo>
                    <a:pt x="333" y="2383"/>
                  </a:lnTo>
                  <a:cubicBezTo>
                    <a:pt x="457" y="2548"/>
                    <a:pt x="639" y="2621"/>
                    <a:pt x="833" y="2621"/>
                  </a:cubicBezTo>
                  <a:cubicBezTo>
                    <a:pt x="986" y="2621"/>
                    <a:pt x="1147" y="2576"/>
                    <a:pt x="1294" y="2494"/>
                  </a:cubicBezTo>
                  <a:lnTo>
                    <a:pt x="2958" y="1237"/>
                  </a:lnTo>
                  <a:cubicBezTo>
                    <a:pt x="3291" y="1015"/>
                    <a:pt x="3328" y="535"/>
                    <a:pt x="3106" y="165"/>
                  </a:cubicBezTo>
                  <a:lnTo>
                    <a:pt x="3106" y="165"/>
                  </a:lnTo>
                  <a:lnTo>
                    <a:pt x="3069" y="239"/>
                  </a:lnTo>
                  <a:cubicBezTo>
                    <a:pt x="2924" y="74"/>
                    <a:pt x="2734" y="1"/>
                    <a:pt x="253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5" name="Google Shape;4655;p87"/>
            <p:cNvSpPr/>
            <p:nvPr/>
          </p:nvSpPr>
          <p:spPr>
            <a:xfrm rot="-2760136">
              <a:off x="747630" y="2530923"/>
              <a:ext cx="138638" cy="123711"/>
            </a:xfrm>
            <a:custGeom>
              <a:avLst/>
              <a:gdLst/>
              <a:ahLst/>
              <a:cxnLst/>
              <a:rect l="l" t="t" r="r" b="b"/>
              <a:pathLst>
                <a:path w="7839" h="6995" extrusionOk="0">
                  <a:moveTo>
                    <a:pt x="7288" y="0"/>
                  </a:moveTo>
                  <a:cubicBezTo>
                    <a:pt x="6624" y="0"/>
                    <a:pt x="4805" y="945"/>
                    <a:pt x="3069" y="2616"/>
                  </a:cubicBezTo>
                  <a:cubicBezTo>
                    <a:pt x="1073" y="4501"/>
                    <a:pt x="1" y="6609"/>
                    <a:pt x="333" y="6942"/>
                  </a:cubicBezTo>
                  <a:cubicBezTo>
                    <a:pt x="369" y="6978"/>
                    <a:pt x="423" y="6995"/>
                    <a:pt x="493" y="6995"/>
                  </a:cubicBezTo>
                  <a:cubicBezTo>
                    <a:pt x="1068" y="6995"/>
                    <a:pt x="2731" y="5813"/>
                    <a:pt x="4511" y="4132"/>
                  </a:cubicBezTo>
                  <a:cubicBezTo>
                    <a:pt x="6507" y="2246"/>
                    <a:pt x="7838" y="435"/>
                    <a:pt x="7506" y="65"/>
                  </a:cubicBezTo>
                  <a:cubicBezTo>
                    <a:pt x="7462" y="21"/>
                    <a:pt x="7388" y="0"/>
                    <a:pt x="728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6" name="Google Shape;4656;p87"/>
            <p:cNvSpPr/>
            <p:nvPr/>
          </p:nvSpPr>
          <p:spPr>
            <a:xfrm rot="-2760136">
              <a:off x="748254" y="2530852"/>
              <a:ext cx="137984" cy="123517"/>
            </a:xfrm>
            <a:custGeom>
              <a:avLst/>
              <a:gdLst/>
              <a:ahLst/>
              <a:cxnLst/>
              <a:rect l="l" t="t" r="r" b="b"/>
              <a:pathLst>
                <a:path w="7802" h="6984" extrusionOk="0">
                  <a:moveTo>
                    <a:pt x="7309" y="1"/>
                  </a:moveTo>
                  <a:cubicBezTo>
                    <a:pt x="6735" y="1"/>
                    <a:pt x="5075" y="1182"/>
                    <a:pt x="3328" y="2864"/>
                  </a:cubicBezTo>
                  <a:cubicBezTo>
                    <a:pt x="1332" y="4749"/>
                    <a:pt x="1" y="6561"/>
                    <a:pt x="296" y="6931"/>
                  </a:cubicBezTo>
                  <a:cubicBezTo>
                    <a:pt x="332" y="6967"/>
                    <a:pt x="386" y="6984"/>
                    <a:pt x="456" y="6984"/>
                  </a:cubicBezTo>
                  <a:cubicBezTo>
                    <a:pt x="1031" y="6984"/>
                    <a:pt x="2694" y="5802"/>
                    <a:pt x="4474" y="4121"/>
                  </a:cubicBezTo>
                  <a:cubicBezTo>
                    <a:pt x="6470" y="2235"/>
                    <a:pt x="7801" y="424"/>
                    <a:pt x="7469" y="54"/>
                  </a:cubicBezTo>
                  <a:cubicBezTo>
                    <a:pt x="7433" y="18"/>
                    <a:pt x="7379" y="1"/>
                    <a:pt x="73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7" name="Google Shape;4657;p87"/>
            <p:cNvSpPr/>
            <p:nvPr/>
          </p:nvSpPr>
          <p:spPr>
            <a:xfrm rot="-2760136">
              <a:off x="801065" y="2578917"/>
              <a:ext cx="26811" cy="27484"/>
            </a:xfrm>
            <a:custGeom>
              <a:avLst/>
              <a:gdLst/>
              <a:ahLst/>
              <a:cxnLst/>
              <a:rect l="l" t="t" r="r" b="b"/>
              <a:pathLst>
                <a:path w="1516" h="1554" extrusionOk="0">
                  <a:moveTo>
                    <a:pt x="407" y="1"/>
                  </a:moveTo>
                  <a:lnTo>
                    <a:pt x="0" y="445"/>
                  </a:lnTo>
                  <a:lnTo>
                    <a:pt x="1331" y="1554"/>
                  </a:lnTo>
                  <a:lnTo>
                    <a:pt x="1516" y="1406"/>
                  </a:lnTo>
                  <a:lnTo>
                    <a:pt x="40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8" name="Google Shape;4658;p87"/>
            <p:cNvSpPr/>
            <p:nvPr/>
          </p:nvSpPr>
          <p:spPr>
            <a:xfrm rot="-2760136">
              <a:off x="98585" y="2434122"/>
              <a:ext cx="33355" cy="22921"/>
            </a:xfrm>
            <a:custGeom>
              <a:avLst/>
              <a:gdLst/>
              <a:ahLst/>
              <a:cxnLst/>
              <a:rect l="l" t="t" r="r" b="b"/>
              <a:pathLst>
                <a:path w="1886" h="1296" extrusionOk="0">
                  <a:moveTo>
                    <a:pt x="1273" y="1"/>
                  </a:moveTo>
                  <a:cubicBezTo>
                    <a:pt x="1108" y="1"/>
                    <a:pt x="949" y="48"/>
                    <a:pt x="814" y="150"/>
                  </a:cubicBezTo>
                  <a:lnTo>
                    <a:pt x="0" y="741"/>
                  </a:lnTo>
                  <a:lnTo>
                    <a:pt x="444" y="1296"/>
                  </a:lnTo>
                  <a:lnTo>
                    <a:pt x="1886" y="261"/>
                  </a:lnTo>
                  <a:lnTo>
                    <a:pt x="1849" y="187"/>
                  </a:lnTo>
                  <a:cubicBezTo>
                    <a:pt x="1669" y="67"/>
                    <a:pt x="1467" y="1"/>
                    <a:pt x="127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9" name="Google Shape;4659;p87"/>
            <p:cNvSpPr/>
            <p:nvPr/>
          </p:nvSpPr>
          <p:spPr>
            <a:xfrm rot="-2760136">
              <a:off x="110410" y="2433244"/>
              <a:ext cx="28775" cy="29447"/>
            </a:xfrm>
            <a:custGeom>
              <a:avLst/>
              <a:gdLst/>
              <a:ahLst/>
              <a:cxnLst/>
              <a:rect l="l" t="t" r="r" b="b"/>
              <a:pathLst>
                <a:path w="1627" h="1665" extrusionOk="0">
                  <a:moveTo>
                    <a:pt x="1442" y="1"/>
                  </a:moveTo>
                  <a:lnTo>
                    <a:pt x="0" y="1073"/>
                  </a:lnTo>
                  <a:lnTo>
                    <a:pt x="407" y="1664"/>
                  </a:lnTo>
                  <a:lnTo>
                    <a:pt x="1257" y="1073"/>
                  </a:lnTo>
                  <a:cubicBezTo>
                    <a:pt x="1590" y="814"/>
                    <a:pt x="1627" y="407"/>
                    <a:pt x="1442" y="75"/>
                  </a:cubicBezTo>
                  <a:lnTo>
                    <a:pt x="144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0" name="Google Shape;4660;p87"/>
            <p:cNvSpPr/>
            <p:nvPr/>
          </p:nvSpPr>
          <p:spPr>
            <a:xfrm rot="-2760136">
              <a:off x="92359" y="2695187"/>
              <a:ext cx="51678" cy="53623"/>
            </a:xfrm>
            <a:custGeom>
              <a:avLst/>
              <a:gdLst/>
              <a:ahLst/>
              <a:cxnLst/>
              <a:rect l="l" t="t" r="r" b="b"/>
              <a:pathLst>
                <a:path w="2922" h="3032" extrusionOk="0">
                  <a:moveTo>
                    <a:pt x="2107" y="0"/>
                  </a:moveTo>
                  <a:cubicBezTo>
                    <a:pt x="1876" y="0"/>
                    <a:pt x="1649" y="120"/>
                    <a:pt x="1516" y="320"/>
                  </a:cubicBezTo>
                  <a:lnTo>
                    <a:pt x="888" y="1096"/>
                  </a:lnTo>
                  <a:lnTo>
                    <a:pt x="222" y="1872"/>
                  </a:lnTo>
                  <a:cubicBezTo>
                    <a:pt x="1" y="2131"/>
                    <a:pt x="1" y="2575"/>
                    <a:pt x="259" y="2834"/>
                  </a:cubicBezTo>
                  <a:lnTo>
                    <a:pt x="333" y="2871"/>
                  </a:lnTo>
                  <a:cubicBezTo>
                    <a:pt x="460" y="2982"/>
                    <a:pt x="622" y="3032"/>
                    <a:pt x="785" y="3032"/>
                  </a:cubicBezTo>
                  <a:cubicBezTo>
                    <a:pt x="1001" y="3032"/>
                    <a:pt x="1221" y="2944"/>
                    <a:pt x="1368" y="2797"/>
                  </a:cubicBezTo>
                  <a:lnTo>
                    <a:pt x="2662" y="1207"/>
                  </a:lnTo>
                  <a:cubicBezTo>
                    <a:pt x="2921" y="911"/>
                    <a:pt x="2847" y="468"/>
                    <a:pt x="2625" y="246"/>
                  </a:cubicBezTo>
                  <a:lnTo>
                    <a:pt x="2552" y="172"/>
                  </a:lnTo>
                  <a:cubicBezTo>
                    <a:pt x="2418" y="54"/>
                    <a:pt x="2262" y="0"/>
                    <a:pt x="210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1" name="Google Shape;4661;p87"/>
            <p:cNvSpPr/>
            <p:nvPr/>
          </p:nvSpPr>
          <p:spPr>
            <a:xfrm rot="-2760136">
              <a:off x="101946" y="2722160"/>
              <a:ext cx="24866" cy="31392"/>
            </a:xfrm>
            <a:custGeom>
              <a:avLst/>
              <a:gdLst/>
              <a:ahLst/>
              <a:cxnLst/>
              <a:rect l="l" t="t" r="r" b="b"/>
              <a:pathLst>
                <a:path w="1406" h="1775" extrusionOk="0">
                  <a:moveTo>
                    <a:pt x="851" y="0"/>
                  </a:moveTo>
                  <a:lnTo>
                    <a:pt x="222" y="776"/>
                  </a:lnTo>
                  <a:cubicBezTo>
                    <a:pt x="1" y="1035"/>
                    <a:pt x="1" y="1479"/>
                    <a:pt x="259" y="1738"/>
                  </a:cubicBezTo>
                  <a:lnTo>
                    <a:pt x="296" y="1775"/>
                  </a:lnTo>
                  <a:lnTo>
                    <a:pt x="1405" y="407"/>
                  </a:lnTo>
                  <a:lnTo>
                    <a:pt x="85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2" name="Google Shape;4662;p87"/>
            <p:cNvSpPr/>
            <p:nvPr/>
          </p:nvSpPr>
          <p:spPr>
            <a:xfrm rot="-2760136">
              <a:off x="109496" y="2723654"/>
              <a:ext cx="30101" cy="26210"/>
            </a:xfrm>
            <a:custGeom>
              <a:avLst/>
              <a:gdLst/>
              <a:ahLst/>
              <a:cxnLst/>
              <a:rect l="l" t="t" r="r" b="b"/>
              <a:pathLst>
                <a:path w="1702" h="1482" extrusionOk="0">
                  <a:moveTo>
                    <a:pt x="1183" y="1"/>
                  </a:moveTo>
                  <a:lnTo>
                    <a:pt x="0" y="1332"/>
                  </a:lnTo>
                  <a:lnTo>
                    <a:pt x="111" y="1369"/>
                  </a:lnTo>
                  <a:cubicBezTo>
                    <a:pt x="231" y="1443"/>
                    <a:pt x="374" y="1482"/>
                    <a:pt x="517" y="1482"/>
                  </a:cubicBezTo>
                  <a:cubicBezTo>
                    <a:pt x="729" y="1482"/>
                    <a:pt x="940" y="1397"/>
                    <a:pt x="1073" y="1221"/>
                  </a:cubicBezTo>
                  <a:lnTo>
                    <a:pt x="1701" y="444"/>
                  </a:lnTo>
                  <a:lnTo>
                    <a:pt x="118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3" name="Google Shape;4663;p87"/>
            <p:cNvSpPr/>
            <p:nvPr/>
          </p:nvSpPr>
          <p:spPr>
            <a:xfrm rot="-2760136">
              <a:off x="52064" y="2541012"/>
              <a:ext cx="106592" cy="102665"/>
            </a:xfrm>
            <a:custGeom>
              <a:avLst/>
              <a:gdLst/>
              <a:ahLst/>
              <a:cxnLst/>
              <a:rect l="l" t="t" r="r" b="b"/>
              <a:pathLst>
                <a:path w="6027" h="5805" extrusionOk="0">
                  <a:moveTo>
                    <a:pt x="5546" y="1"/>
                  </a:moveTo>
                  <a:lnTo>
                    <a:pt x="0" y="5324"/>
                  </a:lnTo>
                  <a:lnTo>
                    <a:pt x="481" y="5805"/>
                  </a:lnTo>
                  <a:lnTo>
                    <a:pt x="6026" y="481"/>
                  </a:lnTo>
                  <a:lnTo>
                    <a:pt x="554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669" name="Google Shape;4669;p87"/>
          <p:cNvCxnSpPr/>
          <p:nvPr/>
        </p:nvCxnSpPr>
        <p:spPr>
          <a:xfrm>
            <a:off x="6450" y="4615150"/>
            <a:ext cx="9138300" cy="0"/>
          </a:xfrm>
          <a:prstGeom prst="straightConnector1">
            <a:avLst/>
          </a:prstGeom>
          <a:noFill/>
          <a:ln w="38100" cap="flat" cmpd="sng">
            <a:solidFill>
              <a:schemeClr val="dk1"/>
            </a:solidFill>
            <a:prstDash val="solid"/>
            <a:round/>
            <a:headEnd type="none" w="med" len="med"/>
            <a:tailEnd type="none" w="med" len="med"/>
          </a:ln>
        </p:spPr>
      </p:cxnSp>
      <p:cxnSp>
        <p:nvCxnSpPr>
          <p:cNvPr id="143" name="Google Shape;4583;p87"/>
          <p:cNvCxnSpPr>
            <a:cxnSpLocks/>
            <a:stCxn id="111" idx="2"/>
          </p:cNvCxnSpPr>
          <p:nvPr/>
        </p:nvCxnSpPr>
        <p:spPr>
          <a:xfrm>
            <a:off x="4942459" y="2737967"/>
            <a:ext cx="0" cy="478765"/>
          </a:xfrm>
          <a:prstGeom prst="straightConnector1">
            <a:avLst/>
          </a:prstGeom>
          <a:noFill/>
          <a:ln w="38100" cap="flat" cmpd="sng">
            <a:solidFill>
              <a:schemeClr val="dk1"/>
            </a:solidFill>
            <a:prstDash val="solid"/>
            <a:round/>
            <a:headEnd type="none" w="med" len="med"/>
            <a:tailEnd type="none" w="med" len="med"/>
          </a:ln>
        </p:spPr>
      </p:cxnSp>
      <p:sp>
        <p:nvSpPr>
          <p:cNvPr id="110" name="TextBox 109"/>
          <p:cNvSpPr txBox="1"/>
          <p:nvPr/>
        </p:nvSpPr>
        <p:spPr>
          <a:xfrm>
            <a:off x="1994687" y="1272553"/>
            <a:ext cx="5712737" cy="738664"/>
          </a:xfrm>
          <a:prstGeom prst="rect">
            <a:avLst/>
          </a:prstGeom>
          <a:noFill/>
        </p:spPr>
        <p:txBody>
          <a:bodyPr wrap="square" rtlCol="0">
            <a:spAutoFit/>
          </a:bodyPr>
          <a:lstStyle/>
          <a:p>
            <a:pPr algn="ctr"/>
            <a:r>
              <a:rPr lang="en-US" dirty="0">
                <a:solidFill>
                  <a:schemeClr val="bg2"/>
                </a:solidFill>
                <a:latin typeface="Barlow" panose="00000500000000000000" pitchFamily="2" charset="0"/>
                <a:cs typeface="Times New Roman" panose="02020603050405020304" pitchFamily="18" charset="0"/>
              </a:rPr>
              <a:t>Block diagram of multilevel</a:t>
            </a:r>
            <a:r>
              <a:rPr lang="en-US" dirty="0">
                <a:solidFill>
                  <a:schemeClr val="bg2"/>
                </a:solidFill>
                <a:latin typeface="Barlow" panose="00000500000000000000" pitchFamily="2" charset="0"/>
                <a:ea typeface="Times New Roman" panose="02020603050405020304" pitchFamily="18" charset="0"/>
                <a:cs typeface="Times New Roman" panose="02020603050405020304" pitchFamily="18" charset="0"/>
              </a:rPr>
              <a:t> parking system with actuated gate control along with display</a:t>
            </a:r>
            <a:r>
              <a:rPr lang="en-US" dirty="0">
                <a:solidFill>
                  <a:schemeClr val="bg2"/>
                </a:solidFill>
                <a:latin typeface="Times New Roman" panose="02020603050405020304" pitchFamily="18" charset="0"/>
                <a:ea typeface="Times New Roman" panose="02020603050405020304" pitchFamily="18" charset="0"/>
                <a:cs typeface="Times New Roman" panose="02020603050405020304" pitchFamily="18" charset="0"/>
              </a:rPr>
              <a:t>.</a:t>
            </a:r>
            <a:endParaRPr lang="en-US" dirty="0">
              <a:solidFill>
                <a:schemeClr val="bg2"/>
              </a:solidFill>
              <a:latin typeface="Times New Roman" panose="02020603050405020304" pitchFamily="18" charset="0"/>
              <a:cs typeface="Times New Roman" panose="02020603050405020304" pitchFamily="18" charset="0"/>
            </a:endParaRPr>
          </a:p>
          <a:p>
            <a:pPr algn="ctr"/>
            <a:endParaRPr lang="en-US" dirty="0">
              <a:solidFill>
                <a:schemeClr val="bg2"/>
              </a:solidFill>
              <a:latin typeface="Times New Roman" panose="02020603050405020304" pitchFamily="18" charset="0"/>
              <a:cs typeface="Times New Roman" panose="02020603050405020304" pitchFamily="18" charset="0"/>
            </a:endParaRPr>
          </a:p>
        </p:txBody>
      </p:sp>
      <p:sp>
        <p:nvSpPr>
          <p:cNvPr id="111" name="Google Shape;4564;p87"/>
          <p:cNvSpPr/>
          <p:nvPr/>
        </p:nvSpPr>
        <p:spPr>
          <a:xfrm>
            <a:off x="4351994" y="2212667"/>
            <a:ext cx="1180930" cy="525300"/>
          </a:xfrm>
          <a:prstGeom prst="roundRect">
            <a:avLst>
              <a:gd name="adj" fmla="val 0"/>
            </a:avLst>
          </a:prstGeom>
          <a:solidFill>
            <a:schemeClr val="dk2"/>
          </a:solid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algn="ctr"/>
            <a:r>
              <a:rPr lang="en-US" sz="1800" b="1" dirty="0">
                <a:solidFill>
                  <a:schemeClr val="bg1"/>
                </a:solidFill>
                <a:latin typeface="Barlow" panose="00000500000000000000" pitchFamily="2" charset="0"/>
                <a:cs typeface="Times New Roman" panose="02020603050405020304" pitchFamily="18" charset="0"/>
              </a:rPr>
              <a:t>Arduino</a:t>
            </a:r>
          </a:p>
        </p:txBody>
      </p:sp>
      <p:sp>
        <p:nvSpPr>
          <p:cNvPr id="130" name="Google Shape;4564;p87"/>
          <p:cNvSpPr/>
          <p:nvPr/>
        </p:nvSpPr>
        <p:spPr>
          <a:xfrm>
            <a:off x="6043357" y="2214540"/>
            <a:ext cx="1180930" cy="525300"/>
          </a:xfrm>
          <a:prstGeom prst="roundRect">
            <a:avLst>
              <a:gd name="adj" fmla="val 0"/>
            </a:avLst>
          </a:prstGeom>
          <a:solidFill>
            <a:schemeClr val="dk2"/>
          </a:solid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algn="ctr"/>
            <a:r>
              <a:rPr lang="en-US" sz="1800" b="1" dirty="0">
                <a:solidFill>
                  <a:schemeClr val="bg1"/>
                </a:solidFill>
                <a:latin typeface="Barlow" panose="00000500000000000000" pitchFamily="2" charset="0"/>
                <a:cs typeface="Times New Roman" panose="02020603050405020304" pitchFamily="18" charset="0"/>
              </a:rPr>
              <a:t>Display</a:t>
            </a:r>
          </a:p>
        </p:txBody>
      </p:sp>
      <p:cxnSp>
        <p:nvCxnSpPr>
          <p:cNvPr id="131" name="Google Shape;4568;p87"/>
          <p:cNvCxnSpPr>
            <a:stCxn id="111" idx="3"/>
            <a:endCxn id="130" idx="1"/>
          </p:cNvCxnSpPr>
          <p:nvPr/>
        </p:nvCxnSpPr>
        <p:spPr>
          <a:xfrm>
            <a:off x="5532924" y="2475317"/>
            <a:ext cx="510433" cy="1873"/>
          </a:xfrm>
          <a:prstGeom prst="straightConnector1">
            <a:avLst/>
          </a:prstGeom>
          <a:noFill/>
          <a:ln w="38100" cap="flat" cmpd="sng">
            <a:solidFill>
              <a:schemeClr val="dk1"/>
            </a:solidFill>
            <a:prstDash val="solid"/>
            <a:round/>
            <a:headEnd type="none" w="med" len="med"/>
            <a:tailEnd type="none" w="med" len="med"/>
          </a:ln>
        </p:spPr>
      </p:cxnSp>
      <p:cxnSp>
        <p:nvCxnSpPr>
          <p:cNvPr id="5" name="Google Shape;4568;p87">
            <a:extLst>
              <a:ext uri="{FF2B5EF4-FFF2-40B4-BE49-F238E27FC236}">
                <a16:creationId xmlns:a16="http://schemas.microsoft.com/office/drawing/2014/main" id="{5E91EC70-C09C-8EBD-2A22-2BF7324B3D67}"/>
              </a:ext>
            </a:extLst>
          </p:cNvPr>
          <p:cNvCxnSpPr>
            <a:cxnSpLocks/>
            <a:endCxn id="111" idx="1"/>
          </p:cNvCxnSpPr>
          <p:nvPr/>
        </p:nvCxnSpPr>
        <p:spPr>
          <a:xfrm>
            <a:off x="3507645" y="2475317"/>
            <a:ext cx="844349" cy="0"/>
          </a:xfrm>
          <a:prstGeom prst="straightConnector1">
            <a:avLst/>
          </a:prstGeom>
          <a:noFill/>
          <a:ln w="38100"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22826842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785"/>
        <p:cNvGrpSpPr/>
        <p:nvPr/>
      </p:nvGrpSpPr>
      <p:grpSpPr>
        <a:xfrm>
          <a:off x="0" y="0"/>
          <a:ext cx="0" cy="0"/>
          <a:chOff x="0" y="0"/>
          <a:chExt cx="0" cy="0"/>
        </a:xfrm>
      </p:grpSpPr>
      <p:sp>
        <p:nvSpPr>
          <p:cNvPr id="3786" name="Google Shape;3786;p80"/>
          <p:cNvSpPr txBox="1">
            <a:spLocks noGrp="1"/>
          </p:cNvSpPr>
          <p:nvPr>
            <p:ph type="title"/>
          </p:nvPr>
        </p:nvSpPr>
        <p:spPr>
          <a:xfrm>
            <a:off x="720000" y="1165124"/>
            <a:ext cx="3025735" cy="1126384"/>
          </a:xfrm>
          <a:prstGeom prst="rect">
            <a:avLst/>
          </a:prstGeom>
        </p:spPr>
        <p:txBody>
          <a:bodyPr spcFirstLastPara="1" wrap="square" lIns="91425" tIns="91425" rIns="91425" bIns="91425" anchor="ctr" anchorCtr="0">
            <a:noAutofit/>
          </a:bodyPr>
          <a:lstStyle/>
          <a:p>
            <a:r>
              <a:rPr lang="en-US" dirty="0"/>
              <a:t>CIRCUIT </a:t>
            </a:r>
            <a:r>
              <a:rPr lang="en-US" dirty="0">
                <a:solidFill>
                  <a:schemeClr val="bg2"/>
                </a:solidFill>
              </a:rPr>
              <a:t>DIAGRAM</a:t>
            </a:r>
            <a:br>
              <a:rPr lang="en-US" dirty="0"/>
            </a:br>
            <a:endParaRPr dirty="0">
              <a:solidFill>
                <a:schemeClr val="dk2"/>
              </a:solidFill>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96343" y="640137"/>
            <a:ext cx="5419725" cy="3838575"/>
          </a:xfrm>
          <a:prstGeom prst="rect">
            <a:avLst/>
          </a:prstGeom>
          <a:ln w="38100">
            <a:noFill/>
          </a:ln>
        </p:spPr>
      </p:pic>
      <p:sp>
        <p:nvSpPr>
          <p:cNvPr id="3787" name="Google Shape;3787;p80"/>
          <p:cNvSpPr txBox="1">
            <a:spLocks noGrp="1"/>
          </p:cNvSpPr>
          <p:nvPr>
            <p:ph type="subTitle" idx="1"/>
          </p:nvPr>
        </p:nvSpPr>
        <p:spPr>
          <a:xfrm flipH="1">
            <a:off x="613252" y="2280825"/>
            <a:ext cx="3241571" cy="1627727"/>
          </a:xfrm>
          <a:prstGeom prst="rect">
            <a:avLst/>
          </a:prstGeom>
        </p:spPr>
        <p:txBody>
          <a:bodyPr spcFirstLastPara="1" wrap="square" lIns="91425" tIns="91425" rIns="91425" bIns="91425" anchor="t" anchorCtr="0">
            <a:noAutofit/>
          </a:bodyPr>
          <a:lstStyle/>
          <a:p>
            <a:pPr marL="139700" indent="0" algn="just">
              <a:buNone/>
            </a:pPr>
            <a:r>
              <a:rPr lang="en-US" dirty="0"/>
              <a:t>In Our Multilevel Parking System, we use 2 level Parking space using Arduino UNO Board.</a:t>
            </a:r>
          </a:p>
        </p:txBody>
      </p:sp>
      <p:cxnSp>
        <p:nvCxnSpPr>
          <p:cNvPr id="15" name="Google Shape;3163;p72"/>
          <p:cNvCxnSpPr/>
          <p:nvPr/>
        </p:nvCxnSpPr>
        <p:spPr>
          <a:xfrm>
            <a:off x="4576763" y="2280825"/>
            <a:ext cx="0" cy="155100"/>
          </a:xfrm>
          <a:prstGeom prst="straightConnector1">
            <a:avLst/>
          </a:prstGeom>
          <a:noFill/>
          <a:ln w="38100" cap="flat" cmpd="sng">
            <a:solidFill>
              <a:schemeClr val="dk1"/>
            </a:solidFill>
            <a:prstDash val="solid"/>
            <a:round/>
            <a:headEnd type="none" w="med" len="med"/>
            <a:tailEnd type="none" w="med" len="med"/>
          </a:ln>
        </p:spPr>
      </p:cxnSp>
      <p:grpSp>
        <p:nvGrpSpPr>
          <p:cNvPr id="30" name="Google Shape;3178;p72"/>
          <p:cNvGrpSpPr/>
          <p:nvPr/>
        </p:nvGrpSpPr>
        <p:grpSpPr>
          <a:xfrm rot="5399072">
            <a:off x="-61401" y="-108930"/>
            <a:ext cx="975795" cy="508903"/>
            <a:chOff x="7361475" y="5882971"/>
            <a:chExt cx="2633725" cy="1373929"/>
          </a:xfrm>
        </p:grpSpPr>
        <p:sp>
          <p:nvSpPr>
            <p:cNvPr id="31" name="Google Shape;3179;p72"/>
            <p:cNvSpPr/>
            <p:nvPr/>
          </p:nvSpPr>
          <p:spPr>
            <a:xfrm>
              <a:off x="7442525" y="5882971"/>
              <a:ext cx="2552675" cy="1291900"/>
            </a:xfrm>
            <a:custGeom>
              <a:avLst/>
              <a:gdLst/>
              <a:ahLst/>
              <a:cxnLst/>
              <a:rect l="l" t="t" r="r" b="b"/>
              <a:pathLst>
                <a:path w="102107" h="51676" extrusionOk="0">
                  <a:moveTo>
                    <a:pt x="62860" y="1"/>
                  </a:moveTo>
                  <a:cubicBezTo>
                    <a:pt x="61705" y="1"/>
                    <a:pt x="61878" y="704"/>
                    <a:pt x="62278" y="1350"/>
                  </a:cubicBezTo>
                  <a:cubicBezTo>
                    <a:pt x="62378" y="1617"/>
                    <a:pt x="62778" y="2184"/>
                    <a:pt x="63145" y="2851"/>
                  </a:cubicBezTo>
                  <a:lnTo>
                    <a:pt x="62578" y="2851"/>
                  </a:lnTo>
                  <a:lnTo>
                    <a:pt x="61211" y="2918"/>
                  </a:lnTo>
                  <a:cubicBezTo>
                    <a:pt x="60076" y="2951"/>
                    <a:pt x="59176" y="2951"/>
                    <a:pt x="58475" y="2951"/>
                  </a:cubicBezTo>
                  <a:cubicBezTo>
                    <a:pt x="53338" y="2951"/>
                    <a:pt x="29388" y="1917"/>
                    <a:pt x="24117" y="1250"/>
                  </a:cubicBezTo>
                  <a:cubicBezTo>
                    <a:pt x="23346" y="1149"/>
                    <a:pt x="22529" y="1097"/>
                    <a:pt x="21680" y="1097"/>
                  </a:cubicBezTo>
                  <a:cubicBezTo>
                    <a:pt x="18048" y="1097"/>
                    <a:pt x="13843" y="2050"/>
                    <a:pt x="10274" y="4186"/>
                  </a:cubicBezTo>
                  <a:cubicBezTo>
                    <a:pt x="4770" y="6521"/>
                    <a:pt x="0" y="11357"/>
                    <a:pt x="0" y="19296"/>
                  </a:cubicBezTo>
                  <a:lnTo>
                    <a:pt x="0" y="25501"/>
                  </a:lnTo>
                  <a:lnTo>
                    <a:pt x="0" y="31705"/>
                  </a:lnTo>
                  <a:cubicBezTo>
                    <a:pt x="0" y="40378"/>
                    <a:pt x="5638" y="45315"/>
                    <a:pt x="11775" y="47383"/>
                  </a:cubicBezTo>
                  <a:cubicBezTo>
                    <a:pt x="15029" y="48970"/>
                    <a:pt x="18619" y="49698"/>
                    <a:pt x="21779" y="49698"/>
                  </a:cubicBezTo>
                  <a:cubicBezTo>
                    <a:pt x="22603" y="49698"/>
                    <a:pt x="23398" y="49648"/>
                    <a:pt x="24151" y="49551"/>
                  </a:cubicBezTo>
                  <a:cubicBezTo>
                    <a:pt x="29488" y="48884"/>
                    <a:pt x="53372" y="47850"/>
                    <a:pt x="58509" y="47850"/>
                  </a:cubicBezTo>
                  <a:cubicBezTo>
                    <a:pt x="59209" y="47850"/>
                    <a:pt x="60176" y="47884"/>
                    <a:pt x="61311" y="47884"/>
                  </a:cubicBezTo>
                  <a:lnTo>
                    <a:pt x="62645" y="47984"/>
                  </a:lnTo>
                  <a:lnTo>
                    <a:pt x="62678" y="47950"/>
                  </a:lnTo>
                  <a:cubicBezTo>
                    <a:pt x="63012" y="47950"/>
                    <a:pt x="63345" y="47984"/>
                    <a:pt x="63679" y="47984"/>
                  </a:cubicBezTo>
                  <a:cubicBezTo>
                    <a:pt x="63112" y="48951"/>
                    <a:pt x="62478" y="49985"/>
                    <a:pt x="62278" y="50319"/>
                  </a:cubicBezTo>
                  <a:cubicBezTo>
                    <a:pt x="61884" y="50956"/>
                    <a:pt x="61710" y="51675"/>
                    <a:pt x="62810" y="51675"/>
                  </a:cubicBezTo>
                  <a:cubicBezTo>
                    <a:pt x="62920" y="51675"/>
                    <a:pt x="63042" y="51668"/>
                    <a:pt x="63179" y="51653"/>
                  </a:cubicBezTo>
                  <a:cubicBezTo>
                    <a:pt x="64480" y="51519"/>
                    <a:pt x="66714" y="49551"/>
                    <a:pt x="67282" y="48184"/>
                  </a:cubicBezTo>
                  <a:cubicBezTo>
                    <a:pt x="71013" y="48450"/>
                    <a:pt x="75343" y="48804"/>
                    <a:pt x="79545" y="48804"/>
                  </a:cubicBezTo>
                  <a:cubicBezTo>
                    <a:pt x="82704" y="48804"/>
                    <a:pt x="85791" y="48604"/>
                    <a:pt x="88497" y="48017"/>
                  </a:cubicBezTo>
                  <a:lnTo>
                    <a:pt x="89998" y="47650"/>
                  </a:lnTo>
                  <a:cubicBezTo>
                    <a:pt x="90165" y="47617"/>
                    <a:pt x="90331" y="47517"/>
                    <a:pt x="90498" y="47483"/>
                  </a:cubicBezTo>
                  <a:cubicBezTo>
                    <a:pt x="90531" y="47483"/>
                    <a:pt x="90565" y="47450"/>
                    <a:pt x="90632" y="47450"/>
                  </a:cubicBezTo>
                  <a:cubicBezTo>
                    <a:pt x="90674" y="47478"/>
                    <a:pt x="90722" y="47488"/>
                    <a:pt x="90771" y="47488"/>
                  </a:cubicBezTo>
                  <a:cubicBezTo>
                    <a:pt x="90838" y="47488"/>
                    <a:pt x="90907" y="47469"/>
                    <a:pt x="90965" y="47450"/>
                  </a:cubicBezTo>
                  <a:cubicBezTo>
                    <a:pt x="90998" y="47383"/>
                    <a:pt x="91032" y="47383"/>
                    <a:pt x="91132" y="47350"/>
                  </a:cubicBezTo>
                  <a:cubicBezTo>
                    <a:pt x="91232" y="47316"/>
                    <a:pt x="91332" y="47216"/>
                    <a:pt x="91465" y="47183"/>
                  </a:cubicBezTo>
                  <a:cubicBezTo>
                    <a:pt x="91499" y="47150"/>
                    <a:pt x="91532" y="47150"/>
                    <a:pt x="91566" y="47083"/>
                  </a:cubicBezTo>
                  <a:cubicBezTo>
                    <a:pt x="91699" y="47016"/>
                    <a:pt x="91832" y="46983"/>
                    <a:pt x="91932" y="46883"/>
                  </a:cubicBezTo>
                  <a:cubicBezTo>
                    <a:pt x="91999" y="46883"/>
                    <a:pt x="91999" y="46849"/>
                    <a:pt x="92033" y="46849"/>
                  </a:cubicBezTo>
                  <a:cubicBezTo>
                    <a:pt x="92166" y="46749"/>
                    <a:pt x="92233" y="46716"/>
                    <a:pt x="92366" y="46649"/>
                  </a:cubicBezTo>
                  <a:cubicBezTo>
                    <a:pt x="101573" y="43747"/>
                    <a:pt x="102106" y="25467"/>
                    <a:pt x="102106" y="25467"/>
                  </a:cubicBezTo>
                  <a:cubicBezTo>
                    <a:pt x="102106" y="25467"/>
                    <a:pt x="101573" y="7154"/>
                    <a:pt x="92366" y="4286"/>
                  </a:cubicBezTo>
                  <a:cubicBezTo>
                    <a:pt x="92233" y="4186"/>
                    <a:pt x="92166" y="4152"/>
                    <a:pt x="92033" y="4052"/>
                  </a:cubicBezTo>
                  <a:cubicBezTo>
                    <a:pt x="91999" y="4019"/>
                    <a:pt x="91932" y="4019"/>
                    <a:pt x="91899" y="3985"/>
                  </a:cubicBezTo>
                  <a:cubicBezTo>
                    <a:pt x="91832" y="3952"/>
                    <a:pt x="91699" y="3852"/>
                    <a:pt x="91566" y="3819"/>
                  </a:cubicBezTo>
                  <a:cubicBezTo>
                    <a:pt x="91532" y="3785"/>
                    <a:pt x="91465" y="3785"/>
                    <a:pt x="91399" y="3719"/>
                  </a:cubicBezTo>
                  <a:cubicBezTo>
                    <a:pt x="91332" y="3685"/>
                    <a:pt x="91199" y="3652"/>
                    <a:pt x="91132" y="3552"/>
                  </a:cubicBezTo>
                  <a:cubicBezTo>
                    <a:pt x="91065" y="3518"/>
                    <a:pt x="90998" y="3518"/>
                    <a:pt x="90965" y="3485"/>
                  </a:cubicBezTo>
                  <a:cubicBezTo>
                    <a:pt x="90832" y="3452"/>
                    <a:pt x="90732" y="3385"/>
                    <a:pt x="90632" y="3352"/>
                  </a:cubicBezTo>
                  <a:cubicBezTo>
                    <a:pt x="90565" y="3352"/>
                    <a:pt x="90531" y="3318"/>
                    <a:pt x="90465" y="3318"/>
                  </a:cubicBezTo>
                  <a:cubicBezTo>
                    <a:pt x="90298" y="3285"/>
                    <a:pt x="90131" y="3185"/>
                    <a:pt x="89964" y="3151"/>
                  </a:cubicBezTo>
                  <a:cubicBezTo>
                    <a:pt x="86955" y="2266"/>
                    <a:pt x="83331" y="1981"/>
                    <a:pt x="79604" y="1981"/>
                  </a:cubicBezTo>
                  <a:cubicBezTo>
                    <a:pt x="75191" y="1981"/>
                    <a:pt x="70633" y="2380"/>
                    <a:pt x="66781" y="2651"/>
                  </a:cubicBezTo>
                  <a:cubicBezTo>
                    <a:pt x="65847" y="1450"/>
                    <a:pt x="64179" y="116"/>
                    <a:pt x="63179" y="16"/>
                  </a:cubicBezTo>
                  <a:cubicBezTo>
                    <a:pt x="63063" y="6"/>
                    <a:pt x="62957" y="1"/>
                    <a:pt x="6286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180;p72"/>
            <p:cNvSpPr/>
            <p:nvPr/>
          </p:nvSpPr>
          <p:spPr>
            <a:xfrm>
              <a:off x="7574125" y="6021400"/>
              <a:ext cx="2342325" cy="1155050"/>
            </a:xfrm>
            <a:custGeom>
              <a:avLst/>
              <a:gdLst/>
              <a:ahLst/>
              <a:cxnLst/>
              <a:rect l="l" t="t" r="r" b="b"/>
              <a:pathLst>
                <a:path w="93693" h="46202" extrusionOk="0">
                  <a:moveTo>
                    <a:pt x="18986" y="1"/>
                  </a:moveTo>
                  <a:cubicBezTo>
                    <a:pt x="11037" y="1"/>
                    <a:pt x="92" y="4811"/>
                    <a:pt x="92" y="16880"/>
                  </a:cubicBezTo>
                  <a:lnTo>
                    <a:pt x="92" y="23118"/>
                  </a:lnTo>
                  <a:lnTo>
                    <a:pt x="92" y="29322"/>
                  </a:lnTo>
                  <a:cubicBezTo>
                    <a:pt x="1" y="41392"/>
                    <a:pt x="10937" y="46202"/>
                    <a:pt x="18912" y="46202"/>
                  </a:cubicBezTo>
                  <a:cubicBezTo>
                    <a:pt x="19687" y="46202"/>
                    <a:pt x="20434" y="46156"/>
                    <a:pt x="21140" y="46068"/>
                  </a:cubicBezTo>
                  <a:cubicBezTo>
                    <a:pt x="26177" y="45467"/>
                    <a:pt x="48960" y="44466"/>
                    <a:pt x="53830" y="44466"/>
                  </a:cubicBezTo>
                  <a:cubicBezTo>
                    <a:pt x="54498" y="44466"/>
                    <a:pt x="55398" y="44500"/>
                    <a:pt x="56499" y="44500"/>
                  </a:cubicBezTo>
                  <a:lnTo>
                    <a:pt x="57800" y="44567"/>
                  </a:lnTo>
                  <a:lnTo>
                    <a:pt x="57833" y="44533"/>
                  </a:lnTo>
                  <a:cubicBezTo>
                    <a:pt x="62076" y="44658"/>
                    <a:pt x="68211" y="45379"/>
                    <a:pt x="74049" y="45379"/>
                  </a:cubicBezTo>
                  <a:cubicBezTo>
                    <a:pt x="77575" y="45379"/>
                    <a:pt x="80992" y="45116"/>
                    <a:pt x="83819" y="44300"/>
                  </a:cubicBezTo>
                  <a:cubicBezTo>
                    <a:pt x="93159" y="41531"/>
                    <a:pt x="93692" y="23118"/>
                    <a:pt x="93692" y="23118"/>
                  </a:cubicBezTo>
                  <a:cubicBezTo>
                    <a:pt x="93692" y="23118"/>
                    <a:pt x="93092" y="4638"/>
                    <a:pt x="83819" y="1936"/>
                  </a:cubicBezTo>
                  <a:cubicBezTo>
                    <a:pt x="80950" y="1082"/>
                    <a:pt x="77474" y="808"/>
                    <a:pt x="73892" y="808"/>
                  </a:cubicBezTo>
                  <a:cubicBezTo>
                    <a:pt x="68101" y="808"/>
                    <a:pt x="62038" y="1525"/>
                    <a:pt x="57833" y="1669"/>
                  </a:cubicBezTo>
                  <a:lnTo>
                    <a:pt x="56532" y="1702"/>
                  </a:lnTo>
                  <a:cubicBezTo>
                    <a:pt x="55498" y="1769"/>
                    <a:pt x="54564" y="1769"/>
                    <a:pt x="53897" y="1769"/>
                  </a:cubicBezTo>
                  <a:cubicBezTo>
                    <a:pt x="49027" y="1769"/>
                    <a:pt x="26277" y="768"/>
                    <a:pt x="21207" y="135"/>
                  </a:cubicBezTo>
                  <a:cubicBezTo>
                    <a:pt x="20504" y="46"/>
                    <a:pt x="19759" y="1"/>
                    <a:pt x="1898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181;p72"/>
            <p:cNvSpPr/>
            <p:nvPr/>
          </p:nvSpPr>
          <p:spPr>
            <a:xfrm>
              <a:off x="7361475" y="6024750"/>
              <a:ext cx="2342325" cy="1155050"/>
            </a:xfrm>
            <a:custGeom>
              <a:avLst/>
              <a:gdLst/>
              <a:ahLst/>
              <a:cxnLst/>
              <a:rect l="l" t="t" r="r" b="b"/>
              <a:pathLst>
                <a:path w="93693" h="46202" extrusionOk="0">
                  <a:moveTo>
                    <a:pt x="18986" y="0"/>
                  </a:moveTo>
                  <a:cubicBezTo>
                    <a:pt x="11037" y="0"/>
                    <a:pt x="92" y="4810"/>
                    <a:pt x="92" y="16879"/>
                  </a:cubicBezTo>
                  <a:lnTo>
                    <a:pt x="92" y="23084"/>
                  </a:lnTo>
                  <a:lnTo>
                    <a:pt x="92" y="29322"/>
                  </a:lnTo>
                  <a:cubicBezTo>
                    <a:pt x="1" y="41391"/>
                    <a:pt x="10937" y="46201"/>
                    <a:pt x="18912" y="46201"/>
                  </a:cubicBezTo>
                  <a:cubicBezTo>
                    <a:pt x="19687" y="46201"/>
                    <a:pt x="20434" y="46156"/>
                    <a:pt x="21140" y="46067"/>
                  </a:cubicBezTo>
                  <a:cubicBezTo>
                    <a:pt x="26177" y="45433"/>
                    <a:pt x="48960" y="44433"/>
                    <a:pt x="53830" y="44433"/>
                  </a:cubicBezTo>
                  <a:cubicBezTo>
                    <a:pt x="54498" y="44433"/>
                    <a:pt x="55398" y="44499"/>
                    <a:pt x="56499" y="44499"/>
                  </a:cubicBezTo>
                  <a:lnTo>
                    <a:pt x="57800" y="44566"/>
                  </a:lnTo>
                  <a:lnTo>
                    <a:pt x="57833" y="44533"/>
                  </a:lnTo>
                  <a:cubicBezTo>
                    <a:pt x="62047" y="44657"/>
                    <a:pt x="68128" y="45356"/>
                    <a:pt x="73929" y="45356"/>
                  </a:cubicBezTo>
                  <a:cubicBezTo>
                    <a:pt x="77498" y="45356"/>
                    <a:pt x="80960" y="45091"/>
                    <a:pt x="83818" y="44266"/>
                  </a:cubicBezTo>
                  <a:cubicBezTo>
                    <a:pt x="93158" y="41530"/>
                    <a:pt x="93692" y="23084"/>
                    <a:pt x="93692" y="23084"/>
                  </a:cubicBezTo>
                  <a:cubicBezTo>
                    <a:pt x="93692" y="23084"/>
                    <a:pt x="93092" y="4637"/>
                    <a:pt x="83818" y="1902"/>
                  </a:cubicBezTo>
                  <a:cubicBezTo>
                    <a:pt x="80954" y="1062"/>
                    <a:pt x="77482" y="790"/>
                    <a:pt x="73906" y="790"/>
                  </a:cubicBezTo>
                  <a:cubicBezTo>
                    <a:pt x="68111" y="790"/>
                    <a:pt x="62041" y="1504"/>
                    <a:pt x="57833" y="1669"/>
                  </a:cubicBezTo>
                  <a:lnTo>
                    <a:pt x="56532" y="1702"/>
                  </a:lnTo>
                  <a:cubicBezTo>
                    <a:pt x="55498" y="1735"/>
                    <a:pt x="54564" y="1735"/>
                    <a:pt x="53897" y="1735"/>
                  </a:cubicBezTo>
                  <a:cubicBezTo>
                    <a:pt x="49027" y="1735"/>
                    <a:pt x="26277" y="735"/>
                    <a:pt x="21207" y="134"/>
                  </a:cubicBezTo>
                  <a:cubicBezTo>
                    <a:pt x="20504" y="45"/>
                    <a:pt x="19759" y="0"/>
                    <a:pt x="1898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182;p72"/>
            <p:cNvSpPr/>
            <p:nvPr/>
          </p:nvSpPr>
          <p:spPr>
            <a:xfrm>
              <a:off x="7407125" y="5988825"/>
              <a:ext cx="2463450" cy="1218525"/>
            </a:xfrm>
            <a:custGeom>
              <a:avLst/>
              <a:gdLst/>
              <a:ahLst/>
              <a:cxnLst/>
              <a:rect l="l" t="t" r="r" b="b"/>
              <a:pathLst>
                <a:path w="98538" h="48741" extrusionOk="0">
                  <a:moveTo>
                    <a:pt x="19911" y="0"/>
                  </a:moveTo>
                  <a:cubicBezTo>
                    <a:pt x="11532" y="0"/>
                    <a:pt x="1" y="5057"/>
                    <a:pt x="1" y="17783"/>
                  </a:cubicBezTo>
                  <a:lnTo>
                    <a:pt x="1" y="24321"/>
                  </a:lnTo>
                  <a:lnTo>
                    <a:pt x="1" y="30859"/>
                  </a:lnTo>
                  <a:cubicBezTo>
                    <a:pt x="31" y="43652"/>
                    <a:pt x="11577" y="48741"/>
                    <a:pt x="19957" y="48741"/>
                  </a:cubicBezTo>
                  <a:cubicBezTo>
                    <a:pt x="20754" y="48741"/>
                    <a:pt x="21523" y="48695"/>
                    <a:pt x="22250" y="48605"/>
                  </a:cubicBezTo>
                  <a:cubicBezTo>
                    <a:pt x="27587" y="47938"/>
                    <a:pt x="51504" y="46870"/>
                    <a:pt x="56641" y="46870"/>
                  </a:cubicBezTo>
                  <a:cubicBezTo>
                    <a:pt x="57342" y="46870"/>
                    <a:pt x="58309" y="46937"/>
                    <a:pt x="59410" y="46937"/>
                  </a:cubicBezTo>
                  <a:lnTo>
                    <a:pt x="60744" y="47004"/>
                  </a:lnTo>
                  <a:lnTo>
                    <a:pt x="60811" y="46970"/>
                  </a:lnTo>
                  <a:cubicBezTo>
                    <a:pt x="65230" y="47114"/>
                    <a:pt x="71573" y="47853"/>
                    <a:pt x="77634" y="47853"/>
                  </a:cubicBezTo>
                  <a:cubicBezTo>
                    <a:pt x="81409" y="47853"/>
                    <a:pt x="85075" y="47566"/>
                    <a:pt x="88097" y="46670"/>
                  </a:cubicBezTo>
                  <a:cubicBezTo>
                    <a:pt x="97904" y="43801"/>
                    <a:pt x="98538" y="24354"/>
                    <a:pt x="98538" y="24354"/>
                  </a:cubicBezTo>
                  <a:cubicBezTo>
                    <a:pt x="98538" y="24354"/>
                    <a:pt x="97937" y="4940"/>
                    <a:pt x="88097" y="2071"/>
                  </a:cubicBezTo>
                  <a:cubicBezTo>
                    <a:pt x="85084" y="1182"/>
                    <a:pt x="81437" y="897"/>
                    <a:pt x="77680" y="897"/>
                  </a:cubicBezTo>
                  <a:cubicBezTo>
                    <a:pt x="71577" y="897"/>
                    <a:pt x="65183" y="1647"/>
                    <a:pt x="60744" y="1771"/>
                  </a:cubicBezTo>
                  <a:lnTo>
                    <a:pt x="60711" y="1771"/>
                  </a:lnTo>
                  <a:lnTo>
                    <a:pt x="59343" y="1805"/>
                  </a:lnTo>
                  <a:cubicBezTo>
                    <a:pt x="58209" y="1838"/>
                    <a:pt x="57308" y="1838"/>
                    <a:pt x="56574" y="1838"/>
                  </a:cubicBezTo>
                  <a:cubicBezTo>
                    <a:pt x="51471" y="1838"/>
                    <a:pt x="27520" y="804"/>
                    <a:pt x="22216" y="137"/>
                  </a:cubicBezTo>
                  <a:cubicBezTo>
                    <a:pt x="21485" y="46"/>
                    <a:pt x="20712" y="0"/>
                    <a:pt x="1991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183;p72"/>
            <p:cNvSpPr/>
            <p:nvPr/>
          </p:nvSpPr>
          <p:spPr>
            <a:xfrm>
              <a:off x="7464675" y="6968075"/>
              <a:ext cx="139275" cy="135800"/>
            </a:xfrm>
            <a:custGeom>
              <a:avLst/>
              <a:gdLst/>
              <a:ahLst/>
              <a:cxnLst/>
              <a:rect l="l" t="t" r="r" b="b"/>
              <a:pathLst>
                <a:path w="5571" h="5432" extrusionOk="0">
                  <a:moveTo>
                    <a:pt x="1684" y="0"/>
                  </a:moveTo>
                  <a:cubicBezTo>
                    <a:pt x="1083" y="0"/>
                    <a:pt x="494" y="166"/>
                    <a:pt x="0" y="495"/>
                  </a:cubicBezTo>
                  <a:cubicBezTo>
                    <a:pt x="1168" y="2463"/>
                    <a:pt x="2736" y="4098"/>
                    <a:pt x="4537" y="5432"/>
                  </a:cubicBezTo>
                  <a:cubicBezTo>
                    <a:pt x="5571" y="4198"/>
                    <a:pt x="5404" y="2296"/>
                    <a:pt x="4103" y="1029"/>
                  </a:cubicBezTo>
                  <a:cubicBezTo>
                    <a:pt x="3435" y="341"/>
                    <a:pt x="2547" y="0"/>
                    <a:pt x="16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184;p72"/>
            <p:cNvSpPr/>
            <p:nvPr/>
          </p:nvSpPr>
          <p:spPr>
            <a:xfrm>
              <a:off x="7462175" y="6095650"/>
              <a:ext cx="141775" cy="137800"/>
            </a:xfrm>
            <a:custGeom>
              <a:avLst/>
              <a:gdLst/>
              <a:ahLst/>
              <a:cxnLst/>
              <a:rect l="l" t="t" r="r" b="b"/>
              <a:pathLst>
                <a:path w="5671" h="5512" extrusionOk="0">
                  <a:moveTo>
                    <a:pt x="4503" y="0"/>
                  </a:moveTo>
                  <a:lnTo>
                    <a:pt x="4503" y="0"/>
                  </a:lnTo>
                  <a:cubicBezTo>
                    <a:pt x="2735" y="1334"/>
                    <a:pt x="1168" y="2969"/>
                    <a:pt x="0" y="4937"/>
                  </a:cubicBezTo>
                  <a:cubicBezTo>
                    <a:pt x="528" y="5322"/>
                    <a:pt x="1153" y="5512"/>
                    <a:pt x="1793" y="5512"/>
                  </a:cubicBezTo>
                  <a:cubicBezTo>
                    <a:pt x="2649" y="5512"/>
                    <a:pt x="3530" y="5172"/>
                    <a:pt x="4237" y="4503"/>
                  </a:cubicBezTo>
                  <a:cubicBezTo>
                    <a:pt x="5571" y="3202"/>
                    <a:pt x="5671" y="1201"/>
                    <a:pt x="45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185;p72"/>
            <p:cNvSpPr/>
            <p:nvPr/>
          </p:nvSpPr>
          <p:spPr>
            <a:xfrm>
              <a:off x="7543050" y="6871200"/>
              <a:ext cx="663850" cy="275075"/>
            </a:xfrm>
            <a:custGeom>
              <a:avLst/>
              <a:gdLst/>
              <a:ahLst/>
              <a:cxnLst/>
              <a:rect l="l" t="t" r="r" b="b"/>
              <a:pathLst>
                <a:path w="26554" h="11003" extrusionOk="0">
                  <a:moveTo>
                    <a:pt x="1" y="0"/>
                  </a:moveTo>
                  <a:cubicBezTo>
                    <a:pt x="1" y="0"/>
                    <a:pt x="1" y="0"/>
                    <a:pt x="1" y="0"/>
                  </a:cubicBezTo>
                  <a:lnTo>
                    <a:pt x="1" y="0"/>
                  </a:lnTo>
                  <a:cubicBezTo>
                    <a:pt x="1" y="0"/>
                    <a:pt x="1" y="0"/>
                    <a:pt x="1" y="0"/>
                  </a:cubicBezTo>
                  <a:close/>
                  <a:moveTo>
                    <a:pt x="1" y="0"/>
                  </a:moveTo>
                  <a:cubicBezTo>
                    <a:pt x="44" y="57"/>
                    <a:pt x="2819" y="11003"/>
                    <a:pt x="18504" y="11003"/>
                  </a:cubicBezTo>
                  <a:cubicBezTo>
                    <a:pt x="20879" y="11003"/>
                    <a:pt x="23551" y="10752"/>
                    <a:pt x="26553" y="10174"/>
                  </a:cubicBezTo>
                  <a:cubicBezTo>
                    <a:pt x="26553" y="10174"/>
                    <a:pt x="8341" y="6572"/>
                    <a:pt x="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186;p72"/>
            <p:cNvSpPr/>
            <p:nvPr/>
          </p:nvSpPr>
          <p:spPr>
            <a:xfrm>
              <a:off x="7543050" y="6063525"/>
              <a:ext cx="663850" cy="274825"/>
            </a:xfrm>
            <a:custGeom>
              <a:avLst/>
              <a:gdLst/>
              <a:ahLst/>
              <a:cxnLst/>
              <a:rect l="l" t="t" r="r" b="b"/>
              <a:pathLst>
                <a:path w="26554" h="10993" extrusionOk="0">
                  <a:moveTo>
                    <a:pt x="18550" y="1"/>
                  </a:moveTo>
                  <a:cubicBezTo>
                    <a:pt x="2876" y="1"/>
                    <a:pt x="63" y="10892"/>
                    <a:pt x="2" y="10991"/>
                  </a:cubicBezTo>
                  <a:lnTo>
                    <a:pt x="2" y="10991"/>
                  </a:lnTo>
                  <a:cubicBezTo>
                    <a:pt x="8341" y="4420"/>
                    <a:pt x="26553" y="818"/>
                    <a:pt x="26553" y="818"/>
                  </a:cubicBezTo>
                  <a:cubicBezTo>
                    <a:pt x="23570" y="248"/>
                    <a:pt x="20914" y="1"/>
                    <a:pt x="18550" y="1"/>
                  </a:cubicBezTo>
                  <a:close/>
                  <a:moveTo>
                    <a:pt x="2" y="10991"/>
                  </a:moveTo>
                  <a:cubicBezTo>
                    <a:pt x="1" y="10992"/>
                    <a:pt x="1" y="10992"/>
                    <a:pt x="1" y="10992"/>
                  </a:cubicBezTo>
                  <a:cubicBezTo>
                    <a:pt x="1" y="10992"/>
                    <a:pt x="1" y="10992"/>
                    <a:pt x="1" y="10992"/>
                  </a:cubicBezTo>
                  <a:cubicBezTo>
                    <a:pt x="1" y="10992"/>
                    <a:pt x="1" y="10992"/>
                    <a:pt x="2" y="1099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187;p72"/>
            <p:cNvSpPr/>
            <p:nvPr/>
          </p:nvSpPr>
          <p:spPr>
            <a:xfrm>
              <a:off x="7407950" y="6455075"/>
              <a:ext cx="2463450" cy="287725"/>
            </a:xfrm>
            <a:custGeom>
              <a:avLst/>
              <a:gdLst/>
              <a:ahLst/>
              <a:cxnLst/>
              <a:rect l="l" t="t" r="r" b="b"/>
              <a:pathLst>
                <a:path w="98538" h="11509" extrusionOk="0">
                  <a:moveTo>
                    <a:pt x="1" y="0"/>
                  </a:moveTo>
                  <a:lnTo>
                    <a:pt x="1" y="5704"/>
                  </a:lnTo>
                  <a:lnTo>
                    <a:pt x="1" y="11508"/>
                  </a:lnTo>
                  <a:lnTo>
                    <a:pt x="97904" y="11508"/>
                  </a:lnTo>
                  <a:cubicBezTo>
                    <a:pt x="98438" y="8206"/>
                    <a:pt x="98538" y="5771"/>
                    <a:pt x="98538" y="5771"/>
                  </a:cubicBezTo>
                  <a:cubicBezTo>
                    <a:pt x="98538" y="5771"/>
                    <a:pt x="98438" y="3302"/>
                    <a:pt x="9790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3188;p72"/>
            <p:cNvSpPr/>
            <p:nvPr/>
          </p:nvSpPr>
          <p:spPr>
            <a:xfrm>
              <a:off x="8594650" y="6559300"/>
              <a:ext cx="45050" cy="76750"/>
            </a:xfrm>
            <a:custGeom>
              <a:avLst/>
              <a:gdLst/>
              <a:ahLst/>
              <a:cxnLst/>
              <a:rect l="l" t="t" r="r" b="b"/>
              <a:pathLst>
                <a:path w="1802" h="3070" extrusionOk="0">
                  <a:moveTo>
                    <a:pt x="1801" y="1"/>
                  </a:moveTo>
                  <a:lnTo>
                    <a:pt x="0" y="634"/>
                  </a:lnTo>
                  <a:lnTo>
                    <a:pt x="0" y="2469"/>
                  </a:lnTo>
                  <a:lnTo>
                    <a:pt x="1801" y="3070"/>
                  </a:lnTo>
                  <a:lnTo>
                    <a:pt x="180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3189;p72"/>
            <p:cNvSpPr/>
            <p:nvPr/>
          </p:nvSpPr>
          <p:spPr>
            <a:xfrm>
              <a:off x="9371875" y="6847850"/>
              <a:ext cx="237675" cy="162625"/>
            </a:xfrm>
            <a:custGeom>
              <a:avLst/>
              <a:gdLst/>
              <a:ahLst/>
              <a:cxnLst/>
              <a:rect l="l" t="t" r="r" b="b"/>
              <a:pathLst>
                <a:path w="9507" h="6505" extrusionOk="0">
                  <a:moveTo>
                    <a:pt x="9507" y="0"/>
                  </a:moveTo>
                  <a:lnTo>
                    <a:pt x="767" y="2802"/>
                  </a:lnTo>
                  <a:lnTo>
                    <a:pt x="0" y="6505"/>
                  </a:lnTo>
                  <a:lnTo>
                    <a:pt x="0" y="6505"/>
                  </a:lnTo>
                  <a:lnTo>
                    <a:pt x="8740" y="3736"/>
                  </a:lnTo>
                  <a:lnTo>
                    <a:pt x="95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3190;p72"/>
            <p:cNvSpPr/>
            <p:nvPr/>
          </p:nvSpPr>
          <p:spPr>
            <a:xfrm>
              <a:off x="9371875" y="6174025"/>
              <a:ext cx="237675" cy="163475"/>
            </a:xfrm>
            <a:custGeom>
              <a:avLst/>
              <a:gdLst/>
              <a:ahLst/>
              <a:cxnLst/>
              <a:rect l="l" t="t" r="r" b="b"/>
              <a:pathLst>
                <a:path w="9507" h="6539" extrusionOk="0">
                  <a:moveTo>
                    <a:pt x="0" y="1"/>
                  </a:moveTo>
                  <a:lnTo>
                    <a:pt x="767" y="3737"/>
                  </a:lnTo>
                  <a:lnTo>
                    <a:pt x="9507" y="6539"/>
                  </a:lnTo>
                  <a:lnTo>
                    <a:pt x="8740" y="2769"/>
                  </a:ln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3191;p72"/>
            <p:cNvSpPr/>
            <p:nvPr/>
          </p:nvSpPr>
          <p:spPr>
            <a:xfrm>
              <a:off x="8903875" y="5962675"/>
              <a:ext cx="145275" cy="144675"/>
            </a:xfrm>
            <a:custGeom>
              <a:avLst/>
              <a:gdLst/>
              <a:ahLst/>
              <a:cxnLst/>
              <a:rect l="l" t="t" r="r" b="b"/>
              <a:pathLst>
                <a:path w="5811" h="5787" extrusionOk="0">
                  <a:moveTo>
                    <a:pt x="1156" y="0"/>
                  </a:moveTo>
                  <a:cubicBezTo>
                    <a:pt x="1" y="0"/>
                    <a:pt x="171" y="703"/>
                    <a:pt x="540" y="1350"/>
                  </a:cubicBezTo>
                  <a:cubicBezTo>
                    <a:pt x="974" y="2050"/>
                    <a:pt x="3209" y="5786"/>
                    <a:pt x="3209" y="5786"/>
                  </a:cubicBezTo>
                  <a:cubicBezTo>
                    <a:pt x="3209" y="5786"/>
                    <a:pt x="5611" y="5452"/>
                    <a:pt x="5677" y="4152"/>
                  </a:cubicBezTo>
                  <a:cubicBezTo>
                    <a:pt x="5811" y="2851"/>
                    <a:pt x="2975" y="149"/>
                    <a:pt x="1474" y="15"/>
                  </a:cubicBezTo>
                  <a:cubicBezTo>
                    <a:pt x="1358" y="5"/>
                    <a:pt x="1252" y="0"/>
                    <a:pt x="11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3192;p72"/>
            <p:cNvSpPr/>
            <p:nvPr/>
          </p:nvSpPr>
          <p:spPr>
            <a:xfrm>
              <a:off x="8903900" y="7113025"/>
              <a:ext cx="145250" cy="143875"/>
            </a:xfrm>
            <a:custGeom>
              <a:avLst/>
              <a:gdLst/>
              <a:ahLst/>
              <a:cxnLst/>
              <a:rect l="l" t="t" r="r" b="b"/>
              <a:pathLst>
                <a:path w="5810" h="5755" extrusionOk="0">
                  <a:moveTo>
                    <a:pt x="3208" y="1"/>
                  </a:moveTo>
                  <a:cubicBezTo>
                    <a:pt x="3208" y="1"/>
                    <a:pt x="973" y="3670"/>
                    <a:pt x="539" y="4404"/>
                  </a:cubicBezTo>
                  <a:cubicBezTo>
                    <a:pt x="171" y="5079"/>
                    <a:pt x="1" y="5754"/>
                    <a:pt x="1144" y="5754"/>
                  </a:cubicBezTo>
                  <a:cubicBezTo>
                    <a:pt x="1244" y="5754"/>
                    <a:pt x="1353" y="5749"/>
                    <a:pt x="1473" y="5738"/>
                  </a:cubicBezTo>
                  <a:cubicBezTo>
                    <a:pt x="2974" y="5638"/>
                    <a:pt x="5810" y="2903"/>
                    <a:pt x="5676" y="1635"/>
                  </a:cubicBezTo>
                  <a:cubicBezTo>
                    <a:pt x="5610" y="334"/>
                    <a:pt x="3208" y="1"/>
                    <a:pt x="32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3193;p72"/>
            <p:cNvSpPr/>
            <p:nvPr/>
          </p:nvSpPr>
          <p:spPr>
            <a:xfrm>
              <a:off x="9573675" y="7002125"/>
              <a:ext cx="201825" cy="162625"/>
            </a:xfrm>
            <a:custGeom>
              <a:avLst/>
              <a:gdLst/>
              <a:ahLst/>
              <a:cxnLst/>
              <a:rect l="l" t="t" r="r" b="b"/>
              <a:pathLst>
                <a:path w="8073" h="6505" extrusionOk="0">
                  <a:moveTo>
                    <a:pt x="8073" y="0"/>
                  </a:moveTo>
                  <a:cubicBezTo>
                    <a:pt x="7005" y="100"/>
                    <a:pt x="2736" y="734"/>
                    <a:pt x="0" y="6472"/>
                  </a:cubicBezTo>
                  <a:lnTo>
                    <a:pt x="0" y="6505"/>
                  </a:lnTo>
                  <a:lnTo>
                    <a:pt x="1502" y="6138"/>
                  </a:lnTo>
                  <a:cubicBezTo>
                    <a:pt x="4437" y="5271"/>
                    <a:pt x="6572" y="2936"/>
                    <a:pt x="80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3194;p72"/>
            <p:cNvSpPr/>
            <p:nvPr/>
          </p:nvSpPr>
          <p:spPr>
            <a:xfrm>
              <a:off x="9574500" y="6032250"/>
              <a:ext cx="201000" cy="160975"/>
            </a:xfrm>
            <a:custGeom>
              <a:avLst/>
              <a:gdLst/>
              <a:ahLst/>
              <a:cxnLst/>
              <a:rect l="l" t="t" r="r" b="b"/>
              <a:pathLst>
                <a:path w="8040" h="6439" extrusionOk="0">
                  <a:moveTo>
                    <a:pt x="1" y="1"/>
                  </a:moveTo>
                  <a:cubicBezTo>
                    <a:pt x="2703" y="5672"/>
                    <a:pt x="6872" y="6372"/>
                    <a:pt x="8040" y="6439"/>
                  </a:cubicBezTo>
                  <a:cubicBezTo>
                    <a:pt x="6505" y="3537"/>
                    <a:pt x="4371" y="1202"/>
                    <a:pt x="1469" y="368"/>
                  </a:cubicBezTo>
                  <a:cubicBezTo>
                    <a:pt x="1002" y="234"/>
                    <a:pt x="501" y="101"/>
                    <a:pt x="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3195;p72"/>
            <p:cNvSpPr/>
            <p:nvPr/>
          </p:nvSpPr>
          <p:spPr>
            <a:xfrm>
              <a:off x="8694725" y="6146500"/>
              <a:ext cx="522050" cy="924025"/>
            </a:xfrm>
            <a:custGeom>
              <a:avLst/>
              <a:gdLst/>
              <a:ahLst/>
              <a:cxnLst/>
              <a:rect l="l" t="t" r="r" b="b"/>
              <a:pathLst>
                <a:path w="20882" h="36961" extrusionOk="0">
                  <a:moveTo>
                    <a:pt x="17212" y="1"/>
                  </a:moveTo>
                  <a:lnTo>
                    <a:pt x="0" y="4371"/>
                  </a:lnTo>
                  <a:lnTo>
                    <a:pt x="0" y="32557"/>
                  </a:lnTo>
                  <a:lnTo>
                    <a:pt x="17212" y="36961"/>
                  </a:lnTo>
                  <a:cubicBezTo>
                    <a:pt x="19614" y="31023"/>
                    <a:pt x="20882" y="25052"/>
                    <a:pt x="20882" y="18481"/>
                  </a:cubicBezTo>
                  <a:cubicBezTo>
                    <a:pt x="20882" y="11876"/>
                    <a:pt x="19614" y="5938"/>
                    <a:pt x="172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3196;p72"/>
            <p:cNvSpPr/>
            <p:nvPr/>
          </p:nvSpPr>
          <p:spPr>
            <a:xfrm>
              <a:off x="8694725" y="6265750"/>
              <a:ext cx="490375" cy="804775"/>
            </a:xfrm>
            <a:custGeom>
              <a:avLst/>
              <a:gdLst/>
              <a:ahLst/>
              <a:cxnLst/>
              <a:rect l="l" t="t" r="r" b="b"/>
              <a:pathLst>
                <a:path w="19615" h="32191" extrusionOk="0">
                  <a:moveTo>
                    <a:pt x="0" y="1"/>
                  </a:moveTo>
                  <a:lnTo>
                    <a:pt x="0" y="27787"/>
                  </a:lnTo>
                  <a:lnTo>
                    <a:pt x="17212" y="32191"/>
                  </a:lnTo>
                  <a:cubicBezTo>
                    <a:pt x="18246" y="29689"/>
                    <a:pt x="19047" y="27220"/>
                    <a:pt x="19614" y="24685"/>
                  </a:cubicBezTo>
                  <a:lnTo>
                    <a:pt x="0" y="1"/>
                  </a:lnTo>
                  <a:close/>
                </a:path>
              </a:pathLst>
            </a:custGeom>
            <a:solidFill>
              <a:srgbClr val="F2F2F2">
                <a:alpha val="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3197;p72"/>
            <p:cNvSpPr/>
            <p:nvPr/>
          </p:nvSpPr>
          <p:spPr>
            <a:xfrm>
              <a:off x="7869950" y="6989600"/>
              <a:ext cx="1234250" cy="105950"/>
            </a:xfrm>
            <a:custGeom>
              <a:avLst/>
              <a:gdLst/>
              <a:ahLst/>
              <a:cxnLst/>
              <a:rect l="l" t="t" r="r" b="b"/>
              <a:pathLst>
                <a:path w="49370" h="4238" extrusionOk="0">
                  <a:moveTo>
                    <a:pt x="1" y="1"/>
                  </a:moveTo>
                  <a:cubicBezTo>
                    <a:pt x="1" y="1"/>
                    <a:pt x="9975" y="4237"/>
                    <a:pt x="19114" y="4237"/>
                  </a:cubicBezTo>
                  <a:lnTo>
                    <a:pt x="49369" y="4237"/>
                  </a:lnTo>
                  <a:lnTo>
                    <a:pt x="3232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3198;p72"/>
            <p:cNvSpPr/>
            <p:nvPr/>
          </p:nvSpPr>
          <p:spPr>
            <a:xfrm>
              <a:off x="7869950" y="6989600"/>
              <a:ext cx="527900" cy="105950"/>
            </a:xfrm>
            <a:custGeom>
              <a:avLst/>
              <a:gdLst/>
              <a:ahLst/>
              <a:cxnLst/>
              <a:rect l="l" t="t" r="r" b="b"/>
              <a:pathLst>
                <a:path w="21116" h="4238" extrusionOk="0">
                  <a:moveTo>
                    <a:pt x="1" y="1"/>
                  </a:moveTo>
                  <a:cubicBezTo>
                    <a:pt x="1" y="1"/>
                    <a:pt x="9975" y="4237"/>
                    <a:pt x="19081" y="4237"/>
                  </a:cubicBezTo>
                  <a:lnTo>
                    <a:pt x="21116" y="4237"/>
                  </a:lnTo>
                  <a:lnTo>
                    <a:pt x="1778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3199;p72"/>
            <p:cNvSpPr/>
            <p:nvPr/>
          </p:nvSpPr>
          <p:spPr>
            <a:xfrm>
              <a:off x="7543900" y="6253250"/>
              <a:ext cx="538725" cy="708875"/>
            </a:xfrm>
            <a:custGeom>
              <a:avLst/>
              <a:gdLst/>
              <a:ahLst/>
              <a:cxnLst/>
              <a:rect l="l" t="t" r="r" b="b"/>
              <a:pathLst>
                <a:path w="21549" h="28355" extrusionOk="0">
                  <a:moveTo>
                    <a:pt x="12009" y="1"/>
                  </a:moveTo>
                  <a:lnTo>
                    <a:pt x="0" y="5038"/>
                  </a:lnTo>
                  <a:lnTo>
                    <a:pt x="0" y="23284"/>
                  </a:lnTo>
                  <a:lnTo>
                    <a:pt x="12009" y="28354"/>
                  </a:lnTo>
                  <a:lnTo>
                    <a:pt x="21549" y="28021"/>
                  </a:lnTo>
                  <a:lnTo>
                    <a:pt x="21549" y="368"/>
                  </a:lnTo>
                  <a:lnTo>
                    <a:pt x="1200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3200;p72"/>
            <p:cNvSpPr/>
            <p:nvPr/>
          </p:nvSpPr>
          <p:spPr>
            <a:xfrm>
              <a:off x="7543900" y="6295775"/>
              <a:ext cx="538725" cy="666350"/>
            </a:xfrm>
            <a:custGeom>
              <a:avLst/>
              <a:gdLst/>
              <a:ahLst/>
              <a:cxnLst/>
              <a:rect l="l" t="t" r="r" b="b"/>
              <a:pathLst>
                <a:path w="21549" h="26654" extrusionOk="0">
                  <a:moveTo>
                    <a:pt x="7906" y="1"/>
                  </a:moveTo>
                  <a:lnTo>
                    <a:pt x="0" y="3337"/>
                  </a:lnTo>
                  <a:lnTo>
                    <a:pt x="0" y="21583"/>
                  </a:lnTo>
                  <a:lnTo>
                    <a:pt x="12009" y="26653"/>
                  </a:lnTo>
                  <a:lnTo>
                    <a:pt x="21549" y="26320"/>
                  </a:lnTo>
                  <a:lnTo>
                    <a:pt x="21549" y="17146"/>
                  </a:lnTo>
                  <a:lnTo>
                    <a:pt x="790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3201;p72"/>
            <p:cNvSpPr/>
            <p:nvPr/>
          </p:nvSpPr>
          <p:spPr>
            <a:xfrm>
              <a:off x="7869950" y="6120650"/>
              <a:ext cx="1234250" cy="105100"/>
            </a:xfrm>
            <a:custGeom>
              <a:avLst/>
              <a:gdLst/>
              <a:ahLst/>
              <a:cxnLst/>
              <a:rect l="l" t="t" r="r" b="b"/>
              <a:pathLst>
                <a:path w="49370" h="4204" extrusionOk="0">
                  <a:moveTo>
                    <a:pt x="19114" y="1"/>
                  </a:moveTo>
                  <a:cubicBezTo>
                    <a:pt x="9975" y="1"/>
                    <a:pt x="1" y="4204"/>
                    <a:pt x="1" y="4204"/>
                  </a:cubicBezTo>
                  <a:lnTo>
                    <a:pt x="32324" y="4204"/>
                  </a:lnTo>
                  <a:lnTo>
                    <a:pt x="4936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3202;p72"/>
            <p:cNvSpPr/>
            <p:nvPr/>
          </p:nvSpPr>
          <p:spPr>
            <a:xfrm>
              <a:off x="7869950" y="6120650"/>
              <a:ext cx="632150" cy="105100"/>
            </a:xfrm>
            <a:custGeom>
              <a:avLst/>
              <a:gdLst/>
              <a:ahLst/>
              <a:cxnLst/>
              <a:rect l="l" t="t" r="r" b="b"/>
              <a:pathLst>
                <a:path w="25286" h="4204" extrusionOk="0">
                  <a:moveTo>
                    <a:pt x="19114" y="1"/>
                  </a:moveTo>
                  <a:cubicBezTo>
                    <a:pt x="9975" y="1"/>
                    <a:pt x="1" y="4204"/>
                    <a:pt x="1" y="4204"/>
                  </a:cubicBezTo>
                  <a:lnTo>
                    <a:pt x="25286" y="4204"/>
                  </a:lnTo>
                  <a:lnTo>
                    <a:pt x="2195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 name="Google Shape;3203;p72"/>
          <p:cNvGrpSpPr/>
          <p:nvPr/>
        </p:nvGrpSpPr>
        <p:grpSpPr>
          <a:xfrm rot="-5400000">
            <a:off x="701464" y="-140443"/>
            <a:ext cx="1038601" cy="509124"/>
            <a:chOff x="6870075" y="2926700"/>
            <a:chExt cx="3147275" cy="1542800"/>
          </a:xfrm>
        </p:grpSpPr>
        <p:sp>
          <p:nvSpPr>
            <p:cNvPr id="56" name="Google Shape;3204;p72"/>
            <p:cNvSpPr/>
            <p:nvPr/>
          </p:nvSpPr>
          <p:spPr>
            <a:xfrm>
              <a:off x="6870075" y="3041775"/>
              <a:ext cx="3023025" cy="1427725"/>
            </a:xfrm>
            <a:custGeom>
              <a:avLst/>
              <a:gdLst/>
              <a:ahLst/>
              <a:cxnLst/>
              <a:rect l="l" t="t" r="r" b="b"/>
              <a:pathLst>
                <a:path w="120921" h="57109" extrusionOk="0">
                  <a:moveTo>
                    <a:pt x="9908" y="1"/>
                  </a:moveTo>
                  <a:cubicBezTo>
                    <a:pt x="9007" y="1"/>
                    <a:pt x="8240" y="501"/>
                    <a:pt x="7840" y="1335"/>
                  </a:cubicBezTo>
                  <a:lnTo>
                    <a:pt x="7606" y="1902"/>
                  </a:lnTo>
                  <a:lnTo>
                    <a:pt x="7306" y="1902"/>
                  </a:lnTo>
                  <a:cubicBezTo>
                    <a:pt x="7106" y="1569"/>
                    <a:pt x="6739" y="1335"/>
                    <a:pt x="6305" y="1335"/>
                  </a:cubicBezTo>
                  <a:lnTo>
                    <a:pt x="1602" y="1335"/>
                  </a:lnTo>
                  <a:cubicBezTo>
                    <a:pt x="935" y="1335"/>
                    <a:pt x="334" y="1902"/>
                    <a:pt x="334" y="2603"/>
                  </a:cubicBezTo>
                  <a:lnTo>
                    <a:pt x="334" y="3970"/>
                  </a:lnTo>
                  <a:cubicBezTo>
                    <a:pt x="134" y="4171"/>
                    <a:pt x="1" y="4638"/>
                    <a:pt x="1" y="5138"/>
                  </a:cubicBezTo>
                  <a:cubicBezTo>
                    <a:pt x="1" y="5638"/>
                    <a:pt x="134" y="6105"/>
                    <a:pt x="334" y="6305"/>
                  </a:cubicBezTo>
                  <a:lnTo>
                    <a:pt x="334" y="50804"/>
                  </a:lnTo>
                  <a:cubicBezTo>
                    <a:pt x="134" y="51004"/>
                    <a:pt x="1" y="51471"/>
                    <a:pt x="1" y="51971"/>
                  </a:cubicBezTo>
                  <a:cubicBezTo>
                    <a:pt x="1" y="52472"/>
                    <a:pt x="134" y="52939"/>
                    <a:pt x="334" y="53139"/>
                  </a:cubicBezTo>
                  <a:lnTo>
                    <a:pt x="334" y="54507"/>
                  </a:lnTo>
                  <a:cubicBezTo>
                    <a:pt x="334" y="55174"/>
                    <a:pt x="901" y="55774"/>
                    <a:pt x="1602" y="55774"/>
                  </a:cubicBezTo>
                  <a:lnTo>
                    <a:pt x="6305" y="55774"/>
                  </a:lnTo>
                  <a:cubicBezTo>
                    <a:pt x="6739" y="55774"/>
                    <a:pt x="7106" y="55574"/>
                    <a:pt x="7306" y="55240"/>
                  </a:cubicBezTo>
                  <a:lnTo>
                    <a:pt x="7606" y="55240"/>
                  </a:lnTo>
                  <a:lnTo>
                    <a:pt x="7840" y="55774"/>
                  </a:lnTo>
                  <a:cubicBezTo>
                    <a:pt x="8240" y="56575"/>
                    <a:pt x="9007" y="57108"/>
                    <a:pt x="9908" y="57108"/>
                  </a:cubicBezTo>
                  <a:lnTo>
                    <a:pt x="32023" y="57108"/>
                  </a:lnTo>
                  <a:cubicBezTo>
                    <a:pt x="32924" y="57108"/>
                    <a:pt x="33691" y="56608"/>
                    <a:pt x="34092" y="55774"/>
                  </a:cubicBezTo>
                  <a:lnTo>
                    <a:pt x="34292" y="55274"/>
                  </a:lnTo>
                  <a:lnTo>
                    <a:pt x="39696" y="55274"/>
                  </a:lnTo>
                  <a:cubicBezTo>
                    <a:pt x="39762" y="55641"/>
                    <a:pt x="40096" y="55941"/>
                    <a:pt x="40463" y="55941"/>
                  </a:cubicBezTo>
                  <a:lnTo>
                    <a:pt x="83360" y="55941"/>
                  </a:lnTo>
                  <a:cubicBezTo>
                    <a:pt x="83727" y="55941"/>
                    <a:pt x="84061" y="55641"/>
                    <a:pt x="84094" y="55274"/>
                  </a:cubicBezTo>
                  <a:lnTo>
                    <a:pt x="86929" y="55274"/>
                  </a:lnTo>
                  <a:lnTo>
                    <a:pt x="87163" y="55774"/>
                  </a:lnTo>
                  <a:cubicBezTo>
                    <a:pt x="87530" y="56575"/>
                    <a:pt x="88330" y="57108"/>
                    <a:pt x="89198" y="57108"/>
                  </a:cubicBezTo>
                  <a:lnTo>
                    <a:pt x="111347" y="57108"/>
                  </a:lnTo>
                  <a:cubicBezTo>
                    <a:pt x="112214" y="57108"/>
                    <a:pt x="113015" y="56608"/>
                    <a:pt x="113382" y="55774"/>
                  </a:cubicBezTo>
                  <a:lnTo>
                    <a:pt x="113582" y="55307"/>
                  </a:lnTo>
                  <a:cubicBezTo>
                    <a:pt x="113782" y="55574"/>
                    <a:pt x="114115" y="55741"/>
                    <a:pt x="114516" y="55741"/>
                  </a:cubicBezTo>
                  <a:lnTo>
                    <a:pt x="119219" y="55741"/>
                  </a:lnTo>
                  <a:cubicBezTo>
                    <a:pt x="119886" y="55741"/>
                    <a:pt x="120453" y="55174"/>
                    <a:pt x="120453" y="54473"/>
                  </a:cubicBezTo>
                  <a:lnTo>
                    <a:pt x="120453" y="50671"/>
                  </a:lnTo>
                  <a:cubicBezTo>
                    <a:pt x="120720" y="50637"/>
                    <a:pt x="120920" y="50437"/>
                    <a:pt x="120920" y="50170"/>
                  </a:cubicBezTo>
                  <a:lnTo>
                    <a:pt x="120920" y="48803"/>
                  </a:lnTo>
                  <a:lnTo>
                    <a:pt x="120920" y="42932"/>
                  </a:lnTo>
                  <a:cubicBezTo>
                    <a:pt x="120920" y="42665"/>
                    <a:pt x="120720" y="42465"/>
                    <a:pt x="120453" y="42431"/>
                  </a:cubicBezTo>
                  <a:lnTo>
                    <a:pt x="120453" y="14711"/>
                  </a:lnTo>
                  <a:cubicBezTo>
                    <a:pt x="120720" y="14645"/>
                    <a:pt x="120920" y="14445"/>
                    <a:pt x="120920" y="14211"/>
                  </a:cubicBezTo>
                  <a:lnTo>
                    <a:pt x="120920" y="8307"/>
                  </a:lnTo>
                  <a:lnTo>
                    <a:pt x="120920" y="6906"/>
                  </a:lnTo>
                  <a:cubicBezTo>
                    <a:pt x="120920" y="6639"/>
                    <a:pt x="120753" y="6439"/>
                    <a:pt x="120520" y="6439"/>
                  </a:cubicBezTo>
                  <a:lnTo>
                    <a:pt x="120520" y="2636"/>
                  </a:lnTo>
                  <a:cubicBezTo>
                    <a:pt x="120520" y="1969"/>
                    <a:pt x="119986" y="1402"/>
                    <a:pt x="119252" y="1402"/>
                  </a:cubicBezTo>
                  <a:lnTo>
                    <a:pt x="114549" y="1402"/>
                  </a:lnTo>
                  <a:cubicBezTo>
                    <a:pt x="114182" y="1402"/>
                    <a:pt x="113849" y="1569"/>
                    <a:pt x="113648" y="1802"/>
                  </a:cubicBezTo>
                  <a:lnTo>
                    <a:pt x="113415" y="1335"/>
                  </a:lnTo>
                  <a:cubicBezTo>
                    <a:pt x="113048" y="568"/>
                    <a:pt x="112247" y="1"/>
                    <a:pt x="111380" y="1"/>
                  </a:cubicBezTo>
                  <a:lnTo>
                    <a:pt x="89231" y="1"/>
                  </a:lnTo>
                  <a:cubicBezTo>
                    <a:pt x="88364" y="1"/>
                    <a:pt x="87563" y="501"/>
                    <a:pt x="87196" y="1335"/>
                  </a:cubicBezTo>
                  <a:lnTo>
                    <a:pt x="86996" y="1836"/>
                  </a:lnTo>
                  <a:lnTo>
                    <a:pt x="84161" y="1836"/>
                  </a:lnTo>
                  <a:cubicBezTo>
                    <a:pt x="84127" y="1469"/>
                    <a:pt x="83794" y="1168"/>
                    <a:pt x="83393" y="1168"/>
                  </a:cubicBezTo>
                  <a:lnTo>
                    <a:pt x="40463" y="1168"/>
                  </a:lnTo>
                  <a:cubicBezTo>
                    <a:pt x="40096" y="1168"/>
                    <a:pt x="39729" y="1469"/>
                    <a:pt x="39696" y="1836"/>
                  </a:cubicBezTo>
                  <a:lnTo>
                    <a:pt x="34292" y="1836"/>
                  </a:lnTo>
                  <a:lnTo>
                    <a:pt x="34092" y="1335"/>
                  </a:lnTo>
                  <a:cubicBezTo>
                    <a:pt x="33691" y="568"/>
                    <a:pt x="32924" y="1"/>
                    <a:pt x="320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3205;p72"/>
            <p:cNvSpPr/>
            <p:nvPr/>
          </p:nvSpPr>
          <p:spPr>
            <a:xfrm>
              <a:off x="7986700" y="2955900"/>
              <a:ext cx="1110000" cy="45050"/>
            </a:xfrm>
            <a:custGeom>
              <a:avLst/>
              <a:gdLst/>
              <a:ahLst/>
              <a:cxnLst/>
              <a:rect l="l" t="t" r="r" b="b"/>
              <a:pathLst>
                <a:path w="44400" h="1802" extrusionOk="0">
                  <a:moveTo>
                    <a:pt x="735" y="0"/>
                  </a:moveTo>
                  <a:cubicBezTo>
                    <a:pt x="334" y="0"/>
                    <a:pt x="1" y="334"/>
                    <a:pt x="1" y="734"/>
                  </a:cubicBezTo>
                  <a:lnTo>
                    <a:pt x="1" y="1034"/>
                  </a:lnTo>
                  <a:cubicBezTo>
                    <a:pt x="1" y="1468"/>
                    <a:pt x="334" y="1801"/>
                    <a:pt x="735" y="1801"/>
                  </a:cubicBezTo>
                  <a:lnTo>
                    <a:pt x="43665" y="1801"/>
                  </a:lnTo>
                  <a:cubicBezTo>
                    <a:pt x="44066" y="1801"/>
                    <a:pt x="44399" y="1468"/>
                    <a:pt x="44399" y="1034"/>
                  </a:cubicBezTo>
                  <a:lnTo>
                    <a:pt x="44399" y="734"/>
                  </a:lnTo>
                  <a:cubicBezTo>
                    <a:pt x="44399" y="334"/>
                    <a:pt x="44032" y="0"/>
                    <a:pt x="4363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3206;p72"/>
            <p:cNvSpPr/>
            <p:nvPr/>
          </p:nvSpPr>
          <p:spPr>
            <a:xfrm>
              <a:off x="7829100" y="2972575"/>
              <a:ext cx="1403525" cy="112600"/>
            </a:xfrm>
            <a:custGeom>
              <a:avLst/>
              <a:gdLst/>
              <a:ahLst/>
              <a:cxnLst/>
              <a:rect l="l" t="t" r="r" b="b"/>
              <a:pathLst>
                <a:path w="56141" h="4504" extrusionOk="0">
                  <a:moveTo>
                    <a:pt x="0" y="0"/>
                  </a:moveTo>
                  <a:lnTo>
                    <a:pt x="0" y="4504"/>
                  </a:lnTo>
                  <a:lnTo>
                    <a:pt x="56140" y="4504"/>
                  </a:lnTo>
                  <a:lnTo>
                    <a:pt x="561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3207;p72"/>
            <p:cNvSpPr/>
            <p:nvPr/>
          </p:nvSpPr>
          <p:spPr>
            <a:xfrm>
              <a:off x="7986700" y="4279350"/>
              <a:ext cx="1110000" cy="45050"/>
            </a:xfrm>
            <a:custGeom>
              <a:avLst/>
              <a:gdLst/>
              <a:ahLst/>
              <a:cxnLst/>
              <a:rect l="l" t="t" r="r" b="b"/>
              <a:pathLst>
                <a:path w="44400" h="1802" extrusionOk="0">
                  <a:moveTo>
                    <a:pt x="735" y="0"/>
                  </a:moveTo>
                  <a:cubicBezTo>
                    <a:pt x="334" y="0"/>
                    <a:pt x="1" y="334"/>
                    <a:pt x="1" y="767"/>
                  </a:cubicBezTo>
                  <a:lnTo>
                    <a:pt x="1" y="1067"/>
                  </a:lnTo>
                  <a:cubicBezTo>
                    <a:pt x="1" y="1468"/>
                    <a:pt x="334" y="1801"/>
                    <a:pt x="735" y="1801"/>
                  </a:cubicBezTo>
                  <a:lnTo>
                    <a:pt x="43665" y="1801"/>
                  </a:lnTo>
                  <a:cubicBezTo>
                    <a:pt x="44066" y="1801"/>
                    <a:pt x="44399" y="1468"/>
                    <a:pt x="44399" y="1067"/>
                  </a:cubicBezTo>
                  <a:lnTo>
                    <a:pt x="44399" y="767"/>
                  </a:lnTo>
                  <a:cubicBezTo>
                    <a:pt x="44399" y="334"/>
                    <a:pt x="44032" y="0"/>
                    <a:pt x="4363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3208;p72"/>
            <p:cNvSpPr/>
            <p:nvPr/>
          </p:nvSpPr>
          <p:spPr>
            <a:xfrm>
              <a:off x="7829100" y="4195100"/>
              <a:ext cx="1403525" cy="112625"/>
            </a:xfrm>
            <a:custGeom>
              <a:avLst/>
              <a:gdLst/>
              <a:ahLst/>
              <a:cxnLst/>
              <a:rect l="l" t="t" r="r" b="b"/>
              <a:pathLst>
                <a:path w="56141" h="4505" extrusionOk="0">
                  <a:moveTo>
                    <a:pt x="0" y="1"/>
                  </a:moveTo>
                  <a:lnTo>
                    <a:pt x="0" y="4504"/>
                  </a:lnTo>
                  <a:lnTo>
                    <a:pt x="56140" y="4504"/>
                  </a:lnTo>
                  <a:lnTo>
                    <a:pt x="5614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3209;p72"/>
            <p:cNvSpPr/>
            <p:nvPr/>
          </p:nvSpPr>
          <p:spPr>
            <a:xfrm>
              <a:off x="9986475" y="3085975"/>
              <a:ext cx="30875" cy="207675"/>
            </a:xfrm>
            <a:custGeom>
              <a:avLst/>
              <a:gdLst/>
              <a:ahLst/>
              <a:cxnLst/>
              <a:rect l="l" t="t" r="r" b="b"/>
              <a:pathLst>
                <a:path w="1235" h="8307" extrusionOk="0">
                  <a:moveTo>
                    <a:pt x="0" y="1"/>
                  </a:moveTo>
                  <a:lnTo>
                    <a:pt x="0" y="8307"/>
                  </a:lnTo>
                  <a:lnTo>
                    <a:pt x="734" y="8307"/>
                  </a:lnTo>
                  <a:cubicBezTo>
                    <a:pt x="1034" y="8307"/>
                    <a:pt x="1234" y="8107"/>
                    <a:pt x="1234" y="7806"/>
                  </a:cubicBezTo>
                  <a:lnTo>
                    <a:pt x="1234" y="501"/>
                  </a:lnTo>
                  <a:cubicBezTo>
                    <a:pt x="1234" y="201"/>
                    <a:pt x="1034" y="1"/>
                    <a:pt x="73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3210;p72"/>
            <p:cNvSpPr/>
            <p:nvPr/>
          </p:nvSpPr>
          <p:spPr>
            <a:xfrm>
              <a:off x="9986475" y="3085975"/>
              <a:ext cx="30875" cy="48400"/>
            </a:xfrm>
            <a:custGeom>
              <a:avLst/>
              <a:gdLst/>
              <a:ahLst/>
              <a:cxnLst/>
              <a:rect l="l" t="t" r="r" b="b"/>
              <a:pathLst>
                <a:path w="1235" h="1936" extrusionOk="0">
                  <a:moveTo>
                    <a:pt x="0" y="1"/>
                  </a:moveTo>
                  <a:lnTo>
                    <a:pt x="0" y="1936"/>
                  </a:lnTo>
                  <a:lnTo>
                    <a:pt x="1234" y="1936"/>
                  </a:lnTo>
                  <a:lnTo>
                    <a:pt x="1234" y="501"/>
                  </a:lnTo>
                  <a:cubicBezTo>
                    <a:pt x="1234" y="201"/>
                    <a:pt x="1034" y="1"/>
                    <a:pt x="73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3211;p72"/>
            <p:cNvSpPr/>
            <p:nvPr/>
          </p:nvSpPr>
          <p:spPr>
            <a:xfrm>
              <a:off x="9986475" y="3986625"/>
              <a:ext cx="30875" cy="207675"/>
            </a:xfrm>
            <a:custGeom>
              <a:avLst/>
              <a:gdLst/>
              <a:ahLst/>
              <a:cxnLst/>
              <a:rect l="l" t="t" r="r" b="b"/>
              <a:pathLst>
                <a:path w="1235" h="8307" extrusionOk="0">
                  <a:moveTo>
                    <a:pt x="0" y="1"/>
                  </a:moveTo>
                  <a:lnTo>
                    <a:pt x="0" y="8307"/>
                  </a:lnTo>
                  <a:lnTo>
                    <a:pt x="734" y="8307"/>
                  </a:lnTo>
                  <a:cubicBezTo>
                    <a:pt x="1034" y="8307"/>
                    <a:pt x="1234" y="8106"/>
                    <a:pt x="1234" y="7806"/>
                  </a:cubicBezTo>
                  <a:lnTo>
                    <a:pt x="1234" y="501"/>
                  </a:lnTo>
                  <a:cubicBezTo>
                    <a:pt x="1234" y="201"/>
                    <a:pt x="1034" y="1"/>
                    <a:pt x="73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3212;p72"/>
            <p:cNvSpPr/>
            <p:nvPr/>
          </p:nvSpPr>
          <p:spPr>
            <a:xfrm>
              <a:off x="9986475" y="4145900"/>
              <a:ext cx="30875" cy="48400"/>
            </a:xfrm>
            <a:custGeom>
              <a:avLst/>
              <a:gdLst/>
              <a:ahLst/>
              <a:cxnLst/>
              <a:rect l="l" t="t" r="r" b="b"/>
              <a:pathLst>
                <a:path w="1235" h="1936" extrusionOk="0">
                  <a:moveTo>
                    <a:pt x="0" y="1"/>
                  </a:moveTo>
                  <a:lnTo>
                    <a:pt x="0" y="1936"/>
                  </a:lnTo>
                  <a:lnTo>
                    <a:pt x="734" y="1936"/>
                  </a:lnTo>
                  <a:cubicBezTo>
                    <a:pt x="1034" y="1936"/>
                    <a:pt x="1234" y="1735"/>
                    <a:pt x="1234" y="1435"/>
                  </a:cubicBezTo>
                  <a:lnTo>
                    <a:pt x="123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3213;p72"/>
            <p:cNvSpPr/>
            <p:nvPr/>
          </p:nvSpPr>
          <p:spPr>
            <a:xfrm>
              <a:off x="9144200" y="2926700"/>
              <a:ext cx="714700" cy="97600"/>
            </a:xfrm>
            <a:custGeom>
              <a:avLst/>
              <a:gdLst/>
              <a:ahLst/>
              <a:cxnLst/>
              <a:rect l="l" t="t" r="r" b="b"/>
              <a:pathLst>
                <a:path w="28588" h="3904" extrusionOk="0">
                  <a:moveTo>
                    <a:pt x="3236" y="1"/>
                  </a:moveTo>
                  <a:cubicBezTo>
                    <a:pt x="2336" y="34"/>
                    <a:pt x="1535" y="534"/>
                    <a:pt x="1168" y="1335"/>
                  </a:cubicBezTo>
                  <a:lnTo>
                    <a:pt x="1" y="3903"/>
                  </a:lnTo>
                  <a:lnTo>
                    <a:pt x="28588" y="3903"/>
                  </a:lnTo>
                  <a:lnTo>
                    <a:pt x="27420" y="1335"/>
                  </a:lnTo>
                  <a:cubicBezTo>
                    <a:pt x="27053" y="534"/>
                    <a:pt x="26253" y="1"/>
                    <a:pt x="253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3214;p72"/>
            <p:cNvSpPr/>
            <p:nvPr/>
          </p:nvSpPr>
          <p:spPr>
            <a:xfrm>
              <a:off x="9142525" y="4254325"/>
              <a:ext cx="713875" cy="98425"/>
            </a:xfrm>
            <a:custGeom>
              <a:avLst/>
              <a:gdLst/>
              <a:ahLst/>
              <a:cxnLst/>
              <a:rect l="l" t="t" r="r" b="b"/>
              <a:pathLst>
                <a:path w="28555" h="3937" extrusionOk="0">
                  <a:moveTo>
                    <a:pt x="1" y="0"/>
                  </a:moveTo>
                  <a:lnTo>
                    <a:pt x="1168" y="2602"/>
                  </a:lnTo>
                  <a:cubicBezTo>
                    <a:pt x="1535" y="3403"/>
                    <a:pt x="2336" y="3936"/>
                    <a:pt x="3203" y="3936"/>
                  </a:cubicBezTo>
                  <a:lnTo>
                    <a:pt x="25352" y="3936"/>
                  </a:lnTo>
                  <a:cubicBezTo>
                    <a:pt x="26220" y="3936"/>
                    <a:pt x="27020" y="3436"/>
                    <a:pt x="27387" y="2602"/>
                  </a:cubicBezTo>
                  <a:lnTo>
                    <a:pt x="2855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3215;p72"/>
            <p:cNvSpPr/>
            <p:nvPr/>
          </p:nvSpPr>
          <p:spPr>
            <a:xfrm>
              <a:off x="9825525" y="2960050"/>
              <a:ext cx="180150" cy="1359350"/>
            </a:xfrm>
            <a:custGeom>
              <a:avLst/>
              <a:gdLst/>
              <a:ahLst/>
              <a:cxnLst/>
              <a:rect l="l" t="t" r="r" b="b"/>
              <a:pathLst>
                <a:path w="7206" h="54374" extrusionOk="0">
                  <a:moveTo>
                    <a:pt x="1268" y="1"/>
                  </a:moveTo>
                  <a:cubicBezTo>
                    <a:pt x="601" y="1"/>
                    <a:pt x="0" y="535"/>
                    <a:pt x="0" y="1235"/>
                  </a:cubicBezTo>
                  <a:lnTo>
                    <a:pt x="0" y="53106"/>
                  </a:lnTo>
                  <a:cubicBezTo>
                    <a:pt x="0" y="53773"/>
                    <a:pt x="534" y="54373"/>
                    <a:pt x="1268" y="54373"/>
                  </a:cubicBezTo>
                  <a:lnTo>
                    <a:pt x="5971" y="54373"/>
                  </a:lnTo>
                  <a:cubicBezTo>
                    <a:pt x="6672" y="54373"/>
                    <a:pt x="7205" y="53839"/>
                    <a:pt x="7205" y="53106"/>
                  </a:cubicBezTo>
                  <a:lnTo>
                    <a:pt x="7205" y="1235"/>
                  </a:lnTo>
                  <a:cubicBezTo>
                    <a:pt x="7205" y="568"/>
                    <a:pt x="6672" y="1"/>
                    <a:pt x="597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3216;p72"/>
            <p:cNvSpPr/>
            <p:nvPr/>
          </p:nvSpPr>
          <p:spPr>
            <a:xfrm>
              <a:off x="9729625" y="2973400"/>
              <a:ext cx="261875" cy="1332650"/>
            </a:xfrm>
            <a:custGeom>
              <a:avLst/>
              <a:gdLst/>
              <a:ahLst/>
              <a:cxnLst/>
              <a:rect l="l" t="t" r="r" b="b"/>
              <a:pathLst>
                <a:path w="10475" h="53306" extrusionOk="0">
                  <a:moveTo>
                    <a:pt x="1268" y="1"/>
                  </a:moveTo>
                  <a:cubicBezTo>
                    <a:pt x="567" y="1"/>
                    <a:pt x="0" y="534"/>
                    <a:pt x="0" y="1235"/>
                  </a:cubicBezTo>
                  <a:lnTo>
                    <a:pt x="0" y="52038"/>
                  </a:lnTo>
                  <a:cubicBezTo>
                    <a:pt x="0" y="52705"/>
                    <a:pt x="534" y="53305"/>
                    <a:pt x="1268" y="53305"/>
                  </a:cubicBezTo>
                  <a:lnTo>
                    <a:pt x="9207" y="53305"/>
                  </a:lnTo>
                  <a:cubicBezTo>
                    <a:pt x="9874" y="53305"/>
                    <a:pt x="10474" y="52738"/>
                    <a:pt x="10474" y="52071"/>
                  </a:cubicBezTo>
                  <a:lnTo>
                    <a:pt x="10474" y="1235"/>
                  </a:lnTo>
                  <a:cubicBezTo>
                    <a:pt x="10474" y="568"/>
                    <a:pt x="9941" y="1"/>
                    <a:pt x="92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3217;p72"/>
            <p:cNvSpPr/>
            <p:nvPr/>
          </p:nvSpPr>
          <p:spPr>
            <a:xfrm>
              <a:off x="6991825" y="3021775"/>
              <a:ext cx="33375" cy="65900"/>
            </a:xfrm>
            <a:custGeom>
              <a:avLst/>
              <a:gdLst/>
              <a:ahLst/>
              <a:cxnLst/>
              <a:rect l="l" t="t" r="r" b="b"/>
              <a:pathLst>
                <a:path w="1335" h="2636" extrusionOk="0">
                  <a:moveTo>
                    <a:pt x="668" y="0"/>
                  </a:moveTo>
                  <a:cubicBezTo>
                    <a:pt x="301" y="0"/>
                    <a:pt x="1" y="601"/>
                    <a:pt x="1" y="1335"/>
                  </a:cubicBezTo>
                  <a:cubicBezTo>
                    <a:pt x="1" y="2069"/>
                    <a:pt x="301" y="2636"/>
                    <a:pt x="668" y="2636"/>
                  </a:cubicBezTo>
                  <a:cubicBezTo>
                    <a:pt x="1068" y="2636"/>
                    <a:pt x="1335" y="2035"/>
                    <a:pt x="1335" y="1335"/>
                  </a:cubicBezTo>
                  <a:cubicBezTo>
                    <a:pt x="1335" y="601"/>
                    <a:pt x="1068" y="34"/>
                    <a:pt x="66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3218;p72"/>
            <p:cNvSpPr/>
            <p:nvPr/>
          </p:nvSpPr>
          <p:spPr>
            <a:xfrm>
              <a:off x="6991825" y="4191775"/>
              <a:ext cx="33375" cy="66750"/>
            </a:xfrm>
            <a:custGeom>
              <a:avLst/>
              <a:gdLst/>
              <a:ahLst/>
              <a:cxnLst/>
              <a:rect l="l" t="t" r="r" b="b"/>
              <a:pathLst>
                <a:path w="1335" h="2670" extrusionOk="0">
                  <a:moveTo>
                    <a:pt x="668" y="1"/>
                  </a:moveTo>
                  <a:cubicBezTo>
                    <a:pt x="301" y="1"/>
                    <a:pt x="1" y="601"/>
                    <a:pt x="1" y="1335"/>
                  </a:cubicBezTo>
                  <a:cubicBezTo>
                    <a:pt x="1" y="2102"/>
                    <a:pt x="301" y="2669"/>
                    <a:pt x="668" y="2669"/>
                  </a:cubicBezTo>
                  <a:cubicBezTo>
                    <a:pt x="1068" y="2669"/>
                    <a:pt x="1335" y="2069"/>
                    <a:pt x="1335" y="1335"/>
                  </a:cubicBezTo>
                  <a:cubicBezTo>
                    <a:pt x="1335" y="601"/>
                    <a:pt x="1068" y="1"/>
                    <a:pt x="6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3219;p72"/>
            <p:cNvSpPr/>
            <p:nvPr/>
          </p:nvSpPr>
          <p:spPr>
            <a:xfrm>
              <a:off x="7160275" y="2926700"/>
              <a:ext cx="714700" cy="97600"/>
            </a:xfrm>
            <a:custGeom>
              <a:avLst/>
              <a:gdLst/>
              <a:ahLst/>
              <a:cxnLst/>
              <a:rect l="l" t="t" r="r" b="b"/>
              <a:pathLst>
                <a:path w="28588" h="3904" extrusionOk="0">
                  <a:moveTo>
                    <a:pt x="3237" y="1"/>
                  </a:moveTo>
                  <a:cubicBezTo>
                    <a:pt x="2336" y="34"/>
                    <a:pt x="1535" y="534"/>
                    <a:pt x="1168" y="1335"/>
                  </a:cubicBezTo>
                  <a:lnTo>
                    <a:pt x="1" y="3903"/>
                  </a:lnTo>
                  <a:lnTo>
                    <a:pt x="28588" y="3903"/>
                  </a:lnTo>
                  <a:lnTo>
                    <a:pt x="27420" y="1335"/>
                  </a:lnTo>
                  <a:cubicBezTo>
                    <a:pt x="27054" y="534"/>
                    <a:pt x="26253" y="1"/>
                    <a:pt x="253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3220;p72"/>
            <p:cNvSpPr/>
            <p:nvPr/>
          </p:nvSpPr>
          <p:spPr>
            <a:xfrm>
              <a:off x="7160275" y="4254325"/>
              <a:ext cx="713875" cy="98425"/>
            </a:xfrm>
            <a:custGeom>
              <a:avLst/>
              <a:gdLst/>
              <a:ahLst/>
              <a:cxnLst/>
              <a:rect l="l" t="t" r="r" b="b"/>
              <a:pathLst>
                <a:path w="28555" h="3937" extrusionOk="0">
                  <a:moveTo>
                    <a:pt x="1" y="0"/>
                  </a:moveTo>
                  <a:lnTo>
                    <a:pt x="1168" y="2602"/>
                  </a:lnTo>
                  <a:cubicBezTo>
                    <a:pt x="1535" y="3403"/>
                    <a:pt x="2336" y="3936"/>
                    <a:pt x="3203" y="3936"/>
                  </a:cubicBezTo>
                  <a:lnTo>
                    <a:pt x="25352" y="3936"/>
                  </a:lnTo>
                  <a:cubicBezTo>
                    <a:pt x="26220" y="3936"/>
                    <a:pt x="27020" y="3436"/>
                    <a:pt x="27387" y="2602"/>
                  </a:cubicBezTo>
                  <a:lnTo>
                    <a:pt x="2855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3221;p72"/>
            <p:cNvSpPr/>
            <p:nvPr/>
          </p:nvSpPr>
          <p:spPr>
            <a:xfrm>
              <a:off x="7001850" y="2960050"/>
              <a:ext cx="180150" cy="1359350"/>
            </a:xfrm>
            <a:custGeom>
              <a:avLst/>
              <a:gdLst/>
              <a:ahLst/>
              <a:cxnLst/>
              <a:rect l="l" t="t" r="r" b="b"/>
              <a:pathLst>
                <a:path w="7206" h="54374" extrusionOk="0">
                  <a:moveTo>
                    <a:pt x="1234" y="1"/>
                  </a:moveTo>
                  <a:cubicBezTo>
                    <a:pt x="534" y="34"/>
                    <a:pt x="0" y="568"/>
                    <a:pt x="0" y="1235"/>
                  </a:cubicBezTo>
                  <a:lnTo>
                    <a:pt x="0" y="53106"/>
                  </a:lnTo>
                  <a:cubicBezTo>
                    <a:pt x="0" y="53773"/>
                    <a:pt x="534" y="54373"/>
                    <a:pt x="1234" y="54373"/>
                  </a:cubicBezTo>
                  <a:lnTo>
                    <a:pt x="5938" y="54373"/>
                  </a:lnTo>
                  <a:cubicBezTo>
                    <a:pt x="6638" y="54373"/>
                    <a:pt x="7205" y="53839"/>
                    <a:pt x="7205" y="53106"/>
                  </a:cubicBezTo>
                  <a:lnTo>
                    <a:pt x="7205" y="1235"/>
                  </a:lnTo>
                  <a:cubicBezTo>
                    <a:pt x="7205" y="568"/>
                    <a:pt x="6671" y="1"/>
                    <a:pt x="593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3222;p72"/>
            <p:cNvSpPr/>
            <p:nvPr/>
          </p:nvSpPr>
          <p:spPr>
            <a:xfrm>
              <a:off x="7016025" y="2974250"/>
              <a:ext cx="261875" cy="1332625"/>
            </a:xfrm>
            <a:custGeom>
              <a:avLst/>
              <a:gdLst/>
              <a:ahLst/>
              <a:cxnLst/>
              <a:rect l="l" t="t" r="r" b="b"/>
              <a:pathLst>
                <a:path w="10475" h="53305" extrusionOk="0">
                  <a:moveTo>
                    <a:pt x="1268" y="0"/>
                  </a:moveTo>
                  <a:cubicBezTo>
                    <a:pt x="601" y="0"/>
                    <a:pt x="0" y="567"/>
                    <a:pt x="0" y="1268"/>
                  </a:cubicBezTo>
                  <a:lnTo>
                    <a:pt x="0" y="52037"/>
                  </a:lnTo>
                  <a:cubicBezTo>
                    <a:pt x="0" y="52704"/>
                    <a:pt x="534" y="53305"/>
                    <a:pt x="1268" y="53305"/>
                  </a:cubicBezTo>
                  <a:lnTo>
                    <a:pt x="9240" y="53305"/>
                  </a:lnTo>
                  <a:cubicBezTo>
                    <a:pt x="9907" y="53305"/>
                    <a:pt x="10474" y="52771"/>
                    <a:pt x="10474" y="52037"/>
                  </a:cubicBezTo>
                  <a:lnTo>
                    <a:pt x="10474" y="1201"/>
                  </a:lnTo>
                  <a:cubicBezTo>
                    <a:pt x="10474" y="567"/>
                    <a:pt x="9941" y="0"/>
                    <a:pt x="924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3223;p72"/>
            <p:cNvSpPr/>
            <p:nvPr/>
          </p:nvSpPr>
          <p:spPr>
            <a:xfrm>
              <a:off x="7086075" y="3001750"/>
              <a:ext cx="2859550" cy="1275100"/>
            </a:xfrm>
            <a:custGeom>
              <a:avLst/>
              <a:gdLst/>
              <a:ahLst/>
              <a:cxnLst/>
              <a:rect l="l" t="t" r="r" b="b"/>
              <a:pathLst>
                <a:path w="114382" h="51004" extrusionOk="0">
                  <a:moveTo>
                    <a:pt x="32123" y="1"/>
                  </a:moveTo>
                  <a:lnTo>
                    <a:pt x="2368" y="635"/>
                  </a:lnTo>
                  <a:cubicBezTo>
                    <a:pt x="1034" y="701"/>
                    <a:pt x="0" y="1835"/>
                    <a:pt x="0" y="3170"/>
                  </a:cubicBezTo>
                  <a:lnTo>
                    <a:pt x="0" y="47835"/>
                  </a:lnTo>
                  <a:cubicBezTo>
                    <a:pt x="0" y="49169"/>
                    <a:pt x="1034" y="50270"/>
                    <a:pt x="2368" y="50370"/>
                  </a:cubicBezTo>
                  <a:lnTo>
                    <a:pt x="32123" y="51004"/>
                  </a:lnTo>
                  <a:lnTo>
                    <a:pt x="110446" y="51004"/>
                  </a:lnTo>
                  <a:cubicBezTo>
                    <a:pt x="112614" y="51004"/>
                    <a:pt x="114382" y="49236"/>
                    <a:pt x="114382" y="47068"/>
                  </a:cubicBezTo>
                  <a:lnTo>
                    <a:pt x="114382" y="3970"/>
                  </a:lnTo>
                  <a:cubicBezTo>
                    <a:pt x="114382" y="1735"/>
                    <a:pt x="112614" y="1"/>
                    <a:pt x="1104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3224;p72"/>
            <p:cNvSpPr/>
            <p:nvPr/>
          </p:nvSpPr>
          <p:spPr>
            <a:xfrm>
              <a:off x="7198650" y="3041775"/>
              <a:ext cx="805600" cy="1196725"/>
            </a:xfrm>
            <a:custGeom>
              <a:avLst/>
              <a:gdLst/>
              <a:ahLst/>
              <a:cxnLst/>
              <a:rect l="l" t="t" r="r" b="b"/>
              <a:pathLst>
                <a:path w="32224" h="47869" extrusionOk="0">
                  <a:moveTo>
                    <a:pt x="0" y="1"/>
                  </a:moveTo>
                  <a:lnTo>
                    <a:pt x="0" y="47869"/>
                  </a:lnTo>
                  <a:lnTo>
                    <a:pt x="32223" y="47869"/>
                  </a:lnTo>
                  <a:lnTo>
                    <a:pt x="3222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3225;p72"/>
            <p:cNvSpPr/>
            <p:nvPr/>
          </p:nvSpPr>
          <p:spPr>
            <a:xfrm>
              <a:off x="9135850" y="3068475"/>
              <a:ext cx="731400" cy="1143350"/>
            </a:xfrm>
            <a:custGeom>
              <a:avLst/>
              <a:gdLst/>
              <a:ahLst/>
              <a:cxnLst/>
              <a:rect l="l" t="t" r="r" b="b"/>
              <a:pathLst>
                <a:path w="29256" h="45734" extrusionOk="0">
                  <a:moveTo>
                    <a:pt x="1" y="0"/>
                  </a:moveTo>
                  <a:lnTo>
                    <a:pt x="1" y="45733"/>
                  </a:lnTo>
                  <a:lnTo>
                    <a:pt x="26020" y="45733"/>
                  </a:lnTo>
                  <a:cubicBezTo>
                    <a:pt x="27787" y="45733"/>
                    <a:pt x="29222" y="44265"/>
                    <a:pt x="29222" y="42531"/>
                  </a:cubicBezTo>
                  <a:lnTo>
                    <a:pt x="29222" y="3236"/>
                  </a:lnTo>
                  <a:cubicBezTo>
                    <a:pt x="29255" y="1401"/>
                    <a:pt x="27787" y="0"/>
                    <a:pt x="2602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3226;p72"/>
            <p:cNvSpPr/>
            <p:nvPr/>
          </p:nvSpPr>
          <p:spPr>
            <a:xfrm>
              <a:off x="9188400" y="3094325"/>
              <a:ext cx="647975" cy="1090800"/>
            </a:xfrm>
            <a:custGeom>
              <a:avLst/>
              <a:gdLst/>
              <a:ahLst/>
              <a:cxnLst/>
              <a:rect l="l" t="t" r="r" b="b"/>
              <a:pathLst>
                <a:path w="25919" h="43632" extrusionOk="0">
                  <a:moveTo>
                    <a:pt x="0" y="0"/>
                  </a:moveTo>
                  <a:lnTo>
                    <a:pt x="0" y="43632"/>
                  </a:lnTo>
                  <a:lnTo>
                    <a:pt x="23017" y="43632"/>
                  </a:lnTo>
                  <a:cubicBezTo>
                    <a:pt x="24618" y="43632"/>
                    <a:pt x="25919" y="42331"/>
                    <a:pt x="25919" y="40730"/>
                  </a:cubicBezTo>
                  <a:lnTo>
                    <a:pt x="25919" y="2936"/>
                  </a:lnTo>
                  <a:cubicBezTo>
                    <a:pt x="25919" y="1335"/>
                    <a:pt x="24618" y="0"/>
                    <a:pt x="230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3227;p72"/>
            <p:cNvSpPr/>
            <p:nvPr/>
          </p:nvSpPr>
          <p:spPr>
            <a:xfrm>
              <a:off x="7091900" y="3340125"/>
              <a:ext cx="35875" cy="72475"/>
            </a:xfrm>
            <a:custGeom>
              <a:avLst/>
              <a:gdLst/>
              <a:ahLst/>
              <a:cxnLst/>
              <a:rect l="l" t="t" r="r" b="b"/>
              <a:pathLst>
                <a:path w="1435" h="2899" extrusionOk="0">
                  <a:moveTo>
                    <a:pt x="1385" y="0"/>
                  </a:moveTo>
                  <a:cubicBezTo>
                    <a:pt x="1379" y="0"/>
                    <a:pt x="1374" y="3"/>
                    <a:pt x="1368" y="9"/>
                  </a:cubicBezTo>
                  <a:lnTo>
                    <a:pt x="67" y="1977"/>
                  </a:lnTo>
                  <a:cubicBezTo>
                    <a:pt x="1" y="2010"/>
                    <a:pt x="1" y="2110"/>
                    <a:pt x="1" y="2177"/>
                  </a:cubicBezTo>
                  <a:lnTo>
                    <a:pt x="1" y="2677"/>
                  </a:lnTo>
                  <a:cubicBezTo>
                    <a:pt x="1" y="2809"/>
                    <a:pt x="42" y="2898"/>
                    <a:pt x="76" y="2898"/>
                  </a:cubicBezTo>
                  <a:cubicBezTo>
                    <a:pt x="85" y="2898"/>
                    <a:pt x="94" y="2892"/>
                    <a:pt x="101" y="2878"/>
                  </a:cubicBezTo>
                  <a:lnTo>
                    <a:pt x="1402" y="943"/>
                  </a:lnTo>
                  <a:cubicBezTo>
                    <a:pt x="1435" y="876"/>
                    <a:pt x="1435" y="809"/>
                    <a:pt x="1435" y="709"/>
                  </a:cubicBezTo>
                  <a:lnTo>
                    <a:pt x="1435" y="209"/>
                  </a:lnTo>
                  <a:cubicBezTo>
                    <a:pt x="1435" y="70"/>
                    <a:pt x="1412" y="0"/>
                    <a:pt x="138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3228;p72"/>
            <p:cNvSpPr/>
            <p:nvPr/>
          </p:nvSpPr>
          <p:spPr>
            <a:xfrm>
              <a:off x="7091900" y="3394325"/>
              <a:ext cx="35875" cy="72475"/>
            </a:xfrm>
            <a:custGeom>
              <a:avLst/>
              <a:gdLst/>
              <a:ahLst/>
              <a:cxnLst/>
              <a:rect l="l" t="t" r="r" b="b"/>
              <a:pathLst>
                <a:path w="1435" h="2899" extrusionOk="0">
                  <a:moveTo>
                    <a:pt x="1385" y="1"/>
                  </a:moveTo>
                  <a:cubicBezTo>
                    <a:pt x="1379" y="1"/>
                    <a:pt x="1374" y="3"/>
                    <a:pt x="1368" y="9"/>
                  </a:cubicBezTo>
                  <a:lnTo>
                    <a:pt x="67" y="1977"/>
                  </a:lnTo>
                  <a:cubicBezTo>
                    <a:pt x="1" y="2010"/>
                    <a:pt x="1" y="2111"/>
                    <a:pt x="1" y="2177"/>
                  </a:cubicBezTo>
                  <a:lnTo>
                    <a:pt x="1" y="2678"/>
                  </a:lnTo>
                  <a:cubicBezTo>
                    <a:pt x="1" y="2809"/>
                    <a:pt x="42" y="2899"/>
                    <a:pt x="76" y="2899"/>
                  </a:cubicBezTo>
                  <a:cubicBezTo>
                    <a:pt x="85" y="2899"/>
                    <a:pt x="94" y="2892"/>
                    <a:pt x="101" y="2878"/>
                  </a:cubicBezTo>
                  <a:lnTo>
                    <a:pt x="1402" y="943"/>
                  </a:lnTo>
                  <a:cubicBezTo>
                    <a:pt x="1435" y="876"/>
                    <a:pt x="1435" y="810"/>
                    <a:pt x="1435" y="710"/>
                  </a:cubicBezTo>
                  <a:lnTo>
                    <a:pt x="1435" y="209"/>
                  </a:lnTo>
                  <a:cubicBezTo>
                    <a:pt x="1435" y="70"/>
                    <a:pt x="1412" y="1"/>
                    <a:pt x="138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3229;p72"/>
            <p:cNvSpPr/>
            <p:nvPr/>
          </p:nvSpPr>
          <p:spPr>
            <a:xfrm>
              <a:off x="7091900" y="3448525"/>
              <a:ext cx="35875" cy="72475"/>
            </a:xfrm>
            <a:custGeom>
              <a:avLst/>
              <a:gdLst/>
              <a:ahLst/>
              <a:cxnLst/>
              <a:rect l="l" t="t" r="r" b="b"/>
              <a:pathLst>
                <a:path w="1435" h="2899" extrusionOk="0">
                  <a:moveTo>
                    <a:pt x="1385" y="1"/>
                  </a:moveTo>
                  <a:cubicBezTo>
                    <a:pt x="1379" y="1"/>
                    <a:pt x="1374" y="4"/>
                    <a:pt x="1368" y="9"/>
                  </a:cubicBezTo>
                  <a:lnTo>
                    <a:pt x="67" y="1977"/>
                  </a:lnTo>
                  <a:cubicBezTo>
                    <a:pt x="1" y="2011"/>
                    <a:pt x="1" y="2111"/>
                    <a:pt x="1" y="2177"/>
                  </a:cubicBezTo>
                  <a:lnTo>
                    <a:pt x="1" y="2678"/>
                  </a:lnTo>
                  <a:cubicBezTo>
                    <a:pt x="1" y="2809"/>
                    <a:pt x="42" y="2899"/>
                    <a:pt x="76" y="2899"/>
                  </a:cubicBezTo>
                  <a:cubicBezTo>
                    <a:pt x="85" y="2899"/>
                    <a:pt x="94" y="2892"/>
                    <a:pt x="101" y="2878"/>
                  </a:cubicBezTo>
                  <a:lnTo>
                    <a:pt x="1402" y="943"/>
                  </a:lnTo>
                  <a:cubicBezTo>
                    <a:pt x="1435" y="877"/>
                    <a:pt x="1435" y="810"/>
                    <a:pt x="1435" y="710"/>
                  </a:cubicBezTo>
                  <a:lnTo>
                    <a:pt x="1435" y="209"/>
                  </a:lnTo>
                  <a:cubicBezTo>
                    <a:pt x="1435" y="70"/>
                    <a:pt x="1412" y="1"/>
                    <a:pt x="138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3230;p72"/>
            <p:cNvSpPr/>
            <p:nvPr/>
          </p:nvSpPr>
          <p:spPr>
            <a:xfrm>
              <a:off x="7091900" y="3501900"/>
              <a:ext cx="35875" cy="72175"/>
            </a:xfrm>
            <a:custGeom>
              <a:avLst/>
              <a:gdLst/>
              <a:ahLst/>
              <a:cxnLst/>
              <a:rect l="l" t="t" r="r" b="b"/>
              <a:pathLst>
                <a:path w="1435" h="2887" extrusionOk="0">
                  <a:moveTo>
                    <a:pt x="1385" y="1"/>
                  </a:moveTo>
                  <a:cubicBezTo>
                    <a:pt x="1379" y="1"/>
                    <a:pt x="1374" y="4"/>
                    <a:pt x="1368" y="9"/>
                  </a:cubicBezTo>
                  <a:lnTo>
                    <a:pt x="67" y="1977"/>
                  </a:lnTo>
                  <a:cubicBezTo>
                    <a:pt x="1" y="2011"/>
                    <a:pt x="1" y="2077"/>
                    <a:pt x="1" y="2177"/>
                  </a:cubicBezTo>
                  <a:lnTo>
                    <a:pt x="1" y="2678"/>
                  </a:lnTo>
                  <a:cubicBezTo>
                    <a:pt x="1" y="2817"/>
                    <a:pt x="47" y="2886"/>
                    <a:pt x="82" y="2886"/>
                  </a:cubicBezTo>
                  <a:cubicBezTo>
                    <a:pt x="89" y="2886"/>
                    <a:pt x="95" y="2883"/>
                    <a:pt x="101" y="2878"/>
                  </a:cubicBezTo>
                  <a:lnTo>
                    <a:pt x="1402" y="910"/>
                  </a:lnTo>
                  <a:cubicBezTo>
                    <a:pt x="1435" y="876"/>
                    <a:pt x="1435" y="810"/>
                    <a:pt x="1435" y="710"/>
                  </a:cubicBezTo>
                  <a:lnTo>
                    <a:pt x="1435" y="209"/>
                  </a:lnTo>
                  <a:cubicBezTo>
                    <a:pt x="1435" y="70"/>
                    <a:pt x="1412" y="1"/>
                    <a:pt x="138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3231;p72"/>
            <p:cNvSpPr/>
            <p:nvPr/>
          </p:nvSpPr>
          <p:spPr>
            <a:xfrm>
              <a:off x="7091900" y="3556125"/>
              <a:ext cx="35875" cy="72150"/>
            </a:xfrm>
            <a:custGeom>
              <a:avLst/>
              <a:gdLst/>
              <a:ahLst/>
              <a:cxnLst/>
              <a:rect l="l" t="t" r="r" b="b"/>
              <a:pathLst>
                <a:path w="1435" h="2886" extrusionOk="0">
                  <a:moveTo>
                    <a:pt x="1385" y="0"/>
                  </a:moveTo>
                  <a:cubicBezTo>
                    <a:pt x="1379" y="0"/>
                    <a:pt x="1374" y="3"/>
                    <a:pt x="1368" y="8"/>
                  </a:cubicBezTo>
                  <a:lnTo>
                    <a:pt x="67" y="1976"/>
                  </a:lnTo>
                  <a:cubicBezTo>
                    <a:pt x="1" y="2010"/>
                    <a:pt x="1" y="2076"/>
                    <a:pt x="1" y="2177"/>
                  </a:cubicBezTo>
                  <a:lnTo>
                    <a:pt x="1" y="2677"/>
                  </a:lnTo>
                  <a:cubicBezTo>
                    <a:pt x="1" y="2816"/>
                    <a:pt x="47" y="2885"/>
                    <a:pt x="82" y="2885"/>
                  </a:cubicBezTo>
                  <a:cubicBezTo>
                    <a:pt x="89" y="2885"/>
                    <a:pt x="95" y="2883"/>
                    <a:pt x="101" y="2877"/>
                  </a:cubicBezTo>
                  <a:lnTo>
                    <a:pt x="1402" y="909"/>
                  </a:lnTo>
                  <a:cubicBezTo>
                    <a:pt x="1435" y="876"/>
                    <a:pt x="1435" y="809"/>
                    <a:pt x="1435" y="709"/>
                  </a:cubicBezTo>
                  <a:lnTo>
                    <a:pt x="1435" y="208"/>
                  </a:lnTo>
                  <a:cubicBezTo>
                    <a:pt x="1435" y="70"/>
                    <a:pt x="1412" y="0"/>
                    <a:pt x="138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3232;p72"/>
            <p:cNvSpPr/>
            <p:nvPr/>
          </p:nvSpPr>
          <p:spPr>
            <a:xfrm>
              <a:off x="7091900" y="3867700"/>
              <a:ext cx="35875" cy="72775"/>
            </a:xfrm>
            <a:custGeom>
              <a:avLst/>
              <a:gdLst/>
              <a:ahLst/>
              <a:cxnLst/>
              <a:rect l="l" t="t" r="r" b="b"/>
              <a:pathLst>
                <a:path w="1435" h="2911" extrusionOk="0">
                  <a:moveTo>
                    <a:pt x="76" y="0"/>
                  </a:moveTo>
                  <a:cubicBezTo>
                    <a:pt x="42" y="0"/>
                    <a:pt x="1" y="90"/>
                    <a:pt x="1" y="221"/>
                  </a:cubicBezTo>
                  <a:lnTo>
                    <a:pt x="1" y="721"/>
                  </a:lnTo>
                  <a:cubicBezTo>
                    <a:pt x="1" y="788"/>
                    <a:pt x="1" y="888"/>
                    <a:pt x="67" y="922"/>
                  </a:cubicBezTo>
                  <a:lnTo>
                    <a:pt x="1368" y="2890"/>
                  </a:lnTo>
                  <a:cubicBezTo>
                    <a:pt x="1375" y="2904"/>
                    <a:pt x="1382" y="2911"/>
                    <a:pt x="1389" y="2911"/>
                  </a:cubicBezTo>
                  <a:cubicBezTo>
                    <a:pt x="1414" y="2911"/>
                    <a:pt x="1435" y="2821"/>
                    <a:pt x="1435" y="2690"/>
                  </a:cubicBezTo>
                  <a:lnTo>
                    <a:pt x="1435" y="2189"/>
                  </a:lnTo>
                  <a:cubicBezTo>
                    <a:pt x="1435" y="2089"/>
                    <a:pt x="1435" y="2022"/>
                    <a:pt x="1402" y="1956"/>
                  </a:cubicBezTo>
                  <a:lnTo>
                    <a:pt x="101" y="21"/>
                  </a:lnTo>
                  <a:cubicBezTo>
                    <a:pt x="94" y="7"/>
                    <a:pt x="85" y="0"/>
                    <a:pt x="7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3233;p72"/>
            <p:cNvSpPr/>
            <p:nvPr/>
          </p:nvSpPr>
          <p:spPr>
            <a:xfrm>
              <a:off x="7091900" y="3814625"/>
              <a:ext cx="35875" cy="72125"/>
            </a:xfrm>
            <a:custGeom>
              <a:avLst/>
              <a:gdLst/>
              <a:ahLst/>
              <a:cxnLst/>
              <a:rect l="l" t="t" r="r" b="b"/>
              <a:pathLst>
                <a:path w="1435" h="2885" extrusionOk="0">
                  <a:moveTo>
                    <a:pt x="82" y="1"/>
                  </a:moveTo>
                  <a:cubicBezTo>
                    <a:pt x="47" y="1"/>
                    <a:pt x="1" y="70"/>
                    <a:pt x="1" y="209"/>
                  </a:cubicBezTo>
                  <a:lnTo>
                    <a:pt x="1" y="710"/>
                  </a:lnTo>
                  <a:cubicBezTo>
                    <a:pt x="1" y="810"/>
                    <a:pt x="1" y="876"/>
                    <a:pt x="67" y="910"/>
                  </a:cubicBezTo>
                  <a:lnTo>
                    <a:pt x="1368" y="2878"/>
                  </a:lnTo>
                  <a:cubicBezTo>
                    <a:pt x="1373" y="2882"/>
                    <a:pt x="1377" y="2884"/>
                    <a:pt x="1381" y="2884"/>
                  </a:cubicBezTo>
                  <a:cubicBezTo>
                    <a:pt x="1410" y="2884"/>
                    <a:pt x="1435" y="2794"/>
                    <a:pt x="1435" y="2678"/>
                  </a:cubicBezTo>
                  <a:lnTo>
                    <a:pt x="1435" y="2177"/>
                  </a:lnTo>
                  <a:cubicBezTo>
                    <a:pt x="1435" y="2077"/>
                    <a:pt x="1435" y="2011"/>
                    <a:pt x="1402" y="1977"/>
                  </a:cubicBezTo>
                  <a:lnTo>
                    <a:pt x="101" y="9"/>
                  </a:lnTo>
                  <a:cubicBezTo>
                    <a:pt x="95" y="4"/>
                    <a:pt x="89" y="1"/>
                    <a:pt x="8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3234;p72"/>
            <p:cNvSpPr/>
            <p:nvPr/>
          </p:nvSpPr>
          <p:spPr>
            <a:xfrm>
              <a:off x="7091900" y="3759275"/>
              <a:ext cx="35875" cy="72900"/>
            </a:xfrm>
            <a:custGeom>
              <a:avLst/>
              <a:gdLst/>
              <a:ahLst/>
              <a:cxnLst/>
              <a:rect l="l" t="t" r="r" b="b"/>
              <a:pathLst>
                <a:path w="1435" h="2916" extrusionOk="0">
                  <a:moveTo>
                    <a:pt x="76" y="1"/>
                  </a:moveTo>
                  <a:cubicBezTo>
                    <a:pt x="42" y="1"/>
                    <a:pt x="1" y="91"/>
                    <a:pt x="1" y="222"/>
                  </a:cubicBezTo>
                  <a:lnTo>
                    <a:pt x="1" y="722"/>
                  </a:lnTo>
                  <a:cubicBezTo>
                    <a:pt x="1" y="789"/>
                    <a:pt x="1" y="889"/>
                    <a:pt x="67" y="922"/>
                  </a:cubicBezTo>
                  <a:lnTo>
                    <a:pt x="1368" y="2890"/>
                  </a:lnTo>
                  <a:cubicBezTo>
                    <a:pt x="1377" y="2907"/>
                    <a:pt x="1385" y="2916"/>
                    <a:pt x="1394" y="2916"/>
                  </a:cubicBezTo>
                  <a:cubicBezTo>
                    <a:pt x="1417" y="2916"/>
                    <a:pt x="1435" y="2847"/>
                    <a:pt x="1435" y="2723"/>
                  </a:cubicBezTo>
                  <a:lnTo>
                    <a:pt x="1435" y="2190"/>
                  </a:lnTo>
                  <a:cubicBezTo>
                    <a:pt x="1435" y="2090"/>
                    <a:pt x="1435" y="2023"/>
                    <a:pt x="1402" y="1956"/>
                  </a:cubicBezTo>
                  <a:lnTo>
                    <a:pt x="101" y="22"/>
                  </a:lnTo>
                  <a:cubicBezTo>
                    <a:pt x="94" y="7"/>
                    <a:pt x="85" y="1"/>
                    <a:pt x="7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3235;p72"/>
            <p:cNvSpPr/>
            <p:nvPr/>
          </p:nvSpPr>
          <p:spPr>
            <a:xfrm>
              <a:off x="7091900" y="3706225"/>
              <a:ext cx="35875" cy="72150"/>
            </a:xfrm>
            <a:custGeom>
              <a:avLst/>
              <a:gdLst/>
              <a:ahLst/>
              <a:cxnLst/>
              <a:rect l="l" t="t" r="r" b="b"/>
              <a:pathLst>
                <a:path w="1435" h="2886" extrusionOk="0">
                  <a:moveTo>
                    <a:pt x="82" y="0"/>
                  </a:moveTo>
                  <a:cubicBezTo>
                    <a:pt x="47" y="0"/>
                    <a:pt x="1" y="70"/>
                    <a:pt x="1" y="209"/>
                  </a:cubicBezTo>
                  <a:lnTo>
                    <a:pt x="1" y="709"/>
                  </a:lnTo>
                  <a:cubicBezTo>
                    <a:pt x="1" y="809"/>
                    <a:pt x="1" y="876"/>
                    <a:pt x="67" y="909"/>
                  </a:cubicBezTo>
                  <a:lnTo>
                    <a:pt x="1368" y="2877"/>
                  </a:lnTo>
                  <a:cubicBezTo>
                    <a:pt x="1374" y="2883"/>
                    <a:pt x="1379" y="2886"/>
                    <a:pt x="1385" y="2886"/>
                  </a:cubicBezTo>
                  <a:cubicBezTo>
                    <a:pt x="1412" y="2886"/>
                    <a:pt x="1435" y="2816"/>
                    <a:pt x="1435" y="2677"/>
                  </a:cubicBezTo>
                  <a:lnTo>
                    <a:pt x="1435" y="2177"/>
                  </a:lnTo>
                  <a:cubicBezTo>
                    <a:pt x="1435" y="2077"/>
                    <a:pt x="1435" y="2010"/>
                    <a:pt x="1402" y="1977"/>
                  </a:cubicBezTo>
                  <a:lnTo>
                    <a:pt x="101" y="9"/>
                  </a:lnTo>
                  <a:cubicBezTo>
                    <a:pt x="95" y="3"/>
                    <a:pt x="89" y="0"/>
                    <a:pt x="8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3236;p72"/>
            <p:cNvSpPr/>
            <p:nvPr/>
          </p:nvSpPr>
          <p:spPr>
            <a:xfrm>
              <a:off x="7091900" y="3651700"/>
              <a:ext cx="35875" cy="73125"/>
            </a:xfrm>
            <a:custGeom>
              <a:avLst/>
              <a:gdLst/>
              <a:ahLst/>
              <a:cxnLst/>
              <a:rect l="l" t="t" r="r" b="b"/>
              <a:pathLst>
                <a:path w="1435" h="2925" extrusionOk="0">
                  <a:moveTo>
                    <a:pt x="76" y="1"/>
                  </a:moveTo>
                  <a:cubicBezTo>
                    <a:pt x="42" y="1"/>
                    <a:pt x="1" y="90"/>
                    <a:pt x="1" y="222"/>
                  </a:cubicBezTo>
                  <a:lnTo>
                    <a:pt x="1" y="722"/>
                  </a:lnTo>
                  <a:cubicBezTo>
                    <a:pt x="1" y="822"/>
                    <a:pt x="1" y="889"/>
                    <a:pt x="67" y="922"/>
                  </a:cubicBezTo>
                  <a:lnTo>
                    <a:pt x="1368" y="2890"/>
                  </a:lnTo>
                  <a:cubicBezTo>
                    <a:pt x="1376" y="2914"/>
                    <a:pt x="1384" y="2925"/>
                    <a:pt x="1392" y="2925"/>
                  </a:cubicBezTo>
                  <a:cubicBezTo>
                    <a:pt x="1416" y="2925"/>
                    <a:pt x="1435" y="2817"/>
                    <a:pt x="1435" y="2690"/>
                  </a:cubicBezTo>
                  <a:lnTo>
                    <a:pt x="1435" y="2190"/>
                  </a:lnTo>
                  <a:cubicBezTo>
                    <a:pt x="1435" y="2090"/>
                    <a:pt x="1435" y="2023"/>
                    <a:pt x="1402" y="1990"/>
                  </a:cubicBezTo>
                  <a:lnTo>
                    <a:pt x="101" y="21"/>
                  </a:lnTo>
                  <a:cubicBezTo>
                    <a:pt x="94" y="7"/>
                    <a:pt x="85" y="1"/>
                    <a:pt x="7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3237;p72"/>
            <p:cNvSpPr/>
            <p:nvPr/>
          </p:nvSpPr>
          <p:spPr>
            <a:xfrm>
              <a:off x="7111075" y="3614700"/>
              <a:ext cx="17550" cy="50900"/>
            </a:xfrm>
            <a:custGeom>
              <a:avLst/>
              <a:gdLst/>
              <a:ahLst/>
              <a:cxnLst/>
              <a:rect l="l" t="t" r="r" b="b"/>
              <a:pathLst>
                <a:path w="702" h="2036" extrusionOk="0">
                  <a:moveTo>
                    <a:pt x="701" y="0"/>
                  </a:moveTo>
                  <a:lnTo>
                    <a:pt x="1" y="1001"/>
                  </a:lnTo>
                  <a:lnTo>
                    <a:pt x="701" y="2035"/>
                  </a:lnTo>
                  <a:lnTo>
                    <a:pt x="70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3238;p72"/>
            <p:cNvSpPr/>
            <p:nvPr/>
          </p:nvSpPr>
          <p:spPr>
            <a:xfrm>
              <a:off x="7103575" y="3961600"/>
              <a:ext cx="25875" cy="255225"/>
            </a:xfrm>
            <a:custGeom>
              <a:avLst/>
              <a:gdLst/>
              <a:ahLst/>
              <a:cxnLst/>
              <a:rect l="l" t="t" r="r" b="b"/>
              <a:pathLst>
                <a:path w="1035" h="10209" extrusionOk="0">
                  <a:moveTo>
                    <a:pt x="1035" y="1"/>
                  </a:moveTo>
                  <a:lnTo>
                    <a:pt x="434" y="268"/>
                  </a:lnTo>
                  <a:cubicBezTo>
                    <a:pt x="167" y="335"/>
                    <a:pt x="1" y="601"/>
                    <a:pt x="1" y="835"/>
                  </a:cubicBezTo>
                  <a:lnTo>
                    <a:pt x="1" y="9007"/>
                  </a:lnTo>
                  <a:cubicBezTo>
                    <a:pt x="1" y="9641"/>
                    <a:pt x="468" y="10142"/>
                    <a:pt x="1035" y="10208"/>
                  </a:cubicBezTo>
                  <a:lnTo>
                    <a:pt x="10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3239;p72"/>
            <p:cNvSpPr/>
            <p:nvPr/>
          </p:nvSpPr>
          <p:spPr>
            <a:xfrm>
              <a:off x="7090225" y="3986625"/>
              <a:ext cx="31725" cy="207675"/>
            </a:xfrm>
            <a:custGeom>
              <a:avLst/>
              <a:gdLst/>
              <a:ahLst/>
              <a:cxnLst/>
              <a:rect l="l" t="t" r="r" b="b"/>
              <a:pathLst>
                <a:path w="1269" h="8307" extrusionOk="0">
                  <a:moveTo>
                    <a:pt x="501" y="1"/>
                  </a:moveTo>
                  <a:cubicBezTo>
                    <a:pt x="201" y="1"/>
                    <a:pt x="1" y="201"/>
                    <a:pt x="1" y="501"/>
                  </a:cubicBezTo>
                  <a:lnTo>
                    <a:pt x="1" y="7806"/>
                  </a:lnTo>
                  <a:cubicBezTo>
                    <a:pt x="1" y="8106"/>
                    <a:pt x="201" y="8307"/>
                    <a:pt x="501" y="8307"/>
                  </a:cubicBezTo>
                  <a:lnTo>
                    <a:pt x="1268" y="8307"/>
                  </a:lnTo>
                  <a:lnTo>
                    <a:pt x="126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3240;p72"/>
            <p:cNvSpPr/>
            <p:nvPr/>
          </p:nvSpPr>
          <p:spPr>
            <a:xfrm>
              <a:off x="7090225" y="4145900"/>
              <a:ext cx="31725" cy="48400"/>
            </a:xfrm>
            <a:custGeom>
              <a:avLst/>
              <a:gdLst/>
              <a:ahLst/>
              <a:cxnLst/>
              <a:rect l="l" t="t" r="r" b="b"/>
              <a:pathLst>
                <a:path w="1269" h="1936" extrusionOk="0">
                  <a:moveTo>
                    <a:pt x="1" y="1"/>
                  </a:moveTo>
                  <a:lnTo>
                    <a:pt x="1" y="1435"/>
                  </a:lnTo>
                  <a:cubicBezTo>
                    <a:pt x="1" y="1702"/>
                    <a:pt x="201" y="1936"/>
                    <a:pt x="501" y="1936"/>
                  </a:cubicBezTo>
                  <a:lnTo>
                    <a:pt x="1268" y="1936"/>
                  </a:lnTo>
                  <a:lnTo>
                    <a:pt x="126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3241;p72"/>
            <p:cNvSpPr/>
            <p:nvPr/>
          </p:nvSpPr>
          <p:spPr>
            <a:xfrm>
              <a:off x="7103575" y="3063475"/>
              <a:ext cx="25875" cy="255200"/>
            </a:xfrm>
            <a:custGeom>
              <a:avLst/>
              <a:gdLst/>
              <a:ahLst/>
              <a:cxnLst/>
              <a:rect l="l" t="t" r="r" b="b"/>
              <a:pathLst>
                <a:path w="1035" h="10208" extrusionOk="0">
                  <a:moveTo>
                    <a:pt x="1035" y="0"/>
                  </a:moveTo>
                  <a:cubicBezTo>
                    <a:pt x="468" y="67"/>
                    <a:pt x="1" y="567"/>
                    <a:pt x="1" y="1201"/>
                  </a:cubicBezTo>
                  <a:lnTo>
                    <a:pt x="1" y="9374"/>
                  </a:lnTo>
                  <a:cubicBezTo>
                    <a:pt x="1" y="9607"/>
                    <a:pt x="167" y="9874"/>
                    <a:pt x="434" y="9941"/>
                  </a:cubicBezTo>
                  <a:lnTo>
                    <a:pt x="1035" y="10208"/>
                  </a:lnTo>
                  <a:lnTo>
                    <a:pt x="103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3242;p72"/>
            <p:cNvSpPr/>
            <p:nvPr/>
          </p:nvSpPr>
          <p:spPr>
            <a:xfrm>
              <a:off x="7090225" y="3085975"/>
              <a:ext cx="31725" cy="207675"/>
            </a:xfrm>
            <a:custGeom>
              <a:avLst/>
              <a:gdLst/>
              <a:ahLst/>
              <a:cxnLst/>
              <a:rect l="l" t="t" r="r" b="b"/>
              <a:pathLst>
                <a:path w="1269" h="8307" extrusionOk="0">
                  <a:moveTo>
                    <a:pt x="501" y="1"/>
                  </a:moveTo>
                  <a:cubicBezTo>
                    <a:pt x="201" y="1"/>
                    <a:pt x="1" y="201"/>
                    <a:pt x="1" y="501"/>
                  </a:cubicBezTo>
                  <a:lnTo>
                    <a:pt x="1" y="7806"/>
                  </a:lnTo>
                  <a:cubicBezTo>
                    <a:pt x="1" y="8073"/>
                    <a:pt x="201" y="8307"/>
                    <a:pt x="501" y="8307"/>
                  </a:cubicBezTo>
                  <a:lnTo>
                    <a:pt x="1268" y="8307"/>
                  </a:lnTo>
                  <a:lnTo>
                    <a:pt x="126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3243;p72"/>
            <p:cNvSpPr/>
            <p:nvPr/>
          </p:nvSpPr>
          <p:spPr>
            <a:xfrm>
              <a:off x="7090225" y="3085975"/>
              <a:ext cx="31725" cy="47575"/>
            </a:xfrm>
            <a:custGeom>
              <a:avLst/>
              <a:gdLst/>
              <a:ahLst/>
              <a:cxnLst/>
              <a:rect l="l" t="t" r="r" b="b"/>
              <a:pathLst>
                <a:path w="1269" h="1903" extrusionOk="0">
                  <a:moveTo>
                    <a:pt x="501" y="1"/>
                  </a:moveTo>
                  <a:cubicBezTo>
                    <a:pt x="201" y="1"/>
                    <a:pt x="1" y="201"/>
                    <a:pt x="1" y="501"/>
                  </a:cubicBezTo>
                  <a:lnTo>
                    <a:pt x="1" y="1902"/>
                  </a:lnTo>
                  <a:lnTo>
                    <a:pt x="1268" y="1902"/>
                  </a:lnTo>
                  <a:lnTo>
                    <a:pt x="126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3244;p72"/>
            <p:cNvSpPr/>
            <p:nvPr/>
          </p:nvSpPr>
          <p:spPr>
            <a:xfrm>
              <a:off x="7226175" y="3705600"/>
              <a:ext cx="748875" cy="504550"/>
            </a:xfrm>
            <a:custGeom>
              <a:avLst/>
              <a:gdLst/>
              <a:ahLst/>
              <a:cxnLst/>
              <a:rect l="l" t="t" r="r" b="b"/>
              <a:pathLst>
                <a:path w="29955" h="20182" extrusionOk="0">
                  <a:moveTo>
                    <a:pt x="33" y="0"/>
                  </a:moveTo>
                  <a:lnTo>
                    <a:pt x="0" y="17246"/>
                  </a:lnTo>
                  <a:lnTo>
                    <a:pt x="29955" y="20181"/>
                  </a:lnTo>
                  <a:lnTo>
                    <a:pt x="29955" y="20181"/>
                  </a:lnTo>
                  <a:lnTo>
                    <a:pt x="27620" y="234"/>
                  </a:lnTo>
                  <a:lnTo>
                    <a:pt x="3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3245;p72"/>
            <p:cNvSpPr/>
            <p:nvPr/>
          </p:nvSpPr>
          <p:spPr>
            <a:xfrm>
              <a:off x="7226175" y="3070150"/>
              <a:ext cx="748875" cy="504550"/>
            </a:xfrm>
            <a:custGeom>
              <a:avLst/>
              <a:gdLst/>
              <a:ahLst/>
              <a:cxnLst/>
              <a:rect l="l" t="t" r="r" b="b"/>
              <a:pathLst>
                <a:path w="29955" h="20182" extrusionOk="0">
                  <a:moveTo>
                    <a:pt x="29955" y="0"/>
                  </a:moveTo>
                  <a:lnTo>
                    <a:pt x="0" y="2936"/>
                  </a:lnTo>
                  <a:lnTo>
                    <a:pt x="33" y="20181"/>
                  </a:lnTo>
                  <a:lnTo>
                    <a:pt x="27620" y="19948"/>
                  </a:lnTo>
                  <a:lnTo>
                    <a:pt x="299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3246;p72"/>
            <p:cNvSpPr/>
            <p:nvPr/>
          </p:nvSpPr>
          <p:spPr>
            <a:xfrm>
              <a:off x="7175300" y="3043450"/>
              <a:ext cx="78400" cy="1196725"/>
            </a:xfrm>
            <a:custGeom>
              <a:avLst/>
              <a:gdLst/>
              <a:ahLst/>
              <a:cxnLst/>
              <a:rect l="l" t="t" r="r" b="b"/>
              <a:pathLst>
                <a:path w="3136" h="47869" extrusionOk="0">
                  <a:moveTo>
                    <a:pt x="934" y="1"/>
                  </a:moveTo>
                  <a:lnTo>
                    <a:pt x="0" y="23918"/>
                  </a:lnTo>
                  <a:lnTo>
                    <a:pt x="934" y="47868"/>
                  </a:lnTo>
                  <a:lnTo>
                    <a:pt x="934" y="47368"/>
                  </a:lnTo>
                  <a:lnTo>
                    <a:pt x="2035" y="43865"/>
                  </a:lnTo>
                  <a:lnTo>
                    <a:pt x="2636" y="43532"/>
                  </a:lnTo>
                  <a:cubicBezTo>
                    <a:pt x="2969" y="43365"/>
                    <a:pt x="3136" y="43031"/>
                    <a:pt x="3136" y="42631"/>
                  </a:cubicBezTo>
                  <a:lnTo>
                    <a:pt x="3136" y="27854"/>
                  </a:lnTo>
                  <a:cubicBezTo>
                    <a:pt x="3136" y="27520"/>
                    <a:pt x="2969" y="27187"/>
                    <a:pt x="2702" y="27020"/>
                  </a:cubicBezTo>
                  <a:lnTo>
                    <a:pt x="2068" y="26620"/>
                  </a:lnTo>
                  <a:lnTo>
                    <a:pt x="2068" y="24452"/>
                  </a:lnTo>
                  <a:lnTo>
                    <a:pt x="2068" y="23351"/>
                  </a:lnTo>
                  <a:lnTo>
                    <a:pt x="2068" y="21216"/>
                  </a:lnTo>
                  <a:lnTo>
                    <a:pt x="2702" y="20849"/>
                  </a:lnTo>
                  <a:cubicBezTo>
                    <a:pt x="2969" y="20682"/>
                    <a:pt x="3136" y="20349"/>
                    <a:pt x="3136" y="20015"/>
                  </a:cubicBezTo>
                  <a:lnTo>
                    <a:pt x="3136" y="5204"/>
                  </a:lnTo>
                  <a:cubicBezTo>
                    <a:pt x="3136" y="4837"/>
                    <a:pt x="2936" y="4504"/>
                    <a:pt x="2636" y="4337"/>
                  </a:cubicBezTo>
                  <a:lnTo>
                    <a:pt x="2035" y="4004"/>
                  </a:lnTo>
                  <a:lnTo>
                    <a:pt x="1101" y="668"/>
                  </a:lnTo>
                  <a:lnTo>
                    <a:pt x="93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3247;p72"/>
            <p:cNvSpPr/>
            <p:nvPr/>
          </p:nvSpPr>
          <p:spPr>
            <a:xfrm>
              <a:off x="7916650" y="3065975"/>
              <a:ext cx="1316800" cy="1150000"/>
            </a:xfrm>
            <a:custGeom>
              <a:avLst/>
              <a:gdLst/>
              <a:ahLst/>
              <a:cxnLst/>
              <a:rect l="l" t="t" r="r" b="b"/>
              <a:pathLst>
                <a:path w="52672" h="46000" extrusionOk="0">
                  <a:moveTo>
                    <a:pt x="3303" y="0"/>
                  </a:moveTo>
                  <a:cubicBezTo>
                    <a:pt x="1502" y="0"/>
                    <a:pt x="1" y="1468"/>
                    <a:pt x="1" y="3303"/>
                  </a:cubicBezTo>
                  <a:lnTo>
                    <a:pt x="1" y="42698"/>
                  </a:lnTo>
                  <a:cubicBezTo>
                    <a:pt x="1" y="44499"/>
                    <a:pt x="1469" y="46000"/>
                    <a:pt x="3303" y="46000"/>
                  </a:cubicBezTo>
                  <a:lnTo>
                    <a:pt x="49369" y="46000"/>
                  </a:lnTo>
                  <a:cubicBezTo>
                    <a:pt x="51171" y="46000"/>
                    <a:pt x="52672" y="44532"/>
                    <a:pt x="52672" y="42698"/>
                  </a:cubicBezTo>
                  <a:lnTo>
                    <a:pt x="52672" y="3303"/>
                  </a:lnTo>
                  <a:cubicBezTo>
                    <a:pt x="52638" y="1468"/>
                    <a:pt x="51171" y="0"/>
                    <a:pt x="4936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3248;p72"/>
            <p:cNvSpPr/>
            <p:nvPr/>
          </p:nvSpPr>
          <p:spPr>
            <a:xfrm>
              <a:off x="8136825" y="3246925"/>
              <a:ext cx="1003225" cy="785600"/>
            </a:xfrm>
            <a:custGeom>
              <a:avLst/>
              <a:gdLst/>
              <a:ahLst/>
              <a:cxnLst/>
              <a:rect l="l" t="t" r="r" b="b"/>
              <a:pathLst>
                <a:path w="40129" h="31424" extrusionOk="0">
                  <a:moveTo>
                    <a:pt x="2635" y="1"/>
                  </a:moveTo>
                  <a:cubicBezTo>
                    <a:pt x="1168" y="1"/>
                    <a:pt x="0" y="1168"/>
                    <a:pt x="0" y="2603"/>
                  </a:cubicBezTo>
                  <a:lnTo>
                    <a:pt x="0" y="28788"/>
                  </a:lnTo>
                  <a:cubicBezTo>
                    <a:pt x="0" y="30256"/>
                    <a:pt x="1168" y="31423"/>
                    <a:pt x="2635" y="31423"/>
                  </a:cubicBezTo>
                  <a:lnTo>
                    <a:pt x="37494" y="31423"/>
                  </a:lnTo>
                  <a:cubicBezTo>
                    <a:pt x="38961" y="31423"/>
                    <a:pt x="40095" y="30256"/>
                    <a:pt x="40095" y="28788"/>
                  </a:cubicBezTo>
                  <a:lnTo>
                    <a:pt x="40095" y="2603"/>
                  </a:lnTo>
                  <a:cubicBezTo>
                    <a:pt x="40129" y="1135"/>
                    <a:pt x="38961" y="1"/>
                    <a:pt x="374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3249;p72"/>
            <p:cNvSpPr/>
            <p:nvPr/>
          </p:nvSpPr>
          <p:spPr>
            <a:xfrm>
              <a:off x="7957525" y="4061675"/>
              <a:ext cx="1115825" cy="198500"/>
            </a:xfrm>
            <a:custGeom>
              <a:avLst/>
              <a:gdLst/>
              <a:ahLst/>
              <a:cxnLst/>
              <a:rect l="l" t="t" r="r" b="b"/>
              <a:pathLst>
                <a:path w="44633" h="7940" extrusionOk="0">
                  <a:moveTo>
                    <a:pt x="8873" y="1"/>
                  </a:moveTo>
                  <a:lnTo>
                    <a:pt x="0" y="7940"/>
                  </a:lnTo>
                  <a:lnTo>
                    <a:pt x="44632" y="7806"/>
                  </a:lnTo>
                  <a:lnTo>
                    <a:pt x="44632" y="6139"/>
                  </a:lnTo>
                  <a:lnTo>
                    <a:pt x="34492" y="6139"/>
                  </a:lnTo>
                  <a:cubicBezTo>
                    <a:pt x="33157" y="6139"/>
                    <a:pt x="32057" y="5138"/>
                    <a:pt x="31890" y="3804"/>
                  </a:cubicBezTo>
                  <a:lnTo>
                    <a:pt x="3148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3250;p72"/>
            <p:cNvSpPr/>
            <p:nvPr/>
          </p:nvSpPr>
          <p:spPr>
            <a:xfrm>
              <a:off x="7957525" y="3020100"/>
              <a:ext cx="1115825" cy="198500"/>
            </a:xfrm>
            <a:custGeom>
              <a:avLst/>
              <a:gdLst/>
              <a:ahLst/>
              <a:cxnLst/>
              <a:rect l="l" t="t" r="r" b="b"/>
              <a:pathLst>
                <a:path w="44633" h="7940" extrusionOk="0">
                  <a:moveTo>
                    <a:pt x="0" y="1"/>
                  </a:moveTo>
                  <a:lnTo>
                    <a:pt x="8873" y="7940"/>
                  </a:lnTo>
                  <a:lnTo>
                    <a:pt x="31489" y="7940"/>
                  </a:lnTo>
                  <a:lnTo>
                    <a:pt x="31890" y="4137"/>
                  </a:lnTo>
                  <a:cubicBezTo>
                    <a:pt x="32057" y="2803"/>
                    <a:pt x="33157" y="1802"/>
                    <a:pt x="34492" y="1802"/>
                  </a:cubicBezTo>
                  <a:lnTo>
                    <a:pt x="44632" y="1802"/>
                  </a:lnTo>
                  <a:lnTo>
                    <a:pt x="44632" y="134"/>
                  </a:ln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3251;p72"/>
            <p:cNvSpPr/>
            <p:nvPr/>
          </p:nvSpPr>
          <p:spPr>
            <a:xfrm>
              <a:off x="7980875" y="3001750"/>
              <a:ext cx="1888875" cy="221850"/>
            </a:xfrm>
            <a:custGeom>
              <a:avLst/>
              <a:gdLst/>
              <a:ahLst/>
              <a:cxnLst/>
              <a:rect l="l" t="t" r="r" b="b"/>
              <a:pathLst>
                <a:path w="75555" h="8874" extrusionOk="0">
                  <a:moveTo>
                    <a:pt x="1702" y="1"/>
                  </a:moveTo>
                  <a:lnTo>
                    <a:pt x="1702" y="1635"/>
                  </a:lnTo>
                  <a:lnTo>
                    <a:pt x="0" y="1635"/>
                  </a:lnTo>
                  <a:lnTo>
                    <a:pt x="0" y="2069"/>
                  </a:lnTo>
                  <a:lnTo>
                    <a:pt x="1868" y="2069"/>
                  </a:lnTo>
                  <a:lnTo>
                    <a:pt x="8773" y="8640"/>
                  </a:lnTo>
                  <a:lnTo>
                    <a:pt x="9407" y="8640"/>
                  </a:lnTo>
                  <a:lnTo>
                    <a:pt x="2502" y="2069"/>
                  </a:lnTo>
                  <a:lnTo>
                    <a:pt x="29188" y="2069"/>
                  </a:lnTo>
                  <a:lnTo>
                    <a:pt x="28421" y="8874"/>
                  </a:lnTo>
                  <a:lnTo>
                    <a:pt x="29088" y="8874"/>
                  </a:lnTo>
                  <a:lnTo>
                    <a:pt x="29888" y="2069"/>
                  </a:lnTo>
                  <a:lnTo>
                    <a:pt x="75554" y="2069"/>
                  </a:lnTo>
                  <a:lnTo>
                    <a:pt x="75554" y="1635"/>
                  </a:lnTo>
                  <a:lnTo>
                    <a:pt x="29888" y="1635"/>
                  </a:lnTo>
                  <a:lnTo>
                    <a:pt x="29888" y="1"/>
                  </a:lnTo>
                  <a:lnTo>
                    <a:pt x="29221" y="1"/>
                  </a:lnTo>
                  <a:lnTo>
                    <a:pt x="29221" y="1635"/>
                  </a:lnTo>
                  <a:lnTo>
                    <a:pt x="2502" y="1635"/>
                  </a:lnTo>
                  <a:lnTo>
                    <a:pt x="250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3252;p72"/>
            <p:cNvSpPr/>
            <p:nvPr/>
          </p:nvSpPr>
          <p:spPr>
            <a:xfrm>
              <a:off x="8518750" y="3010100"/>
              <a:ext cx="172650" cy="19200"/>
            </a:xfrm>
            <a:custGeom>
              <a:avLst/>
              <a:gdLst/>
              <a:ahLst/>
              <a:cxnLst/>
              <a:rect l="l" t="t" r="r" b="b"/>
              <a:pathLst>
                <a:path w="6906" h="768" extrusionOk="0">
                  <a:moveTo>
                    <a:pt x="401" y="0"/>
                  </a:moveTo>
                  <a:cubicBezTo>
                    <a:pt x="167" y="0"/>
                    <a:pt x="1" y="67"/>
                    <a:pt x="1" y="167"/>
                  </a:cubicBezTo>
                  <a:lnTo>
                    <a:pt x="1" y="601"/>
                  </a:lnTo>
                  <a:cubicBezTo>
                    <a:pt x="1" y="701"/>
                    <a:pt x="201" y="768"/>
                    <a:pt x="401" y="768"/>
                  </a:cubicBezTo>
                  <a:lnTo>
                    <a:pt x="6505" y="768"/>
                  </a:lnTo>
                  <a:cubicBezTo>
                    <a:pt x="6739" y="768"/>
                    <a:pt x="6906" y="701"/>
                    <a:pt x="6906" y="601"/>
                  </a:cubicBezTo>
                  <a:lnTo>
                    <a:pt x="6906" y="167"/>
                  </a:lnTo>
                  <a:cubicBezTo>
                    <a:pt x="6906" y="34"/>
                    <a:pt x="6739" y="0"/>
                    <a:pt x="650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3253;p72"/>
            <p:cNvSpPr/>
            <p:nvPr/>
          </p:nvSpPr>
          <p:spPr>
            <a:xfrm>
              <a:off x="7980875" y="4056675"/>
              <a:ext cx="1888875" cy="221850"/>
            </a:xfrm>
            <a:custGeom>
              <a:avLst/>
              <a:gdLst/>
              <a:ahLst/>
              <a:cxnLst/>
              <a:rect l="l" t="t" r="r" b="b"/>
              <a:pathLst>
                <a:path w="75555" h="8874" extrusionOk="0">
                  <a:moveTo>
                    <a:pt x="28421" y="1"/>
                  </a:moveTo>
                  <a:lnTo>
                    <a:pt x="29188" y="6806"/>
                  </a:lnTo>
                  <a:lnTo>
                    <a:pt x="2502" y="6806"/>
                  </a:lnTo>
                  <a:lnTo>
                    <a:pt x="9407" y="234"/>
                  </a:lnTo>
                  <a:lnTo>
                    <a:pt x="8773" y="234"/>
                  </a:lnTo>
                  <a:lnTo>
                    <a:pt x="1868" y="6806"/>
                  </a:lnTo>
                  <a:lnTo>
                    <a:pt x="0" y="6806"/>
                  </a:lnTo>
                  <a:lnTo>
                    <a:pt x="0" y="7239"/>
                  </a:lnTo>
                  <a:lnTo>
                    <a:pt x="1702" y="7239"/>
                  </a:lnTo>
                  <a:lnTo>
                    <a:pt x="1702" y="8874"/>
                  </a:lnTo>
                  <a:lnTo>
                    <a:pt x="2502" y="8874"/>
                  </a:lnTo>
                  <a:lnTo>
                    <a:pt x="2502" y="7239"/>
                  </a:lnTo>
                  <a:lnTo>
                    <a:pt x="29221" y="7239"/>
                  </a:lnTo>
                  <a:lnTo>
                    <a:pt x="29221" y="8874"/>
                  </a:lnTo>
                  <a:lnTo>
                    <a:pt x="29888" y="8874"/>
                  </a:lnTo>
                  <a:lnTo>
                    <a:pt x="29888" y="7239"/>
                  </a:lnTo>
                  <a:lnTo>
                    <a:pt x="75554" y="7239"/>
                  </a:lnTo>
                  <a:lnTo>
                    <a:pt x="75554" y="6806"/>
                  </a:lnTo>
                  <a:lnTo>
                    <a:pt x="29888" y="6806"/>
                  </a:lnTo>
                  <a:lnTo>
                    <a:pt x="2908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3254;p72"/>
            <p:cNvSpPr/>
            <p:nvPr/>
          </p:nvSpPr>
          <p:spPr>
            <a:xfrm>
              <a:off x="8518750" y="4250150"/>
              <a:ext cx="172650" cy="20050"/>
            </a:xfrm>
            <a:custGeom>
              <a:avLst/>
              <a:gdLst/>
              <a:ahLst/>
              <a:cxnLst/>
              <a:rect l="l" t="t" r="r" b="b"/>
              <a:pathLst>
                <a:path w="6906" h="802" extrusionOk="0">
                  <a:moveTo>
                    <a:pt x="401" y="1"/>
                  </a:moveTo>
                  <a:cubicBezTo>
                    <a:pt x="201" y="1"/>
                    <a:pt x="1" y="101"/>
                    <a:pt x="1" y="167"/>
                  </a:cubicBezTo>
                  <a:lnTo>
                    <a:pt x="1" y="634"/>
                  </a:lnTo>
                  <a:cubicBezTo>
                    <a:pt x="1" y="734"/>
                    <a:pt x="167" y="801"/>
                    <a:pt x="401" y="801"/>
                  </a:cubicBezTo>
                  <a:lnTo>
                    <a:pt x="6505" y="801"/>
                  </a:lnTo>
                  <a:cubicBezTo>
                    <a:pt x="6739" y="801"/>
                    <a:pt x="6906" y="768"/>
                    <a:pt x="6906" y="634"/>
                  </a:cubicBezTo>
                  <a:lnTo>
                    <a:pt x="6906" y="167"/>
                  </a:lnTo>
                  <a:cubicBezTo>
                    <a:pt x="6906" y="101"/>
                    <a:pt x="6739" y="1"/>
                    <a:pt x="65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3255;p72"/>
            <p:cNvSpPr/>
            <p:nvPr/>
          </p:nvSpPr>
          <p:spPr>
            <a:xfrm>
              <a:off x="8804800" y="3111000"/>
              <a:ext cx="352775" cy="95100"/>
            </a:xfrm>
            <a:custGeom>
              <a:avLst/>
              <a:gdLst/>
              <a:ahLst/>
              <a:cxnLst/>
              <a:rect l="l" t="t" r="r" b="b"/>
              <a:pathLst>
                <a:path w="14111" h="3804" extrusionOk="0">
                  <a:moveTo>
                    <a:pt x="1468" y="1"/>
                  </a:moveTo>
                  <a:cubicBezTo>
                    <a:pt x="834" y="1"/>
                    <a:pt x="334" y="468"/>
                    <a:pt x="267" y="1101"/>
                  </a:cubicBezTo>
                  <a:lnTo>
                    <a:pt x="0" y="3303"/>
                  </a:lnTo>
                  <a:cubicBezTo>
                    <a:pt x="0" y="3536"/>
                    <a:pt x="200" y="3803"/>
                    <a:pt x="467" y="3803"/>
                  </a:cubicBezTo>
                  <a:lnTo>
                    <a:pt x="12309" y="3803"/>
                  </a:lnTo>
                  <a:cubicBezTo>
                    <a:pt x="12809" y="3737"/>
                    <a:pt x="13243" y="3403"/>
                    <a:pt x="13376" y="2903"/>
                  </a:cubicBezTo>
                  <a:lnTo>
                    <a:pt x="13910" y="1368"/>
                  </a:lnTo>
                  <a:cubicBezTo>
                    <a:pt x="14110" y="701"/>
                    <a:pt x="13610" y="34"/>
                    <a:pt x="129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3256;p72"/>
            <p:cNvSpPr/>
            <p:nvPr/>
          </p:nvSpPr>
          <p:spPr>
            <a:xfrm>
              <a:off x="8131800" y="3081825"/>
              <a:ext cx="541250" cy="124275"/>
            </a:xfrm>
            <a:custGeom>
              <a:avLst/>
              <a:gdLst/>
              <a:ahLst/>
              <a:cxnLst/>
              <a:rect l="l" t="t" r="r" b="b"/>
              <a:pathLst>
                <a:path w="21650" h="4971" extrusionOk="0">
                  <a:moveTo>
                    <a:pt x="535" y="0"/>
                  </a:moveTo>
                  <a:cubicBezTo>
                    <a:pt x="168" y="0"/>
                    <a:pt x="1" y="434"/>
                    <a:pt x="201" y="701"/>
                  </a:cubicBezTo>
                  <a:lnTo>
                    <a:pt x="2536" y="3636"/>
                  </a:lnTo>
                  <a:cubicBezTo>
                    <a:pt x="3203" y="4470"/>
                    <a:pt x="4204" y="4970"/>
                    <a:pt x="5305" y="4970"/>
                  </a:cubicBezTo>
                  <a:lnTo>
                    <a:pt x="20315" y="4970"/>
                  </a:lnTo>
                  <a:cubicBezTo>
                    <a:pt x="20849" y="4970"/>
                    <a:pt x="21316" y="4537"/>
                    <a:pt x="21350" y="4003"/>
                  </a:cubicBezTo>
                  <a:lnTo>
                    <a:pt x="21583" y="967"/>
                  </a:lnTo>
                  <a:cubicBezTo>
                    <a:pt x="21650" y="467"/>
                    <a:pt x="21216" y="33"/>
                    <a:pt x="207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3257;p72"/>
            <p:cNvSpPr/>
            <p:nvPr/>
          </p:nvSpPr>
          <p:spPr>
            <a:xfrm>
              <a:off x="8803950" y="4073350"/>
              <a:ext cx="353625" cy="95100"/>
            </a:xfrm>
            <a:custGeom>
              <a:avLst/>
              <a:gdLst/>
              <a:ahLst/>
              <a:cxnLst/>
              <a:rect l="l" t="t" r="r" b="b"/>
              <a:pathLst>
                <a:path w="14145" h="3804" extrusionOk="0">
                  <a:moveTo>
                    <a:pt x="501" y="1"/>
                  </a:moveTo>
                  <a:cubicBezTo>
                    <a:pt x="201" y="1"/>
                    <a:pt x="1" y="234"/>
                    <a:pt x="34" y="501"/>
                  </a:cubicBezTo>
                  <a:lnTo>
                    <a:pt x="301" y="2703"/>
                  </a:lnTo>
                  <a:cubicBezTo>
                    <a:pt x="368" y="3337"/>
                    <a:pt x="868" y="3804"/>
                    <a:pt x="1502" y="3804"/>
                  </a:cubicBezTo>
                  <a:lnTo>
                    <a:pt x="12977" y="3804"/>
                  </a:lnTo>
                  <a:cubicBezTo>
                    <a:pt x="13644" y="3804"/>
                    <a:pt x="14144" y="3136"/>
                    <a:pt x="13944" y="2403"/>
                  </a:cubicBezTo>
                  <a:lnTo>
                    <a:pt x="13444" y="868"/>
                  </a:lnTo>
                  <a:cubicBezTo>
                    <a:pt x="13277" y="334"/>
                    <a:pt x="12777" y="1"/>
                    <a:pt x="122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3258;p72"/>
            <p:cNvSpPr/>
            <p:nvPr/>
          </p:nvSpPr>
          <p:spPr>
            <a:xfrm>
              <a:off x="8130975" y="4073350"/>
              <a:ext cx="542075" cy="124300"/>
            </a:xfrm>
            <a:custGeom>
              <a:avLst/>
              <a:gdLst/>
              <a:ahLst/>
              <a:cxnLst/>
              <a:rect l="l" t="t" r="r" b="b"/>
              <a:pathLst>
                <a:path w="21683" h="4972" extrusionOk="0">
                  <a:moveTo>
                    <a:pt x="5338" y="1"/>
                  </a:moveTo>
                  <a:cubicBezTo>
                    <a:pt x="4237" y="1"/>
                    <a:pt x="3236" y="501"/>
                    <a:pt x="2569" y="1335"/>
                  </a:cubicBezTo>
                  <a:lnTo>
                    <a:pt x="234" y="4237"/>
                  </a:lnTo>
                  <a:cubicBezTo>
                    <a:pt x="1" y="4537"/>
                    <a:pt x="201" y="4971"/>
                    <a:pt x="568" y="4971"/>
                  </a:cubicBezTo>
                  <a:lnTo>
                    <a:pt x="20749" y="4971"/>
                  </a:lnTo>
                  <a:cubicBezTo>
                    <a:pt x="21282" y="4971"/>
                    <a:pt x="21683" y="4537"/>
                    <a:pt x="21616" y="4037"/>
                  </a:cubicBezTo>
                  <a:lnTo>
                    <a:pt x="21383" y="968"/>
                  </a:lnTo>
                  <a:cubicBezTo>
                    <a:pt x="21349" y="401"/>
                    <a:pt x="20882" y="1"/>
                    <a:pt x="203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3259;p72"/>
            <p:cNvSpPr/>
            <p:nvPr/>
          </p:nvSpPr>
          <p:spPr>
            <a:xfrm>
              <a:off x="8206025" y="4074200"/>
              <a:ext cx="110100" cy="123450"/>
            </a:xfrm>
            <a:custGeom>
              <a:avLst/>
              <a:gdLst/>
              <a:ahLst/>
              <a:cxnLst/>
              <a:rect l="l" t="t" r="r" b="b"/>
              <a:pathLst>
                <a:path w="4404" h="4938" extrusionOk="0">
                  <a:moveTo>
                    <a:pt x="3203" y="0"/>
                  </a:moveTo>
                  <a:lnTo>
                    <a:pt x="1" y="4937"/>
                  </a:lnTo>
                  <a:lnTo>
                    <a:pt x="1202" y="4937"/>
                  </a:lnTo>
                  <a:lnTo>
                    <a:pt x="440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3260;p72"/>
            <p:cNvSpPr/>
            <p:nvPr/>
          </p:nvSpPr>
          <p:spPr>
            <a:xfrm>
              <a:off x="8271075" y="4074200"/>
              <a:ext cx="178500" cy="123450"/>
            </a:xfrm>
            <a:custGeom>
              <a:avLst/>
              <a:gdLst/>
              <a:ahLst/>
              <a:cxnLst/>
              <a:rect l="l" t="t" r="r" b="b"/>
              <a:pathLst>
                <a:path w="7140" h="4938" extrusionOk="0">
                  <a:moveTo>
                    <a:pt x="3236" y="0"/>
                  </a:moveTo>
                  <a:lnTo>
                    <a:pt x="1" y="4937"/>
                  </a:lnTo>
                  <a:lnTo>
                    <a:pt x="3937" y="4937"/>
                  </a:lnTo>
                  <a:lnTo>
                    <a:pt x="713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3261;p72"/>
            <p:cNvSpPr/>
            <p:nvPr/>
          </p:nvSpPr>
          <p:spPr>
            <a:xfrm>
              <a:off x="8490400" y="4074200"/>
              <a:ext cx="110100" cy="123450"/>
            </a:xfrm>
            <a:custGeom>
              <a:avLst/>
              <a:gdLst/>
              <a:ahLst/>
              <a:cxnLst/>
              <a:rect l="l" t="t" r="r" b="b"/>
              <a:pathLst>
                <a:path w="4404" h="4938" extrusionOk="0">
                  <a:moveTo>
                    <a:pt x="2402" y="0"/>
                  </a:moveTo>
                  <a:lnTo>
                    <a:pt x="534" y="2936"/>
                  </a:lnTo>
                  <a:lnTo>
                    <a:pt x="1" y="3703"/>
                  </a:lnTo>
                  <a:lnTo>
                    <a:pt x="2669" y="3703"/>
                  </a:lnTo>
                  <a:lnTo>
                    <a:pt x="1869" y="4937"/>
                  </a:lnTo>
                  <a:lnTo>
                    <a:pt x="3136" y="4937"/>
                  </a:lnTo>
                  <a:lnTo>
                    <a:pt x="3903" y="3703"/>
                  </a:lnTo>
                  <a:lnTo>
                    <a:pt x="4404" y="2936"/>
                  </a:lnTo>
                  <a:lnTo>
                    <a:pt x="1802" y="2936"/>
                  </a:lnTo>
                  <a:lnTo>
                    <a:pt x="367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3262;p72"/>
            <p:cNvSpPr/>
            <p:nvPr/>
          </p:nvSpPr>
          <p:spPr>
            <a:xfrm>
              <a:off x="8884025" y="4074200"/>
              <a:ext cx="91750" cy="94250"/>
            </a:xfrm>
            <a:custGeom>
              <a:avLst/>
              <a:gdLst/>
              <a:ahLst/>
              <a:cxnLst/>
              <a:rect l="l" t="t" r="r" b="b"/>
              <a:pathLst>
                <a:path w="3670" h="3770" extrusionOk="0">
                  <a:moveTo>
                    <a:pt x="2435" y="0"/>
                  </a:moveTo>
                  <a:lnTo>
                    <a:pt x="0" y="3770"/>
                  </a:lnTo>
                  <a:lnTo>
                    <a:pt x="1234" y="3770"/>
                  </a:lnTo>
                  <a:lnTo>
                    <a:pt x="366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3263;p72"/>
            <p:cNvSpPr/>
            <p:nvPr/>
          </p:nvSpPr>
          <p:spPr>
            <a:xfrm>
              <a:off x="8949900" y="4074200"/>
              <a:ext cx="158475" cy="94250"/>
            </a:xfrm>
            <a:custGeom>
              <a:avLst/>
              <a:gdLst/>
              <a:ahLst/>
              <a:cxnLst/>
              <a:rect l="l" t="t" r="r" b="b"/>
              <a:pathLst>
                <a:path w="6339" h="3770" extrusionOk="0">
                  <a:moveTo>
                    <a:pt x="2469" y="0"/>
                  </a:moveTo>
                  <a:lnTo>
                    <a:pt x="0" y="3770"/>
                  </a:lnTo>
                  <a:lnTo>
                    <a:pt x="3936" y="3770"/>
                  </a:lnTo>
                  <a:lnTo>
                    <a:pt x="633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3264;p72"/>
            <p:cNvSpPr/>
            <p:nvPr/>
          </p:nvSpPr>
          <p:spPr>
            <a:xfrm>
              <a:off x="8210200" y="3082650"/>
              <a:ext cx="110950" cy="123450"/>
            </a:xfrm>
            <a:custGeom>
              <a:avLst/>
              <a:gdLst/>
              <a:ahLst/>
              <a:cxnLst/>
              <a:rect l="l" t="t" r="r" b="b"/>
              <a:pathLst>
                <a:path w="4438" h="4938" extrusionOk="0">
                  <a:moveTo>
                    <a:pt x="1" y="0"/>
                  </a:moveTo>
                  <a:lnTo>
                    <a:pt x="3203" y="4937"/>
                  </a:lnTo>
                  <a:lnTo>
                    <a:pt x="4437" y="4937"/>
                  </a:lnTo>
                  <a:lnTo>
                    <a:pt x="123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3265;p72"/>
            <p:cNvSpPr/>
            <p:nvPr/>
          </p:nvSpPr>
          <p:spPr>
            <a:xfrm>
              <a:off x="8276925" y="3082650"/>
              <a:ext cx="176800" cy="123450"/>
            </a:xfrm>
            <a:custGeom>
              <a:avLst/>
              <a:gdLst/>
              <a:ahLst/>
              <a:cxnLst/>
              <a:rect l="l" t="t" r="r" b="b"/>
              <a:pathLst>
                <a:path w="7072" h="4938" extrusionOk="0">
                  <a:moveTo>
                    <a:pt x="0" y="0"/>
                  </a:moveTo>
                  <a:lnTo>
                    <a:pt x="3169" y="4937"/>
                  </a:lnTo>
                  <a:lnTo>
                    <a:pt x="7072" y="4937"/>
                  </a:lnTo>
                  <a:lnTo>
                    <a:pt x="387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3266;p72"/>
            <p:cNvSpPr/>
            <p:nvPr/>
          </p:nvSpPr>
          <p:spPr>
            <a:xfrm>
              <a:off x="8500400" y="3082650"/>
              <a:ext cx="110950" cy="123450"/>
            </a:xfrm>
            <a:custGeom>
              <a:avLst/>
              <a:gdLst/>
              <a:ahLst/>
              <a:cxnLst/>
              <a:rect l="l" t="t" r="r" b="b"/>
              <a:pathLst>
                <a:path w="4438" h="4938" extrusionOk="0">
                  <a:moveTo>
                    <a:pt x="1635" y="0"/>
                  </a:moveTo>
                  <a:lnTo>
                    <a:pt x="2669" y="1568"/>
                  </a:lnTo>
                  <a:lnTo>
                    <a:pt x="1" y="1568"/>
                  </a:lnTo>
                  <a:lnTo>
                    <a:pt x="501" y="2335"/>
                  </a:lnTo>
                  <a:lnTo>
                    <a:pt x="2236" y="4937"/>
                  </a:lnTo>
                  <a:lnTo>
                    <a:pt x="3437" y="4937"/>
                  </a:lnTo>
                  <a:lnTo>
                    <a:pt x="1769" y="2335"/>
                  </a:lnTo>
                  <a:lnTo>
                    <a:pt x="4437" y="2335"/>
                  </a:lnTo>
                  <a:lnTo>
                    <a:pt x="3904" y="1568"/>
                  </a:lnTo>
                  <a:lnTo>
                    <a:pt x="290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3267;p72"/>
            <p:cNvSpPr/>
            <p:nvPr/>
          </p:nvSpPr>
          <p:spPr>
            <a:xfrm>
              <a:off x="8888175" y="3111825"/>
              <a:ext cx="91775" cy="94275"/>
            </a:xfrm>
            <a:custGeom>
              <a:avLst/>
              <a:gdLst/>
              <a:ahLst/>
              <a:cxnLst/>
              <a:rect l="l" t="t" r="r" b="b"/>
              <a:pathLst>
                <a:path w="3671" h="3771" extrusionOk="0">
                  <a:moveTo>
                    <a:pt x="1" y="1"/>
                  </a:moveTo>
                  <a:lnTo>
                    <a:pt x="2469" y="3770"/>
                  </a:lnTo>
                  <a:lnTo>
                    <a:pt x="3670" y="3770"/>
                  </a:lnTo>
                  <a:lnTo>
                    <a:pt x="126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3268;p72"/>
            <p:cNvSpPr/>
            <p:nvPr/>
          </p:nvSpPr>
          <p:spPr>
            <a:xfrm>
              <a:off x="8954900" y="3111825"/>
              <a:ext cx="158475" cy="94275"/>
            </a:xfrm>
            <a:custGeom>
              <a:avLst/>
              <a:gdLst/>
              <a:ahLst/>
              <a:cxnLst/>
              <a:rect l="l" t="t" r="r" b="b"/>
              <a:pathLst>
                <a:path w="6339" h="3771" extrusionOk="0">
                  <a:moveTo>
                    <a:pt x="0" y="1"/>
                  </a:moveTo>
                  <a:lnTo>
                    <a:pt x="2469" y="3770"/>
                  </a:lnTo>
                  <a:lnTo>
                    <a:pt x="6338" y="3770"/>
                  </a:lnTo>
                  <a:lnTo>
                    <a:pt x="39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3269;p72"/>
            <p:cNvSpPr/>
            <p:nvPr/>
          </p:nvSpPr>
          <p:spPr>
            <a:xfrm>
              <a:off x="7937500" y="3174050"/>
              <a:ext cx="151800" cy="928750"/>
            </a:xfrm>
            <a:custGeom>
              <a:avLst/>
              <a:gdLst/>
              <a:ahLst/>
              <a:cxnLst/>
              <a:rect l="l" t="t" r="r" b="b"/>
              <a:pathLst>
                <a:path w="6072" h="37150" extrusionOk="0">
                  <a:moveTo>
                    <a:pt x="998" y="1"/>
                  </a:moveTo>
                  <a:cubicBezTo>
                    <a:pt x="576" y="1"/>
                    <a:pt x="166" y="286"/>
                    <a:pt x="67" y="681"/>
                  </a:cubicBezTo>
                  <a:cubicBezTo>
                    <a:pt x="1" y="781"/>
                    <a:pt x="1" y="848"/>
                    <a:pt x="1" y="981"/>
                  </a:cubicBezTo>
                  <a:lnTo>
                    <a:pt x="1" y="36173"/>
                  </a:lnTo>
                  <a:cubicBezTo>
                    <a:pt x="1" y="36742"/>
                    <a:pt x="481" y="37150"/>
                    <a:pt x="1008" y="37150"/>
                  </a:cubicBezTo>
                  <a:cubicBezTo>
                    <a:pt x="1161" y="37150"/>
                    <a:pt x="1318" y="37115"/>
                    <a:pt x="1468" y="37040"/>
                  </a:cubicBezTo>
                  <a:lnTo>
                    <a:pt x="3637" y="35906"/>
                  </a:lnTo>
                  <a:lnTo>
                    <a:pt x="5104" y="35172"/>
                  </a:lnTo>
                  <a:cubicBezTo>
                    <a:pt x="5671" y="34872"/>
                    <a:pt x="6072" y="34305"/>
                    <a:pt x="6072" y="33638"/>
                  </a:cubicBezTo>
                  <a:lnTo>
                    <a:pt x="6072" y="3650"/>
                  </a:lnTo>
                  <a:cubicBezTo>
                    <a:pt x="6072" y="2983"/>
                    <a:pt x="5671" y="2349"/>
                    <a:pt x="5071" y="2015"/>
                  </a:cubicBezTo>
                  <a:lnTo>
                    <a:pt x="1435" y="114"/>
                  </a:lnTo>
                  <a:cubicBezTo>
                    <a:pt x="1296" y="36"/>
                    <a:pt x="1146" y="1"/>
                    <a:pt x="99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3270;p72"/>
            <p:cNvSpPr/>
            <p:nvPr/>
          </p:nvSpPr>
          <p:spPr>
            <a:xfrm>
              <a:off x="7937500" y="3192725"/>
              <a:ext cx="151800" cy="127625"/>
            </a:xfrm>
            <a:custGeom>
              <a:avLst/>
              <a:gdLst/>
              <a:ahLst/>
              <a:cxnLst/>
              <a:rect l="l" t="t" r="r" b="b"/>
              <a:pathLst>
                <a:path w="6072" h="5105" extrusionOk="0">
                  <a:moveTo>
                    <a:pt x="67" y="1"/>
                  </a:moveTo>
                  <a:cubicBezTo>
                    <a:pt x="1" y="67"/>
                    <a:pt x="1" y="167"/>
                    <a:pt x="1" y="267"/>
                  </a:cubicBezTo>
                  <a:lnTo>
                    <a:pt x="1" y="1201"/>
                  </a:lnTo>
                  <a:lnTo>
                    <a:pt x="6072" y="5104"/>
                  </a:lnTo>
                  <a:lnTo>
                    <a:pt x="6072" y="3870"/>
                  </a:lnTo>
                  <a:lnTo>
                    <a:pt x="6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3271;p72"/>
            <p:cNvSpPr/>
            <p:nvPr/>
          </p:nvSpPr>
          <p:spPr>
            <a:xfrm>
              <a:off x="7937500" y="3257775"/>
              <a:ext cx="151800" cy="195175"/>
            </a:xfrm>
            <a:custGeom>
              <a:avLst/>
              <a:gdLst/>
              <a:ahLst/>
              <a:cxnLst/>
              <a:rect l="l" t="t" r="r" b="b"/>
              <a:pathLst>
                <a:path w="6072" h="7807" extrusionOk="0">
                  <a:moveTo>
                    <a:pt x="1" y="0"/>
                  </a:moveTo>
                  <a:lnTo>
                    <a:pt x="1" y="3903"/>
                  </a:lnTo>
                  <a:lnTo>
                    <a:pt x="6072" y="7806"/>
                  </a:lnTo>
                  <a:lnTo>
                    <a:pt x="6072" y="3937"/>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3272;p72"/>
            <p:cNvSpPr/>
            <p:nvPr/>
          </p:nvSpPr>
          <p:spPr>
            <a:xfrm>
              <a:off x="7937500" y="3469600"/>
              <a:ext cx="151800" cy="115925"/>
            </a:xfrm>
            <a:custGeom>
              <a:avLst/>
              <a:gdLst/>
              <a:ahLst/>
              <a:cxnLst/>
              <a:rect l="l" t="t" r="r" b="b"/>
              <a:pathLst>
                <a:path w="6072" h="4637" extrusionOk="0">
                  <a:moveTo>
                    <a:pt x="835" y="0"/>
                  </a:moveTo>
                  <a:lnTo>
                    <a:pt x="835" y="2669"/>
                  </a:lnTo>
                  <a:lnTo>
                    <a:pt x="1" y="2135"/>
                  </a:lnTo>
                  <a:lnTo>
                    <a:pt x="1" y="3369"/>
                  </a:lnTo>
                  <a:lnTo>
                    <a:pt x="835" y="3903"/>
                  </a:lnTo>
                  <a:lnTo>
                    <a:pt x="1635" y="4437"/>
                  </a:lnTo>
                  <a:lnTo>
                    <a:pt x="1635" y="1801"/>
                  </a:lnTo>
                  <a:lnTo>
                    <a:pt x="6072" y="4637"/>
                  </a:lnTo>
                  <a:lnTo>
                    <a:pt x="6072" y="3436"/>
                  </a:lnTo>
                  <a:lnTo>
                    <a:pt x="1635" y="534"/>
                  </a:lnTo>
                  <a:lnTo>
                    <a:pt x="83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3273;p72"/>
            <p:cNvSpPr/>
            <p:nvPr/>
          </p:nvSpPr>
          <p:spPr>
            <a:xfrm>
              <a:off x="7937500" y="3851525"/>
              <a:ext cx="151800" cy="129300"/>
            </a:xfrm>
            <a:custGeom>
              <a:avLst/>
              <a:gdLst/>
              <a:ahLst/>
              <a:cxnLst/>
              <a:rect l="l" t="t" r="r" b="b"/>
              <a:pathLst>
                <a:path w="6072" h="5172" extrusionOk="0">
                  <a:moveTo>
                    <a:pt x="1" y="1"/>
                  </a:moveTo>
                  <a:lnTo>
                    <a:pt x="1" y="1235"/>
                  </a:lnTo>
                  <a:lnTo>
                    <a:pt x="6072" y="5171"/>
                  </a:lnTo>
                  <a:lnTo>
                    <a:pt x="6072" y="3904"/>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3274;p72"/>
            <p:cNvSpPr/>
            <p:nvPr/>
          </p:nvSpPr>
          <p:spPr>
            <a:xfrm>
              <a:off x="7937500" y="3918250"/>
              <a:ext cx="151800" cy="155125"/>
            </a:xfrm>
            <a:custGeom>
              <a:avLst/>
              <a:gdLst/>
              <a:ahLst/>
              <a:cxnLst/>
              <a:rect l="l" t="t" r="r" b="b"/>
              <a:pathLst>
                <a:path w="6072" h="6205" extrusionOk="0">
                  <a:moveTo>
                    <a:pt x="1" y="0"/>
                  </a:moveTo>
                  <a:lnTo>
                    <a:pt x="1" y="3870"/>
                  </a:lnTo>
                  <a:lnTo>
                    <a:pt x="3637" y="6205"/>
                  </a:lnTo>
                  <a:lnTo>
                    <a:pt x="5104" y="5438"/>
                  </a:lnTo>
                  <a:cubicBezTo>
                    <a:pt x="5671" y="5171"/>
                    <a:pt x="6072" y="4570"/>
                    <a:pt x="6072" y="3903"/>
                  </a:cubicBez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3275;p72"/>
            <p:cNvSpPr/>
            <p:nvPr/>
          </p:nvSpPr>
          <p:spPr>
            <a:xfrm>
              <a:off x="9162550" y="3271950"/>
              <a:ext cx="52550" cy="737050"/>
            </a:xfrm>
            <a:custGeom>
              <a:avLst/>
              <a:gdLst/>
              <a:ahLst/>
              <a:cxnLst/>
              <a:rect l="l" t="t" r="r" b="b"/>
              <a:pathLst>
                <a:path w="2102" h="29482" extrusionOk="0">
                  <a:moveTo>
                    <a:pt x="1655" y="0"/>
                  </a:moveTo>
                  <a:cubicBezTo>
                    <a:pt x="1558" y="0"/>
                    <a:pt x="1457" y="31"/>
                    <a:pt x="1368" y="101"/>
                  </a:cubicBezTo>
                  <a:lnTo>
                    <a:pt x="634" y="534"/>
                  </a:lnTo>
                  <a:cubicBezTo>
                    <a:pt x="267" y="734"/>
                    <a:pt x="0" y="1168"/>
                    <a:pt x="0" y="1568"/>
                  </a:cubicBezTo>
                  <a:lnTo>
                    <a:pt x="0" y="27954"/>
                  </a:lnTo>
                  <a:cubicBezTo>
                    <a:pt x="0" y="28388"/>
                    <a:pt x="267" y="28788"/>
                    <a:pt x="634" y="29021"/>
                  </a:cubicBezTo>
                  <a:lnTo>
                    <a:pt x="1368" y="29422"/>
                  </a:lnTo>
                  <a:cubicBezTo>
                    <a:pt x="1449" y="29462"/>
                    <a:pt x="1534" y="29481"/>
                    <a:pt x="1617" y="29481"/>
                  </a:cubicBezTo>
                  <a:cubicBezTo>
                    <a:pt x="1873" y="29481"/>
                    <a:pt x="2102" y="29299"/>
                    <a:pt x="2102" y="29021"/>
                  </a:cubicBezTo>
                  <a:lnTo>
                    <a:pt x="2102" y="434"/>
                  </a:lnTo>
                  <a:cubicBezTo>
                    <a:pt x="2102" y="176"/>
                    <a:pt x="1887" y="0"/>
                    <a:pt x="165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3276;p72"/>
            <p:cNvSpPr/>
            <p:nvPr/>
          </p:nvSpPr>
          <p:spPr>
            <a:xfrm>
              <a:off x="9162550" y="3462925"/>
              <a:ext cx="52550" cy="65075"/>
            </a:xfrm>
            <a:custGeom>
              <a:avLst/>
              <a:gdLst/>
              <a:ahLst/>
              <a:cxnLst/>
              <a:rect l="l" t="t" r="r" b="b"/>
              <a:pathLst>
                <a:path w="2102" h="2603" extrusionOk="0">
                  <a:moveTo>
                    <a:pt x="0" y="0"/>
                  </a:moveTo>
                  <a:lnTo>
                    <a:pt x="0" y="1268"/>
                  </a:lnTo>
                  <a:lnTo>
                    <a:pt x="2102" y="2602"/>
                  </a:lnTo>
                  <a:lnTo>
                    <a:pt x="2102" y="1368"/>
                  </a:ln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3277;p72"/>
            <p:cNvSpPr/>
            <p:nvPr/>
          </p:nvSpPr>
          <p:spPr>
            <a:xfrm>
              <a:off x="9162550" y="3528800"/>
              <a:ext cx="52550" cy="131775"/>
            </a:xfrm>
            <a:custGeom>
              <a:avLst/>
              <a:gdLst/>
              <a:ahLst/>
              <a:cxnLst/>
              <a:rect l="l" t="t" r="r" b="b"/>
              <a:pathLst>
                <a:path w="2102" h="5271" extrusionOk="0">
                  <a:moveTo>
                    <a:pt x="0" y="1"/>
                  </a:moveTo>
                  <a:lnTo>
                    <a:pt x="0" y="3937"/>
                  </a:lnTo>
                  <a:lnTo>
                    <a:pt x="2102" y="5271"/>
                  </a:lnTo>
                  <a:lnTo>
                    <a:pt x="2102" y="1402"/>
                  </a:ln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3278;p72"/>
            <p:cNvSpPr/>
            <p:nvPr/>
          </p:nvSpPr>
          <p:spPr>
            <a:xfrm>
              <a:off x="9162550" y="3737275"/>
              <a:ext cx="52550" cy="110950"/>
            </a:xfrm>
            <a:custGeom>
              <a:avLst/>
              <a:gdLst/>
              <a:ahLst/>
              <a:cxnLst/>
              <a:rect l="l" t="t" r="r" b="b"/>
              <a:pathLst>
                <a:path w="2102" h="4438" extrusionOk="0">
                  <a:moveTo>
                    <a:pt x="534" y="1"/>
                  </a:moveTo>
                  <a:lnTo>
                    <a:pt x="534" y="2669"/>
                  </a:lnTo>
                  <a:lnTo>
                    <a:pt x="0" y="2303"/>
                  </a:lnTo>
                  <a:lnTo>
                    <a:pt x="0" y="3570"/>
                  </a:lnTo>
                  <a:lnTo>
                    <a:pt x="534" y="3904"/>
                  </a:lnTo>
                  <a:lnTo>
                    <a:pt x="1368" y="4437"/>
                  </a:lnTo>
                  <a:lnTo>
                    <a:pt x="1368" y="1769"/>
                  </a:lnTo>
                  <a:lnTo>
                    <a:pt x="2102" y="2236"/>
                  </a:lnTo>
                  <a:lnTo>
                    <a:pt x="2102" y="1002"/>
                  </a:lnTo>
                  <a:lnTo>
                    <a:pt x="1368" y="501"/>
                  </a:lnTo>
                  <a:lnTo>
                    <a:pt x="53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3279;p72"/>
            <p:cNvSpPr/>
            <p:nvPr/>
          </p:nvSpPr>
          <p:spPr>
            <a:xfrm>
              <a:off x="8102625" y="3214400"/>
              <a:ext cx="1062450" cy="851475"/>
            </a:xfrm>
            <a:custGeom>
              <a:avLst/>
              <a:gdLst/>
              <a:ahLst/>
              <a:cxnLst/>
              <a:rect l="l" t="t" r="r" b="b"/>
              <a:pathLst>
                <a:path w="42498" h="34059" extrusionOk="0">
                  <a:moveTo>
                    <a:pt x="38761" y="401"/>
                  </a:moveTo>
                  <a:cubicBezTo>
                    <a:pt x="40596" y="401"/>
                    <a:pt x="42097" y="1902"/>
                    <a:pt x="42097" y="3737"/>
                  </a:cubicBezTo>
                  <a:lnTo>
                    <a:pt x="42097" y="30323"/>
                  </a:lnTo>
                  <a:cubicBezTo>
                    <a:pt x="42097" y="32157"/>
                    <a:pt x="40596" y="33658"/>
                    <a:pt x="38761" y="33658"/>
                  </a:cubicBezTo>
                  <a:lnTo>
                    <a:pt x="3803" y="33658"/>
                  </a:lnTo>
                  <a:cubicBezTo>
                    <a:pt x="1969" y="33658"/>
                    <a:pt x="467" y="32157"/>
                    <a:pt x="467" y="30323"/>
                  </a:cubicBezTo>
                  <a:lnTo>
                    <a:pt x="467" y="3737"/>
                  </a:lnTo>
                  <a:cubicBezTo>
                    <a:pt x="467" y="1902"/>
                    <a:pt x="1969" y="401"/>
                    <a:pt x="3803" y="401"/>
                  </a:cubicBezTo>
                  <a:close/>
                  <a:moveTo>
                    <a:pt x="3736" y="1"/>
                  </a:moveTo>
                  <a:cubicBezTo>
                    <a:pt x="1668" y="1"/>
                    <a:pt x="0" y="1702"/>
                    <a:pt x="0" y="3737"/>
                  </a:cubicBezTo>
                  <a:lnTo>
                    <a:pt x="0" y="30323"/>
                  </a:lnTo>
                  <a:cubicBezTo>
                    <a:pt x="0" y="32391"/>
                    <a:pt x="1702" y="34059"/>
                    <a:pt x="3736" y="34059"/>
                  </a:cubicBezTo>
                  <a:lnTo>
                    <a:pt x="38728" y="34059"/>
                  </a:lnTo>
                  <a:cubicBezTo>
                    <a:pt x="40830" y="34059"/>
                    <a:pt x="42497" y="32357"/>
                    <a:pt x="42497" y="30323"/>
                  </a:cubicBezTo>
                  <a:lnTo>
                    <a:pt x="42497" y="3737"/>
                  </a:lnTo>
                  <a:cubicBezTo>
                    <a:pt x="42497" y="1702"/>
                    <a:pt x="40830" y="1"/>
                    <a:pt x="3872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3280;p72"/>
            <p:cNvSpPr/>
            <p:nvPr/>
          </p:nvSpPr>
          <p:spPr>
            <a:xfrm>
              <a:off x="9252600" y="3260275"/>
              <a:ext cx="533750" cy="55900"/>
            </a:xfrm>
            <a:custGeom>
              <a:avLst/>
              <a:gdLst/>
              <a:ahLst/>
              <a:cxnLst/>
              <a:rect l="l" t="t" r="r" b="b"/>
              <a:pathLst>
                <a:path w="21350" h="2236" extrusionOk="0">
                  <a:moveTo>
                    <a:pt x="401" y="1"/>
                  </a:moveTo>
                  <a:cubicBezTo>
                    <a:pt x="201" y="1"/>
                    <a:pt x="1" y="167"/>
                    <a:pt x="1" y="401"/>
                  </a:cubicBezTo>
                  <a:lnTo>
                    <a:pt x="1" y="1835"/>
                  </a:lnTo>
                  <a:cubicBezTo>
                    <a:pt x="1" y="2035"/>
                    <a:pt x="168" y="2235"/>
                    <a:pt x="401" y="2235"/>
                  </a:cubicBezTo>
                  <a:lnTo>
                    <a:pt x="20916" y="2235"/>
                  </a:lnTo>
                  <a:cubicBezTo>
                    <a:pt x="21116" y="2235"/>
                    <a:pt x="21350" y="2069"/>
                    <a:pt x="21350" y="1835"/>
                  </a:cubicBezTo>
                  <a:lnTo>
                    <a:pt x="21350" y="401"/>
                  </a:lnTo>
                  <a:cubicBezTo>
                    <a:pt x="21350" y="167"/>
                    <a:pt x="21183" y="1"/>
                    <a:pt x="2091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3281;p72"/>
            <p:cNvSpPr/>
            <p:nvPr/>
          </p:nvSpPr>
          <p:spPr>
            <a:xfrm>
              <a:off x="9252600" y="3347850"/>
              <a:ext cx="533750" cy="55875"/>
            </a:xfrm>
            <a:custGeom>
              <a:avLst/>
              <a:gdLst/>
              <a:ahLst/>
              <a:cxnLst/>
              <a:rect l="l" t="t" r="r" b="b"/>
              <a:pathLst>
                <a:path w="21350" h="2235" extrusionOk="0">
                  <a:moveTo>
                    <a:pt x="401" y="0"/>
                  </a:moveTo>
                  <a:cubicBezTo>
                    <a:pt x="201" y="0"/>
                    <a:pt x="1" y="167"/>
                    <a:pt x="1" y="400"/>
                  </a:cubicBezTo>
                  <a:lnTo>
                    <a:pt x="1" y="1835"/>
                  </a:lnTo>
                  <a:cubicBezTo>
                    <a:pt x="1" y="2035"/>
                    <a:pt x="168" y="2235"/>
                    <a:pt x="401" y="2235"/>
                  </a:cubicBezTo>
                  <a:lnTo>
                    <a:pt x="20916" y="2235"/>
                  </a:lnTo>
                  <a:cubicBezTo>
                    <a:pt x="21116" y="2235"/>
                    <a:pt x="21350" y="2068"/>
                    <a:pt x="21350" y="1835"/>
                  </a:cubicBezTo>
                  <a:lnTo>
                    <a:pt x="21350" y="400"/>
                  </a:lnTo>
                  <a:cubicBezTo>
                    <a:pt x="21350" y="200"/>
                    <a:pt x="21183" y="0"/>
                    <a:pt x="2091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3282;p72"/>
            <p:cNvSpPr/>
            <p:nvPr/>
          </p:nvSpPr>
          <p:spPr>
            <a:xfrm>
              <a:off x="9252600" y="3964125"/>
              <a:ext cx="533750" cy="55875"/>
            </a:xfrm>
            <a:custGeom>
              <a:avLst/>
              <a:gdLst/>
              <a:ahLst/>
              <a:cxnLst/>
              <a:rect l="l" t="t" r="r" b="b"/>
              <a:pathLst>
                <a:path w="21350" h="2235" extrusionOk="0">
                  <a:moveTo>
                    <a:pt x="401" y="0"/>
                  </a:moveTo>
                  <a:cubicBezTo>
                    <a:pt x="201" y="0"/>
                    <a:pt x="1" y="133"/>
                    <a:pt x="1" y="400"/>
                  </a:cubicBezTo>
                  <a:lnTo>
                    <a:pt x="1" y="1801"/>
                  </a:lnTo>
                  <a:cubicBezTo>
                    <a:pt x="1" y="2035"/>
                    <a:pt x="168" y="2235"/>
                    <a:pt x="401" y="2235"/>
                  </a:cubicBezTo>
                  <a:lnTo>
                    <a:pt x="20916" y="2235"/>
                  </a:lnTo>
                  <a:cubicBezTo>
                    <a:pt x="21116" y="2235"/>
                    <a:pt x="21350" y="2068"/>
                    <a:pt x="21350" y="1801"/>
                  </a:cubicBezTo>
                  <a:lnTo>
                    <a:pt x="21350" y="400"/>
                  </a:lnTo>
                  <a:cubicBezTo>
                    <a:pt x="21350" y="200"/>
                    <a:pt x="21183" y="0"/>
                    <a:pt x="2091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3283;p72"/>
            <p:cNvSpPr/>
            <p:nvPr/>
          </p:nvSpPr>
          <p:spPr>
            <a:xfrm>
              <a:off x="9252600" y="3876550"/>
              <a:ext cx="533750" cy="55900"/>
            </a:xfrm>
            <a:custGeom>
              <a:avLst/>
              <a:gdLst/>
              <a:ahLst/>
              <a:cxnLst/>
              <a:rect l="l" t="t" r="r" b="b"/>
              <a:pathLst>
                <a:path w="21350" h="2236" extrusionOk="0">
                  <a:moveTo>
                    <a:pt x="401" y="1"/>
                  </a:moveTo>
                  <a:cubicBezTo>
                    <a:pt x="201" y="1"/>
                    <a:pt x="1" y="167"/>
                    <a:pt x="1" y="401"/>
                  </a:cubicBezTo>
                  <a:lnTo>
                    <a:pt x="1" y="1835"/>
                  </a:lnTo>
                  <a:cubicBezTo>
                    <a:pt x="1" y="2035"/>
                    <a:pt x="168" y="2235"/>
                    <a:pt x="401" y="2235"/>
                  </a:cubicBezTo>
                  <a:lnTo>
                    <a:pt x="20916" y="2235"/>
                  </a:lnTo>
                  <a:cubicBezTo>
                    <a:pt x="21116" y="2235"/>
                    <a:pt x="21350" y="2069"/>
                    <a:pt x="21350" y="1835"/>
                  </a:cubicBezTo>
                  <a:lnTo>
                    <a:pt x="21350" y="401"/>
                  </a:lnTo>
                  <a:cubicBezTo>
                    <a:pt x="21350" y="167"/>
                    <a:pt x="21183" y="1"/>
                    <a:pt x="2091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3284;p72"/>
            <p:cNvSpPr/>
            <p:nvPr/>
          </p:nvSpPr>
          <p:spPr>
            <a:xfrm>
              <a:off x="9252600" y="3789000"/>
              <a:ext cx="533750" cy="55875"/>
            </a:xfrm>
            <a:custGeom>
              <a:avLst/>
              <a:gdLst/>
              <a:ahLst/>
              <a:cxnLst/>
              <a:rect l="l" t="t" r="r" b="b"/>
              <a:pathLst>
                <a:path w="21350" h="2235" extrusionOk="0">
                  <a:moveTo>
                    <a:pt x="401" y="0"/>
                  </a:moveTo>
                  <a:cubicBezTo>
                    <a:pt x="201" y="0"/>
                    <a:pt x="1" y="167"/>
                    <a:pt x="1" y="400"/>
                  </a:cubicBezTo>
                  <a:lnTo>
                    <a:pt x="1" y="1835"/>
                  </a:lnTo>
                  <a:cubicBezTo>
                    <a:pt x="1" y="2035"/>
                    <a:pt x="168" y="2235"/>
                    <a:pt x="401" y="2235"/>
                  </a:cubicBezTo>
                  <a:lnTo>
                    <a:pt x="20916" y="2235"/>
                  </a:lnTo>
                  <a:cubicBezTo>
                    <a:pt x="21116" y="2235"/>
                    <a:pt x="21350" y="2068"/>
                    <a:pt x="21350" y="1835"/>
                  </a:cubicBezTo>
                  <a:lnTo>
                    <a:pt x="21350" y="400"/>
                  </a:lnTo>
                  <a:cubicBezTo>
                    <a:pt x="21350" y="167"/>
                    <a:pt x="21183" y="0"/>
                    <a:pt x="2091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3285;p72"/>
            <p:cNvSpPr/>
            <p:nvPr/>
          </p:nvSpPr>
          <p:spPr>
            <a:xfrm>
              <a:off x="9252600" y="3699750"/>
              <a:ext cx="533750" cy="56750"/>
            </a:xfrm>
            <a:custGeom>
              <a:avLst/>
              <a:gdLst/>
              <a:ahLst/>
              <a:cxnLst/>
              <a:rect l="l" t="t" r="r" b="b"/>
              <a:pathLst>
                <a:path w="21350" h="2270" extrusionOk="0">
                  <a:moveTo>
                    <a:pt x="401" y="1"/>
                  </a:moveTo>
                  <a:cubicBezTo>
                    <a:pt x="201" y="1"/>
                    <a:pt x="1" y="168"/>
                    <a:pt x="1" y="434"/>
                  </a:cubicBezTo>
                  <a:lnTo>
                    <a:pt x="1" y="1835"/>
                  </a:lnTo>
                  <a:cubicBezTo>
                    <a:pt x="1" y="2069"/>
                    <a:pt x="168" y="2269"/>
                    <a:pt x="401" y="2269"/>
                  </a:cubicBezTo>
                  <a:lnTo>
                    <a:pt x="20916" y="2269"/>
                  </a:lnTo>
                  <a:cubicBezTo>
                    <a:pt x="21116" y="2269"/>
                    <a:pt x="21350" y="2102"/>
                    <a:pt x="21350" y="1835"/>
                  </a:cubicBezTo>
                  <a:lnTo>
                    <a:pt x="21350" y="434"/>
                  </a:lnTo>
                  <a:cubicBezTo>
                    <a:pt x="21350" y="234"/>
                    <a:pt x="21183" y="1"/>
                    <a:pt x="2091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3286;p72"/>
            <p:cNvSpPr/>
            <p:nvPr/>
          </p:nvSpPr>
          <p:spPr>
            <a:xfrm>
              <a:off x="9252600" y="3436225"/>
              <a:ext cx="533750" cy="56750"/>
            </a:xfrm>
            <a:custGeom>
              <a:avLst/>
              <a:gdLst/>
              <a:ahLst/>
              <a:cxnLst/>
              <a:rect l="l" t="t" r="r" b="b"/>
              <a:pathLst>
                <a:path w="21350" h="2270" extrusionOk="0">
                  <a:moveTo>
                    <a:pt x="401" y="1"/>
                  </a:moveTo>
                  <a:cubicBezTo>
                    <a:pt x="201" y="1"/>
                    <a:pt x="1" y="168"/>
                    <a:pt x="1" y="435"/>
                  </a:cubicBezTo>
                  <a:lnTo>
                    <a:pt x="1" y="1836"/>
                  </a:lnTo>
                  <a:cubicBezTo>
                    <a:pt x="1" y="2036"/>
                    <a:pt x="168" y="2269"/>
                    <a:pt x="401" y="2269"/>
                  </a:cubicBezTo>
                  <a:lnTo>
                    <a:pt x="20916" y="2269"/>
                  </a:lnTo>
                  <a:cubicBezTo>
                    <a:pt x="21116" y="2269"/>
                    <a:pt x="21350" y="2102"/>
                    <a:pt x="21350" y="1836"/>
                  </a:cubicBezTo>
                  <a:lnTo>
                    <a:pt x="21350" y="435"/>
                  </a:lnTo>
                  <a:cubicBezTo>
                    <a:pt x="21350" y="168"/>
                    <a:pt x="21183" y="1"/>
                    <a:pt x="2091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3287;p72"/>
            <p:cNvSpPr/>
            <p:nvPr/>
          </p:nvSpPr>
          <p:spPr>
            <a:xfrm>
              <a:off x="9252600" y="3523800"/>
              <a:ext cx="533750" cy="55900"/>
            </a:xfrm>
            <a:custGeom>
              <a:avLst/>
              <a:gdLst/>
              <a:ahLst/>
              <a:cxnLst/>
              <a:rect l="l" t="t" r="r" b="b"/>
              <a:pathLst>
                <a:path w="21350" h="2236" extrusionOk="0">
                  <a:moveTo>
                    <a:pt x="401" y="0"/>
                  </a:moveTo>
                  <a:cubicBezTo>
                    <a:pt x="201" y="0"/>
                    <a:pt x="1" y="167"/>
                    <a:pt x="1" y="434"/>
                  </a:cubicBezTo>
                  <a:lnTo>
                    <a:pt x="1" y="1835"/>
                  </a:lnTo>
                  <a:cubicBezTo>
                    <a:pt x="1" y="2035"/>
                    <a:pt x="168" y="2235"/>
                    <a:pt x="401" y="2235"/>
                  </a:cubicBezTo>
                  <a:lnTo>
                    <a:pt x="20916" y="2235"/>
                  </a:lnTo>
                  <a:cubicBezTo>
                    <a:pt x="21116" y="2235"/>
                    <a:pt x="21350" y="2102"/>
                    <a:pt x="21350" y="1835"/>
                  </a:cubicBezTo>
                  <a:lnTo>
                    <a:pt x="21350" y="434"/>
                  </a:lnTo>
                  <a:cubicBezTo>
                    <a:pt x="21350" y="201"/>
                    <a:pt x="21183" y="0"/>
                    <a:pt x="2091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3288;p72"/>
            <p:cNvSpPr/>
            <p:nvPr/>
          </p:nvSpPr>
          <p:spPr>
            <a:xfrm>
              <a:off x="9252600" y="3612200"/>
              <a:ext cx="533750" cy="56725"/>
            </a:xfrm>
            <a:custGeom>
              <a:avLst/>
              <a:gdLst/>
              <a:ahLst/>
              <a:cxnLst/>
              <a:rect l="l" t="t" r="r" b="b"/>
              <a:pathLst>
                <a:path w="21350" h="2269" extrusionOk="0">
                  <a:moveTo>
                    <a:pt x="401" y="0"/>
                  </a:moveTo>
                  <a:cubicBezTo>
                    <a:pt x="201" y="0"/>
                    <a:pt x="1" y="167"/>
                    <a:pt x="1" y="434"/>
                  </a:cubicBezTo>
                  <a:lnTo>
                    <a:pt x="1" y="1835"/>
                  </a:lnTo>
                  <a:cubicBezTo>
                    <a:pt x="1" y="2068"/>
                    <a:pt x="168" y="2269"/>
                    <a:pt x="401" y="2269"/>
                  </a:cubicBezTo>
                  <a:lnTo>
                    <a:pt x="20916" y="2269"/>
                  </a:lnTo>
                  <a:cubicBezTo>
                    <a:pt x="21116" y="2269"/>
                    <a:pt x="21350" y="2102"/>
                    <a:pt x="21350" y="1835"/>
                  </a:cubicBezTo>
                  <a:lnTo>
                    <a:pt x="21350" y="434"/>
                  </a:lnTo>
                  <a:cubicBezTo>
                    <a:pt x="21350" y="167"/>
                    <a:pt x="21183" y="0"/>
                    <a:pt x="2091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3289;p72"/>
            <p:cNvSpPr/>
            <p:nvPr/>
          </p:nvSpPr>
          <p:spPr>
            <a:xfrm>
              <a:off x="9252600" y="3131025"/>
              <a:ext cx="533750" cy="55900"/>
            </a:xfrm>
            <a:custGeom>
              <a:avLst/>
              <a:gdLst/>
              <a:ahLst/>
              <a:cxnLst/>
              <a:rect l="l" t="t" r="r" b="b"/>
              <a:pathLst>
                <a:path w="21350" h="2236" extrusionOk="0">
                  <a:moveTo>
                    <a:pt x="401" y="0"/>
                  </a:moveTo>
                  <a:cubicBezTo>
                    <a:pt x="201" y="0"/>
                    <a:pt x="1" y="167"/>
                    <a:pt x="1" y="400"/>
                  </a:cubicBezTo>
                  <a:lnTo>
                    <a:pt x="1" y="1835"/>
                  </a:lnTo>
                  <a:cubicBezTo>
                    <a:pt x="1" y="2035"/>
                    <a:pt x="168" y="2235"/>
                    <a:pt x="401" y="2235"/>
                  </a:cubicBezTo>
                  <a:lnTo>
                    <a:pt x="20916" y="2235"/>
                  </a:lnTo>
                  <a:cubicBezTo>
                    <a:pt x="21116" y="2235"/>
                    <a:pt x="21350" y="2068"/>
                    <a:pt x="21350" y="1835"/>
                  </a:cubicBezTo>
                  <a:lnTo>
                    <a:pt x="21350" y="400"/>
                  </a:lnTo>
                  <a:cubicBezTo>
                    <a:pt x="21350" y="200"/>
                    <a:pt x="21183" y="0"/>
                    <a:pt x="209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3290;p72"/>
            <p:cNvSpPr/>
            <p:nvPr/>
          </p:nvSpPr>
          <p:spPr>
            <a:xfrm>
              <a:off x="9252600" y="4093375"/>
              <a:ext cx="533750" cy="55900"/>
            </a:xfrm>
            <a:custGeom>
              <a:avLst/>
              <a:gdLst/>
              <a:ahLst/>
              <a:cxnLst/>
              <a:rect l="l" t="t" r="r" b="b"/>
              <a:pathLst>
                <a:path w="21350" h="2236" extrusionOk="0">
                  <a:moveTo>
                    <a:pt x="401" y="0"/>
                  </a:moveTo>
                  <a:cubicBezTo>
                    <a:pt x="201" y="0"/>
                    <a:pt x="1" y="167"/>
                    <a:pt x="1" y="401"/>
                  </a:cubicBezTo>
                  <a:lnTo>
                    <a:pt x="1" y="1835"/>
                  </a:lnTo>
                  <a:cubicBezTo>
                    <a:pt x="1" y="2035"/>
                    <a:pt x="168" y="2235"/>
                    <a:pt x="401" y="2235"/>
                  </a:cubicBezTo>
                  <a:lnTo>
                    <a:pt x="20916" y="2235"/>
                  </a:lnTo>
                  <a:cubicBezTo>
                    <a:pt x="21116" y="2235"/>
                    <a:pt x="21350" y="2069"/>
                    <a:pt x="21350" y="1835"/>
                  </a:cubicBezTo>
                  <a:lnTo>
                    <a:pt x="21350" y="401"/>
                  </a:lnTo>
                  <a:cubicBezTo>
                    <a:pt x="21350" y="201"/>
                    <a:pt x="21183" y="0"/>
                    <a:pt x="2091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3291;p72"/>
            <p:cNvSpPr/>
            <p:nvPr/>
          </p:nvSpPr>
          <p:spPr>
            <a:xfrm>
              <a:off x="9275125" y="3327825"/>
              <a:ext cx="430325" cy="623800"/>
            </a:xfrm>
            <a:custGeom>
              <a:avLst/>
              <a:gdLst/>
              <a:ahLst/>
              <a:cxnLst/>
              <a:rect l="l" t="t" r="r" b="b"/>
              <a:pathLst>
                <a:path w="17213" h="24952" extrusionOk="0">
                  <a:moveTo>
                    <a:pt x="8307" y="0"/>
                  </a:moveTo>
                  <a:cubicBezTo>
                    <a:pt x="3670" y="267"/>
                    <a:pt x="1" y="5705"/>
                    <a:pt x="1" y="12443"/>
                  </a:cubicBezTo>
                  <a:cubicBezTo>
                    <a:pt x="1" y="19148"/>
                    <a:pt x="3703" y="24651"/>
                    <a:pt x="8307" y="24852"/>
                  </a:cubicBezTo>
                  <a:lnTo>
                    <a:pt x="8340" y="24852"/>
                  </a:lnTo>
                  <a:lnTo>
                    <a:pt x="8340" y="24952"/>
                  </a:lnTo>
                  <a:lnTo>
                    <a:pt x="13143" y="24952"/>
                  </a:lnTo>
                  <a:lnTo>
                    <a:pt x="13143" y="23050"/>
                  </a:lnTo>
                  <a:cubicBezTo>
                    <a:pt x="15612" y="20849"/>
                    <a:pt x="17213" y="16946"/>
                    <a:pt x="17213" y="12476"/>
                  </a:cubicBezTo>
                  <a:cubicBezTo>
                    <a:pt x="17213" y="8006"/>
                    <a:pt x="15612" y="4103"/>
                    <a:pt x="13143" y="1868"/>
                  </a:cubicBezTo>
                  <a:lnTo>
                    <a:pt x="1314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3292;p72"/>
            <p:cNvSpPr/>
            <p:nvPr/>
          </p:nvSpPr>
          <p:spPr>
            <a:xfrm>
              <a:off x="9180050" y="3210250"/>
              <a:ext cx="466200" cy="859800"/>
            </a:xfrm>
            <a:custGeom>
              <a:avLst/>
              <a:gdLst/>
              <a:ahLst/>
              <a:cxnLst/>
              <a:rect l="l" t="t" r="r" b="b"/>
              <a:pathLst>
                <a:path w="18648" h="34392" extrusionOk="0">
                  <a:moveTo>
                    <a:pt x="301" y="0"/>
                  </a:moveTo>
                  <a:cubicBezTo>
                    <a:pt x="134" y="0"/>
                    <a:pt x="1" y="100"/>
                    <a:pt x="1" y="267"/>
                  </a:cubicBezTo>
                  <a:lnTo>
                    <a:pt x="1" y="1201"/>
                  </a:lnTo>
                  <a:cubicBezTo>
                    <a:pt x="1" y="1368"/>
                    <a:pt x="134" y="1501"/>
                    <a:pt x="301" y="1501"/>
                  </a:cubicBezTo>
                  <a:lnTo>
                    <a:pt x="11142" y="1501"/>
                  </a:lnTo>
                  <a:lnTo>
                    <a:pt x="11142" y="32890"/>
                  </a:lnTo>
                  <a:lnTo>
                    <a:pt x="301" y="32890"/>
                  </a:lnTo>
                  <a:cubicBezTo>
                    <a:pt x="134" y="32890"/>
                    <a:pt x="1" y="33024"/>
                    <a:pt x="1" y="33191"/>
                  </a:cubicBezTo>
                  <a:lnTo>
                    <a:pt x="1" y="34091"/>
                  </a:lnTo>
                  <a:cubicBezTo>
                    <a:pt x="1" y="34258"/>
                    <a:pt x="134" y="34391"/>
                    <a:pt x="301" y="34391"/>
                  </a:cubicBezTo>
                  <a:lnTo>
                    <a:pt x="17814" y="34391"/>
                  </a:lnTo>
                  <a:cubicBezTo>
                    <a:pt x="18314" y="34391"/>
                    <a:pt x="18648" y="34024"/>
                    <a:pt x="18581" y="33524"/>
                  </a:cubicBezTo>
                  <a:cubicBezTo>
                    <a:pt x="18514" y="33157"/>
                    <a:pt x="18147" y="32890"/>
                    <a:pt x="17780" y="32890"/>
                  </a:cubicBezTo>
                  <a:lnTo>
                    <a:pt x="12610" y="32890"/>
                  </a:lnTo>
                  <a:lnTo>
                    <a:pt x="12610" y="1501"/>
                  </a:lnTo>
                  <a:lnTo>
                    <a:pt x="17780" y="1501"/>
                  </a:lnTo>
                  <a:cubicBezTo>
                    <a:pt x="18147" y="1501"/>
                    <a:pt x="18481" y="1234"/>
                    <a:pt x="18581" y="867"/>
                  </a:cubicBezTo>
                  <a:cubicBezTo>
                    <a:pt x="18648" y="400"/>
                    <a:pt x="18281" y="0"/>
                    <a:pt x="178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3293;p72"/>
            <p:cNvSpPr/>
            <p:nvPr/>
          </p:nvSpPr>
          <p:spPr>
            <a:xfrm>
              <a:off x="9387700" y="3327825"/>
              <a:ext cx="431175" cy="622975"/>
            </a:xfrm>
            <a:custGeom>
              <a:avLst/>
              <a:gdLst/>
              <a:ahLst/>
              <a:cxnLst/>
              <a:rect l="l" t="t" r="r" b="b"/>
              <a:pathLst>
                <a:path w="17247" h="24919" extrusionOk="0">
                  <a:moveTo>
                    <a:pt x="8640" y="0"/>
                  </a:moveTo>
                  <a:cubicBezTo>
                    <a:pt x="3870" y="0"/>
                    <a:pt x="1" y="5571"/>
                    <a:pt x="1" y="12476"/>
                  </a:cubicBezTo>
                  <a:cubicBezTo>
                    <a:pt x="1" y="19348"/>
                    <a:pt x="3870" y="24918"/>
                    <a:pt x="8640" y="24918"/>
                  </a:cubicBezTo>
                  <a:cubicBezTo>
                    <a:pt x="13410" y="24918"/>
                    <a:pt x="17246" y="19348"/>
                    <a:pt x="17246" y="12476"/>
                  </a:cubicBezTo>
                  <a:cubicBezTo>
                    <a:pt x="17246" y="5571"/>
                    <a:pt x="13410" y="0"/>
                    <a:pt x="86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3294;p72"/>
            <p:cNvSpPr/>
            <p:nvPr/>
          </p:nvSpPr>
          <p:spPr>
            <a:xfrm>
              <a:off x="9489450" y="3474600"/>
              <a:ext cx="227675" cy="329425"/>
            </a:xfrm>
            <a:custGeom>
              <a:avLst/>
              <a:gdLst/>
              <a:ahLst/>
              <a:cxnLst/>
              <a:rect l="l" t="t" r="r" b="b"/>
              <a:pathLst>
                <a:path w="9107" h="13177" extrusionOk="0">
                  <a:moveTo>
                    <a:pt x="4570" y="0"/>
                  </a:moveTo>
                  <a:cubicBezTo>
                    <a:pt x="2069" y="0"/>
                    <a:pt x="0" y="2969"/>
                    <a:pt x="0" y="6605"/>
                  </a:cubicBezTo>
                  <a:cubicBezTo>
                    <a:pt x="0" y="10241"/>
                    <a:pt x="2069" y="13176"/>
                    <a:pt x="4570" y="13176"/>
                  </a:cubicBezTo>
                  <a:cubicBezTo>
                    <a:pt x="7072" y="13176"/>
                    <a:pt x="9107" y="10241"/>
                    <a:pt x="9107" y="6605"/>
                  </a:cubicBezTo>
                  <a:cubicBezTo>
                    <a:pt x="9107" y="2969"/>
                    <a:pt x="7072" y="0"/>
                    <a:pt x="457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3295;p72"/>
            <p:cNvSpPr/>
            <p:nvPr/>
          </p:nvSpPr>
          <p:spPr>
            <a:xfrm>
              <a:off x="9571175" y="3593025"/>
              <a:ext cx="65075" cy="93425"/>
            </a:xfrm>
            <a:custGeom>
              <a:avLst/>
              <a:gdLst/>
              <a:ahLst/>
              <a:cxnLst/>
              <a:rect l="l" t="t" r="r" b="b"/>
              <a:pathLst>
                <a:path w="2603" h="3737" extrusionOk="0">
                  <a:moveTo>
                    <a:pt x="1301" y="0"/>
                  </a:moveTo>
                  <a:cubicBezTo>
                    <a:pt x="601" y="0"/>
                    <a:pt x="0" y="834"/>
                    <a:pt x="0" y="1868"/>
                  </a:cubicBezTo>
                  <a:cubicBezTo>
                    <a:pt x="0" y="2902"/>
                    <a:pt x="601" y="3736"/>
                    <a:pt x="1301" y="3736"/>
                  </a:cubicBezTo>
                  <a:cubicBezTo>
                    <a:pt x="2002" y="3736"/>
                    <a:pt x="2602" y="2902"/>
                    <a:pt x="2602" y="1868"/>
                  </a:cubicBezTo>
                  <a:cubicBezTo>
                    <a:pt x="2602" y="834"/>
                    <a:pt x="2002" y="0"/>
                    <a:pt x="130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3296;p72"/>
            <p:cNvSpPr/>
            <p:nvPr/>
          </p:nvSpPr>
          <p:spPr>
            <a:xfrm>
              <a:off x="9662075" y="3620525"/>
              <a:ext cx="25050" cy="37550"/>
            </a:xfrm>
            <a:custGeom>
              <a:avLst/>
              <a:gdLst/>
              <a:ahLst/>
              <a:cxnLst/>
              <a:rect l="l" t="t" r="r" b="b"/>
              <a:pathLst>
                <a:path w="1002" h="1502" extrusionOk="0">
                  <a:moveTo>
                    <a:pt x="501" y="1"/>
                  </a:moveTo>
                  <a:cubicBezTo>
                    <a:pt x="200" y="1"/>
                    <a:pt x="0" y="334"/>
                    <a:pt x="0" y="768"/>
                  </a:cubicBezTo>
                  <a:cubicBezTo>
                    <a:pt x="0" y="1168"/>
                    <a:pt x="200" y="1502"/>
                    <a:pt x="501" y="1502"/>
                  </a:cubicBezTo>
                  <a:cubicBezTo>
                    <a:pt x="801" y="1502"/>
                    <a:pt x="1001" y="1168"/>
                    <a:pt x="1001" y="768"/>
                  </a:cubicBezTo>
                  <a:cubicBezTo>
                    <a:pt x="1001" y="334"/>
                    <a:pt x="801" y="1"/>
                    <a:pt x="50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3297;p72"/>
            <p:cNvSpPr/>
            <p:nvPr/>
          </p:nvSpPr>
          <p:spPr>
            <a:xfrm>
              <a:off x="9520300" y="3620525"/>
              <a:ext cx="25050" cy="37550"/>
            </a:xfrm>
            <a:custGeom>
              <a:avLst/>
              <a:gdLst/>
              <a:ahLst/>
              <a:cxnLst/>
              <a:rect l="l" t="t" r="r" b="b"/>
              <a:pathLst>
                <a:path w="1002" h="1502" extrusionOk="0">
                  <a:moveTo>
                    <a:pt x="501" y="1"/>
                  </a:moveTo>
                  <a:cubicBezTo>
                    <a:pt x="201" y="1"/>
                    <a:pt x="1" y="334"/>
                    <a:pt x="1" y="768"/>
                  </a:cubicBezTo>
                  <a:cubicBezTo>
                    <a:pt x="1" y="1168"/>
                    <a:pt x="201" y="1502"/>
                    <a:pt x="501" y="1502"/>
                  </a:cubicBezTo>
                  <a:cubicBezTo>
                    <a:pt x="734" y="1502"/>
                    <a:pt x="1001" y="1168"/>
                    <a:pt x="1001" y="768"/>
                  </a:cubicBezTo>
                  <a:cubicBezTo>
                    <a:pt x="1001" y="334"/>
                    <a:pt x="801" y="1"/>
                    <a:pt x="50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3298;p72"/>
            <p:cNvSpPr/>
            <p:nvPr/>
          </p:nvSpPr>
          <p:spPr>
            <a:xfrm>
              <a:off x="9591175" y="3723950"/>
              <a:ext cx="25050" cy="37550"/>
            </a:xfrm>
            <a:custGeom>
              <a:avLst/>
              <a:gdLst/>
              <a:ahLst/>
              <a:cxnLst/>
              <a:rect l="l" t="t" r="r" b="b"/>
              <a:pathLst>
                <a:path w="1002" h="1502" extrusionOk="0">
                  <a:moveTo>
                    <a:pt x="501" y="0"/>
                  </a:moveTo>
                  <a:cubicBezTo>
                    <a:pt x="201" y="0"/>
                    <a:pt x="1" y="334"/>
                    <a:pt x="1" y="767"/>
                  </a:cubicBezTo>
                  <a:cubicBezTo>
                    <a:pt x="1" y="1168"/>
                    <a:pt x="201" y="1501"/>
                    <a:pt x="501" y="1501"/>
                  </a:cubicBezTo>
                  <a:cubicBezTo>
                    <a:pt x="802" y="1501"/>
                    <a:pt x="1002" y="1168"/>
                    <a:pt x="1002" y="767"/>
                  </a:cubicBezTo>
                  <a:cubicBezTo>
                    <a:pt x="1002" y="334"/>
                    <a:pt x="802" y="0"/>
                    <a:pt x="50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3299;p72"/>
            <p:cNvSpPr/>
            <p:nvPr/>
          </p:nvSpPr>
          <p:spPr>
            <a:xfrm>
              <a:off x="9591175" y="3518800"/>
              <a:ext cx="25050" cy="37550"/>
            </a:xfrm>
            <a:custGeom>
              <a:avLst/>
              <a:gdLst/>
              <a:ahLst/>
              <a:cxnLst/>
              <a:rect l="l" t="t" r="r" b="b"/>
              <a:pathLst>
                <a:path w="1002" h="1502" extrusionOk="0">
                  <a:moveTo>
                    <a:pt x="501" y="0"/>
                  </a:moveTo>
                  <a:cubicBezTo>
                    <a:pt x="201" y="0"/>
                    <a:pt x="1" y="334"/>
                    <a:pt x="1" y="734"/>
                  </a:cubicBezTo>
                  <a:cubicBezTo>
                    <a:pt x="1" y="1168"/>
                    <a:pt x="201" y="1501"/>
                    <a:pt x="501" y="1501"/>
                  </a:cubicBezTo>
                  <a:cubicBezTo>
                    <a:pt x="768" y="1501"/>
                    <a:pt x="1002" y="1168"/>
                    <a:pt x="1002" y="734"/>
                  </a:cubicBezTo>
                  <a:cubicBezTo>
                    <a:pt x="1002" y="334"/>
                    <a:pt x="768" y="0"/>
                    <a:pt x="50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3300;p72"/>
            <p:cNvSpPr/>
            <p:nvPr/>
          </p:nvSpPr>
          <p:spPr>
            <a:xfrm>
              <a:off x="9641225" y="3693925"/>
              <a:ext cx="25050" cy="37550"/>
            </a:xfrm>
            <a:custGeom>
              <a:avLst/>
              <a:gdLst/>
              <a:ahLst/>
              <a:cxnLst/>
              <a:rect l="l" t="t" r="r" b="b"/>
              <a:pathLst>
                <a:path w="1002" h="1502" extrusionOk="0">
                  <a:moveTo>
                    <a:pt x="501" y="0"/>
                  </a:moveTo>
                  <a:cubicBezTo>
                    <a:pt x="201" y="0"/>
                    <a:pt x="0" y="334"/>
                    <a:pt x="0" y="734"/>
                  </a:cubicBezTo>
                  <a:cubicBezTo>
                    <a:pt x="0" y="1168"/>
                    <a:pt x="201" y="1501"/>
                    <a:pt x="501" y="1501"/>
                  </a:cubicBezTo>
                  <a:cubicBezTo>
                    <a:pt x="768" y="1501"/>
                    <a:pt x="1001" y="1168"/>
                    <a:pt x="1001" y="734"/>
                  </a:cubicBezTo>
                  <a:cubicBezTo>
                    <a:pt x="1001" y="334"/>
                    <a:pt x="768" y="0"/>
                    <a:pt x="50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3301;p72"/>
            <p:cNvSpPr/>
            <p:nvPr/>
          </p:nvSpPr>
          <p:spPr>
            <a:xfrm>
              <a:off x="9538650" y="3548825"/>
              <a:ext cx="28375" cy="36700"/>
            </a:xfrm>
            <a:custGeom>
              <a:avLst/>
              <a:gdLst/>
              <a:ahLst/>
              <a:cxnLst/>
              <a:rect l="l" t="t" r="r" b="b"/>
              <a:pathLst>
                <a:path w="1135" h="1468" extrusionOk="0">
                  <a:moveTo>
                    <a:pt x="584" y="0"/>
                  </a:moveTo>
                  <a:cubicBezTo>
                    <a:pt x="459" y="0"/>
                    <a:pt x="334" y="67"/>
                    <a:pt x="234" y="200"/>
                  </a:cubicBezTo>
                  <a:cubicBezTo>
                    <a:pt x="0" y="500"/>
                    <a:pt x="0" y="967"/>
                    <a:pt x="234" y="1268"/>
                  </a:cubicBezTo>
                  <a:cubicBezTo>
                    <a:pt x="334" y="1401"/>
                    <a:pt x="459" y="1468"/>
                    <a:pt x="584" y="1468"/>
                  </a:cubicBezTo>
                  <a:cubicBezTo>
                    <a:pt x="709" y="1468"/>
                    <a:pt x="834" y="1401"/>
                    <a:pt x="934" y="1268"/>
                  </a:cubicBezTo>
                  <a:cubicBezTo>
                    <a:pt x="1135" y="967"/>
                    <a:pt x="1135" y="500"/>
                    <a:pt x="934" y="200"/>
                  </a:cubicBezTo>
                  <a:cubicBezTo>
                    <a:pt x="834" y="67"/>
                    <a:pt x="709" y="0"/>
                    <a:pt x="58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3302;p72"/>
            <p:cNvSpPr/>
            <p:nvPr/>
          </p:nvSpPr>
          <p:spPr>
            <a:xfrm>
              <a:off x="9538650" y="3694750"/>
              <a:ext cx="28375" cy="36725"/>
            </a:xfrm>
            <a:custGeom>
              <a:avLst/>
              <a:gdLst/>
              <a:ahLst/>
              <a:cxnLst/>
              <a:rect l="l" t="t" r="r" b="b"/>
              <a:pathLst>
                <a:path w="1135" h="1469" extrusionOk="0">
                  <a:moveTo>
                    <a:pt x="584" y="1"/>
                  </a:moveTo>
                  <a:cubicBezTo>
                    <a:pt x="459" y="1"/>
                    <a:pt x="334" y="67"/>
                    <a:pt x="234" y="201"/>
                  </a:cubicBezTo>
                  <a:cubicBezTo>
                    <a:pt x="0" y="501"/>
                    <a:pt x="0" y="968"/>
                    <a:pt x="234" y="1268"/>
                  </a:cubicBezTo>
                  <a:cubicBezTo>
                    <a:pt x="334" y="1402"/>
                    <a:pt x="459" y="1468"/>
                    <a:pt x="584" y="1468"/>
                  </a:cubicBezTo>
                  <a:cubicBezTo>
                    <a:pt x="709" y="1468"/>
                    <a:pt x="834" y="1402"/>
                    <a:pt x="934" y="1268"/>
                  </a:cubicBezTo>
                  <a:cubicBezTo>
                    <a:pt x="1135" y="968"/>
                    <a:pt x="1135" y="501"/>
                    <a:pt x="934" y="201"/>
                  </a:cubicBezTo>
                  <a:cubicBezTo>
                    <a:pt x="834" y="67"/>
                    <a:pt x="709" y="1"/>
                    <a:pt x="58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3303;p72"/>
            <p:cNvSpPr/>
            <p:nvPr/>
          </p:nvSpPr>
          <p:spPr>
            <a:xfrm>
              <a:off x="9641225" y="3548825"/>
              <a:ext cx="25050" cy="37550"/>
            </a:xfrm>
            <a:custGeom>
              <a:avLst/>
              <a:gdLst/>
              <a:ahLst/>
              <a:cxnLst/>
              <a:rect l="l" t="t" r="r" b="b"/>
              <a:pathLst>
                <a:path w="1002" h="1502" extrusionOk="0">
                  <a:moveTo>
                    <a:pt x="501" y="0"/>
                  </a:moveTo>
                  <a:cubicBezTo>
                    <a:pt x="201" y="0"/>
                    <a:pt x="0" y="334"/>
                    <a:pt x="0" y="734"/>
                  </a:cubicBezTo>
                  <a:cubicBezTo>
                    <a:pt x="0" y="1168"/>
                    <a:pt x="201" y="1501"/>
                    <a:pt x="501" y="1501"/>
                  </a:cubicBezTo>
                  <a:cubicBezTo>
                    <a:pt x="768" y="1501"/>
                    <a:pt x="1001" y="1168"/>
                    <a:pt x="1001" y="734"/>
                  </a:cubicBezTo>
                  <a:cubicBezTo>
                    <a:pt x="1001" y="334"/>
                    <a:pt x="768" y="0"/>
                    <a:pt x="5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6" name="Google Shape;3789;p80"/>
          <p:cNvGrpSpPr/>
          <p:nvPr/>
        </p:nvGrpSpPr>
        <p:grpSpPr>
          <a:xfrm>
            <a:off x="720006" y="4417879"/>
            <a:ext cx="473174" cy="370974"/>
            <a:chOff x="6799884" y="4485050"/>
            <a:chExt cx="924891" cy="725125"/>
          </a:xfrm>
        </p:grpSpPr>
        <p:cxnSp>
          <p:nvCxnSpPr>
            <p:cNvPr id="157" name="Google Shape;3790;p80"/>
            <p:cNvCxnSpPr/>
            <p:nvPr/>
          </p:nvCxnSpPr>
          <p:spPr>
            <a:xfrm>
              <a:off x="6799884" y="4857746"/>
              <a:ext cx="877200" cy="0"/>
            </a:xfrm>
            <a:prstGeom prst="straightConnector1">
              <a:avLst/>
            </a:prstGeom>
            <a:noFill/>
            <a:ln w="38100" cap="flat" cmpd="sng">
              <a:solidFill>
                <a:schemeClr val="dk1"/>
              </a:solidFill>
              <a:prstDash val="solid"/>
              <a:round/>
              <a:headEnd type="none" w="med" len="med"/>
              <a:tailEnd type="none" w="med" len="med"/>
            </a:ln>
          </p:spPr>
        </p:cxnSp>
        <p:sp>
          <p:nvSpPr>
            <p:cNvPr id="158" name="Google Shape;3791;p80"/>
            <p:cNvSpPr/>
            <p:nvPr/>
          </p:nvSpPr>
          <p:spPr>
            <a:xfrm>
              <a:off x="7353300" y="4485050"/>
              <a:ext cx="371475" cy="725125"/>
            </a:xfrm>
            <a:custGeom>
              <a:avLst/>
              <a:gdLst/>
              <a:ahLst/>
              <a:cxnLst/>
              <a:rect l="l" t="t" r="r" b="b"/>
              <a:pathLst>
                <a:path w="14859" h="29005" extrusionOk="0">
                  <a:moveTo>
                    <a:pt x="0" y="0"/>
                  </a:moveTo>
                  <a:lnTo>
                    <a:pt x="14859" y="14859"/>
                  </a:lnTo>
                  <a:lnTo>
                    <a:pt x="762" y="29005"/>
                  </a:lnTo>
                </a:path>
              </a:pathLst>
            </a:custGeom>
            <a:noFill/>
            <a:ln w="38100" cap="flat" cmpd="sng">
              <a:solidFill>
                <a:schemeClr val="dk1"/>
              </a:solidFill>
              <a:prstDash val="solid"/>
              <a:round/>
              <a:headEnd type="none" w="med" len="med"/>
              <a:tailEnd type="none" w="med" len="med"/>
            </a:ln>
          </p:spPr>
          <p:txBody>
            <a:bodyPr/>
            <a:lstStyle/>
            <a:p>
              <a:endParaRPr lang="en-US"/>
            </a:p>
          </p:txBody>
        </p:sp>
      </p:grpSp>
    </p:spTree>
    <p:extLst>
      <p:ext uri="{BB962C8B-B14F-4D97-AF65-F5344CB8AC3E}">
        <p14:creationId xmlns:p14="http://schemas.microsoft.com/office/powerpoint/2010/main" val="3254531333"/>
      </p:ext>
    </p:extLst>
  </p:cSld>
  <p:clrMapOvr>
    <a:masterClrMapping/>
  </p:clrMapOvr>
</p:sld>
</file>

<file path=ppt/theme/theme1.xml><?xml version="1.0" encoding="utf-8"?>
<a:theme xmlns:a="http://schemas.openxmlformats.org/drawingml/2006/main" name="Public Parking Area Consulting by Slidesgo">
  <a:themeElements>
    <a:clrScheme name="Simple Light">
      <a:dk1>
        <a:srgbClr val="003A4E"/>
      </a:dk1>
      <a:lt1>
        <a:srgbClr val="FFFFFF"/>
      </a:lt1>
      <a:dk2>
        <a:srgbClr val="E42121"/>
      </a:dk2>
      <a:lt2>
        <a:srgbClr val="CCCCCC"/>
      </a:lt2>
      <a:accent1>
        <a:srgbClr val="B7B7B7"/>
      </a:accent1>
      <a:accent2>
        <a:srgbClr val="999999"/>
      </a:accent2>
      <a:accent3>
        <a:srgbClr val="FFFFFF"/>
      </a:accent3>
      <a:accent4>
        <a:srgbClr val="FFFFFF"/>
      </a:accent4>
      <a:accent5>
        <a:srgbClr val="FFFFFF"/>
      </a:accent5>
      <a:accent6>
        <a:srgbClr val="FFFFFF"/>
      </a:accent6>
      <a:hlink>
        <a:srgbClr val="003A4E"/>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EBEBDDA8D838A4686747943A0DB7C84" ma:contentTypeVersion="10" ma:contentTypeDescription="Create a new document." ma:contentTypeScope="" ma:versionID="d837d1aa8f9c9c8eed3c5e03843e028e">
  <xsd:schema xmlns:xsd="http://www.w3.org/2001/XMLSchema" xmlns:xs="http://www.w3.org/2001/XMLSchema" xmlns:p="http://schemas.microsoft.com/office/2006/metadata/properties" xmlns:ns2="28013899-7984-4c6f-833b-f43ae29268d6" xmlns:ns3="b7908f04-1f56-4178-9f8c-bd6314d33724" targetNamespace="http://schemas.microsoft.com/office/2006/metadata/properties" ma:root="true" ma:fieldsID="a596fa9011834a47a679855cdd81c674" ns2:_="" ns3:_="">
    <xsd:import namespace="28013899-7984-4c6f-833b-f43ae29268d6"/>
    <xsd:import namespace="b7908f04-1f56-4178-9f8c-bd6314d33724"/>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3:SharedWithUsers" minOccurs="0"/>
                <xsd:element ref="ns3:SharedWithDetails" minOccurs="0"/>
                <xsd:element ref="ns2:MediaServiceDateTaken" minOccurs="0"/>
                <xsd:element ref="ns2:MediaServiceGenerationTime" minOccurs="0"/>
                <xsd:element ref="ns2:MediaServiceEventHashCode"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8013899-7984-4c6f-833b-f43ae29268d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MediaServiceDateTaken" ma:index="14" nillable="true" ma:displayName="MediaServiceDateTaken" ma:hidden="true" ma:indexed="true" ma:internalName="MediaServiceDateTaken" ma:readOnly="true">
      <xsd:simpleType>
        <xsd:restriction base="dms:Text"/>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LengthInSeconds" ma:index="17"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b7908f04-1f56-4178-9f8c-bd6314d33724"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4C4C5235-70CC-4AFB-A299-A6FEAAC913FD}"/>
</file>

<file path=customXml/itemProps2.xml><?xml version="1.0" encoding="utf-8"?>
<ds:datastoreItem xmlns:ds="http://schemas.openxmlformats.org/officeDocument/2006/customXml" ds:itemID="{41C28B49-9876-4676-9AFC-5771C6F8FAE5}"/>
</file>

<file path=customXml/itemProps3.xml><?xml version="1.0" encoding="utf-8"?>
<ds:datastoreItem xmlns:ds="http://schemas.openxmlformats.org/officeDocument/2006/customXml" ds:itemID="{AA292232-A2AF-4A7F-BF04-2442D57EA59F}"/>
</file>

<file path=docProps/app.xml><?xml version="1.0" encoding="utf-8"?>
<Properties xmlns="http://schemas.openxmlformats.org/officeDocument/2006/extended-properties" xmlns:vt="http://schemas.openxmlformats.org/officeDocument/2006/docPropsVTypes">
  <TotalTime>515</TotalTime>
  <Words>701</Words>
  <Application>Microsoft Office PowerPoint</Application>
  <PresentationFormat>On-screen Show (16:9)</PresentationFormat>
  <Paragraphs>97</Paragraphs>
  <Slides>19</Slides>
  <Notes>14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Barlow</vt:lpstr>
      <vt:lpstr>Roboto Condensed Light</vt:lpstr>
      <vt:lpstr>Times New Roman</vt:lpstr>
      <vt:lpstr>Anaheim</vt:lpstr>
      <vt:lpstr>Antonio</vt:lpstr>
      <vt:lpstr>Archivo Black</vt:lpstr>
      <vt:lpstr>Arial</vt:lpstr>
      <vt:lpstr>Public Parking Area Consulting by Slidesgo</vt:lpstr>
      <vt:lpstr>Multilevel Parking System</vt:lpstr>
      <vt:lpstr>PRESENTATORS</vt:lpstr>
      <vt:lpstr>TABLE OF CONTENTS</vt:lpstr>
      <vt:lpstr>INTRODUCTION</vt:lpstr>
      <vt:lpstr>OBJECTIVE</vt:lpstr>
      <vt:lpstr>Components</vt:lpstr>
      <vt:lpstr>Diagram</vt:lpstr>
      <vt:lpstr>BLOCK DIAGRAM</vt:lpstr>
      <vt:lpstr>CIRCUIT DIAGRAM </vt:lpstr>
      <vt:lpstr>Working Method</vt:lpstr>
      <vt:lpstr>RESULT</vt:lpstr>
      <vt:lpstr>Simulation of First Floor FULL</vt:lpstr>
      <vt:lpstr>Simulation of Second Floor FULL</vt:lpstr>
      <vt:lpstr>Simulation of 2 Empty Slots in 2 Floors</vt:lpstr>
      <vt:lpstr>Simulation of ALL Empty</vt:lpstr>
      <vt:lpstr>Simulation of Parking Full</vt:lpstr>
      <vt:lpstr>Discussion</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PUBLIC PARKING AREA CONSULTING</dc:title>
  <dc:creator>clinc</dc:creator>
  <cp:lastModifiedBy>Ishtiak billah</cp:lastModifiedBy>
  <cp:revision>103</cp:revision>
  <dcterms:modified xsi:type="dcterms:W3CDTF">2024-04-27T17:37:48Z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0x010100BEBEBDDA8D838A4686747943A0DB7C84</vt:lpwstr>
  </property>
</Properties>
</file>