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CC74-55F5-3CAB-3DFD-6DDE16682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DB7AC-58C7-60D5-1095-8A8188FAF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6C83-CED9-132F-ED5A-C1B22E8C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DDAA-71C6-99CD-6839-37D107CF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91DA-AB99-4F42-1CB8-8DF74DD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87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A0E5-2F59-8749-735F-552E99F1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D6010-A108-FDB3-F588-9109DE5C3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F8E6-4D66-67BB-1BA8-0C3A7388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0FD0-093C-1D36-454D-CB151549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6BBF-CB3C-9B99-1D3F-201C19EA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72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BD3A3-9F91-AD2E-7215-F95146313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0D0CF-7302-A273-78A6-3428C6FB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1249-80BA-F6DA-0BBE-2C87E0A0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C610-E54F-3083-C914-3FD8BE49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FFA7-38E0-E501-FA10-6CBC17D4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335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DB93-893A-A5D8-1AA7-25193EC9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506E-7695-81C2-2BD4-EF0C9924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E605-7A2C-5132-71A8-81E72323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A21E1-5738-FFC4-78B9-D5EEDD5F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8E31-C1E4-9A26-A522-5563720A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17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D32-44CD-04ED-A9A1-4F02D6B8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E33D-D69C-BC18-F1CF-09669DC2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89C5-6BEA-3D19-E1B6-7663435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FEE2-B7B6-6F84-C4FD-9E0C59D1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2E92-507B-41E3-F6B7-D32AE919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4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69EB-37E0-E90A-BBBF-D012F08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65F4-BCBA-9875-A832-EDE3EFE8D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E2C94-FE01-045F-8755-5F8FB476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9A79-EDFA-9525-65FF-6583BB7E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2B37-D134-7852-C2E4-FCB40340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4E6C4-04E1-1BFE-F978-4AE4E552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15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A125-4A5F-8015-7089-BD853BA0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364CF-982A-37FC-F74C-2BB31CA7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0CCEA-CD03-66CE-322D-BA39DFE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74771-9C98-BB4B-A6BA-AF7E51A48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24D0-CE1C-B567-389D-D5DAA1375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057CB-A65F-EECC-1C2A-B14CAB17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3ABCE-C651-9DB7-1EED-1F28E0B9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1B17F-B2D0-FBC4-1021-9626286E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53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C7D1-C12F-5F77-92DF-37789449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A784D-A20F-99B3-82BB-70627FCA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10A9C-C00E-4C2C-A4D5-0BC4C258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6D4EF-730E-400B-1AAA-F76E6BC9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294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7B726-AC76-CB73-53F3-6196B402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F8BB1-F8B6-6868-21CD-5FD4E571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17013-4987-8AF3-01AA-577A5D12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87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4AB2-B8A7-4814-F2CD-05C4D69E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B5AD-FFDD-7535-7926-BF01D4AF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5CBF3-11B1-B835-7664-38B875D0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22A08-C8FB-17C3-BAE8-9019F726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21E76-C41A-3C9D-084D-C1667FB4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73C57-2052-1D26-6A16-68D185B3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0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1038-77FE-7BB2-ABF2-0EA41D7D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034F3-0FFE-A9C4-57FC-C5D8F153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0F03D-A0A2-8657-84D9-6A11959C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5943-6199-5CE8-4DA9-7F2B75B3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C5A7-11A0-E88B-7202-DF445309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6A07-C47F-F35D-6C92-75FF590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67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65411-7E94-02A4-D69B-72359323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64C7E-F735-D472-E0A4-4D58639B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25D6-4D96-A385-B391-40BA4E35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06F3-58B0-4FA3-9B61-B495C8CA5F80}" type="datetimeFigureOut">
              <a:rPr lang="en-ID" smtClean="0"/>
              <a:t>28/10/2023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E928-2AC4-5CFB-C5E6-F71BBA0E6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E6C4-E1B5-C668-40AD-8FF5EC35A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5A0D-F88F-407E-BA01-4EB2ECB339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923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sambare/fer20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9DB-47EE-EEE0-58FA-289CCD706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FACE EMOTION RECOGNITION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4355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3931-96DD-7DF5-869B-95850049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18A9-CF35-3732-9F1D-EC6CBAEB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Emotions constitute an innate and important aspect of human behavior that colors the way of human communication.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Although a human can detect and interpret faces and facial expressions naturally, with little or no effort, accurate and robust facial expression recognition by computer systems is still a great challenge. 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The aim of this work is to classify each image into one </a:t>
            </a:r>
            <a:r>
              <a:rPr lang="en-US" b="0" i="0">
                <a:solidFill>
                  <a:srgbClr val="1F1F1F"/>
                </a:solidFill>
                <a:effectLst/>
                <a:latin typeface="ElsevierGulliver"/>
              </a:rPr>
              <a:t>of seven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facial emotion classes.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0=Angry, 1=Disgust, 2=Fear, 3=Happy, 4=Sad, 5=Surprise, 6=Neutral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133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50E1-50AD-587C-A0F5-332C7BCF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47AC-34D4-8DF4-4CF1-B684AB23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FER2013</a:t>
            </a:r>
          </a:p>
          <a:p>
            <a:r>
              <a:rPr lang="en-ID" dirty="0">
                <a:hlinkClick r:id="rId2"/>
              </a:rPr>
              <a:t>https://www.kaggle.com/datasets/msambare/fer2013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data consists of 48x48 pixel grayscale images of faces. 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training set consists of 28,709 examples and the public test set consists of 3,589 examples.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28,709 </a:t>
            </a:r>
            <a:r>
              <a:rPr lang="en-US" dirty="0">
                <a:solidFill>
                  <a:srgbClr val="3C4043"/>
                </a:solidFill>
                <a:latin typeface="Inter"/>
                <a:sym typeface="Wingdings" panose="05000000000000000000" pitchFamily="2" charset="2"/>
              </a:rPr>
              <a:t> 9000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3,589 </a:t>
            </a:r>
            <a:r>
              <a:rPr lang="en-US" dirty="0">
                <a:solidFill>
                  <a:srgbClr val="3C4043"/>
                </a:solidFill>
                <a:latin typeface="Inter"/>
                <a:sym typeface="Wingdings" panose="05000000000000000000" pitchFamily="2" charset="2"/>
              </a:rPr>
              <a:t>  1000</a:t>
            </a: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680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B9C-86A0-3FCB-0492-6A99288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Architecture insights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63E7-80A4-B6B9-050B-84248CFF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2C6C40-6219-492D-1D8D-7512B3124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0761"/>
              </p:ext>
            </p:extLst>
          </p:nvPr>
        </p:nvGraphicFramePr>
        <p:xfrm>
          <a:off x="1940560" y="2687320"/>
          <a:ext cx="7914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640">
                  <a:extLst>
                    <a:ext uri="{9D8B030D-6E8A-4147-A177-3AD203B41FA5}">
                      <a16:colId xmlns:a16="http://schemas.microsoft.com/office/drawing/2014/main" val="32600770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8034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RMSPROP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9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0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47.6%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1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84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22F-7454-D7FB-D698-E817BD3D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Insights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B4E0-73D4-D126-A94A-461A163B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7AF373-FB09-100F-0FAC-B98F38816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54952"/>
              </p:ext>
            </p:extLst>
          </p:nvPr>
        </p:nvGraphicFramePr>
        <p:xfrm>
          <a:off x="196088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50676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64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Learning_rate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8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5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3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5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C3D-AFA3-1897-7E9E-94D2D583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Evaluation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E089-F513-C088-519C-D64AA74F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of our model is 56% after using a learning rate of 0.001,</a:t>
            </a:r>
          </a:p>
          <a:p>
            <a:pPr marL="0" indent="0">
              <a:buNone/>
            </a:pPr>
            <a:r>
              <a:rPr lang="en-US" dirty="0" err="1"/>
              <a:t>RMSProp</a:t>
            </a:r>
            <a:r>
              <a:rPr lang="en-US" dirty="0"/>
              <a:t> optimizer, gradient clipping, and weight decay.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846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4471-DF4A-0400-23E6-E99FE2F3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CD73-FFE2-C495-1117-D63A803C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Human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behavior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 understanding</a:t>
            </a:r>
          </a:p>
          <a:p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Understanding how candidates feel during interviews and how they react to certain questions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Google Sans"/>
            </a:endParaRPr>
          </a:p>
          <a:p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Emotional interaction design of industrial products</a:t>
            </a:r>
            <a:endParaRPr lang="en-ID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Security: Tracking and surveillance for security, biometrics, and law enforcement</a:t>
            </a:r>
          </a:p>
          <a:p>
            <a:r>
              <a:rPr lang="en-ID" dirty="0">
                <a:solidFill>
                  <a:schemeClr val="bg2">
                    <a:lumMod val="10000"/>
                  </a:schemeClr>
                </a:solidFill>
                <a:latin typeface="Google Sans"/>
              </a:rPr>
              <a:t>AR and VR</a:t>
            </a:r>
            <a:endParaRPr lang="en-ID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4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ElsevierGulliver</vt:lpstr>
      <vt:lpstr>Google Sans</vt:lpstr>
      <vt:lpstr>Inter</vt:lpstr>
      <vt:lpstr>Office Theme</vt:lpstr>
      <vt:lpstr>FACE EMOTION RECOGNITION</vt:lpstr>
      <vt:lpstr>INTRODUCTION</vt:lpstr>
      <vt:lpstr>Dataset</vt:lpstr>
      <vt:lpstr>Architecture insights</vt:lpstr>
      <vt:lpstr>Architecture Insights</vt:lpstr>
      <vt:lpstr>Architecture Evaluation</vt:lpstr>
      <vt:lpstr>Applications: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EMOTION RECOGNITION</dc:title>
  <dc:creator>RAAHUL KRISHNA</dc:creator>
  <cp:lastModifiedBy>RAAHUL KRISHNA</cp:lastModifiedBy>
  <cp:revision>2</cp:revision>
  <dcterms:created xsi:type="dcterms:W3CDTF">2023-10-28T14:16:47Z</dcterms:created>
  <dcterms:modified xsi:type="dcterms:W3CDTF">2023-10-28T14:17:59Z</dcterms:modified>
</cp:coreProperties>
</file>