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9"/>
  </p:notes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0"/>
    </p:embeddedFont>
    <p:embeddedFont>
      <p:font typeface="Caveat Brush" panose="020B0604020202020204" charset="0"/>
      <p:regular r:id="rId11"/>
    </p:embeddedFont>
    <p:embeddedFont>
      <p:font typeface="Arial Rounded MT Bold" panose="020F0704030504030204" pitchFamily="34" charset="0"/>
      <p:regular r:id="rId12"/>
    </p:embeddedFont>
    <p:embeddedFont>
      <p:font typeface="Albert Sans" panose="020B0604020202020204" charset="0"/>
      <p:regular r:id="rId13"/>
      <p:bold r:id="rId14"/>
      <p:italic r:id="rId15"/>
      <p:boldItalic r:id="rId16"/>
    </p:embeddedFont>
    <p:embeddedFont>
      <p:font typeface="Bebas Neue" panose="020B0604020202020204" charset="0"/>
      <p:regular r:id="rId17"/>
    </p:embeddedFont>
    <p:embeddedFont>
      <p:font typeface="Anaheim" panose="020B0604020202020204" charset="0"/>
      <p:regular r:id="rId18"/>
    </p:embeddedFont>
    <p:embeddedFont>
      <p:font typeface="Epilogue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2230BD-051D-4BF4-833C-455E97FB59E0}">
  <a:tblStyle styleId="{212230BD-051D-4BF4-833C-455E97FB59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>
        <p:scale>
          <a:sx n="125" d="100"/>
          <a:sy n="125" d="100"/>
        </p:scale>
        <p:origin x="230" y="-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659593" y="3766748"/>
            <a:ext cx="2749374" cy="1376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6490" y="3577933"/>
            <a:ext cx="903383" cy="90339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8086900" y="852100"/>
            <a:ext cx="543600" cy="5436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7497699" y="431050"/>
            <a:ext cx="207900" cy="20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5962" y="-621914"/>
            <a:ext cx="1248049" cy="249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570977" y="2779176"/>
            <a:ext cx="1573019" cy="236432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7537000" y="2779175"/>
            <a:ext cx="891900" cy="8919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6143025" y="4132580"/>
            <a:ext cx="297600" cy="297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863250" y="932575"/>
            <a:ext cx="568800" cy="5688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2407125" y="419950"/>
            <a:ext cx="187800" cy="187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7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pic>
        <p:nvPicPr>
          <p:cNvPr id="42" name="Google Shape;4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2182820" cy="1093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308987" y="502531"/>
            <a:ext cx="1271088" cy="127108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/>
          <p:nvPr/>
        </p:nvSpPr>
        <p:spPr>
          <a:xfrm rot="10800000">
            <a:off x="484549" y="2412888"/>
            <a:ext cx="609600" cy="6096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5" name="Google Shape;45;p8"/>
          <p:cNvSpPr/>
          <p:nvPr/>
        </p:nvSpPr>
        <p:spPr>
          <a:xfrm rot="10800000">
            <a:off x="2182825" y="2760600"/>
            <a:ext cx="261900" cy="261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715100" y="802738"/>
            <a:ext cx="7713900" cy="14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715100" y="2208963"/>
            <a:ext cx="7713900" cy="21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715100" y="3968300"/>
            <a:ext cx="7713900" cy="64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57" name="Google Shape;5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0442" y="-882675"/>
            <a:ext cx="2225702" cy="22256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/>
          <p:nvPr/>
        </p:nvSpPr>
        <p:spPr>
          <a:xfrm>
            <a:off x="6957350" y="-605775"/>
            <a:ext cx="1671900" cy="16719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9" name="Google Shape;5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355" y="656607"/>
            <a:ext cx="1322045" cy="132204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/>
          <p:nvPr/>
        </p:nvSpPr>
        <p:spPr>
          <a:xfrm>
            <a:off x="8428900" y="1606350"/>
            <a:ext cx="372300" cy="3723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1" name="Google Shape;61;p11"/>
          <p:cNvSpPr/>
          <p:nvPr/>
        </p:nvSpPr>
        <p:spPr>
          <a:xfrm>
            <a:off x="6058799" y="858225"/>
            <a:ext cx="207900" cy="20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_1"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2">
            <a:alphaModFix amt="19000"/>
          </a:blip>
          <a:srcRect t="15569"/>
          <a:stretch/>
        </p:blipFill>
        <p:spPr>
          <a:xfrm rot="10800000"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8663375" y="4521796"/>
            <a:ext cx="173400" cy="173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75200"/>
            <a:ext cx="7713900" cy="3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1" r:id="rId9"/>
    <p:sldLayoutId id="2147483663" r:id="rId10"/>
    <p:sldLayoutId id="2147483664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944" y="1154498"/>
            <a:ext cx="4779817" cy="23246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82640" y="3740971"/>
            <a:ext cx="304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Arial Black" panose="020B0A04020102020204" pitchFamily="34" charset="0"/>
              </a:rPr>
              <a:t>Project: My Digital Will</a:t>
            </a:r>
          </a:p>
        </p:txBody>
      </p:sp>
    </p:spTree>
    <p:extLst>
      <p:ext uri="{BB962C8B-B14F-4D97-AF65-F5344CB8AC3E}">
        <p14:creationId xmlns:p14="http://schemas.microsoft.com/office/powerpoint/2010/main" val="32710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02688" y="346607"/>
            <a:ext cx="3316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Table Of Contents</a:t>
            </a:r>
            <a:endParaRPr lang="bg-BG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564" y="1330036"/>
            <a:ext cx="749877" cy="7498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978" y="1269422"/>
            <a:ext cx="810491" cy="8104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421" y="2316737"/>
            <a:ext cx="823048" cy="8356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4563" y="2359600"/>
            <a:ext cx="749878" cy="74987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22595" y="1504919"/>
            <a:ext cx="13436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Our </a:t>
            </a:r>
            <a:r>
              <a:rPr lang="en-US" sz="2000" dirty="0" smtClean="0">
                <a:latin typeface="Arial Rounded MT Bold" panose="020F0704030504030204" pitchFamily="34" charset="0"/>
              </a:rPr>
              <a:t>team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80080" y="1504919"/>
            <a:ext cx="1250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 Rounded MT Bold" panose="020F0704030504030204" pitchFamily="34" charset="0"/>
              </a:rPr>
              <a:t>The idea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22595" y="2540121"/>
            <a:ext cx="12073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 Rounded MT Bold" panose="020F0704030504030204" pitchFamily="34" charset="0"/>
              </a:rPr>
              <a:t>Process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80080" y="2534484"/>
            <a:ext cx="21162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 Rounded MT Bold" panose="020F0704030504030204" pitchFamily="34" charset="0"/>
              </a:rPr>
              <a:t>Used programs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6491" y="3564049"/>
            <a:ext cx="1297996" cy="129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4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063" y="327182"/>
            <a:ext cx="7713900" cy="640200"/>
          </a:xfrm>
        </p:spPr>
        <p:txBody>
          <a:bodyPr/>
          <a:lstStyle/>
          <a:p>
            <a:pPr algn="ctr"/>
            <a:r>
              <a:rPr lang="en-US" sz="4000" dirty="0" smtClean="0"/>
              <a:t>Our team</a:t>
            </a:r>
            <a:endParaRPr lang="bg-BG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530" y="1368714"/>
            <a:ext cx="2032000" cy="203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6" y="1368714"/>
            <a:ext cx="2032000" cy="203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24" y="1368714"/>
            <a:ext cx="2032000" cy="203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318" y="1368714"/>
            <a:ext cx="2032000" cy="203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214854" y="3697403"/>
            <a:ext cx="27849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Radomir </a:t>
            </a:r>
          </a:p>
          <a:p>
            <a:pPr algn="ctr"/>
            <a:r>
              <a:rPr lang="en-US" dirty="0"/>
              <a:t>Aleksandrov</a:t>
            </a:r>
          </a:p>
          <a:p>
            <a:pPr algn="ctr"/>
            <a:r>
              <a:rPr lang="en-US" dirty="0"/>
              <a:t>10</a:t>
            </a:r>
            <a:r>
              <a:rPr lang="bg-BG" dirty="0"/>
              <a:t>А</a:t>
            </a:r>
          </a:p>
          <a:p>
            <a:pPr algn="ctr"/>
            <a:r>
              <a:rPr lang="en-US" dirty="0"/>
              <a:t>Scrum Trainer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362476" y="3697403"/>
            <a:ext cx="20661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Ivan</a:t>
            </a:r>
            <a:endParaRPr lang="en-US" dirty="0"/>
          </a:p>
          <a:p>
            <a:pPr algn="ctr"/>
            <a:r>
              <a:rPr lang="en-US" dirty="0" err="1" smtClean="0"/>
              <a:t>Delchilov</a:t>
            </a:r>
            <a:endParaRPr lang="en-US" dirty="0"/>
          </a:p>
          <a:p>
            <a:pPr algn="ctr"/>
            <a:r>
              <a:rPr lang="en-US" dirty="0"/>
              <a:t>10</a:t>
            </a:r>
            <a:r>
              <a:rPr lang="bg-BG" dirty="0"/>
              <a:t>В</a:t>
            </a:r>
          </a:p>
          <a:p>
            <a:pPr algn="ctr"/>
            <a:r>
              <a:rPr lang="en-US" dirty="0" smtClean="0"/>
              <a:t>Back-end Developer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15896" y="3697403"/>
            <a:ext cx="19950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Enis</a:t>
            </a:r>
          </a:p>
          <a:p>
            <a:pPr algn="ctr"/>
            <a:r>
              <a:rPr lang="en-US" dirty="0"/>
              <a:t>Mustafa</a:t>
            </a:r>
          </a:p>
          <a:p>
            <a:pPr algn="ctr"/>
            <a:r>
              <a:rPr lang="en-US" dirty="0"/>
              <a:t>10V</a:t>
            </a:r>
          </a:p>
          <a:p>
            <a:pPr algn="ctr"/>
            <a:r>
              <a:rPr lang="en-US" dirty="0"/>
              <a:t>Back-end Developer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98264" y="3697403"/>
            <a:ext cx="20643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Stilian</a:t>
            </a:r>
          </a:p>
          <a:p>
            <a:pPr algn="ctr"/>
            <a:r>
              <a:rPr lang="en-US" dirty="0"/>
              <a:t>Georgiev</a:t>
            </a:r>
          </a:p>
          <a:p>
            <a:pPr algn="ctr"/>
            <a:r>
              <a:rPr lang="en-US" dirty="0"/>
              <a:t>10G</a:t>
            </a:r>
          </a:p>
          <a:p>
            <a:pPr algn="ctr"/>
            <a:r>
              <a:rPr lang="en-US" dirty="0"/>
              <a:t>Front-end Developer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6162" y="99516"/>
            <a:ext cx="1068532" cy="106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8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675" y="-343107"/>
            <a:ext cx="6367800" cy="2529300"/>
          </a:xfrm>
        </p:spPr>
        <p:txBody>
          <a:bodyPr/>
          <a:lstStyle/>
          <a:p>
            <a:r>
              <a:rPr lang="en-US" sz="4000" dirty="0" smtClean="0"/>
              <a:t>The idea</a:t>
            </a:r>
            <a:endParaRPr lang="bg-BG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342900"/>
            <a:ext cx="2031206" cy="203120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12475" y="2872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smtClean="0"/>
              <a:t>- …..our </a:t>
            </a:r>
            <a:r>
              <a:rPr lang="en-US" sz="1800" dirty="0"/>
              <a:t>idea, which will accept from the many, is to digitize the way of </a:t>
            </a:r>
            <a:r>
              <a:rPr lang="en-US" sz="1800" dirty="0" smtClean="0"/>
              <a:t>yawning…..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3261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528" y="214745"/>
            <a:ext cx="4521054" cy="832066"/>
          </a:xfrm>
        </p:spPr>
        <p:txBody>
          <a:bodyPr/>
          <a:lstStyle/>
          <a:p>
            <a:r>
              <a:rPr lang="en-US" sz="4000" dirty="0" smtClean="0"/>
              <a:t>Process</a:t>
            </a:r>
            <a:endParaRPr lang="bg-B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3055" y="1046811"/>
            <a:ext cx="6576000" cy="713400"/>
          </a:xfrm>
        </p:spPr>
        <p:txBody>
          <a:bodyPr/>
          <a:lstStyle/>
          <a:p>
            <a:pPr lvl="0"/>
            <a:r>
              <a:rPr lang="en-US" b="1" dirty="0">
                <a:latin typeface="Caveat Brush" panose="020B0604020202020204" charset="0"/>
              </a:rPr>
              <a:t>Step at work.</a:t>
            </a:r>
          </a:p>
          <a:p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77385"/>
            <a:ext cx="1226126" cy="12261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473" y="1976005"/>
            <a:ext cx="2833253" cy="283325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6486" y="2222945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Discussing the idea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792697" y="2714380"/>
            <a:ext cx="15327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Idea and </a:t>
            </a:r>
            <a:r>
              <a:rPr lang="en-US" sz="1100" i="1" dirty="0" smtClean="0"/>
              <a:t>explanation.</a:t>
            </a:r>
            <a:endParaRPr lang="en-US" sz="11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860" y="2169259"/>
            <a:ext cx="2510051" cy="9369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835" y="2161180"/>
            <a:ext cx="2431473" cy="9914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860" y="3741643"/>
            <a:ext cx="2505972" cy="11005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835" y="3553613"/>
            <a:ext cx="2687782" cy="129914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421582" y="2714380"/>
            <a:ext cx="12186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/>
              <a:t>work </a:t>
            </a:r>
            <a:r>
              <a:rPr lang="en-US" sz="1100" i="1" dirty="0"/>
              <a:t>on the idea</a:t>
            </a:r>
            <a:endParaRPr lang="bg-BG" sz="1100" i="1" dirty="0"/>
          </a:p>
        </p:txBody>
      </p:sp>
      <p:sp>
        <p:nvSpPr>
          <p:cNvPr id="16" name="Rectangle 15"/>
          <p:cNvSpPr/>
          <p:nvPr/>
        </p:nvSpPr>
        <p:spPr>
          <a:xfrm>
            <a:off x="6654818" y="2222945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Coding</a:t>
            </a:r>
            <a:endParaRPr lang="bg-BG" sz="1800" dirty="0"/>
          </a:p>
        </p:txBody>
      </p:sp>
      <p:sp>
        <p:nvSpPr>
          <p:cNvPr id="17" name="Rectangle 16"/>
          <p:cNvSpPr/>
          <p:nvPr/>
        </p:nvSpPr>
        <p:spPr>
          <a:xfrm>
            <a:off x="839119" y="3800133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Debugging</a:t>
            </a:r>
            <a:endParaRPr lang="bg-BG" sz="1800" dirty="0"/>
          </a:p>
        </p:txBody>
      </p:sp>
      <p:sp>
        <p:nvSpPr>
          <p:cNvPr id="18" name="Rectangle 17"/>
          <p:cNvSpPr/>
          <p:nvPr/>
        </p:nvSpPr>
        <p:spPr>
          <a:xfrm>
            <a:off x="358283" y="4400208"/>
            <a:ext cx="24016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Troubleshooting the errors we have</a:t>
            </a:r>
            <a:endParaRPr lang="bg-BG" sz="1100" i="1" dirty="0"/>
          </a:p>
        </p:txBody>
      </p:sp>
      <p:sp>
        <p:nvSpPr>
          <p:cNvPr id="19" name="Rectangle 18"/>
          <p:cNvSpPr/>
          <p:nvPr/>
        </p:nvSpPr>
        <p:spPr>
          <a:xfrm>
            <a:off x="6506724" y="3741643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Realization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06348" y="4381139"/>
            <a:ext cx="17267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Ways of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278138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09485" y="589062"/>
            <a:ext cx="40895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Epilogue" panose="020B0604020202020204" charset="0"/>
              </a:rPr>
              <a:t>Used programs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90" y="1531134"/>
            <a:ext cx="1051347" cy="9835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954" y="1534182"/>
            <a:ext cx="977422" cy="9774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4575" y="1518356"/>
            <a:ext cx="1043135" cy="10090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256" y="1467115"/>
            <a:ext cx="1165779" cy="11115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625" y="3407664"/>
            <a:ext cx="1100840" cy="10961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1708" y="3462527"/>
            <a:ext cx="1109913" cy="10887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7497" y="3342423"/>
            <a:ext cx="1328939" cy="13289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87375" y="3464251"/>
            <a:ext cx="1232719" cy="12327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7357099" y="1399027"/>
            <a:ext cx="1179645" cy="11796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29558" y="3418514"/>
            <a:ext cx="1202269" cy="12022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28141" y="1435605"/>
            <a:ext cx="1152788" cy="118929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95864" y="3393003"/>
            <a:ext cx="1092169" cy="122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2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682" y="781956"/>
            <a:ext cx="7713900" cy="1406100"/>
          </a:xfrm>
        </p:spPr>
        <p:txBody>
          <a:bodyPr/>
          <a:lstStyle/>
          <a:p>
            <a:r>
              <a:rPr lang="en" sz="5000" dirty="0"/>
              <a:t>Thanks</a:t>
            </a:r>
            <a:endParaRPr lang="bg-BG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682" y="2472200"/>
            <a:ext cx="7713900" cy="2131800"/>
          </a:xfrm>
        </p:spPr>
        <p:txBody>
          <a:bodyPr/>
          <a:lstStyle/>
          <a:p>
            <a:pPr lvl="0"/>
            <a:r>
              <a:rPr lang="en-US" sz="2000" i="1" dirty="0"/>
              <a:t>Let’s go to </a:t>
            </a:r>
            <a:r>
              <a:rPr lang="en-US" sz="2000" i="1" dirty="0" smtClean="0"/>
              <a:t>the app </a:t>
            </a:r>
            <a:r>
              <a:rPr lang="en-US" sz="2000" i="1" dirty="0"/>
              <a:t>...</a:t>
            </a:r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758" y="1875704"/>
            <a:ext cx="6082145" cy="7497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928" y="3281804"/>
            <a:ext cx="2221807" cy="178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2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an Value Theorem by Slidesgo">
  <a:themeElements>
    <a:clrScheme name="Simple Light">
      <a:dk1>
        <a:srgbClr val="000000"/>
      </a:dk1>
      <a:lt1>
        <a:srgbClr val="EFEFEF"/>
      </a:lt1>
      <a:dk2>
        <a:srgbClr val="F8B546"/>
      </a:dk2>
      <a:lt2>
        <a:srgbClr val="F68D56"/>
      </a:lt2>
      <a:accent1>
        <a:srgbClr val="71DAFD"/>
      </a:accent1>
      <a:accent2>
        <a:srgbClr val="415AB2"/>
      </a:accent2>
      <a:accent3>
        <a:srgbClr val="DD9FE7"/>
      </a:accent3>
      <a:accent4>
        <a:srgbClr val="F578AE"/>
      </a:accent4>
      <a:accent5>
        <a:srgbClr val="666666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98</Words>
  <Application>Microsoft Office PowerPoint</Application>
  <PresentationFormat>On-screen Show (16:9)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 Black</vt:lpstr>
      <vt:lpstr>Caveat Brush</vt:lpstr>
      <vt:lpstr>Arial Rounded MT Bold</vt:lpstr>
      <vt:lpstr>Arial</vt:lpstr>
      <vt:lpstr>Albert Sans</vt:lpstr>
      <vt:lpstr>Bebas Neue</vt:lpstr>
      <vt:lpstr>Anaheim</vt:lpstr>
      <vt:lpstr>Epilogue</vt:lpstr>
      <vt:lpstr>Mean Value Theorem by Slidesgo</vt:lpstr>
      <vt:lpstr>PowerPoint Presentation</vt:lpstr>
      <vt:lpstr>PowerPoint Presentation</vt:lpstr>
      <vt:lpstr>Our team</vt:lpstr>
      <vt:lpstr>The idea</vt:lpstr>
      <vt:lpstr>Process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12</cp:revision>
  <dcterms:modified xsi:type="dcterms:W3CDTF">2024-01-14T21:10:42Z</dcterms:modified>
</cp:coreProperties>
</file>