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89" r:id="rId3"/>
    <p:sldId id="260" r:id="rId4"/>
    <p:sldId id="261" r:id="rId5"/>
    <p:sldId id="263" r:id="rId6"/>
    <p:sldId id="267" r:id="rId7"/>
    <p:sldId id="290" r:id="rId8"/>
  </p:sldIdLst>
  <p:sldSz cx="9144000" cy="5143500" type="screen16x9"/>
  <p:notesSz cx="6858000" cy="9144000"/>
  <p:embeddedFontLst>
    <p:embeddedFont>
      <p:font typeface="Lexend Medium" panose="020B0604020202020204" charset="0"/>
      <p:regular r:id="rId10"/>
      <p:bold r:id="rId11"/>
    </p:embeddedFont>
    <p:embeddedFont>
      <p:font typeface="Lexend" panose="020B0604020202020204" charset="0"/>
      <p:regular r:id="rId12"/>
      <p:bold r:id="rId13"/>
    </p:embeddedFont>
    <p:embeddedFont>
      <p:font typeface="Arial Black" panose="020B0A04020102020204" pitchFamily="34" charset="0"/>
      <p:bold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Libre Franklin" panose="020B0604020202020204" charset="0"/>
      <p:regular r:id="rId23"/>
      <p:bold r:id="rId24"/>
      <p:italic r:id="rId25"/>
      <p:boldItalic r:id="rId26"/>
    </p:embeddedFont>
    <p:embeddedFont>
      <p:font typeface="Caveat Brush" panose="020B0604020202020204" charset="0"/>
      <p:regular r:id="rId27"/>
    </p:embeddedFont>
    <p:embeddedFont>
      <p:font typeface="Lexend SemiBol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3B3E70-B208-47B0-98F1-D586331189D8}">
  <a:tblStyle styleId="{553B3E70-B208-47B0-98F1-D58633118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2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b82166ee1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b82166ee1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82166ee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82166ee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e2e0c3d6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e2e0c3d6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b82166ee1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b82166ee1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7233727">
            <a:off x="7076395" y="1541771"/>
            <a:ext cx="6376252" cy="5747640"/>
            <a:chOff x="-1155400" y="2779603"/>
            <a:chExt cx="3629811" cy="3271961"/>
          </a:xfrm>
        </p:grpSpPr>
        <p:sp>
          <p:nvSpPr>
            <p:cNvPr id="10" name="Google Shape;10;p2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6768661" y="2741456"/>
            <a:ext cx="1595431" cy="2096098"/>
            <a:chOff x="6835336" y="2503331"/>
            <a:chExt cx="1595431" cy="2096098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7228198" y="2847374"/>
              <a:ext cx="1188845" cy="1452218"/>
            </a:xfrm>
            <a:custGeom>
              <a:avLst/>
              <a:gdLst/>
              <a:ahLst/>
              <a:cxnLst/>
              <a:rect l="l" t="t" r="r" b="b"/>
              <a:pathLst>
                <a:path w="11348" h="13862" extrusionOk="0">
                  <a:moveTo>
                    <a:pt x="5815" y="0"/>
                  </a:moveTo>
                  <a:cubicBezTo>
                    <a:pt x="3450" y="0"/>
                    <a:pt x="1239" y="1604"/>
                    <a:pt x="477" y="4063"/>
                  </a:cubicBezTo>
                  <a:cubicBezTo>
                    <a:pt x="1" y="5622"/>
                    <a:pt x="239" y="6718"/>
                    <a:pt x="608" y="7777"/>
                  </a:cubicBezTo>
                  <a:cubicBezTo>
                    <a:pt x="1072" y="9135"/>
                    <a:pt x="1739" y="10432"/>
                    <a:pt x="1382" y="12635"/>
                  </a:cubicBezTo>
                  <a:lnTo>
                    <a:pt x="5013" y="13861"/>
                  </a:lnTo>
                  <a:cubicBezTo>
                    <a:pt x="6882" y="10373"/>
                    <a:pt x="9633" y="11123"/>
                    <a:pt x="10942" y="7611"/>
                  </a:cubicBezTo>
                  <a:cubicBezTo>
                    <a:pt x="11180" y="6956"/>
                    <a:pt x="11311" y="6289"/>
                    <a:pt x="11311" y="5634"/>
                  </a:cubicBezTo>
                  <a:cubicBezTo>
                    <a:pt x="11347" y="3265"/>
                    <a:pt x="9930" y="1050"/>
                    <a:pt x="7597" y="312"/>
                  </a:cubicBezTo>
                  <a:cubicBezTo>
                    <a:pt x="7007" y="100"/>
                    <a:pt x="6406" y="0"/>
                    <a:pt x="5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7228198" y="2845488"/>
              <a:ext cx="1188845" cy="993672"/>
            </a:xfrm>
            <a:custGeom>
              <a:avLst/>
              <a:gdLst/>
              <a:ahLst/>
              <a:cxnLst/>
              <a:rect l="l" t="t" r="r" b="b"/>
              <a:pathLst>
                <a:path w="11348" h="9485" extrusionOk="0">
                  <a:moveTo>
                    <a:pt x="5828" y="0"/>
                  </a:moveTo>
                  <a:cubicBezTo>
                    <a:pt x="3458" y="0"/>
                    <a:pt x="1240" y="1604"/>
                    <a:pt x="477" y="4057"/>
                  </a:cubicBezTo>
                  <a:cubicBezTo>
                    <a:pt x="1" y="5640"/>
                    <a:pt x="239" y="6736"/>
                    <a:pt x="608" y="7795"/>
                  </a:cubicBezTo>
                  <a:cubicBezTo>
                    <a:pt x="870" y="8045"/>
                    <a:pt x="1144" y="8272"/>
                    <a:pt x="1441" y="8462"/>
                  </a:cubicBezTo>
                  <a:cubicBezTo>
                    <a:pt x="2156" y="8926"/>
                    <a:pt x="2989" y="9236"/>
                    <a:pt x="3822" y="9379"/>
                  </a:cubicBezTo>
                  <a:cubicBezTo>
                    <a:pt x="3882" y="9391"/>
                    <a:pt x="3941" y="9391"/>
                    <a:pt x="4001" y="9403"/>
                  </a:cubicBezTo>
                  <a:cubicBezTo>
                    <a:pt x="4406" y="9455"/>
                    <a:pt x="4847" y="9484"/>
                    <a:pt x="5304" y="9484"/>
                  </a:cubicBezTo>
                  <a:cubicBezTo>
                    <a:pt x="7036" y="9484"/>
                    <a:pt x="9005" y="9063"/>
                    <a:pt x="10192" y="7867"/>
                  </a:cubicBezTo>
                  <a:cubicBezTo>
                    <a:pt x="10418" y="7652"/>
                    <a:pt x="10609" y="7414"/>
                    <a:pt x="10776" y="7129"/>
                  </a:cubicBezTo>
                  <a:cubicBezTo>
                    <a:pt x="11061" y="6640"/>
                    <a:pt x="11240" y="6140"/>
                    <a:pt x="11311" y="5640"/>
                  </a:cubicBezTo>
                  <a:cubicBezTo>
                    <a:pt x="11347" y="3271"/>
                    <a:pt x="9930" y="1056"/>
                    <a:pt x="7597" y="306"/>
                  </a:cubicBezTo>
                  <a:cubicBezTo>
                    <a:pt x="7011" y="98"/>
                    <a:pt x="6415" y="0"/>
                    <a:pt x="5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7293046" y="3182406"/>
              <a:ext cx="1059358" cy="804366"/>
            </a:xfrm>
            <a:custGeom>
              <a:avLst/>
              <a:gdLst/>
              <a:ahLst/>
              <a:cxnLst/>
              <a:rect l="l" t="t" r="r" b="b"/>
              <a:pathLst>
                <a:path w="10112" h="7678" extrusionOk="0">
                  <a:moveTo>
                    <a:pt x="4875" y="0"/>
                  </a:moveTo>
                  <a:cubicBezTo>
                    <a:pt x="2796" y="0"/>
                    <a:pt x="999" y="1773"/>
                    <a:pt x="634" y="3567"/>
                  </a:cubicBezTo>
                  <a:cubicBezTo>
                    <a:pt x="0" y="6223"/>
                    <a:pt x="2317" y="7678"/>
                    <a:pt x="4717" y="7678"/>
                  </a:cubicBezTo>
                  <a:cubicBezTo>
                    <a:pt x="6331" y="7678"/>
                    <a:pt x="7983" y="7020"/>
                    <a:pt x="8801" y="5627"/>
                  </a:cubicBezTo>
                  <a:cubicBezTo>
                    <a:pt x="10111" y="3043"/>
                    <a:pt x="7718" y="353"/>
                    <a:pt x="5349" y="31"/>
                  </a:cubicBezTo>
                  <a:cubicBezTo>
                    <a:pt x="5189" y="10"/>
                    <a:pt x="5031" y="0"/>
                    <a:pt x="48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7505190" y="2898708"/>
              <a:ext cx="682109" cy="247135"/>
            </a:xfrm>
            <a:custGeom>
              <a:avLst/>
              <a:gdLst/>
              <a:ahLst/>
              <a:cxnLst/>
              <a:rect l="l" t="t" r="r" b="b"/>
              <a:pathLst>
                <a:path w="6511" h="2359" extrusionOk="0">
                  <a:moveTo>
                    <a:pt x="3713" y="1"/>
                  </a:moveTo>
                  <a:cubicBezTo>
                    <a:pt x="2320" y="1"/>
                    <a:pt x="903" y="655"/>
                    <a:pt x="522" y="1263"/>
                  </a:cubicBezTo>
                  <a:cubicBezTo>
                    <a:pt x="0" y="2001"/>
                    <a:pt x="1029" y="2358"/>
                    <a:pt x="2333" y="2358"/>
                  </a:cubicBezTo>
                  <a:cubicBezTo>
                    <a:pt x="3469" y="2358"/>
                    <a:pt x="4813" y="2087"/>
                    <a:pt x="5523" y="1560"/>
                  </a:cubicBezTo>
                  <a:cubicBezTo>
                    <a:pt x="6511" y="727"/>
                    <a:pt x="5189" y="13"/>
                    <a:pt x="371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8131251" y="3131072"/>
              <a:ext cx="166049" cy="156201"/>
            </a:xfrm>
            <a:custGeom>
              <a:avLst/>
              <a:gdLst/>
              <a:ahLst/>
              <a:cxnLst/>
              <a:rect l="l" t="t" r="r" b="b"/>
              <a:pathLst>
                <a:path w="1585" h="1491" extrusionOk="0">
                  <a:moveTo>
                    <a:pt x="922" y="0"/>
                  </a:moveTo>
                  <a:cubicBezTo>
                    <a:pt x="796" y="0"/>
                    <a:pt x="669" y="28"/>
                    <a:pt x="560" y="81"/>
                  </a:cubicBezTo>
                  <a:cubicBezTo>
                    <a:pt x="167" y="283"/>
                    <a:pt x="1" y="783"/>
                    <a:pt x="108" y="1116"/>
                  </a:cubicBezTo>
                  <a:cubicBezTo>
                    <a:pt x="180" y="1382"/>
                    <a:pt x="368" y="1491"/>
                    <a:pt x="586" y="1491"/>
                  </a:cubicBezTo>
                  <a:cubicBezTo>
                    <a:pt x="1014" y="1491"/>
                    <a:pt x="1560" y="1070"/>
                    <a:pt x="1584" y="581"/>
                  </a:cubicBezTo>
                  <a:cubicBezTo>
                    <a:pt x="1575" y="185"/>
                    <a:pt x="1250" y="0"/>
                    <a:pt x="92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7729696" y="3732308"/>
              <a:ext cx="449117" cy="268716"/>
            </a:xfrm>
            <a:custGeom>
              <a:avLst/>
              <a:gdLst/>
              <a:ahLst/>
              <a:cxnLst/>
              <a:rect l="l" t="t" r="r" b="b"/>
              <a:pathLst>
                <a:path w="4287" h="2565" extrusionOk="0">
                  <a:moveTo>
                    <a:pt x="1406" y="342"/>
                  </a:moveTo>
                  <a:cubicBezTo>
                    <a:pt x="1477" y="390"/>
                    <a:pt x="1537" y="426"/>
                    <a:pt x="1596" y="473"/>
                  </a:cubicBezTo>
                  <a:cubicBezTo>
                    <a:pt x="1727" y="592"/>
                    <a:pt x="1787" y="747"/>
                    <a:pt x="1787" y="878"/>
                  </a:cubicBezTo>
                  <a:cubicBezTo>
                    <a:pt x="1787" y="997"/>
                    <a:pt x="1751" y="1104"/>
                    <a:pt x="1656" y="1176"/>
                  </a:cubicBezTo>
                  <a:cubicBezTo>
                    <a:pt x="1595" y="1226"/>
                    <a:pt x="1501" y="1276"/>
                    <a:pt x="1401" y="1276"/>
                  </a:cubicBezTo>
                  <a:cubicBezTo>
                    <a:pt x="1383" y="1276"/>
                    <a:pt x="1364" y="1275"/>
                    <a:pt x="1346" y="1271"/>
                  </a:cubicBezTo>
                  <a:cubicBezTo>
                    <a:pt x="1215" y="1235"/>
                    <a:pt x="1132" y="1128"/>
                    <a:pt x="1108" y="1092"/>
                  </a:cubicBezTo>
                  <a:cubicBezTo>
                    <a:pt x="1036" y="949"/>
                    <a:pt x="1013" y="819"/>
                    <a:pt x="1060" y="688"/>
                  </a:cubicBezTo>
                  <a:cubicBezTo>
                    <a:pt x="1120" y="557"/>
                    <a:pt x="1239" y="414"/>
                    <a:pt x="1406" y="342"/>
                  </a:cubicBezTo>
                  <a:close/>
                  <a:moveTo>
                    <a:pt x="3013" y="854"/>
                  </a:moveTo>
                  <a:cubicBezTo>
                    <a:pt x="3156" y="1092"/>
                    <a:pt x="3203" y="1354"/>
                    <a:pt x="3096" y="1592"/>
                  </a:cubicBezTo>
                  <a:cubicBezTo>
                    <a:pt x="3043" y="1730"/>
                    <a:pt x="2925" y="1848"/>
                    <a:pt x="2766" y="1848"/>
                  </a:cubicBezTo>
                  <a:cubicBezTo>
                    <a:pt x="2746" y="1848"/>
                    <a:pt x="2725" y="1846"/>
                    <a:pt x="2703" y="1842"/>
                  </a:cubicBezTo>
                  <a:cubicBezTo>
                    <a:pt x="2584" y="1831"/>
                    <a:pt x="2489" y="1747"/>
                    <a:pt x="2441" y="1664"/>
                  </a:cubicBezTo>
                  <a:cubicBezTo>
                    <a:pt x="2406" y="1592"/>
                    <a:pt x="2406" y="1509"/>
                    <a:pt x="2418" y="1390"/>
                  </a:cubicBezTo>
                  <a:cubicBezTo>
                    <a:pt x="2441" y="1271"/>
                    <a:pt x="2537" y="914"/>
                    <a:pt x="2918" y="854"/>
                  </a:cubicBezTo>
                  <a:close/>
                  <a:moveTo>
                    <a:pt x="872" y="0"/>
                  </a:moveTo>
                  <a:cubicBezTo>
                    <a:pt x="631" y="0"/>
                    <a:pt x="401" y="67"/>
                    <a:pt x="239" y="223"/>
                  </a:cubicBezTo>
                  <a:cubicBezTo>
                    <a:pt x="84" y="390"/>
                    <a:pt x="1" y="628"/>
                    <a:pt x="48" y="890"/>
                  </a:cubicBezTo>
                  <a:cubicBezTo>
                    <a:pt x="84" y="1116"/>
                    <a:pt x="203" y="1342"/>
                    <a:pt x="322" y="1545"/>
                  </a:cubicBezTo>
                  <a:cubicBezTo>
                    <a:pt x="330" y="1577"/>
                    <a:pt x="359" y="1592"/>
                    <a:pt x="392" y="1592"/>
                  </a:cubicBezTo>
                  <a:cubicBezTo>
                    <a:pt x="408" y="1592"/>
                    <a:pt x="425" y="1588"/>
                    <a:pt x="441" y="1581"/>
                  </a:cubicBezTo>
                  <a:cubicBezTo>
                    <a:pt x="477" y="1557"/>
                    <a:pt x="501" y="1497"/>
                    <a:pt x="465" y="1461"/>
                  </a:cubicBezTo>
                  <a:cubicBezTo>
                    <a:pt x="346" y="1259"/>
                    <a:pt x="239" y="1069"/>
                    <a:pt x="215" y="866"/>
                  </a:cubicBezTo>
                  <a:cubicBezTo>
                    <a:pt x="203" y="747"/>
                    <a:pt x="179" y="521"/>
                    <a:pt x="358" y="342"/>
                  </a:cubicBezTo>
                  <a:cubicBezTo>
                    <a:pt x="489" y="226"/>
                    <a:pt x="673" y="172"/>
                    <a:pt x="868" y="172"/>
                  </a:cubicBezTo>
                  <a:cubicBezTo>
                    <a:pt x="991" y="172"/>
                    <a:pt x="1119" y="193"/>
                    <a:pt x="1239" y="235"/>
                  </a:cubicBezTo>
                  <a:cubicBezTo>
                    <a:pt x="1096" y="330"/>
                    <a:pt x="989" y="461"/>
                    <a:pt x="929" y="604"/>
                  </a:cubicBezTo>
                  <a:cubicBezTo>
                    <a:pt x="858" y="807"/>
                    <a:pt x="882" y="997"/>
                    <a:pt x="989" y="1176"/>
                  </a:cubicBezTo>
                  <a:cubicBezTo>
                    <a:pt x="1036" y="1247"/>
                    <a:pt x="1132" y="1378"/>
                    <a:pt x="1334" y="1426"/>
                  </a:cubicBezTo>
                  <a:cubicBezTo>
                    <a:pt x="1368" y="1434"/>
                    <a:pt x="1402" y="1437"/>
                    <a:pt x="1436" y="1437"/>
                  </a:cubicBezTo>
                  <a:cubicBezTo>
                    <a:pt x="1560" y="1437"/>
                    <a:pt x="1684" y="1388"/>
                    <a:pt x="1787" y="1295"/>
                  </a:cubicBezTo>
                  <a:cubicBezTo>
                    <a:pt x="1906" y="1176"/>
                    <a:pt x="1989" y="1021"/>
                    <a:pt x="1989" y="866"/>
                  </a:cubicBezTo>
                  <a:cubicBezTo>
                    <a:pt x="2001" y="664"/>
                    <a:pt x="1906" y="473"/>
                    <a:pt x="1751" y="330"/>
                  </a:cubicBezTo>
                  <a:cubicBezTo>
                    <a:pt x="1715" y="295"/>
                    <a:pt x="1691" y="283"/>
                    <a:pt x="1656" y="247"/>
                  </a:cubicBezTo>
                  <a:cubicBezTo>
                    <a:pt x="1727" y="234"/>
                    <a:pt x="1801" y="228"/>
                    <a:pt x="1877" y="228"/>
                  </a:cubicBezTo>
                  <a:cubicBezTo>
                    <a:pt x="2220" y="228"/>
                    <a:pt x="2593" y="356"/>
                    <a:pt x="2846" y="580"/>
                  </a:cubicBezTo>
                  <a:lnTo>
                    <a:pt x="2906" y="640"/>
                  </a:lnTo>
                  <a:cubicBezTo>
                    <a:pt x="2501" y="699"/>
                    <a:pt x="2310" y="1021"/>
                    <a:pt x="2263" y="1319"/>
                  </a:cubicBezTo>
                  <a:cubicBezTo>
                    <a:pt x="2251" y="1426"/>
                    <a:pt x="2239" y="1581"/>
                    <a:pt x="2310" y="1711"/>
                  </a:cubicBezTo>
                  <a:cubicBezTo>
                    <a:pt x="2382" y="1854"/>
                    <a:pt x="2537" y="1962"/>
                    <a:pt x="2703" y="1997"/>
                  </a:cubicBezTo>
                  <a:cubicBezTo>
                    <a:pt x="2726" y="2000"/>
                    <a:pt x="2748" y="2002"/>
                    <a:pt x="2770" y="2002"/>
                  </a:cubicBezTo>
                  <a:cubicBezTo>
                    <a:pt x="3013" y="2002"/>
                    <a:pt x="3211" y="1826"/>
                    <a:pt x="3299" y="1640"/>
                  </a:cubicBezTo>
                  <a:cubicBezTo>
                    <a:pt x="3394" y="1378"/>
                    <a:pt x="3382" y="1116"/>
                    <a:pt x="3263" y="866"/>
                  </a:cubicBezTo>
                  <a:lnTo>
                    <a:pt x="3263" y="866"/>
                  </a:lnTo>
                  <a:cubicBezTo>
                    <a:pt x="3453" y="926"/>
                    <a:pt x="3656" y="1045"/>
                    <a:pt x="3775" y="1176"/>
                  </a:cubicBezTo>
                  <a:cubicBezTo>
                    <a:pt x="3977" y="1402"/>
                    <a:pt x="4084" y="1640"/>
                    <a:pt x="4049" y="1866"/>
                  </a:cubicBezTo>
                  <a:cubicBezTo>
                    <a:pt x="4025" y="2104"/>
                    <a:pt x="3846" y="2295"/>
                    <a:pt x="3572" y="2378"/>
                  </a:cubicBezTo>
                  <a:cubicBezTo>
                    <a:pt x="3537" y="2402"/>
                    <a:pt x="3501" y="2462"/>
                    <a:pt x="3513" y="2497"/>
                  </a:cubicBezTo>
                  <a:cubicBezTo>
                    <a:pt x="3513" y="2534"/>
                    <a:pt x="3542" y="2564"/>
                    <a:pt x="3600" y="2564"/>
                  </a:cubicBezTo>
                  <a:cubicBezTo>
                    <a:pt x="3616" y="2564"/>
                    <a:pt x="3635" y="2562"/>
                    <a:pt x="3656" y="2557"/>
                  </a:cubicBezTo>
                  <a:lnTo>
                    <a:pt x="3668" y="2557"/>
                  </a:lnTo>
                  <a:cubicBezTo>
                    <a:pt x="3989" y="2438"/>
                    <a:pt x="4215" y="2188"/>
                    <a:pt x="4263" y="1890"/>
                  </a:cubicBezTo>
                  <a:cubicBezTo>
                    <a:pt x="4287" y="1604"/>
                    <a:pt x="4168" y="1307"/>
                    <a:pt x="3930" y="1057"/>
                  </a:cubicBezTo>
                  <a:cubicBezTo>
                    <a:pt x="3775" y="878"/>
                    <a:pt x="3489" y="699"/>
                    <a:pt x="3180" y="652"/>
                  </a:cubicBezTo>
                  <a:cubicBezTo>
                    <a:pt x="3132" y="580"/>
                    <a:pt x="3072" y="521"/>
                    <a:pt x="3001" y="461"/>
                  </a:cubicBezTo>
                  <a:cubicBezTo>
                    <a:pt x="2706" y="211"/>
                    <a:pt x="2269" y="68"/>
                    <a:pt x="1879" y="68"/>
                  </a:cubicBezTo>
                  <a:cubicBezTo>
                    <a:pt x="1749" y="68"/>
                    <a:pt x="1625" y="84"/>
                    <a:pt x="1513" y="116"/>
                  </a:cubicBezTo>
                  <a:cubicBezTo>
                    <a:pt x="1489" y="116"/>
                    <a:pt x="1477" y="128"/>
                    <a:pt x="1465" y="128"/>
                  </a:cubicBezTo>
                  <a:cubicBezTo>
                    <a:pt x="1281" y="47"/>
                    <a:pt x="1072" y="0"/>
                    <a:pt x="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8209928" y="3619688"/>
              <a:ext cx="21267" cy="567603"/>
            </a:xfrm>
            <a:custGeom>
              <a:avLst/>
              <a:gdLst/>
              <a:ahLst/>
              <a:cxnLst/>
              <a:rect l="l" t="t" r="r" b="b"/>
              <a:pathLst>
                <a:path w="203" h="5418" extrusionOk="0">
                  <a:moveTo>
                    <a:pt x="48" y="0"/>
                  </a:moveTo>
                  <a:cubicBezTo>
                    <a:pt x="12" y="0"/>
                    <a:pt x="1" y="24"/>
                    <a:pt x="1" y="48"/>
                  </a:cubicBezTo>
                  <a:lnTo>
                    <a:pt x="120" y="5382"/>
                  </a:lnTo>
                  <a:cubicBezTo>
                    <a:pt x="120" y="5406"/>
                    <a:pt x="132" y="5418"/>
                    <a:pt x="167" y="5418"/>
                  </a:cubicBezTo>
                  <a:cubicBezTo>
                    <a:pt x="191" y="5418"/>
                    <a:pt x="203" y="5394"/>
                    <a:pt x="203" y="5382"/>
                  </a:cubicBezTo>
                  <a:lnTo>
                    <a:pt x="84" y="48"/>
                  </a:lnTo>
                  <a:cubicBezTo>
                    <a:pt x="84" y="24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7593715" y="3834557"/>
              <a:ext cx="360593" cy="443774"/>
            </a:xfrm>
            <a:custGeom>
              <a:avLst/>
              <a:gdLst/>
              <a:ahLst/>
              <a:cxnLst/>
              <a:rect l="l" t="t" r="r" b="b"/>
              <a:pathLst>
                <a:path w="3442" h="4236" extrusionOk="0">
                  <a:moveTo>
                    <a:pt x="3400" y="0"/>
                  </a:moveTo>
                  <a:cubicBezTo>
                    <a:pt x="3388" y="0"/>
                    <a:pt x="3376" y="3"/>
                    <a:pt x="3370" y="9"/>
                  </a:cubicBezTo>
                  <a:lnTo>
                    <a:pt x="25" y="4164"/>
                  </a:lnTo>
                  <a:cubicBezTo>
                    <a:pt x="1" y="4176"/>
                    <a:pt x="1" y="4200"/>
                    <a:pt x="25" y="4224"/>
                  </a:cubicBezTo>
                  <a:cubicBezTo>
                    <a:pt x="25" y="4236"/>
                    <a:pt x="36" y="4236"/>
                    <a:pt x="48" y="4236"/>
                  </a:cubicBezTo>
                  <a:cubicBezTo>
                    <a:pt x="60" y="4236"/>
                    <a:pt x="84" y="4236"/>
                    <a:pt x="84" y="4224"/>
                  </a:cubicBezTo>
                  <a:lnTo>
                    <a:pt x="3430" y="69"/>
                  </a:lnTo>
                  <a:cubicBezTo>
                    <a:pt x="3442" y="57"/>
                    <a:pt x="3442" y="21"/>
                    <a:pt x="3430" y="9"/>
                  </a:cubicBezTo>
                  <a:cubicBezTo>
                    <a:pt x="3424" y="3"/>
                    <a:pt x="3412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7900564" y="4174723"/>
              <a:ext cx="410459" cy="424707"/>
            </a:xfrm>
            <a:custGeom>
              <a:avLst/>
              <a:gdLst/>
              <a:ahLst/>
              <a:cxnLst/>
              <a:rect l="l" t="t" r="r" b="b"/>
              <a:pathLst>
                <a:path w="3918" h="40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cubicBezTo>
                    <a:pt x="989" y="3965"/>
                    <a:pt x="1001" y="3965"/>
                    <a:pt x="1013" y="3965"/>
                  </a:cubicBezTo>
                  <a:cubicBezTo>
                    <a:pt x="1192" y="4025"/>
                    <a:pt x="1374" y="4054"/>
                    <a:pt x="1548" y="4054"/>
                  </a:cubicBezTo>
                  <a:cubicBezTo>
                    <a:pt x="1965" y="4054"/>
                    <a:pt x="2336" y="3890"/>
                    <a:pt x="2513" y="3596"/>
                  </a:cubicBezTo>
                  <a:lnTo>
                    <a:pt x="3918" y="1191"/>
                  </a:ln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8080127" y="4174723"/>
              <a:ext cx="230897" cy="414231"/>
            </a:xfrm>
            <a:custGeom>
              <a:avLst/>
              <a:gdLst/>
              <a:ahLst/>
              <a:cxnLst/>
              <a:rect l="l" t="t" r="r" b="b"/>
              <a:pathLst>
                <a:path w="2204" h="39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7845668" y="4137322"/>
              <a:ext cx="470384" cy="187106"/>
            </a:xfrm>
            <a:custGeom>
              <a:avLst/>
              <a:gdLst/>
              <a:ahLst/>
              <a:cxnLst/>
              <a:rect l="l" t="t" r="r" b="b"/>
              <a:pathLst>
                <a:path w="4490" h="1786" extrusionOk="0">
                  <a:moveTo>
                    <a:pt x="276" y="1"/>
                  </a:moveTo>
                  <a:cubicBezTo>
                    <a:pt x="164" y="1"/>
                    <a:pt x="71" y="56"/>
                    <a:pt x="37" y="143"/>
                  </a:cubicBezTo>
                  <a:cubicBezTo>
                    <a:pt x="1" y="179"/>
                    <a:pt x="1" y="215"/>
                    <a:pt x="25" y="227"/>
                  </a:cubicBezTo>
                  <a:cubicBezTo>
                    <a:pt x="37" y="334"/>
                    <a:pt x="120" y="417"/>
                    <a:pt x="263" y="465"/>
                  </a:cubicBezTo>
                  <a:lnTo>
                    <a:pt x="1811" y="989"/>
                  </a:lnTo>
                  <a:lnTo>
                    <a:pt x="4097" y="1763"/>
                  </a:lnTo>
                  <a:cubicBezTo>
                    <a:pt x="4141" y="1779"/>
                    <a:pt x="4186" y="1786"/>
                    <a:pt x="4228" y="1786"/>
                  </a:cubicBezTo>
                  <a:cubicBezTo>
                    <a:pt x="4343" y="1786"/>
                    <a:pt x="4440" y="1731"/>
                    <a:pt x="4466" y="1644"/>
                  </a:cubicBezTo>
                  <a:cubicBezTo>
                    <a:pt x="4490" y="1608"/>
                    <a:pt x="4490" y="1596"/>
                    <a:pt x="4490" y="1572"/>
                  </a:cubicBezTo>
                  <a:cubicBezTo>
                    <a:pt x="4466" y="1465"/>
                    <a:pt x="4382" y="1370"/>
                    <a:pt x="4251" y="1334"/>
                  </a:cubicBezTo>
                  <a:lnTo>
                    <a:pt x="1965" y="560"/>
                  </a:lnTo>
                  <a:lnTo>
                    <a:pt x="406" y="24"/>
                  </a:lnTo>
                  <a:cubicBezTo>
                    <a:pt x="361" y="8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7894278" y="4230876"/>
              <a:ext cx="431726" cy="174639"/>
            </a:xfrm>
            <a:custGeom>
              <a:avLst/>
              <a:gdLst/>
              <a:ahLst/>
              <a:cxnLst/>
              <a:rect l="l" t="t" r="r" b="b"/>
              <a:pathLst>
                <a:path w="4121" h="1667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55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3727" y="1644"/>
                  </a:lnTo>
                  <a:cubicBezTo>
                    <a:pt x="3772" y="1659"/>
                    <a:pt x="3817" y="1667"/>
                    <a:pt x="3859" y="1667"/>
                  </a:cubicBezTo>
                  <a:cubicBezTo>
                    <a:pt x="3975" y="1667"/>
                    <a:pt x="4073" y="1612"/>
                    <a:pt x="4108" y="1524"/>
                  </a:cubicBezTo>
                  <a:cubicBezTo>
                    <a:pt x="4120" y="1489"/>
                    <a:pt x="4120" y="1477"/>
                    <a:pt x="4120" y="1453"/>
                  </a:cubicBezTo>
                  <a:cubicBezTo>
                    <a:pt x="4108" y="1346"/>
                    <a:pt x="4013" y="1251"/>
                    <a:pt x="3882" y="1215"/>
                  </a:cubicBez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7941736" y="4324429"/>
              <a:ext cx="395478" cy="162172"/>
            </a:xfrm>
            <a:custGeom>
              <a:avLst/>
              <a:gdLst/>
              <a:ahLst/>
              <a:cxnLst/>
              <a:rect l="l" t="t" r="r" b="b"/>
              <a:pathLst>
                <a:path w="3775" h="1548" extrusionOk="0">
                  <a:moveTo>
                    <a:pt x="257" y="1"/>
                  </a:moveTo>
                  <a:cubicBezTo>
                    <a:pt x="146" y="1"/>
                    <a:pt x="47" y="56"/>
                    <a:pt x="12" y="143"/>
                  </a:cubicBezTo>
                  <a:cubicBezTo>
                    <a:pt x="1" y="143"/>
                    <a:pt x="1" y="167"/>
                    <a:pt x="1" y="203"/>
                  </a:cubicBezTo>
                  <a:cubicBezTo>
                    <a:pt x="12" y="298"/>
                    <a:pt x="108" y="393"/>
                    <a:pt x="239" y="441"/>
                  </a:cubicBezTo>
                  <a:lnTo>
                    <a:pt x="1394" y="834"/>
                  </a:lnTo>
                  <a:lnTo>
                    <a:pt x="3394" y="1524"/>
                  </a:lnTo>
                  <a:cubicBezTo>
                    <a:pt x="3438" y="1540"/>
                    <a:pt x="3482" y="1548"/>
                    <a:pt x="3523" y="1548"/>
                  </a:cubicBezTo>
                  <a:cubicBezTo>
                    <a:pt x="3636" y="1548"/>
                    <a:pt x="3728" y="1493"/>
                    <a:pt x="3763" y="1405"/>
                  </a:cubicBezTo>
                  <a:cubicBezTo>
                    <a:pt x="3775" y="1370"/>
                    <a:pt x="3775" y="1358"/>
                    <a:pt x="3775" y="1334"/>
                  </a:cubicBezTo>
                  <a:cubicBezTo>
                    <a:pt x="3763" y="1227"/>
                    <a:pt x="3680" y="1132"/>
                    <a:pt x="3537" y="1096"/>
                  </a:cubicBezTo>
                  <a:lnTo>
                    <a:pt x="1560" y="417"/>
                  </a:lnTo>
                  <a:lnTo>
                    <a:pt x="382" y="24"/>
                  </a:lnTo>
                  <a:cubicBezTo>
                    <a:pt x="340" y="8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7987831" y="4413059"/>
              <a:ext cx="360593" cy="149706"/>
            </a:xfrm>
            <a:custGeom>
              <a:avLst/>
              <a:gdLst/>
              <a:ahLst/>
              <a:cxnLst/>
              <a:rect l="l" t="t" r="r" b="b"/>
              <a:pathLst>
                <a:path w="3442" h="1429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3048" y="1405"/>
                  </a:lnTo>
                  <a:cubicBezTo>
                    <a:pt x="3093" y="1421"/>
                    <a:pt x="3138" y="1428"/>
                    <a:pt x="3180" y="1428"/>
                  </a:cubicBezTo>
                  <a:cubicBezTo>
                    <a:pt x="3296" y="1428"/>
                    <a:pt x="3394" y="1373"/>
                    <a:pt x="3429" y="1286"/>
                  </a:cubicBezTo>
                  <a:cubicBezTo>
                    <a:pt x="3441" y="1262"/>
                    <a:pt x="3441" y="1238"/>
                    <a:pt x="3441" y="1214"/>
                  </a:cubicBezTo>
                  <a:cubicBezTo>
                    <a:pt x="3429" y="1107"/>
                    <a:pt x="3334" y="1024"/>
                    <a:pt x="3203" y="976"/>
                  </a:cubicBez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8111346" y="4138579"/>
              <a:ext cx="204706" cy="103610"/>
            </a:xfrm>
            <a:custGeom>
              <a:avLst/>
              <a:gdLst/>
              <a:ahLst/>
              <a:cxnLst/>
              <a:rect l="l" t="t" r="r" b="b"/>
              <a:pathLst>
                <a:path w="1954" h="989" extrusionOk="0">
                  <a:moveTo>
                    <a:pt x="262" y="1"/>
                  </a:moveTo>
                  <a:cubicBezTo>
                    <a:pt x="147" y="1"/>
                    <a:pt x="51" y="56"/>
                    <a:pt x="25" y="143"/>
                  </a:cubicBezTo>
                  <a:cubicBezTo>
                    <a:pt x="1" y="167"/>
                    <a:pt x="1" y="191"/>
                    <a:pt x="1" y="215"/>
                  </a:cubicBezTo>
                  <a:cubicBezTo>
                    <a:pt x="25" y="322"/>
                    <a:pt x="108" y="429"/>
                    <a:pt x="239" y="465"/>
                  </a:cubicBezTo>
                  <a:lnTo>
                    <a:pt x="1787" y="989"/>
                  </a:lnTo>
                  <a:lnTo>
                    <a:pt x="1954" y="560"/>
                  </a:lnTo>
                  <a:lnTo>
                    <a:pt x="394" y="24"/>
                  </a:lnTo>
                  <a:cubicBezTo>
                    <a:pt x="349" y="8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8142565" y="4230876"/>
              <a:ext cx="183439" cy="96172"/>
            </a:xfrm>
            <a:custGeom>
              <a:avLst/>
              <a:gdLst/>
              <a:ahLst/>
              <a:cxnLst/>
              <a:rect l="l" t="t" r="r" b="b"/>
              <a:pathLst>
                <a:path w="1751" h="918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67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8173680" y="4322020"/>
              <a:ext cx="163534" cy="89781"/>
            </a:xfrm>
            <a:custGeom>
              <a:avLst/>
              <a:gdLst/>
              <a:ahLst/>
              <a:cxnLst/>
              <a:rect l="l" t="t" r="r" b="b"/>
              <a:pathLst>
                <a:path w="1561" h="857" extrusionOk="0">
                  <a:moveTo>
                    <a:pt x="257" y="0"/>
                  </a:moveTo>
                  <a:cubicBezTo>
                    <a:pt x="146" y="0"/>
                    <a:pt x="47" y="55"/>
                    <a:pt x="12" y="143"/>
                  </a:cubicBezTo>
                  <a:cubicBezTo>
                    <a:pt x="1" y="178"/>
                    <a:pt x="1" y="190"/>
                    <a:pt x="1" y="226"/>
                  </a:cubicBezTo>
                  <a:cubicBezTo>
                    <a:pt x="12" y="309"/>
                    <a:pt x="108" y="416"/>
                    <a:pt x="239" y="464"/>
                  </a:cubicBezTo>
                  <a:lnTo>
                    <a:pt x="1394" y="857"/>
                  </a:lnTo>
                  <a:lnTo>
                    <a:pt x="1560" y="428"/>
                  </a:lnTo>
                  <a:lnTo>
                    <a:pt x="382" y="23"/>
                  </a:lnTo>
                  <a:cubicBezTo>
                    <a:pt x="340" y="8"/>
                    <a:pt x="29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8204899" y="4413059"/>
              <a:ext cx="143525" cy="82343"/>
            </a:xfrm>
            <a:custGeom>
              <a:avLst/>
              <a:gdLst/>
              <a:ahLst/>
              <a:cxnLst/>
              <a:rect l="l" t="t" r="r" b="b"/>
              <a:pathLst>
                <a:path w="1370" h="786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 flipH="1">
              <a:off x="6835336" y="2503331"/>
              <a:ext cx="1595431" cy="1513094"/>
              <a:chOff x="844375" y="2446900"/>
              <a:chExt cx="1476977" cy="1400754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1643429" y="2446900"/>
                <a:ext cx="205608" cy="32111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3311" extrusionOk="0">
                    <a:moveTo>
                      <a:pt x="1" y="0"/>
                    </a:moveTo>
                    <a:lnTo>
                      <a:pt x="155" y="3191"/>
                    </a:lnTo>
                    <a:lnTo>
                      <a:pt x="584" y="3310"/>
                    </a:lnTo>
                    <a:lnTo>
                      <a:pt x="2120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69103" y="3593553"/>
                <a:ext cx="352250" cy="254101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2620" extrusionOk="0">
                    <a:moveTo>
                      <a:pt x="191" y="0"/>
                    </a:moveTo>
                    <a:lnTo>
                      <a:pt x="0" y="417"/>
                    </a:lnTo>
                    <a:lnTo>
                      <a:pt x="2286" y="2620"/>
                    </a:lnTo>
                    <a:lnTo>
                      <a:pt x="3632" y="100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957562" y="2874119"/>
                <a:ext cx="311807" cy="20105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2073" extrusionOk="0">
                    <a:moveTo>
                      <a:pt x="3120" y="1"/>
                    </a:moveTo>
                    <a:lnTo>
                      <a:pt x="0" y="1691"/>
                    </a:lnTo>
                    <a:lnTo>
                      <a:pt x="143" y="2072"/>
                    </a:lnTo>
                    <a:lnTo>
                      <a:pt x="3215" y="123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758938" y="2614296"/>
                <a:ext cx="219477" cy="22180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87" extrusionOk="0">
                    <a:moveTo>
                      <a:pt x="1822" y="1"/>
                    </a:moveTo>
                    <a:lnTo>
                      <a:pt x="0" y="1965"/>
                    </a:lnTo>
                    <a:lnTo>
                      <a:pt x="274" y="2287"/>
                    </a:lnTo>
                    <a:lnTo>
                      <a:pt x="2262" y="1168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44375" y="2498884"/>
                <a:ext cx="252937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3132" extrusionOk="0">
                    <a:moveTo>
                      <a:pt x="1501" y="0"/>
                    </a:moveTo>
                    <a:lnTo>
                      <a:pt x="1" y="453"/>
                    </a:lnTo>
                    <a:lnTo>
                      <a:pt x="2251" y="3131"/>
                    </a:lnTo>
                    <a:lnTo>
                      <a:pt x="2608" y="2941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" name="Google Shape;49;p2"/>
          <p:cNvSpPr/>
          <p:nvPr/>
        </p:nvSpPr>
        <p:spPr>
          <a:xfrm rot="10800000">
            <a:off x="2548322" y="539500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>
            <a:off x="6168872" y="1245450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>
            <a:off x="8256574" y="1977947"/>
            <a:ext cx="174201" cy="233774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10800000">
            <a:off x="6271161" y="4487520"/>
            <a:ext cx="166751" cy="223800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 rot="10800000">
            <a:off x="6483199" y="3291189"/>
            <a:ext cx="148525" cy="199324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rot="10800000">
            <a:off x="1931254" y="113347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rot="10800000">
            <a:off x="960554" y="95250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458550" y="539500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 flipH="1">
            <a:off x="4075563" y="4397000"/>
            <a:ext cx="3081622" cy="116562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83195" y="2716418"/>
            <a:ext cx="190535" cy="200102"/>
          </a:xfrm>
          <a:custGeom>
            <a:avLst/>
            <a:gdLst/>
            <a:ahLst/>
            <a:cxnLst/>
            <a:rect l="l" t="t" r="r" b="b"/>
            <a:pathLst>
              <a:path w="4014" h="4216" fill="none" extrusionOk="0">
                <a:moveTo>
                  <a:pt x="4013" y="4216"/>
                </a:moveTo>
                <a:cubicBezTo>
                  <a:pt x="2751" y="2501"/>
                  <a:pt x="1263" y="1072"/>
                  <a:pt x="1" y="1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536850" y="2707400"/>
            <a:ext cx="245312" cy="303475"/>
          </a:xfrm>
          <a:custGeom>
            <a:avLst/>
            <a:gdLst/>
            <a:ahLst/>
            <a:cxnLst/>
            <a:rect l="l" t="t" r="r" b="b"/>
            <a:pathLst>
              <a:path w="5168" h="6394" fill="none" extrusionOk="0">
                <a:moveTo>
                  <a:pt x="5167" y="6394"/>
                </a:moveTo>
                <a:cubicBezTo>
                  <a:pt x="3477" y="3286"/>
                  <a:pt x="1631" y="1274"/>
                  <a:pt x="0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892812" y="5541442"/>
            <a:ext cx="46" cy="4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3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2966304" y="5602731"/>
            <a:ext cx="46" cy="4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3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-1155400" y="2779603"/>
            <a:ext cx="3629811" cy="3271961"/>
            <a:chOff x="-1155400" y="2779603"/>
            <a:chExt cx="3629811" cy="3271961"/>
          </a:xfrm>
        </p:grpSpPr>
        <p:sp>
          <p:nvSpPr>
            <p:cNvPr id="63" name="Google Shape;63;p2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7229210" y="1032821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939640" y="1555581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8380558" y="889495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841476" y="1379670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77480" y="2338084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924323" y="3468734"/>
            <a:ext cx="151868" cy="202764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253037" y="3705369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2276269" y="3580704"/>
            <a:ext cx="98574" cy="129989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3128797" y="4522738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2287385" y="4804652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2167575" y="4954413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-305065" y="481424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405365" y="5337006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846283" y="4670920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307201" y="5161095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2364020" y="3430300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103550" y="867325"/>
            <a:ext cx="6936900" cy="26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1101900" y="3706100"/>
            <a:ext cx="6940200" cy="2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-1628825" y="-2777372"/>
            <a:ext cx="4965199" cy="7017485"/>
          </a:xfrm>
          <a:custGeom>
            <a:avLst/>
            <a:gdLst/>
            <a:ahLst/>
            <a:cxnLst/>
            <a:rect l="l" t="t" r="r" b="b"/>
            <a:pathLst>
              <a:path w="30958" h="43754" extrusionOk="0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-1267800" y="-2026614"/>
            <a:ext cx="2194227" cy="5116923"/>
          </a:xfrm>
          <a:custGeom>
            <a:avLst/>
            <a:gdLst/>
            <a:ahLst/>
            <a:cxnLst/>
            <a:rect l="l" t="t" r="r" b="b"/>
            <a:pathLst>
              <a:path w="13681" h="31904" extrusionOk="0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418502" y="2571754"/>
            <a:ext cx="2408224" cy="3064031"/>
          </a:xfrm>
          <a:custGeom>
            <a:avLst/>
            <a:gdLst/>
            <a:ahLst/>
            <a:cxnLst/>
            <a:rect l="l" t="t" r="r" b="b"/>
            <a:pathLst>
              <a:path w="34386" h="43750" extrusionOk="0">
                <a:moveTo>
                  <a:pt x="28567" y="1"/>
                </a:moveTo>
                <a:cubicBezTo>
                  <a:pt x="27976" y="1"/>
                  <a:pt x="27390" y="89"/>
                  <a:pt x="26849" y="264"/>
                </a:cubicBezTo>
                <a:cubicBezTo>
                  <a:pt x="23729" y="1729"/>
                  <a:pt x="20848" y="4813"/>
                  <a:pt x="19741" y="8123"/>
                </a:cubicBezTo>
                <a:cubicBezTo>
                  <a:pt x="18157" y="15147"/>
                  <a:pt x="21027" y="20958"/>
                  <a:pt x="13395" y="25565"/>
                </a:cubicBezTo>
                <a:cubicBezTo>
                  <a:pt x="9299" y="28268"/>
                  <a:pt x="3917" y="29971"/>
                  <a:pt x="1584" y="34626"/>
                </a:cubicBezTo>
                <a:cubicBezTo>
                  <a:pt x="0" y="37614"/>
                  <a:pt x="750" y="42865"/>
                  <a:pt x="4465" y="43746"/>
                </a:cubicBezTo>
                <a:cubicBezTo>
                  <a:pt x="4566" y="43748"/>
                  <a:pt x="4668" y="43750"/>
                  <a:pt x="4773" y="43750"/>
                </a:cubicBezTo>
                <a:cubicBezTo>
                  <a:pt x="7758" y="43750"/>
                  <a:pt x="12078" y="42750"/>
                  <a:pt x="13585" y="40150"/>
                </a:cubicBezTo>
                <a:cubicBezTo>
                  <a:pt x="14943" y="37591"/>
                  <a:pt x="13228" y="34435"/>
                  <a:pt x="13669" y="31554"/>
                </a:cubicBezTo>
                <a:cubicBezTo>
                  <a:pt x="14157" y="28268"/>
                  <a:pt x="17264" y="26065"/>
                  <a:pt x="18729" y="23077"/>
                </a:cubicBezTo>
                <a:cubicBezTo>
                  <a:pt x="21300" y="16397"/>
                  <a:pt x="18145" y="8575"/>
                  <a:pt x="27575" y="6182"/>
                </a:cubicBezTo>
                <a:cubicBezTo>
                  <a:pt x="30004" y="5920"/>
                  <a:pt x="34385" y="6337"/>
                  <a:pt x="33052" y="2479"/>
                </a:cubicBezTo>
                <a:cubicBezTo>
                  <a:pt x="32244" y="827"/>
                  <a:pt x="30380" y="1"/>
                  <a:pt x="285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rot="1368521">
            <a:off x="-3135041" y="-1766993"/>
            <a:ext cx="4984359" cy="8677487"/>
          </a:xfrm>
          <a:custGeom>
            <a:avLst/>
            <a:gdLst/>
            <a:ahLst/>
            <a:cxnLst/>
            <a:rect l="l" t="t" r="r" b="b"/>
            <a:pathLst>
              <a:path w="15182" h="26431" extrusionOk="0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839032">
            <a:off x="5263476" y="724981"/>
            <a:ext cx="4984361" cy="8677490"/>
          </a:xfrm>
          <a:custGeom>
            <a:avLst/>
            <a:gdLst/>
            <a:ahLst/>
            <a:cxnLst/>
            <a:rect l="l" t="t" r="r" b="b"/>
            <a:pathLst>
              <a:path w="15182" h="26431" extrusionOk="0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1"/>
          </p:nvPr>
        </p:nvSpPr>
        <p:spPr>
          <a:xfrm>
            <a:off x="1348625" y="3064999"/>
            <a:ext cx="3200400" cy="78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2"/>
          </p:nvPr>
        </p:nvSpPr>
        <p:spPr>
          <a:xfrm>
            <a:off x="1348621" y="2593488"/>
            <a:ext cx="32004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subTitle" idx="3"/>
          </p:nvPr>
        </p:nvSpPr>
        <p:spPr>
          <a:xfrm>
            <a:off x="4594979" y="3063648"/>
            <a:ext cx="3200400" cy="7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2743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subTitle" idx="4"/>
          </p:nvPr>
        </p:nvSpPr>
        <p:spPr>
          <a:xfrm>
            <a:off x="4594979" y="2593488"/>
            <a:ext cx="32004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6718050" y="-137697"/>
            <a:ext cx="5122780" cy="1937627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"/>
          <p:cNvSpPr/>
          <p:nvPr/>
        </p:nvSpPr>
        <p:spPr>
          <a:xfrm rot="2019084">
            <a:off x="-4665900" y="-2592033"/>
            <a:ext cx="7848237" cy="7534256"/>
          </a:xfrm>
          <a:custGeom>
            <a:avLst/>
            <a:gdLst/>
            <a:ahLst/>
            <a:cxnLst/>
            <a:rect l="l" t="t" r="r" b="b"/>
            <a:pathLst>
              <a:path w="73463" h="70524" extrusionOk="0">
                <a:moveTo>
                  <a:pt x="47889" y="1"/>
                </a:moveTo>
                <a:cubicBezTo>
                  <a:pt x="47418" y="1"/>
                  <a:pt x="46960" y="16"/>
                  <a:pt x="46519" y="44"/>
                </a:cubicBezTo>
                <a:cubicBezTo>
                  <a:pt x="43113" y="282"/>
                  <a:pt x="39780" y="1270"/>
                  <a:pt x="36732" y="2889"/>
                </a:cubicBezTo>
                <a:cubicBezTo>
                  <a:pt x="32124" y="5330"/>
                  <a:pt x="28576" y="9295"/>
                  <a:pt x="25647" y="13712"/>
                </a:cubicBezTo>
                <a:cubicBezTo>
                  <a:pt x="22694" y="18165"/>
                  <a:pt x="20301" y="23046"/>
                  <a:pt x="16896" y="27118"/>
                </a:cubicBezTo>
                <a:cubicBezTo>
                  <a:pt x="13622" y="31035"/>
                  <a:pt x="8704" y="32869"/>
                  <a:pt x="5430" y="36774"/>
                </a:cubicBezTo>
                <a:cubicBezTo>
                  <a:pt x="2144" y="40703"/>
                  <a:pt x="1" y="45871"/>
                  <a:pt x="132" y="51157"/>
                </a:cubicBezTo>
                <a:cubicBezTo>
                  <a:pt x="287" y="57277"/>
                  <a:pt x="3870" y="62646"/>
                  <a:pt x="8919" y="65516"/>
                </a:cubicBezTo>
                <a:cubicBezTo>
                  <a:pt x="11779" y="67145"/>
                  <a:pt x="14992" y="67834"/>
                  <a:pt x="18222" y="67834"/>
                </a:cubicBezTo>
                <a:cubicBezTo>
                  <a:pt x="20208" y="67834"/>
                  <a:pt x="22201" y="67574"/>
                  <a:pt x="24123" y="67111"/>
                </a:cubicBezTo>
                <a:cubicBezTo>
                  <a:pt x="27611" y="66266"/>
                  <a:pt x="30671" y="64242"/>
                  <a:pt x="34184" y="63432"/>
                </a:cubicBezTo>
                <a:cubicBezTo>
                  <a:pt x="36050" y="63005"/>
                  <a:pt x="37952" y="62789"/>
                  <a:pt x="39849" y="62789"/>
                </a:cubicBezTo>
                <a:cubicBezTo>
                  <a:pt x="43713" y="62789"/>
                  <a:pt x="47561" y="63683"/>
                  <a:pt x="51067" y="65504"/>
                </a:cubicBezTo>
                <a:cubicBezTo>
                  <a:pt x="54555" y="67314"/>
                  <a:pt x="57853" y="69814"/>
                  <a:pt x="61806" y="70409"/>
                </a:cubicBezTo>
                <a:cubicBezTo>
                  <a:pt x="62316" y="70486"/>
                  <a:pt x="62816" y="70523"/>
                  <a:pt x="63304" y="70523"/>
                </a:cubicBezTo>
                <a:cubicBezTo>
                  <a:pt x="68131" y="70523"/>
                  <a:pt x="71826" y="66889"/>
                  <a:pt x="72712" y="61753"/>
                </a:cubicBezTo>
                <a:cubicBezTo>
                  <a:pt x="73462" y="57479"/>
                  <a:pt x="72284" y="52990"/>
                  <a:pt x="69938" y="49454"/>
                </a:cubicBezTo>
                <a:cubicBezTo>
                  <a:pt x="67164" y="45287"/>
                  <a:pt x="63009" y="42168"/>
                  <a:pt x="60377" y="37822"/>
                </a:cubicBezTo>
                <a:cubicBezTo>
                  <a:pt x="57710" y="33417"/>
                  <a:pt x="56317" y="27321"/>
                  <a:pt x="57972" y="22261"/>
                </a:cubicBezTo>
                <a:cubicBezTo>
                  <a:pt x="58925" y="19367"/>
                  <a:pt x="60020" y="16415"/>
                  <a:pt x="60449" y="13367"/>
                </a:cubicBezTo>
                <a:cubicBezTo>
                  <a:pt x="60961" y="9759"/>
                  <a:pt x="60092" y="5830"/>
                  <a:pt x="57591" y="3211"/>
                </a:cubicBezTo>
                <a:cubicBezTo>
                  <a:pt x="55261" y="775"/>
                  <a:pt x="51270" y="1"/>
                  <a:pt x="478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"/>
          <p:cNvSpPr/>
          <p:nvPr/>
        </p:nvSpPr>
        <p:spPr>
          <a:xfrm rot="2019084">
            <a:off x="471655" y="-1305294"/>
            <a:ext cx="2396574" cy="1883884"/>
          </a:xfrm>
          <a:custGeom>
            <a:avLst/>
            <a:gdLst/>
            <a:ahLst/>
            <a:cxnLst/>
            <a:rect l="l" t="t" r="r" b="b"/>
            <a:pathLst>
              <a:path w="22433" h="17634" fill="none" extrusionOk="0">
                <a:moveTo>
                  <a:pt x="1191" y="1"/>
                </a:moveTo>
                <a:cubicBezTo>
                  <a:pt x="1191" y="1"/>
                  <a:pt x="1" y="4322"/>
                  <a:pt x="1334" y="7882"/>
                </a:cubicBezTo>
                <a:cubicBezTo>
                  <a:pt x="2168" y="10097"/>
                  <a:pt x="4144" y="15038"/>
                  <a:pt x="15324" y="16264"/>
                </a:cubicBezTo>
                <a:cubicBezTo>
                  <a:pt x="15324" y="16264"/>
                  <a:pt x="19027" y="16776"/>
                  <a:pt x="22432" y="17634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"/>
          <p:cNvSpPr/>
          <p:nvPr/>
        </p:nvSpPr>
        <p:spPr>
          <a:xfrm rot="2019084">
            <a:off x="-1445208" y="-871491"/>
            <a:ext cx="4471047" cy="5286500"/>
          </a:xfrm>
          <a:custGeom>
            <a:avLst/>
            <a:gdLst/>
            <a:ahLst/>
            <a:cxnLst/>
            <a:rect l="l" t="t" r="r" b="b"/>
            <a:pathLst>
              <a:path w="41851" h="49484" fill="none" extrusionOk="0">
                <a:moveTo>
                  <a:pt x="41851" y="49483"/>
                </a:moveTo>
                <a:cubicBezTo>
                  <a:pt x="40005" y="47793"/>
                  <a:pt x="37374" y="44625"/>
                  <a:pt x="34064" y="38827"/>
                </a:cubicBezTo>
                <a:cubicBezTo>
                  <a:pt x="34064" y="38827"/>
                  <a:pt x="28706" y="31636"/>
                  <a:pt x="16907" y="26611"/>
                </a:cubicBezTo>
                <a:cubicBezTo>
                  <a:pt x="16907" y="26611"/>
                  <a:pt x="8465" y="23409"/>
                  <a:pt x="4084" y="10979"/>
                </a:cubicBezTo>
                <a:cubicBezTo>
                  <a:pt x="4084" y="10979"/>
                  <a:pt x="2393" y="5156"/>
                  <a:pt x="964" y="2096"/>
                </a:cubicBezTo>
                <a:lnTo>
                  <a:pt x="429" y="965"/>
                </a:lnTo>
                <a:cubicBezTo>
                  <a:pt x="298" y="632"/>
                  <a:pt x="167" y="311"/>
                  <a:pt x="0" y="1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/>
          <p:nvPr/>
        </p:nvSpPr>
        <p:spPr>
          <a:xfrm rot="2019084">
            <a:off x="-1858500" y="-747393"/>
            <a:ext cx="4710138" cy="5516724"/>
          </a:xfrm>
          <a:custGeom>
            <a:avLst/>
            <a:gdLst/>
            <a:ahLst/>
            <a:cxnLst/>
            <a:rect l="l" t="t" r="r" b="b"/>
            <a:pathLst>
              <a:path w="44089" h="51639" fill="none" extrusionOk="0">
                <a:moveTo>
                  <a:pt x="44089" y="51638"/>
                </a:moveTo>
                <a:lnTo>
                  <a:pt x="43601" y="51221"/>
                </a:lnTo>
                <a:cubicBezTo>
                  <a:pt x="37183" y="47602"/>
                  <a:pt x="34147" y="39565"/>
                  <a:pt x="34147" y="39565"/>
                </a:cubicBezTo>
                <a:cubicBezTo>
                  <a:pt x="31635" y="35279"/>
                  <a:pt x="25241" y="35446"/>
                  <a:pt x="25241" y="35446"/>
                </a:cubicBezTo>
                <a:cubicBezTo>
                  <a:pt x="9073" y="35803"/>
                  <a:pt x="6037" y="20813"/>
                  <a:pt x="6037" y="20813"/>
                </a:cubicBezTo>
                <a:cubicBezTo>
                  <a:pt x="1512" y="4061"/>
                  <a:pt x="238" y="572"/>
                  <a:pt x="238" y="572"/>
                </a:cubicBezTo>
                <a:cubicBezTo>
                  <a:pt x="155" y="382"/>
                  <a:pt x="83" y="179"/>
                  <a:pt x="0" y="1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"/>
          <p:cNvSpPr/>
          <p:nvPr/>
        </p:nvSpPr>
        <p:spPr>
          <a:xfrm rot="2019084">
            <a:off x="-2796257" y="-663466"/>
            <a:ext cx="5269834" cy="6131865"/>
          </a:xfrm>
          <a:custGeom>
            <a:avLst/>
            <a:gdLst/>
            <a:ahLst/>
            <a:cxnLst/>
            <a:rect l="l" t="t" r="r" b="b"/>
            <a:pathLst>
              <a:path w="49328" h="57397" extrusionOk="0">
                <a:moveTo>
                  <a:pt x="3096" y="1"/>
                </a:moveTo>
                <a:cubicBezTo>
                  <a:pt x="2953" y="191"/>
                  <a:pt x="2822" y="382"/>
                  <a:pt x="2691" y="596"/>
                </a:cubicBezTo>
                <a:cubicBezTo>
                  <a:pt x="1750" y="2013"/>
                  <a:pt x="869" y="3465"/>
                  <a:pt x="0" y="4942"/>
                </a:cubicBezTo>
                <a:cubicBezTo>
                  <a:pt x="2870" y="10085"/>
                  <a:pt x="4203" y="15229"/>
                  <a:pt x="4203" y="15229"/>
                </a:cubicBezTo>
                <a:cubicBezTo>
                  <a:pt x="6620" y="29814"/>
                  <a:pt x="13037" y="34219"/>
                  <a:pt x="13037" y="34219"/>
                </a:cubicBezTo>
                <a:cubicBezTo>
                  <a:pt x="20693" y="40803"/>
                  <a:pt x="22753" y="46959"/>
                  <a:pt x="23241" y="50495"/>
                </a:cubicBezTo>
                <a:cubicBezTo>
                  <a:pt x="24908" y="50947"/>
                  <a:pt x="26551" y="51566"/>
                  <a:pt x="28111" y="52376"/>
                </a:cubicBezTo>
                <a:cubicBezTo>
                  <a:pt x="31611" y="54186"/>
                  <a:pt x="34897" y="56686"/>
                  <a:pt x="38850" y="57281"/>
                </a:cubicBezTo>
                <a:cubicBezTo>
                  <a:pt x="39364" y="57359"/>
                  <a:pt x="39868" y="57397"/>
                  <a:pt x="40360" y="57397"/>
                </a:cubicBezTo>
                <a:cubicBezTo>
                  <a:pt x="44619" y="57397"/>
                  <a:pt x="47983" y="54570"/>
                  <a:pt x="49328" y="50376"/>
                </a:cubicBezTo>
                <a:cubicBezTo>
                  <a:pt x="45565" y="43982"/>
                  <a:pt x="36338" y="39970"/>
                  <a:pt x="36338" y="39970"/>
                </a:cubicBezTo>
                <a:cubicBezTo>
                  <a:pt x="17955" y="33719"/>
                  <a:pt x="14383" y="29957"/>
                  <a:pt x="14383" y="29957"/>
                </a:cubicBezTo>
                <a:cubicBezTo>
                  <a:pt x="6965" y="23218"/>
                  <a:pt x="6144" y="14609"/>
                  <a:pt x="6144" y="14609"/>
                </a:cubicBezTo>
                <a:cubicBezTo>
                  <a:pt x="5203" y="9514"/>
                  <a:pt x="3822" y="3287"/>
                  <a:pt x="30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 rot="2019084">
            <a:off x="-2923287" y="-949811"/>
            <a:ext cx="2453729" cy="4618583"/>
          </a:xfrm>
          <a:custGeom>
            <a:avLst/>
            <a:gdLst/>
            <a:ahLst/>
            <a:cxnLst/>
            <a:rect l="l" t="t" r="r" b="b"/>
            <a:pathLst>
              <a:path w="22968" h="43232" extrusionOk="0">
                <a:moveTo>
                  <a:pt x="2977" y="0"/>
                </a:moveTo>
                <a:cubicBezTo>
                  <a:pt x="2667" y="524"/>
                  <a:pt x="2334" y="1060"/>
                  <a:pt x="2012" y="1584"/>
                </a:cubicBezTo>
                <a:cubicBezTo>
                  <a:pt x="3012" y="4691"/>
                  <a:pt x="2298" y="9692"/>
                  <a:pt x="2298" y="9692"/>
                </a:cubicBezTo>
                <a:cubicBezTo>
                  <a:pt x="0" y="19419"/>
                  <a:pt x="6822" y="24467"/>
                  <a:pt x="6822" y="24467"/>
                </a:cubicBezTo>
                <a:cubicBezTo>
                  <a:pt x="15300" y="30373"/>
                  <a:pt x="16288" y="39267"/>
                  <a:pt x="16252" y="43232"/>
                </a:cubicBezTo>
                <a:cubicBezTo>
                  <a:pt x="17824" y="42927"/>
                  <a:pt x="19420" y="42773"/>
                  <a:pt x="21015" y="42773"/>
                </a:cubicBezTo>
                <a:cubicBezTo>
                  <a:pt x="21667" y="42773"/>
                  <a:pt x="22318" y="42799"/>
                  <a:pt x="22967" y="42851"/>
                </a:cubicBezTo>
                <a:cubicBezTo>
                  <a:pt x="21300" y="34350"/>
                  <a:pt x="14311" y="28587"/>
                  <a:pt x="14311" y="28587"/>
                </a:cubicBezTo>
                <a:cubicBezTo>
                  <a:pt x="7894" y="22836"/>
                  <a:pt x="7334" y="15812"/>
                  <a:pt x="7334" y="15812"/>
                </a:cubicBezTo>
                <a:cubicBezTo>
                  <a:pt x="6572" y="8108"/>
                  <a:pt x="4763" y="3155"/>
                  <a:pt x="29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 rot="2019084">
            <a:off x="7789322" y="3518864"/>
            <a:ext cx="2423175" cy="2177353"/>
          </a:xfrm>
          <a:custGeom>
            <a:avLst/>
            <a:gdLst/>
            <a:ahLst/>
            <a:cxnLst/>
            <a:rect l="l" t="t" r="r" b="b"/>
            <a:pathLst>
              <a:path w="22682" h="20381" extrusionOk="0">
                <a:moveTo>
                  <a:pt x="15910" y="0"/>
                </a:moveTo>
                <a:cubicBezTo>
                  <a:pt x="12387" y="0"/>
                  <a:pt x="8521" y="1281"/>
                  <a:pt x="5834" y="2910"/>
                </a:cubicBezTo>
                <a:cubicBezTo>
                  <a:pt x="3989" y="4029"/>
                  <a:pt x="2357" y="5637"/>
                  <a:pt x="1405" y="7637"/>
                </a:cubicBezTo>
                <a:cubicBezTo>
                  <a:pt x="953" y="8637"/>
                  <a:pt x="607" y="9756"/>
                  <a:pt x="405" y="10935"/>
                </a:cubicBezTo>
                <a:cubicBezTo>
                  <a:pt x="0" y="13257"/>
                  <a:pt x="167" y="15745"/>
                  <a:pt x="1179" y="17698"/>
                </a:cubicBezTo>
                <a:cubicBezTo>
                  <a:pt x="1976" y="19281"/>
                  <a:pt x="3084" y="19448"/>
                  <a:pt x="4512" y="19936"/>
                </a:cubicBezTo>
                <a:cubicBezTo>
                  <a:pt x="5365" y="20234"/>
                  <a:pt x="6288" y="20381"/>
                  <a:pt x="7220" y="20381"/>
                </a:cubicBezTo>
                <a:cubicBezTo>
                  <a:pt x="9307" y="20381"/>
                  <a:pt x="11443" y="19645"/>
                  <a:pt x="12966" y="18222"/>
                </a:cubicBezTo>
                <a:cubicBezTo>
                  <a:pt x="14240" y="17031"/>
                  <a:pt x="14680" y="15733"/>
                  <a:pt x="15276" y="14114"/>
                </a:cubicBezTo>
                <a:cubicBezTo>
                  <a:pt x="15942" y="12328"/>
                  <a:pt x="16847" y="10649"/>
                  <a:pt x="17967" y="9125"/>
                </a:cubicBezTo>
                <a:cubicBezTo>
                  <a:pt x="18740" y="8066"/>
                  <a:pt x="19633" y="6970"/>
                  <a:pt x="20645" y="6149"/>
                </a:cubicBezTo>
                <a:cubicBezTo>
                  <a:pt x="21550" y="5422"/>
                  <a:pt x="22681" y="4553"/>
                  <a:pt x="22324" y="3184"/>
                </a:cubicBezTo>
                <a:cubicBezTo>
                  <a:pt x="22074" y="2172"/>
                  <a:pt x="20765" y="1017"/>
                  <a:pt x="19836" y="660"/>
                </a:cubicBezTo>
                <a:cubicBezTo>
                  <a:pt x="18644" y="201"/>
                  <a:pt x="17304" y="0"/>
                  <a:pt x="159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 rot="2019084">
            <a:off x="5839035" y="4420128"/>
            <a:ext cx="2003430" cy="1580480"/>
          </a:xfrm>
          <a:custGeom>
            <a:avLst/>
            <a:gdLst/>
            <a:ahLst/>
            <a:cxnLst/>
            <a:rect l="l" t="t" r="r" b="b"/>
            <a:pathLst>
              <a:path w="18753" h="14794" extrusionOk="0">
                <a:moveTo>
                  <a:pt x="8784" y="0"/>
                </a:moveTo>
                <a:cubicBezTo>
                  <a:pt x="6575" y="0"/>
                  <a:pt x="4399" y="641"/>
                  <a:pt x="2644" y="2158"/>
                </a:cubicBezTo>
                <a:cubicBezTo>
                  <a:pt x="739" y="3813"/>
                  <a:pt x="0" y="6242"/>
                  <a:pt x="262" y="8552"/>
                </a:cubicBezTo>
                <a:cubicBezTo>
                  <a:pt x="560" y="11016"/>
                  <a:pt x="2025" y="13338"/>
                  <a:pt x="4513" y="14350"/>
                </a:cubicBezTo>
                <a:cubicBezTo>
                  <a:pt x="5259" y="14660"/>
                  <a:pt x="6014" y="14794"/>
                  <a:pt x="6766" y="14794"/>
                </a:cubicBezTo>
                <a:cubicBezTo>
                  <a:pt x="8412" y="14794"/>
                  <a:pt x="10038" y="14149"/>
                  <a:pt x="11502" y="13290"/>
                </a:cubicBezTo>
                <a:cubicBezTo>
                  <a:pt x="13562" y="12088"/>
                  <a:pt x="16157" y="10349"/>
                  <a:pt x="17562" y="8337"/>
                </a:cubicBezTo>
                <a:cubicBezTo>
                  <a:pt x="18348" y="7206"/>
                  <a:pt x="18753" y="5658"/>
                  <a:pt x="18229" y="4361"/>
                </a:cubicBezTo>
                <a:cubicBezTo>
                  <a:pt x="17193" y="1765"/>
                  <a:pt x="13204" y="574"/>
                  <a:pt x="10788" y="170"/>
                </a:cubicBezTo>
                <a:cubicBezTo>
                  <a:pt x="10124" y="59"/>
                  <a:pt x="9452" y="0"/>
                  <a:pt x="87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 rot="2019084">
            <a:off x="6257993" y="4581375"/>
            <a:ext cx="1202079" cy="1023990"/>
          </a:xfrm>
          <a:custGeom>
            <a:avLst/>
            <a:gdLst/>
            <a:ahLst/>
            <a:cxnLst/>
            <a:rect l="l" t="t" r="r" b="b"/>
            <a:pathLst>
              <a:path w="11252" h="9585" fill="none" extrusionOk="0">
                <a:moveTo>
                  <a:pt x="11252" y="9585"/>
                </a:moveTo>
                <a:cubicBezTo>
                  <a:pt x="8633" y="2036"/>
                  <a:pt x="2334" y="358"/>
                  <a:pt x="1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 rot="2019084">
            <a:off x="6010007" y="4587285"/>
            <a:ext cx="1054544" cy="1069821"/>
          </a:xfrm>
          <a:custGeom>
            <a:avLst/>
            <a:gdLst/>
            <a:ahLst/>
            <a:cxnLst/>
            <a:rect l="l" t="t" r="r" b="b"/>
            <a:pathLst>
              <a:path w="9871" h="10014" fill="none" extrusionOk="0">
                <a:moveTo>
                  <a:pt x="9871" y="10013"/>
                </a:moveTo>
                <a:cubicBezTo>
                  <a:pt x="8347" y="2572"/>
                  <a:pt x="1656" y="417"/>
                  <a:pt x="1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 rot="2019084">
            <a:off x="8092810" y="3526381"/>
            <a:ext cx="1759211" cy="1614239"/>
          </a:xfrm>
          <a:custGeom>
            <a:avLst/>
            <a:gdLst/>
            <a:ahLst/>
            <a:cxnLst/>
            <a:rect l="l" t="t" r="r" b="b"/>
            <a:pathLst>
              <a:path w="16467" h="15110" extrusionOk="0">
                <a:moveTo>
                  <a:pt x="9859" y="0"/>
                </a:moveTo>
                <a:cubicBezTo>
                  <a:pt x="7835" y="524"/>
                  <a:pt x="5918" y="1334"/>
                  <a:pt x="4382" y="2274"/>
                </a:cubicBezTo>
                <a:cubicBezTo>
                  <a:pt x="2560" y="3381"/>
                  <a:pt x="941" y="4953"/>
                  <a:pt x="0" y="6929"/>
                </a:cubicBezTo>
                <a:cubicBezTo>
                  <a:pt x="314" y="6904"/>
                  <a:pt x="623" y="6891"/>
                  <a:pt x="928" y="6891"/>
                </a:cubicBezTo>
                <a:cubicBezTo>
                  <a:pt x="6266" y="6891"/>
                  <a:pt x="10321" y="10739"/>
                  <a:pt x="13193" y="15109"/>
                </a:cubicBezTo>
                <a:cubicBezTo>
                  <a:pt x="13419" y="14597"/>
                  <a:pt x="13609" y="14049"/>
                  <a:pt x="13836" y="13466"/>
                </a:cubicBezTo>
                <a:cubicBezTo>
                  <a:pt x="14478" y="11716"/>
                  <a:pt x="15383" y="10049"/>
                  <a:pt x="16467" y="8537"/>
                </a:cubicBezTo>
                <a:cubicBezTo>
                  <a:pt x="14502" y="4060"/>
                  <a:pt x="11788" y="1417"/>
                  <a:pt x="98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"/>
          <p:cNvSpPr/>
          <p:nvPr/>
        </p:nvSpPr>
        <p:spPr>
          <a:xfrm rot="2019084">
            <a:off x="7599306" y="4326145"/>
            <a:ext cx="1422154" cy="867587"/>
          </a:xfrm>
          <a:custGeom>
            <a:avLst/>
            <a:gdLst/>
            <a:ahLst/>
            <a:cxnLst/>
            <a:rect l="l" t="t" r="r" b="b"/>
            <a:pathLst>
              <a:path w="13312" h="8121" extrusionOk="0">
                <a:moveTo>
                  <a:pt x="322" y="0"/>
                </a:moveTo>
                <a:lnTo>
                  <a:pt x="322" y="36"/>
                </a:lnTo>
                <a:cubicBezTo>
                  <a:pt x="0" y="1941"/>
                  <a:pt x="60" y="3953"/>
                  <a:pt x="631" y="5715"/>
                </a:cubicBezTo>
                <a:cubicBezTo>
                  <a:pt x="1672" y="5331"/>
                  <a:pt x="2715" y="5172"/>
                  <a:pt x="3729" y="5172"/>
                </a:cubicBezTo>
                <a:cubicBezTo>
                  <a:pt x="7241" y="5172"/>
                  <a:pt x="10402" y="7076"/>
                  <a:pt x="11871" y="8120"/>
                </a:cubicBezTo>
                <a:cubicBezTo>
                  <a:pt x="12228" y="7882"/>
                  <a:pt x="12573" y="7620"/>
                  <a:pt x="12895" y="7335"/>
                </a:cubicBezTo>
                <a:cubicBezTo>
                  <a:pt x="13050" y="7192"/>
                  <a:pt x="13192" y="7061"/>
                  <a:pt x="13311" y="6906"/>
                </a:cubicBezTo>
                <a:cubicBezTo>
                  <a:pt x="11573" y="4620"/>
                  <a:pt x="10156" y="3965"/>
                  <a:pt x="10156" y="3965"/>
                </a:cubicBezTo>
                <a:cubicBezTo>
                  <a:pt x="5037" y="596"/>
                  <a:pt x="1786" y="36"/>
                  <a:pt x="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8"/>
          <p:cNvGrpSpPr/>
          <p:nvPr/>
        </p:nvGrpSpPr>
        <p:grpSpPr>
          <a:xfrm>
            <a:off x="-813315" y="1162150"/>
            <a:ext cx="3585731" cy="2819199"/>
            <a:chOff x="6451063" y="-3"/>
            <a:chExt cx="2230626" cy="1753778"/>
          </a:xfrm>
        </p:grpSpPr>
        <p:sp>
          <p:nvSpPr>
            <p:cNvPr id="171" name="Google Shape;171;p8"/>
            <p:cNvSpPr/>
            <p:nvPr/>
          </p:nvSpPr>
          <p:spPr>
            <a:xfrm>
              <a:off x="7215845" y="23907"/>
              <a:ext cx="94475" cy="126136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420333" y="171114"/>
              <a:ext cx="61139" cy="80864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056869" y="93562"/>
              <a:ext cx="61321" cy="80864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244908" y="1312228"/>
              <a:ext cx="94475" cy="126318"/>
            </a:xfrm>
            <a:custGeom>
              <a:avLst/>
              <a:gdLst/>
              <a:ahLst/>
              <a:cxnLst/>
              <a:rect l="l" t="t" r="r" b="b"/>
              <a:pathLst>
                <a:path w="2596" h="3471" extrusionOk="0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87213" y="679586"/>
              <a:ext cx="94475" cy="126355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39346" y="1467113"/>
              <a:ext cx="61576" cy="80828"/>
            </a:xfrm>
            <a:custGeom>
              <a:avLst/>
              <a:gdLst/>
              <a:ahLst/>
              <a:cxnLst/>
              <a:rect l="l" t="t" r="r" b="b"/>
              <a:pathLst>
                <a:path w="1692" h="2221" extrusionOk="0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063784" y="854960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7989253" y="948124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7651278" y="1426391"/>
              <a:ext cx="61139" cy="81155"/>
            </a:xfrm>
            <a:custGeom>
              <a:avLst/>
              <a:gdLst/>
              <a:ahLst/>
              <a:cxnLst/>
              <a:rect l="l" t="t" r="r" b="b"/>
              <a:pathLst>
                <a:path w="1680" h="2230" extrusionOk="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451063" y="860928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087621" y="1560278"/>
              <a:ext cx="61139" cy="808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893010" y="1186129"/>
              <a:ext cx="94511" cy="126318"/>
            </a:xfrm>
            <a:custGeom>
              <a:avLst/>
              <a:gdLst/>
              <a:ahLst/>
              <a:cxnLst/>
              <a:rect l="l" t="t" r="r" b="b"/>
              <a:pathLst>
                <a:path w="2597" h="3471" extrusionOk="0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167298" y="771767"/>
              <a:ext cx="94948" cy="126136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831944" y="1076698"/>
              <a:ext cx="61540" cy="80864"/>
            </a:xfrm>
            <a:custGeom>
              <a:avLst/>
              <a:gdLst/>
              <a:ahLst/>
              <a:cxnLst/>
              <a:rect l="l" t="t" r="r" b="b"/>
              <a:pathLst>
                <a:path w="1691" h="2222" extrusionOk="0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103175" y="1672911"/>
              <a:ext cx="61139" cy="80864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8111458" y="-3"/>
              <a:ext cx="61139" cy="808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713250" y="1650000"/>
            <a:ext cx="7717500" cy="18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5841900" y="-2360872"/>
            <a:ext cx="3629811" cy="3271961"/>
            <a:chOff x="-1155400" y="2779603"/>
            <a:chExt cx="3629811" cy="3271961"/>
          </a:xfrm>
        </p:grpSpPr>
        <p:sp>
          <p:nvSpPr>
            <p:cNvPr id="190" name="Google Shape;190;p9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9"/>
          <p:cNvGrpSpPr/>
          <p:nvPr/>
        </p:nvGrpSpPr>
        <p:grpSpPr>
          <a:xfrm rot="7005741" flipH="1">
            <a:off x="-1814944" y="3808095"/>
            <a:ext cx="3629885" cy="3272027"/>
            <a:chOff x="-1155400" y="2779603"/>
            <a:chExt cx="3629811" cy="3271961"/>
          </a:xfrm>
        </p:grpSpPr>
        <p:sp>
          <p:nvSpPr>
            <p:cNvPr id="205" name="Google Shape;205;p9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3170275" y="1644900"/>
            <a:ext cx="5260500" cy="9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subTitle" idx="1"/>
          </p:nvPr>
        </p:nvSpPr>
        <p:spPr>
          <a:xfrm>
            <a:off x="3172975" y="2700900"/>
            <a:ext cx="5257800" cy="79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5006" y="-201648"/>
            <a:ext cx="1205051" cy="1444844"/>
            <a:chOff x="255006" y="-201648"/>
            <a:chExt cx="1205051" cy="1444844"/>
          </a:xfrm>
        </p:grpSpPr>
        <p:sp>
          <p:nvSpPr>
            <p:cNvPr id="222" name="Google Shape;222;p9"/>
            <p:cNvSpPr/>
            <p:nvPr/>
          </p:nvSpPr>
          <p:spPr>
            <a:xfrm>
              <a:off x="1209267" y="533411"/>
              <a:ext cx="151866" cy="203053"/>
            </a:xfrm>
            <a:custGeom>
              <a:avLst/>
              <a:gdLst/>
              <a:ahLst/>
              <a:cxnLst/>
              <a:rect l="l" t="t" r="r" b="b"/>
              <a:pathLst>
                <a:path w="2596" h="3471" extrusionOk="0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361075" y="782389"/>
              <a:ext cx="98982" cy="129929"/>
            </a:xfrm>
            <a:custGeom>
              <a:avLst/>
              <a:gdLst/>
              <a:ahLst/>
              <a:cxnLst/>
              <a:rect l="l" t="t" r="r" b="b"/>
              <a:pathLst>
                <a:path w="1692" h="2221" extrusionOk="0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918110" y="-201648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98300" y="-51887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255006" y="716927"/>
              <a:ext cx="98280" cy="130455"/>
            </a:xfrm>
            <a:custGeom>
              <a:avLst/>
              <a:gdLst/>
              <a:ahLst/>
              <a:cxnLst/>
              <a:rect l="l" t="t" r="r" b="b"/>
              <a:pathLst>
                <a:path w="1680" h="2230" extrusionOk="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956427" y="932150"/>
              <a:ext cx="98280" cy="1299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400330" y="1113209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5"/>
          <p:cNvGrpSpPr/>
          <p:nvPr/>
        </p:nvGrpSpPr>
        <p:grpSpPr>
          <a:xfrm rot="2019020">
            <a:off x="6521450" y="2847577"/>
            <a:ext cx="3629660" cy="3271824"/>
            <a:chOff x="-1155400" y="2779603"/>
            <a:chExt cx="3629811" cy="3271961"/>
          </a:xfrm>
        </p:grpSpPr>
        <p:sp>
          <p:nvSpPr>
            <p:cNvPr id="378" name="Google Shape;378;p15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15"/>
          <p:cNvSpPr/>
          <p:nvPr/>
        </p:nvSpPr>
        <p:spPr>
          <a:xfrm>
            <a:off x="-1173500" y="-1978522"/>
            <a:ext cx="4965199" cy="7017485"/>
          </a:xfrm>
          <a:custGeom>
            <a:avLst/>
            <a:gdLst/>
            <a:ahLst/>
            <a:cxnLst/>
            <a:rect l="l" t="t" r="r" b="b"/>
            <a:pathLst>
              <a:path w="30958" h="43754" extrusionOk="0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-812475" y="-1227764"/>
            <a:ext cx="2194227" cy="5116923"/>
          </a:xfrm>
          <a:custGeom>
            <a:avLst/>
            <a:gdLst/>
            <a:ahLst/>
            <a:cxnLst/>
            <a:rect l="l" t="t" r="r" b="b"/>
            <a:pathLst>
              <a:path w="13681" h="31904" extrusionOk="0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"/>
          <p:cNvSpPr/>
          <p:nvPr/>
        </p:nvSpPr>
        <p:spPr>
          <a:xfrm rot="1368521">
            <a:off x="-2239541" y="-1623168"/>
            <a:ext cx="4984359" cy="8677487"/>
          </a:xfrm>
          <a:custGeom>
            <a:avLst/>
            <a:gdLst/>
            <a:ahLst/>
            <a:cxnLst/>
            <a:rect l="l" t="t" r="r" b="b"/>
            <a:pathLst>
              <a:path w="15182" h="26431" extrusionOk="0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title"/>
          </p:nvPr>
        </p:nvSpPr>
        <p:spPr>
          <a:xfrm>
            <a:off x="2674650" y="1334838"/>
            <a:ext cx="3794700" cy="127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5"/>
          <p:cNvSpPr txBox="1">
            <a:spLocks noGrp="1"/>
          </p:cNvSpPr>
          <p:nvPr>
            <p:ph type="subTitle" idx="1"/>
          </p:nvPr>
        </p:nvSpPr>
        <p:spPr>
          <a:xfrm>
            <a:off x="2673450" y="2751463"/>
            <a:ext cx="37971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 rot="2019062">
            <a:off x="7104558" y="-880088"/>
            <a:ext cx="6927405" cy="8060580"/>
          </a:xfrm>
          <a:custGeom>
            <a:avLst/>
            <a:gdLst/>
            <a:ahLst/>
            <a:cxnLst/>
            <a:rect l="l" t="t" r="r" b="b"/>
            <a:pathLst>
              <a:path w="49328" h="57397" extrusionOk="0">
                <a:moveTo>
                  <a:pt x="3096" y="1"/>
                </a:moveTo>
                <a:cubicBezTo>
                  <a:pt x="2953" y="191"/>
                  <a:pt x="2822" y="382"/>
                  <a:pt x="2691" y="596"/>
                </a:cubicBezTo>
                <a:cubicBezTo>
                  <a:pt x="1750" y="2013"/>
                  <a:pt x="869" y="3465"/>
                  <a:pt x="0" y="4942"/>
                </a:cubicBezTo>
                <a:cubicBezTo>
                  <a:pt x="2870" y="10085"/>
                  <a:pt x="4203" y="15229"/>
                  <a:pt x="4203" y="15229"/>
                </a:cubicBezTo>
                <a:cubicBezTo>
                  <a:pt x="6620" y="29814"/>
                  <a:pt x="13037" y="34219"/>
                  <a:pt x="13037" y="34219"/>
                </a:cubicBezTo>
                <a:cubicBezTo>
                  <a:pt x="20693" y="40803"/>
                  <a:pt x="22753" y="46959"/>
                  <a:pt x="23241" y="50495"/>
                </a:cubicBezTo>
                <a:cubicBezTo>
                  <a:pt x="24908" y="50947"/>
                  <a:pt x="26551" y="51566"/>
                  <a:pt x="28111" y="52376"/>
                </a:cubicBezTo>
                <a:cubicBezTo>
                  <a:pt x="31611" y="54186"/>
                  <a:pt x="34897" y="56686"/>
                  <a:pt x="38850" y="57281"/>
                </a:cubicBezTo>
                <a:cubicBezTo>
                  <a:pt x="39364" y="57359"/>
                  <a:pt x="39868" y="57397"/>
                  <a:pt x="40360" y="57397"/>
                </a:cubicBezTo>
                <a:cubicBezTo>
                  <a:pt x="44619" y="57397"/>
                  <a:pt x="47983" y="54570"/>
                  <a:pt x="49328" y="50376"/>
                </a:cubicBezTo>
                <a:cubicBezTo>
                  <a:pt x="45565" y="43982"/>
                  <a:pt x="36338" y="39970"/>
                  <a:pt x="36338" y="39970"/>
                </a:cubicBezTo>
                <a:cubicBezTo>
                  <a:pt x="17955" y="33719"/>
                  <a:pt x="14383" y="29957"/>
                  <a:pt x="14383" y="29957"/>
                </a:cubicBezTo>
                <a:cubicBezTo>
                  <a:pt x="6965" y="23218"/>
                  <a:pt x="6144" y="14609"/>
                  <a:pt x="6144" y="14609"/>
                </a:cubicBezTo>
                <a:cubicBezTo>
                  <a:pt x="5203" y="9514"/>
                  <a:pt x="3822" y="3287"/>
                  <a:pt x="30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7"/>
          <p:cNvSpPr/>
          <p:nvPr/>
        </p:nvSpPr>
        <p:spPr>
          <a:xfrm rot="2019062">
            <a:off x="6947085" y="-684995"/>
            <a:ext cx="3225524" cy="6071310"/>
          </a:xfrm>
          <a:custGeom>
            <a:avLst/>
            <a:gdLst/>
            <a:ahLst/>
            <a:cxnLst/>
            <a:rect l="l" t="t" r="r" b="b"/>
            <a:pathLst>
              <a:path w="22968" h="43232" extrusionOk="0">
                <a:moveTo>
                  <a:pt x="2977" y="0"/>
                </a:moveTo>
                <a:cubicBezTo>
                  <a:pt x="2667" y="524"/>
                  <a:pt x="2334" y="1060"/>
                  <a:pt x="2012" y="1584"/>
                </a:cubicBezTo>
                <a:cubicBezTo>
                  <a:pt x="3012" y="4691"/>
                  <a:pt x="2298" y="9692"/>
                  <a:pt x="2298" y="9692"/>
                </a:cubicBezTo>
                <a:cubicBezTo>
                  <a:pt x="0" y="19419"/>
                  <a:pt x="6822" y="24467"/>
                  <a:pt x="6822" y="24467"/>
                </a:cubicBezTo>
                <a:cubicBezTo>
                  <a:pt x="15300" y="30373"/>
                  <a:pt x="16288" y="39267"/>
                  <a:pt x="16252" y="43232"/>
                </a:cubicBezTo>
                <a:cubicBezTo>
                  <a:pt x="17824" y="42927"/>
                  <a:pt x="19420" y="42773"/>
                  <a:pt x="21015" y="42773"/>
                </a:cubicBezTo>
                <a:cubicBezTo>
                  <a:pt x="21667" y="42773"/>
                  <a:pt x="22318" y="42799"/>
                  <a:pt x="22967" y="42851"/>
                </a:cubicBezTo>
                <a:cubicBezTo>
                  <a:pt x="21300" y="34350"/>
                  <a:pt x="14311" y="28587"/>
                  <a:pt x="14311" y="28587"/>
                </a:cubicBezTo>
                <a:cubicBezTo>
                  <a:pt x="7894" y="22836"/>
                  <a:pt x="7334" y="15812"/>
                  <a:pt x="7334" y="15812"/>
                </a:cubicBezTo>
                <a:cubicBezTo>
                  <a:pt x="6572" y="8108"/>
                  <a:pt x="4763" y="3155"/>
                  <a:pt x="29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73198" y="3419909"/>
            <a:ext cx="151868" cy="202764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37"/>
          <p:cNvSpPr/>
          <p:nvPr/>
        </p:nvSpPr>
        <p:spPr>
          <a:xfrm>
            <a:off x="601912" y="3656544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7"/>
          <p:cNvSpPr/>
          <p:nvPr/>
        </p:nvSpPr>
        <p:spPr>
          <a:xfrm>
            <a:off x="1625144" y="3531879"/>
            <a:ext cx="98574" cy="129989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7"/>
          <p:cNvSpPr/>
          <p:nvPr/>
        </p:nvSpPr>
        <p:spPr>
          <a:xfrm>
            <a:off x="2477672" y="4473913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7"/>
          <p:cNvSpPr/>
          <p:nvPr/>
        </p:nvSpPr>
        <p:spPr>
          <a:xfrm>
            <a:off x="1636260" y="4755827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7"/>
          <p:cNvSpPr/>
          <p:nvPr/>
        </p:nvSpPr>
        <p:spPr>
          <a:xfrm>
            <a:off x="1516450" y="4905588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7"/>
          <p:cNvSpPr/>
          <p:nvPr/>
        </p:nvSpPr>
        <p:spPr>
          <a:xfrm>
            <a:off x="195158" y="4622095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7"/>
          <p:cNvSpPr/>
          <p:nvPr/>
        </p:nvSpPr>
        <p:spPr>
          <a:xfrm>
            <a:off x="1712895" y="3381475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7"/>
          <p:cNvSpPr/>
          <p:nvPr/>
        </p:nvSpPr>
        <p:spPr>
          <a:xfrm>
            <a:off x="8737556" y="984902"/>
            <a:ext cx="98282" cy="130457"/>
          </a:xfrm>
          <a:custGeom>
            <a:avLst/>
            <a:gdLst/>
            <a:ahLst/>
            <a:cxnLst/>
            <a:rect l="l" t="t" r="r" b="b"/>
            <a:pathLst>
              <a:path w="1680" h="2230" extrusionOk="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6808210" y="75921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7"/>
          <p:cNvSpPr/>
          <p:nvPr/>
        </p:nvSpPr>
        <p:spPr>
          <a:xfrm>
            <a:off x="7518640" y="598681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7959558" y="-67405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7"/>
          <p:cNvSpPr/>
          <p:nvPr/>
        </p:nvSpPr>
        <p:spPr>
          <a:xfrm>
            <a:off x="7420476" y="422770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7"/>
          <p:cNvSpPr/>
          <p:nvPr/>
        </p:nvSpPr>
        <p:spPr>
          <a:xfrm>
            <a:off x="7856480" y="1381184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7"/>
          <p:cNvSpPr/>
          <p:nvPr/>
        </p:nvSpPr>
        <p:spPr>
          <a:xfrm>
            <a:off x="6572699" y="3752850"/>
            <a:ext cx="5142597" cy="194527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8"/>
          <p:cNvSpPr/>
          <p:nvPr/>
        </p:nvSpPr>
        <p:spPr>
          <a:xfrm>
            <a:off x="6215386" y="-1276350"/>
            <a:ext cx="5142597" cy="194527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>
            <a:off x="-809264" y="3699975"/>
            <a:ext cx="5142597" cy="194527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>
            <a:off x="273198" y="3419909"/>
            <a:ext cx="151866" cy="202761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>
            <a:off x="601912" y="3656544"/>
            <a:ext cx="98280" cy="129987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1636107" y="3511404"/>
            <a:ext cx="98573" cy="129987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2477672" y="4473913"/>
            <a:ext cx="151866" cy="203112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>
            <a:off x="1636260" y="4755827"/>
            <a:ext cx="98280" cy="130514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8"/>
          <p:cNvSpPr/>
          <p:nvPr/>
        </p:nvSpPr>
        <p:spPr>
          <a:xfrm>
            <a:off x="1516450" y="4905588"/>
            <a:ext cx="98280" cy="130514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95158" y="4622095"/>
            <a:ext cx="152626" cy="202761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1712895" y="3381475"/>
            <a:ext cx="98280" cy="129929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8"/>
          <p:cNvSpPr/>
          <p:nvPr/>
        </p:nvSpPr>
        <p:spPr>
          <a:xfrm>
            <a:off x="8737556" y="984902"/>
            <a:ext cx="98280" cy="130455"/>
          </a:xfrm>
          <a:custGeom>
            <a:avLst/>
            <a:gdLst/>
            <a:ahLst/>
            <a:cxnLst/>
            <a:rect l="l" t="t" r="r" b="b"/>
            <a:pathLst>
              <a:path w="1680" h="2230" extrusionOk="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8"/>
          <p:cNvSpPr/>
          <p:nvPr/>
        </p:nvSpPr>
        <p:spPr>
          <a:xfrm>
            <a:off x="6808210" y="75921"/>
            <a:ext cx="98280" cy="130514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8"/>
          <p:cNvSpPr/>
          <p:nvPr/>
        </p:nvSpPr>
        <p:spPr>
          <a:xfrm>
            <a:off x="7518640" y="598681"/>
            <a:ext cx="151924" cy="203053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8"/>
          <p:cNvSpPr/>
          <p:nvPr/>
        </p:nvSpPr>
        <p:spPr>
          <a:xfrm>
            <a:off x="7959558" y="-67405"/>
            <a:ext cx="152626" cy="202761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8"/>
          <p:cNvSpPr/>
          <p:nvPr/>
        </p:nvSpPr>
        <p:spPr>
          <a:xfrm>
            <a:off x="7420476" y="422770"/>
            <a:ext cx="98924" cy="129987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8"/>
          <p:cNvSpPr/>
          <p:nvPr/>
        </p:nvSpPr>
        <p:spPr>
          <a:xfrm>
            <a:off x="7856480" y="1381184"/>
            <a:ext cx="98280" cy="129987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"/>
              <a:buNone/>
              <a:defRPr sz="36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61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1"/>
          <p:cNvSpPr txBox="1">
            <a:spLocks noGrp="1"/>
          </p:cNvSpPr>
          <p:nvPr>
            <p:ph type="ctrTitle"/>
          </p:nvPr>
        </p:nvSpPr>
        <p:spPr>
          <a:xfrm>
            <a:off x="974963" y="1211750"/>
            <a:ext cx="6936900" cy="26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Lexend Medium"/>
                <a:cs typeface="Lexend Medium"/>
              </a:rPr>
              <a:t>Next level</a:t>
            </a:r>
            <a:endParaRPr b="0" dirty="0">
              <a:solidFill>
                <a:srgbClr val="E670AB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19" name="Google Shape;1219;p41"/>
          <p:cNvSpPr txBox="1">
            <a:spLocks noGrp="1"/>
          </p:cNvSpPr>
          <p:nvPr>
            <p:ph type="subTitle" idx="1"/>
          </p:nvPr>
        </p:nvSpPr>
        <p:spPr>
          <a:xfrm>
            <a:off x="974963" y="2523350"/>
            <a:ext cx="6940200" cy="2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E-school 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6926" y="521288"/>
            <a:ext cx="9673763" cy="1057482"/>
          </a:xfrm>
        </p:spPr>
        <p:txBody>
          <a:bodyPr/>
          <a:lstStyle/>
          <a:p>
            <a:r>
              <a:rPr lang="en" sz="5400" dirty="0"/>
              <a:t>Table of </a:t>
            </a:r>
            <a:r>
              <a:rPr lang="en" sz="5400" b="0" dirty="0">
                <a:solidFill>
                  <a:schemeClr val="lt2"/>
                </a:solidFill>
              </a:rPr>
              <a:t>contents</a:t>
            </a:r>
            <a:endParaRPr lang="bg-BG" sz="5400" dirty="0"/>
          </a:p>
        </p:txBody>
      </p:sp>
      <p:sp>
        <p:nvSpPr>
          <p:cNvPr id="3" name="Rectangle 2"/>
          <p:cNvSpPr/>
          <p:nvPr/>
        </p:nvSpPr>
        <p:spPr>
          <a:xfrm>
            <a:off x="686961" y="1578770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4" name="Rectangle 3"/>
          <p:cNvSpPr/>
          <p:nvPr/>
        </p:nvSpPr>
        <p:spPr>
          <a:xfrm>
            <a:off x="4701750" y="1578770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Arial Black" panose="020B0A04020102020204" pitchFamily="34" charset="0"/>
              </a:rPr>
              <a:t>02</a:t>
            </a:r>
            <a:endParaRPr lang="bg-BG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961" y="3025081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1749" y="3025081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  <a:latin typeface="Arial Black" panose="020B0A04020102020204" pitchFamily="34" charset="0"/>
              </a:rPr>
              <a:t>04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9322" y="1609428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Our team</a:t>
            </a:r>
            <a:endParaRPr lang="bg-BG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4110" y="1609427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The idea</a:t>
            </a:r>
            <a:endParaRPr lang="en-US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9322" y="3055858"/>
            <a:ext cx="2337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Step at work</a:t>
            </a:r>
            <a:endParaRPr lang="bg-BG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1926" y="3055858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Technologies</a:t>
            </a:r>
            <a:endParaRPr lang="bg-BG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5"/>
          <p:cNvGrpSpPr/>
          <p:nvPr/>
        </p:nvGrpSpPr>
        <p:grpSpPr>
          <a:xfrm>
            <a:off x="-452315" y="222338"/>
            <a:ext cx="8528828" cy="4908975"/>
            <a:chOff x="-452315" y="222338"/>
            <a:chExt cx="8528828" cy="4908975"/>
          </a:xfrm>
        </p:grpSpPr>
        <p:grpSp>
          <p:nvGrpSpPr>
            <p:cNvPr id="1344" name="Google Shape;1344;p45"/>
            <p:cNvGrpSpPr/>
            <p:nvPr/>
          </p:nvGrpSpPr>
          <p:grpSpPr>
            <a:xfrm>
              <a:off x="-452315" y="3021550"/>
              <a:ext cx="3585731" cy="2109764"/>
              <a:chOff x="6451063" y="-3"/>
              <a:chExt cx="2230626" cy="1312450"/>
            </a:xfrm>
          </p:grpSpPr>
          <p:sp>
            <p:nvSpPr>
              <p:cNvPr id="1345" name="Google Shape;1345;p45"/>
              <p:cNvSpPr/>
              <p:nvPr/>
            </p:nvSpPr>
            <p:spPr>
              <a:xfrm>
                <a:off x="7215845" y="23907"/>
                <a:ext cx="94475" cy="126136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466" extrusionOk="0">
                    <a:moveTo>
                      <a:pt x="1298" y="1"/>
                    </a:moveTo>
                    <a:cubicBezTo>
                      <a:pt x="1280" y="1"/>
                      <a:pt x="1262" y="7"/>
                      <a:pt x="1262" y="19"/>
                    </a:cubicBezTo>
                    <a:cubicBezTo>
                      <a:pt x="1107" y="912"/>
                      <a:pt x="667" y="1602"/>
                      <a:pt x="12" y="1721"/>
                    </a:cubicBezTo>
                    <a:lnTo>
                      <a:pt x="0" y="1733"/>
                    </a:lnTo>
                    <a:lnTo>
                      <a:pt x="0" y="1745"/>
                    </a:lnTo>
                    <a:lnTo>
                      <a:pt x="12" y="1745"/>
                    </a:lnTo>
                    <a:cubicBezTo>
                      <a:pt x="667" y="1864"/>
                      <a:pt x="1107" y="2555"/>
                      <a:pt x="1262" y="3448"/>
                    </a:cubicBezTo>
                    <a:cubicBezTo>
                      <a:pt x="1262" y="3460"/>
                      <a:pt x="1280" y="3466"/>
                      <a:pt x="1298" y="3466"/>
                    </a:cubicBezTo>
                    <a:cubicBezTo>
                      <a:pt x="1316" y="3466"/>
                      <a:pt x="1334" y="3460"/>
                      <a:pt x="1334" y="3448"/>
                    </a:cubicBezTo>
                    <a:cubicBezTo>
                      <a:pt x="1488" y="2555"/>
                      <a:pt x="1929" y="1864"/>
                      <a:pt x="2584" y="1745"/>
                    </a:cubicBezTo>
                    <a:lnTo>
                      <a:pt x="2596" y="1745"/>
                    </a:lnTo>
                    <a:cubicBezTo>
                      <a:pt x="2596" y="1733"/>
                      <a:pt x="2584" y="1733"/>
                      <a:pt x="2584" y="1721"/>
                    </a:cubicBezTo>
                    <a:cubicBezTo>
                      <a:pt x="1929" y="1602"/>
                      <a:pt x="1488" y="912"/>
                      <a:pt x="1334" y="19"/>
                    </a:cubicBezTo>
                    <a:cubicBezTo>
                      <a:pt x="1334" y="7"/>
                      <a:pt x="1316" y="1"/>
                      <a:pt x="12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5"/>
              <p:cNvSpPr/>
              <p:nvPr/>
            </p:nvSpPr>
            <p:spPr>
              <a:xfrm>
                <a:off x="7420333" y="171114"/>
                <a:ext cx="61139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222" extrusionOk="0">
                    <a:moveTo>
                      <a:pt x="846" y="1"/>
                    </a:moveTo>
                    <a:cubicBezTo>
                      <a:pt x="834" y="1"/>
                      <a:pt x="822" y="4"/>
                      <a:pt x="822" y="10"/>
                    </a:cubicBezTo>
                    <a:cubicBezTo>
                      <a:pt x="715" y="569"/>
                      <a:pt x="429" y="1022"/>
                      <a:pt x="13" y="1093"/>
                    </a:cubicBezTo>
                    <a:lnTo>
                      <a:pt x="1" y="1105"/>
                    </a:lnTo>
                    <a:lnTo>
                      <a:pt x="1" y="1129"/>
                    </a:lnTo>
                    <a:lnTo>
                      <a:pt x="13" y="1129"/>
                    </a:lnTo>
                    <a:cubicBezTo>
                      <a:pt x="429" y="1201"/>
                      <a:pt x="727" y="1641"/>
                      <a:pt x="822" y="2213"/>
                    </a:cubicBezTo>
                    <a:cubicBezTo>
                      <a:pt x="822" y="2219"/>
                      <a:pt x="834" y="2221"/>
                      <a:pt x="846" y="2221"/>
                    </a:cubicBezTo>
                    <a:cubicBezTo>
                      <a:pt x="858" y="2221"/>
                      <a:pt x="870" y="2219"/>
                      <a:pt x="870" y="2213"/>
                    </a:cubicBezTo>
                    <a:cubicBezTo>
                      <a:pt x="965" y="1641"/>
                      <a:pt x="1251" y="1201"/>
                      <a:pt x="1680" y="1129"/>
                    </a:cubicBezTo>
                    <a:cubicBezTo>
                      <a:pt x="1680" y="1105"/>
                      <a:pt x="1680" y="1105"/>
                      <a:pt x="1668" y="1093"/>
                    </a:cubicBezTo>
                    <a:cubicBezTo>
                      <a:pt x="1251" y="1022"/>
                      <a:pt x="953" y="569"/>
                      <a:pt x="870" y="10"/>
                    </a:cubicBezTo>
                    <a:cubicBezTo>
                      <a:pt x="870" y="4"/>
                      <a:pt x="858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5"/>
              <p:cNvSpPr/>
              <p:nvPr/>
            </p:nvSpPr>
            <p:spPr>
              <a:xfrm>
                <a:off x="8056869" y="93562"/>
                <a:ext cx="61321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2222" extrusionOk="0">
                    <a:moveTo>
                      <a:pt x="1683" y="1120"/>
                    </a:moveTo>
                    <a:cubicBezTo>
                      <a:pt x="1682" y="1120"/>
                      <a:pt x="1679" y="1123"/>
                      <a:pt x="1679" y="1129"/>
                    </a:cubicBezTo>
                    <a:cubicBezTo>
                      <a:pt x="1685" y="1123"/>
                      <a:pt x="1685" y="1120"/>
                      <a:pt x="1683" y="1120"/>
                    </a:cubicBezTo>
                    <a:close/>
                    <a:moveTo>
                      <a:pt x="839" y="1"/>
                    </a:moveTo>
                    <a:cubicBezTo>
                      <a:pt x="831" y="1"/>
                      <a:pt x="822" y="4"/>
                      <a:pt x="822" y="10"/>
                    </a:cubicBezTo>
                    <a:cubicBezTo>
                      <a:pt x="714" y="581"/>
                      <a:pt x="429" y="1022"/>
                      <a:pt x="12" y="1093"/>
                    </a:cubicBezTo>
                    <a:lnTo>
                      <a:pt x="0" y="1117"/>
                    </a:lnTo>
                    <a:lnTo>
                      <a:pt x="0" y="1129"/>
                    </a:lnTo>
                    <a:lnTo>
                      <a:pt x="12" y="1129"/>
                    </a:lnTo>
                    <a:cubicBezTo>
                      <a:pt x="429" y="1200"/>
                      <a:pt x="726" y="1653"/>
                      <a:pt x="822" y="2212"/>
                    </a:cubicBezTo>
                    <a:cubicBezTo>
                      <a:pt x="822" y="2218"/>
                      <a:pt x="831" y="2221"/>
                      <a:pt x="839" y="2221"/>
                    </a:cubicBezTo>
                    <a:cubicBezTo>
                      <a:pt x="848" y="2221"/>
                      <a:pt x="857" y="2218"/>
                      <a:pt x="857" y="2212"/>
                    </a:cubicBezTo>
                    <a:cubicBezTo>
                      <a:pt x="965" y="1653"/>
                      <a:pt x="1250" y="1200"/>
                      <a:pt x="1679" y="1129"/>
                    </a:cubicBezTo>
                    <a:cubicBezTo>
                      <a:pt x="1679" y="1117"/>
                      <a:pt x="1679" y="1117"/>
                      <a:pt x="1667" y="1093"/>
                    </a:cubicBezTo>
                    <a:cubicBezTo>
                      <a:pt x="1250" y="1022"/>
                      <a:pt x="953" y="581"/>
                      <a:pt x="857" y="10"/>
                    </a:cubicBezTo>
                    <a:cubicBezTo>
                      <a:pt x="857" y="4"/>
                      <a:pt x="848" y="1"/>
                      <a:pt x="8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5"/>
              <p:cNvSpPr/>
              <p:nvPr/>
            </p:nvSpPr>
            <p:spPr>
              <a:xfrm>
                <a:off x="8244877" y="1137267"/>
                <a:ext cx="94475" cy="126318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471" extrusionOk="0">
                    <a:moveTo>
                      <a:pt x="1298" y="0"/>
                    </a:moveTo>
                    <a:cubicBezTo>
                      <a:pt x="1280" y="0"/>
                      <a:pt x="1262" y="9"/>
                      <a:pt x="1262" y="27"/>
                    </a:cubicBezTo>
                    <a:cubicBezTo>
                      <a:pt x="1108" y="920"/>
                      <a:pt x="667" y="1598"/>
                      <a:pt x="12" y="1717"/>
                    </a:cubicBezTo>
                    <a:lnTo>
                      <a:pt x="0" y="1741"/>
                    </a:lnTo>
                    <a:lnTo>
                      <a:pt x="0" y="1753"/>
                    </a:lnTo>
                    <a:lnTo>
                      <a:pt x="12" y="1753"/>
                    </a:lnTo>
                    <a:cubicBezTo>
                      <a:pt x="667" y="1872"/>
                      <a:pt x="1108" y="2551"/>
                      <a:pt x="1262" y="3444"/>
                    </a:cubicBezTo>
                    <a:cubicBezTo>
                      <a:pt x="1262" y="3462"/>
                      <a:pt x="1280" y="3471"/>
                      <a:pt x="1298" y="3471"/>
                    </a:cubicBezTo>
                    <a:cubicBezTo>
                      <a:pt x="1316" y="3471"/>
                      <a:pt x="1334" y="3462"/>
                      <a:pt x="1334" y="3444"/>
                    </a:cubicBezTo>
                    <a:cubicBezTo>
                      <a:pt x="1489" y="2551"/>
                      <a:pt x="1929" y="1872"/>
                      <a:pt x="2584" y="1753"/>
                    </a:cubicBezTo>
                    <a:lnTo>
                      <a:pt x="2596" y="1753"/>
                    </a:lnTo>
                    <a:cubicBezTo>
                      <a:pt x="2596" y="1741"/>
                      <a:pt x="2596" y="1717"/>
                      <a:pt x="2584" y="1717"/>
                    </a:cubicBezTo>
                    <a:cubicBezTo>
                      <a:pt x="1929" y="1598"/>
                      <a:pt x="1489" y="920"/>
                      <a:pt x="1334" y="27"/>
                    </a:cubicBezTo>
                    <a:cubicBezTo>
                      <a:pt x="1334" y="9"/>
                      <a:pt x="1316" y="0"/>
                      <a:pt x="1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5"/>
              <p:cNvSpPr/>
              <p:nvPr/>
            </p:nvSpPr>
            <p:spPr>
              <a:xfrm>
                <a:off x="8587213" y="679586"/>
                <a:ext cx="94475" cy="12635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472" extrusionOk="0">
                    <a:moveTo>
                      <a:pt x="1298" y="1"/>
                    </a:moveTo>
                    <a:cubicBezTo>
                      <a:pt x="1280" y="1"/>
                      <a:pt x="1262" y="10"/>
                      <a:pt x="1262" y="28"/>
                    </a:cubicBezTo>
                    <a:cubicBezTo>
                      <a:pt x="1108" y="921"/>
                      <a:pt x="667" y="1599"/>
                      <a:pt x="12" y="1718"/>
                    </a:cubicBezTo>
                    <a:lnTo>
                      <a:pt x="0" y="1742"/>
                    </a:lnTo>
                    <a:lnTo>
                      <a:pt x="0" y="1754"/>
                    </a:lnTo>
                    <a:lnTo>
                      <a:pt x="12" y="1754"/>
                    </a:lnTo>
                    <a:cubicBezTo>
                      <a:pt x="667" y="1873"/>
                      <a:pt x="1108" y="2552"/>
                      <a:pt x="1262" y="3445"/>
                    </a:cubicBezTo>
                    <a:cubicBezTo>
                      <a:pt x="1262" y="3463"/>
                      <a:pt x="1280" y="3472"/>
                      <a:pt x="1298" y="3472"/>
                    </a:cubicBezTo>
                    <a:cubicBezTo>
                      <a:pt x="1316" y="3472"/>
                      <a:pt x="1334" y="3463"/>
                      <a:pt x="1334" y="3445"/>
                    </a:cubicBezTo>
                    <a:cubicBezTo>
                      <a:pt x="1489" y="2552"/>
                      <a:pt x="1929" y="1873"/>
                      <a:pt x="2584" y="1754"/>
                    </a:cubicBezTo>
                    <a:lnTo>
                      <a:pt x="2596" y="1754"/>
                    </a:lnTo>
                    <a:cubicBezTo>
                      <a:pt x="2596" y="1718"/>
                      <a:pt x="2596" y="1718"/>
                      <a:pt x="2584" y="1718"/>
                    </a:cubicBezTo>
                    <a:cubicBezTo>
                      <a:pt x="1929" y="1599"/>
                      <a:pt x="1489" y="921"/>
                      <a:pt x="1334" y="28"/>
                    </a:cubicBezTo>
                    <a:cubicBezTo>
                      <a:pt x="1334" y="10"/>
                      <a:pt x="1316" y="1"/>
                      <a:pt x="12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5"/>
              <p:cNvSpPr/>
              <p:nvPr/>
            </p:nvSpPr>
            <p:spPr>
              <a:xfrm>
                <a:off x="8063784" y="854960"/>
                <a:ext cx="61139" cy="81192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231" extrusionOk="0">
                    <a:moveTo>
                      <a:pt x="846" y="1"/>
                    </a:moveTo>
                    <a:cubicBezTo>
                      <a:pt x="834" y="1"/>
                      <a:pt x="822" y="7"/>
                      <a:pt x="822" y="19"/>
                    </a:cubicBezTo>
                    <a:cubicBezTo>
                      <a:pt x="715" y="578"/>
                      <a:pt x="429" y="1031"/>
                      <a:pt x="13" y="1102"/>
                    </a:cubicBezTo>
                    <a:lnTo>
                      <a:pt x="1" y="1114"/>
                    </a:lnTo>
                    <a:lnTo>
                      <a:pt x="1" y="1126"/>
                    </a:lnTo>
                    <a:lnTo>
                      <a:pt x="13" y="1126"/>
                    </a:lnTo>
                    <a:cubicBezTo>
                      <a:pt x="429" y="1209"/>
                      <a:pt x="727" y="1650"/>
                      <a:pt x="822" y="2221"/>
                    </a:cubicBezTo>
                    <a:cubicBezTo>
                      <a:pt x="822" y="2227"/>
                      <a:pt x="834" y="2230"/>
                      <a:pt x="846" y="2230"/>
                    </a:cubicBezTo>
                    <a:cubicBezTo>
                      <a:pt x="858" y="2230"/>
                      <a:pt x="870" y="2227"/>
                      <a:pt x="870" y="2221"/>
                    </a:cubicBezTo>
                    <a:cubicBezTo>
                      <a:pt x="965" y="1650"/>
                      <a:pt x="1251" y="1209"/>
                      <a:pt x="1679" y="1126"/>
                    </a:cubicBezTo>
                    <a:cubicBezTo>
                      <a:pt x="1679" y="1114"/>
                      <a:pt x="1679" y="1114"/>
                      <a:pt x="1667" y="1102"/>
                    </a:cubicBezTo>
                    <a:cubicBezTo>
                      <a:pt x="1251" y="1031"/>
                      <a:pt x="953" y="578"/>
                      <a:pt x="870" y="19"/>
                    </a:cubicBezTo>
                    <a:cubicBezTo>
                      <a:pt x="870" y="7"/>
                      <a:pt x="858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5"/>
              <p:cNvSpPr/>
              <p:nvPr/>
            </p:nvSpPr>
            <p:spPr>
              <a:xfrm>
                <a:off x="7989253" y="948124"/>
                <a:ext cx="61139" cy="81192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231" extrusionOk="0">
                    <a:moveTo>
                      <a:pt x="834" y="1"/>
                    </a:moveTo>
                    <a:cubicBezTo>
                      <a:pt x="822" y="1"/>
                      <a:pt x="810" y="7"/>
                      <a:pt x="810" y="19"/>
                    </a:cubicBezTo>
                    <a:cubicBezTo>
                      <a:pt x="715" y="578"/>
                      <a:pt x="429" y="1031"/>
                      <a:pt x="13" y="1102"/>
                    </a:cubicBezTo>
                    <a:lnTo>
                      <a:pt x="1" y="1114"/>
                    </a:lnTo>
                    <a:lnTo>
                      <a:pt x="1" y="1126"/>
                    </a:lnTo>
                    <a:lnTo>
                      <a:pt x="13" y="1126"/>
                    </a:lnTo>
                    <a:cubicBezTo>
                      <a:pt x="429" y="1209"/>
                      <a:pt x="727" y="1650"/>
                      <a:pt x="810" y="2221"/>
                    </a:cubicBezTo>
                    <a:cubicBezTo>
                      <a:pt x="810" y="2227"/>
                      <a:pt x="822" y="2230"/>
                      <a:pt x="834" y="2230"/>
                    </a:cubicBezTo>
                    <a:cubicBezTo>
                      <a:pt x="846" y="2230"/>
                      <a:pt x="858" y="2227"/>
                      <a:pt x="858" y="2221"/>
                    </a:cubicBezTo>
                    <a:cubicBezTo>
                      <a:pt x="965" y="1650"/>
                      <a:pt x="1251" y="1209"/>
                      <a:pt x="1680" y="1126"/>
                    </a:cubicBezTo>
                    <a:cubicBezTo>
                      <a:pt x="1680" y="1114"/>
                      <a:pt x="1680" y="1114"/>
                      <a:pt x="1668" y="1102"/>
                    </a:cubicBezTo>
                    <a:cubicBezTo>
                      <a:pt x="1251" y="1031"/>
                      <a:pt x="953" y="578"/>
                      <a:pt x="858" y="19"/>
                    </a:cubicBezTo>
                    <a:cubicBezTo>
                      <a:pt x="858" y="7"/>
                      <a:pt x="846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5"/>
              <p:cNvSpPr/>
              <p:nvPr/>
            </p:nvSpPr>
            <p:spPr>
              <a:xfrm>
                <a:off x="6451063" y="860928"/>
                <a:ext cx="61139" cy="81192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231" extrusionOk="0">
                    <a:moveTo>
                      <a:pt x="834" y="1"/>
                    </a:moveTo>
                    <a:cubicBezTo>
                      <a:pt x="822" y="1"/>
                      <a:pt x="810" y="4"/>
                      <a:pt x="810" y="10"/>
                    </a:cubicBezTo>
                    <a:cubicBezTo>
                      <a:pt x="715" y="581"/>
                      <a:pt x="429" y="1022"/>
                      <a:pt x="12" y="1105"/>
                    </a:cubicBezTo>
                    <a:lnTo>
                      <a:pt x="1" y="1117"/>
                    </a:lnTo>
                    <a:lnTo>
                      <a:pt x="1" y="1129"/>
                    </a:lnTo>
                    <a:lnTo>
                      <a:pt x="12" y="1129"/>
                    </a:lnTo>
                    <a:cubicBezTo>
                      <a:pt x="429" y="1200"/>
                      <a:pt x="727" y="1653"/>
                      <a:pt x="810" y="2212"/>
                    </a:cubicBezTo>
                    <a:cubicBezTo>
                      <a:pt x="810" y="2224"/>
                      <a:pt x="822" y="2230"/>
                      <a:pt x="834" y="2230"/>
                    </a:cubicBezTo>
                    <a:cubicBezTo>
                      <a:pt x="846" y="2230"/>
                      <a:pt x="858" y="2224"/>
                      <a:pt x="858" y="2212"/>
                    </a:cubicBezTo>
                    <a:cubicBezTo>
                      <a:pt x="965" y="1653"/>
                      <a:pt x="1251" y="1200"/>
                      <a:pt x="1679" y="1129"/>
                    </a:cubicBezTo>
                    <a:cubicBezTo>
                      <a:pt x="1679" y="1117"/>
                      <a:pt x="1679" y="1117"/>
                      <a:pt x="1667" y="1105"/>
                    </a:cubicBezTo>
                    <a:cubicBezTo>
                      <a:pt x="1251" y="1022"/>
                      <a:pt x="953" y="581"/>
                      <a:pt x="858" y="10"/>
                    </a:cubicBezTo>
                    <a:cubicBezTo>
                      <a:pt x="858" y="4"/>
                      <a:pt x="846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5"/>
              <p:cNvSpPr/>
              <p:nvPr/>
            </p:nvSpPr>
            <p:spPr>
              <a:xfrm>
                <a:off x="6893010" y="1186129"/>
                <a:ext cx="94511" cy="12631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471" extrusionOk="0">
                    <a:moveTo>
                      <a:pt x="1299" y="0"/>
                    </a:moveTo>
                    <a:cubicBezTo>
                      <a:pt x="1281" y="0"/>
                      <a:pt x="1263" y="9"/>
                      <a:pt x="1263" y="27"/>
                    </a:cubicBezTo>
                    <a:cubicBezTo>
                      <a:pt x="1108" y="920"/>
                      <a:pt x="668" y="1599"/>
                      <a:pt x="13" y="1718"/>
                    </a:cubicBezTo>
                    <a:lnTo>
                      <a:pt x="1" y="1718"/>
                    </a:lnTo>
                    <a:cubicBezTo>
                      <a:pt x="1" y="1730"/>
                      <a:pt x="13" y="1753"/>
                      <a:pt x="13" y="1753"/>
                    </a:cubicBezTo>
                    <a:cubicBezTo>
                      <a:pt x="668" y="1873"/>
                      <a:pt x="1108" y="2551"/>
                      <a:pt x="1263" y="3444"/>
                    </a:cubicBezTo>
                    <a:cubicBezTo>
                      <a:pt x="1263" y="3462"/>
                      <a:pt x="1281" y="3471"/>
                      <a:pt x="1299" y="3471"/>
                    </a:cubicBezTo>
                    <a:cubicBezTo>
                      <a:pt x="1317" y="3471"/>
                      <a:pt x="1334" y="3462"/>
                      <a:pt x="1334" y="3444"/>
                    </a:cubicBezTo>
                    <a:cubicBezTo>
                      <a:pt x="1489" y="2551"/>
                      <a:pt x="1930" y="1873"/>
                      <a:pt x="2585" y="1753"/>
                    </a:cubicBezTo>
                    <a:lnTo>
                      <a:pt x="2596" y="1730"/>
                    </a:lnTo>
                    <a:lnTo>
                      <a:pt x="2596" y="1718"/>
                    </a:lnTo>
                    <a:lnTo>
                      <a:pt x="2585" y="1718"/>
                    </a:lnTo>
                    <a:cubicBezTo>
                      <a:pt x="1930" y="1599"/>
                      <a:pt x="1489" y="920"/>
                      <a:pt x="1334" y="27"/>
                    </a:cubicBezTo>
                    <a:cubicBezTo>
                      <a:pt x="1334" y="9"/>
                      <a:pt x="1317" y="0"/>
                      <a:pt x="12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5"/>
              <p:cNvSpPr/>
              <p:nvPr/>
            </p:nvSpPr>
            <p:spPr>
              <a:xfrm>
                <a:off x="7167298" y="771767"/>
                <a:ext cx="94948" cy="126136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466" extrusionOk="0">
                    <a:moveTo>
                      <a:pt x="1310" y="1"/>
                    </a:moveTo>
                    <a:cubicBezTo>
                      <a:pt x="1292" y="1"/>
                      <a:pt x="1275" y="7"/>
                      <a:pt x="1275" y="19"/>
                    </a:cubicBezTo>
                    <a:cubicBezTo>
                      <a:pt x="1120" y="912"/>
                      <a:pt x="679" y="1602"/>
                      <a:pt x="24" y="1721"/>
                    </a:cubicBezTo>
                    <a:lnTo>
                      <a:pt x="1" y="1721"/>
                    </a:lnTo>
                    <a:cubicBezTo>
                      <a:pt x="1" y="1733"/>
                      <a:pt x="24" y="1733"/>
                      <a:pt x="24" y="1745"/>
                    </a:cubicBezTo>
                    <a:cubicBezTo>
                      <a:pt x="679" y="1864"/>
                      <a:pt x="1120" y="2555"/>
                      <a:pt x="1275" y="3448"/>
                    </a:cubicBezTo>
                    <a:cubicBezTo>
                      <a:pt x="1275" y="3460"/>
                      <a:pt x="1292" y="3466"/>
                      <a:pt x="1310" y="3466"/>
                    </a:cubicBezTo>
                    <a:cubicBezTo>
                      <a:pt x="1328" y="3466"/>
                      <a:pt x="1346" y="3460"/>
                      <a:pt x="1346" y="3448"/>
                    </a:cubicBezTo>
                    <a:cubicBezTo>
                      <a:pt x="1489" y="2555"/>
                      <a:pt x="1941" y="1864"/>
                      <a:pt x="2596" y="1745"/>
                    </a:cubicBezTo>
                    <a:lnTo>
                      <a:pt x="2608" y="1733"/>
                    </a:lnTo>
                    <a:lnTo>
                      <a:pt x="2608" y="1721"/>
                    </a:lnTo>
                    <a:lnTo>
                      <a:pt x="2596" y="1721"/>
                    </a:lnTo>
                    <a:cubicBezTo>
                      <a:pt x="1941" y="1602"/>
                      <a:pt x="1489" y="912"/>
                      <a:pt x="1346" y="19"/>
                    </a:cubicBezTo>
                    <a:cubicBezTo>
                      <a:pt x="1346" y="7"/>
                      <a:pt x="1328" y="1"/>
                      <a:pt x="1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5"/>
              <p:cNvSpPr/>
              <p:nvPr/>
            </p:nvSpPr>
            <p:spPr>
              <a:xfrm>
                <a:off x="6831944" y="1076698"/>
                <a:ext cx="61540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2222" extrusionOk="0">
                    <a:moveTo>
                      <a:pt x="12" y="1093"/>
                    </a:moveTo>
                    <a:lnTo>
                      <a:pt x="12" y="1093"/>
                    </a:lnTo>
                    <a:cubicBezTo>
                      <a:pt x="0" y="1099"/>
                      <a:pt x="0" y="1102"/>
                      <a:pt x="3" y="1102"/>
                    </a:cubicBezTo>
                    <a:cubicBezTo>
                      <a:pt x="6" y="1102"/>
                      <a:pt x="12" y="1099"/>
                      <a:pt x="12" y="1093"/>
                    </a:cubicBezTo>
                    <a:close/>
                    <a:moveTo>
                      <a:pt x="845" y="1"/>
                    </a:moveTo>
                    <a:cubicBezTo>
                      <a:pt x="834" y="1"/>
                      <a:pt x="822" y="4"/>
                      <a:pt x="822" y="10"/>
                    </a:cubicBezTo>
                    <a:cubicBezTo>
                      <a:pt x="726" y="570"/>
                      <a:pt x="441" y="1022"/>
                      <a:pt x="12" y="1093"/>
                    </a:cubicBezTo>
                    <a:cubicBezTo>
                      <a:pt x="12" y="1105"/>
                      <a:pt x="12" y="1129"/>
                      <a:pt x="24" y="1129"/>
                    </a:cubicBezTo>
                    <a:cubicBezTo>
                      <a:pt x="441" y="1201"/>
                      <a:pt x="738" y="1641"/>
                      <a:pt x="822" y="2213"/>
                    </a:cubicBezTo>
                    <a:cubicBezTo>
                      <a:pt x="822" y="2219"/>
                      <a:pt x="834" y="2221"/>
                      <a:pt x="845" y="2221"/>
                    </a:cubicBezTo>
                    <a:cubicBezTo>
                      <a:pt x="857" y="2221"/>
                      <a:pt x="869" y="2219"/>
                      <a:pt x="869" y="2213"/>
                    </a:cubicBezTo>
                    <a:cubicBezTo>
                      <a:pt x="976" y="1641"/>
                      <a:pt x="1262" y="1201"/>
                      <a:pt x="1679" y="1129"/>
                    </a:cubicBezTo>
                    <a:lnTo>
                      <a:pt x="1691" y="1105"/>
                    </a:lnTo>
                    <a:lnTo>
                      <a:pt x="1691" y="1093"/>
                    </a:lnTo>
                    <a:lnTo>
                      <a:pt x="1679" y="1093"/>
                    </a:lnTo>
                    <a:cubicBezTo>
                      <a:pt x="1262" y="1022"/>
                      <a:pt x="965" y="570"/>
                      <a:pt x="869" y="10"/>
                    </a:cubicBezTo>
                    <a:cubicBezTo>
                      <a:pt x="869" y="4"/>
                      <a:pt x="857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5"/>
              <p:cNvSpPr/>
              <p:nvPr/>
            </p:nvSpPr>
            <p:spPr>
              <a:xfrm>
                <a:off x="8111458" y="-3"/>
                <a:ext cx="61139" cy="80828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221" extrusionOk="0">
                    <a:moveTo>
                      <a:pt x="846" y="0"/>
                    </a:moveTo>
                    <a:cubicBezTo>
                      <a:pt x="834" y="0"/>
                      <a:pt x="822" y="3"/>
                      <a:pt x="822" y="9"/>
                    </a:cubicBezTo>
                    <a:cubicBezTo>
                      <a:pt x="715" y="569"/>
                      <a:pt x="429" y="1021"/>
                      <a:pt x="12" y="1092"/>
                    </a:cubicBezTo>
                    <a:lnTo>
                      <a:pt x="0" y="1104"/>
                    </a:lnTo>
                    <a:lnTo>
                      <a:pt x="0" y="1128"/>
                    </a:lnTo>
                    <a:lnTo>
                      <a:pt x="12" y="1128"/>
                    </a:lnTo>
                    <a:cubicBezTo>
                      <a:pt x="429" y="1200"/>
                      <a:pt x="727" y="1640"/>
                      <a:pt x="822" y="2212"/>
                    </a:cubicBezTo>
                    <a:cubicBezTo>
                      <a:pt x="822" y="2218"/>
                      <a:pt x="834" y="2221"/>
                      <a:pt x="846" y="2221"/>
                    </a:cubicBezTo>
                    <a:cubicBezTo>
                      <a:pt x="858" y="2221"/>
                      <a:pt x="869" y="2218"/>
                      <a:pt x="869" y="2212"/>
                    </a:cubicBezTo>
                    <a:cubicBezTo>
                      <a:pt x="965" y="1640"/>
                      <a:pt x="1250" y="1200"/>
                      <a:pt x="1679" y="1128"/>
                    </a:cubicBezTo>
                    <a:cubicBezTo>
                      <a:pt x="1679" y="1104"/>
                      <a:pt x="1679" y="1104"/>
                      <a:pt x="1667" y="1092"/>
                    </a:cubicBezTo>
                    <a:cubicBezTo>
                      <a:pt x="1250" y="1021"/>
                      <a:pt x="953" y="569"/>
                      <a:pt x="869" y="9"/>
                    </a:cubicBezTo>
                    <a:cubicBezTo>
                      <a:pt x="869" y="3"/>
                      <a:pt x="858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7" name="Google Shape;1357;p45"/>
            <p:cNvSpPr/>
            <p:nvPr/>
          </p:nvSpPr>
          <p:spPr>
            <a:xfrm>
              <a:off x="2952798" y="3644609"/>
              <a:ext cx="151866" cy="202761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3281512" y="3881244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4304744" y="3756579"/>
              <a:ext cx="98572" cy="129987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7374392" y="1239311"/>
              <a:ext cx="151866" cy="203053"/>
            </a:xfrm>
            <a:custGeom>
              <a:avLst/>
              <a:gdLst/>
              <a:ahLst/>
              <a:cxnLst/>
              <a:rect l="l" t="t" r="r" b="b"/>
              <a:pathLst>
                <a:path w="2596" h="3471" extrusionOk="0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7924647" y="222338"/>
              <a:ext cx="151866" cy="203112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7526200" y="1488289"/>
              <a:ext cx="98982" cy="129928"/>
            </a:xfrm>
            <a:custGeom>
              <a:avLst/>
              <a:gdLst/>
              <a:ahLst/>
              <a:cxnLst/>
              <a:rect l="l" t="t" r="r" b="b"/>
              <a:pathLst>
                <a:path w="1692" h="2221" extrusionOk="0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7083235" y="504252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6963425" y="654013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6420131" y="1422827"/>
              <a:ext cx="98280" cy="130455"/>
            </a:xfrm>
            <a:custGeom>
              <a:avLst/>
              <a:gdLst/>
              <a:ahLst/>
              <a:cxnLst/>
              <a:rect l="l" t="t" r="r" b="b"/>
              <a:pathLst>
                <a:path w="1680" h="2230" extrusionOk="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4490785" y="513846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7121552" y="1638050"/>
              <a:ext cx="98280" cy="1299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5201215" y="1036606"/>
              <a:ext cx="151925" cy="203053"/>
            </a:xfrm>
            <a:custGeom>
              <a:avLst/>
              <a:gdLst/>
              <a:ahLst/>
              <a:cxnLst/>
              <a:rect l="l" t="t" r="r" b="b"/>
              <a:pathLst>
                <a:path w="2597" h="3471" extrusionOk="0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5642133" y="370520"/>
              <a:ext cx="152626" cy="202761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5103051" y="860695"/>
              <a:ext cx="98924" cy="129987"/>
            </a:xfrm>
            <a:custGeom>
              <a:avLst/>
              <a:gdLst/>
              <a:ahLst/>
              <a:cxnLst/>
              <a:rect l="l" t="t" r="r" b="b"/>
              <a:pathLst>
                <a:path w="1691" h="2222" extrusionOk="0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4572005" y="1600209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4392495" y="3606175"/>
              <a:ext cx="98280" cy="129929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3" name="Google Shape;1373;p45"/>
          <p:cNvSpPr txBox="1">
            <a:spLocks noGrp="1"/>
          </p:cNvSpPr>
          <p:nvPr>
            <p:ph type="title"/>
          </p:nvPr>
        </p:nvSpPr>
        <p:spPr>
          <a:xfrm>
            <a:off x="2544285" y="-171616"/>
            <a:ext cx="3794700" cy="127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lt2"/>
                </a:solidFill>
              </a:rPr>
              <a:t>Our team</a:t>
            </a: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1374" name="Google Shape;1374;p45"/>
          <p:cNvSpPr txBox="1">
            <a:spLocks noGrp="1"/>
          </p:cNvSpPr>
          <p:nvPr>
            <p:ph type="subTitle" idx="1"/>
          </p:nvPr>
        </p:nvSpPr>
        <p:spPr>
          <a:xfrm>
            <a:off x="-779635" y="1875611"/>
            <a:ext cx="37971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Radomir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Aleksandrov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Scrum Trainer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1" y="152432"/>
            <a:ext cx="1172590" cy="16937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08263" y="1781855"/>
            <a:ext cx="10198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Zhasmina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 smtClean="0"/>
              <a:t>Valkova</a:t>
            </a:r>
            <a:endParaRPr lang="en-US" dirty="0" smtClean="0"/>
          </a:p>
          <a:p>
            <a:pPr algn="ctr"/>
            <a:r>
              <a:rPr lang="en-US" dirty="0" smtClean="0"/>
              <a:t>10A</a:t>
            </a:r>
          </a:p>
          <a:p>
            <a:pPr algn="ctr"/>
            <a:r>
              <a:rPr lang="en-US" dirty="0" smtClean="0"/>
              <a:t>QA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064" y="1880827"/>
            <a:ext cx="1191558" cy="16989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42742" y="3644609"/>
            <a:ext cx="18069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Asparuh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Georgiev </a:t>
            </a:r>
          </a:p>
          <a:p>
            <a:pPr algn="ctr"/>
            <a:r>
              <a:rPr lang="en-US" dirty="0" smtClean="0"/>
              <a:t>9G</a:t>
            </a:r>
          </a:p>
          <a:p>
            <a:pPr algn="ctr"/>
            <a:r>
              <a:rPr lang="en-US" dirty="0" smtClean="0"/>
              <a:t>Back-end </a:t>
            </a:r>
            <a:r>
              <a:rPr lang="en-US" dirty="0"/>
              <a:t>Developer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3719503" y="3658701"/>
            <a:ext cx="18069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Kaloyan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err="1" smtClean="0"/>
              <a:t>Petrov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9G</a:t>
            </a:r>
          </a:p>
          <a:p>
            <a:pPr algn="ctr"/>
            <a:r>
              <a:rPr lang="en-US" dirty="0" smtClean="0"/>
              <a:t>Back-end Developer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32" y="1881054"/>
            <a:ext cx="1184095" cy="16968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26408" y="3652306"/>
            <a:ext cx="20492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Petko</a:t>
            </a:r>
            <a:r>
              <a:rPr lang="en-US" dirty="0" smtClean="0"/>
              <a:t> </a:t>
            </a:r>
            <a:endParaRPr lang="en-US" dirty="0"/>
          </a:p>
          <a:p>
            <a:pPr algn="ctr"/>
            <a:r>
              <a:rPr lang="en-US" dirty="0" err="1" smtClean="0"/>
              <a:t>Kovachev</a:t>
            </a:r>
            <a:endParaRPr lang="en-US" dirty="0"/>
          </a:p>
          <a:p>
            <a:pPr algn="ctr"/>
            <a:r>
              <a:rPr lang="en-US" dirty="0"/>
              <a:t>9G</a:t>
            </a:r>
          </a:p>
          <a:p>
            <a:pPr algn="ctr"/>
            <a:r>
              <a:rPr lang="en-US" dirty="0"/>
              <a:t>Back-end Developer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69" y="1901608"/>
            <a:ext cx="1162906" cy="1655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00" y="104332"/>
            <a:ext cx="1201894" cy="1625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6"/>
          <p:cNvSpPr txBox="1">
            <a:spLocks noGrp="1"/>
          </p:cNvSpPr>
          <p:nvPr>
            <p:ph type="title"/>
          </p:nvPr>
        </p:nvSpPr>
        <p:spPr>
          <a:xfrm>
            <a:off x="19491" y="529874"/>
            <a:ext cx="5260500" cy="9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200" dirty="0">
                <a:solidFill>
                  <a:schemeClr val="tx2"/>
                </a:solidFill>
              </a:rPr>
              <a:t>The idea</a:t>
            </a: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1381" name="Google Shape;1381;p46"/>
          <p:cNvSpPr txBox="1">
            <a:spLocks noGrp="1"/>
          </p:cNvSpPr>
          <p:nvPr>
            <p:ph type="subTitle" idx="1"/>
          </p:nvPr>
        </p:nvSpPr>
        <p:spPr>
          <a:xfrm>
            <a:off x="2032858" y="2439356"/>
            <a:ext cx="7685525" cy="79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/>
            <a:r>
              <a:rPr lang="bg-BG" dirty="0" smtClean="0">
                <a:solidFill>
                  <a:schemeClr val="bg2"/>
                </a:solidFill>
              </a:rPr>
              <a:t>- </a:t>
            </a:r>
            <a:r>
              <a:rPr lang="en-US" dirty="0">
                <a:solidFill>
                  <a:schemeClr val="bg2"/>
                </a:solidFill>
              </a:rPr>
              <a:t>Creation of an electoral school for learning level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1396" name="Google Shape;1396;p46"/>
          <p:cNvGrpSpPr/>
          <p:nvPr/>
        </p:nvGrpSpPr>
        <p:grpSpPr>
          <a:xfrm>
            <a:off x="3829473" y="3796434"/>
            <a:ext cx="4404215" cy="795346"/>
            <a:chOff x="3829473" y="3644034"/>
            <a:chExt cx="4404215" cy="795346"/>
          </a:xfrm>
        </p:grpSpPr>
        <p:sp>
          <p:nvSpPr>
            <p:cNvPr id="1397" name="Google Shape;1397;p46"/>
            <p:cNvSpPr/>
            <p:nvPr/>
          </p:nvSpPr>
          <p:spPr>
            <a:xfrm>
              <a:off x="3829473" y="3644034"/>
              <a:ext cx="151866" cy="202761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4158187" y="3880669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5181419" y="3756004"/>
              <a:ext cx="98572" cy="129987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8081822" y="4088438"/>
              <a:ext cx="151866" cy="203112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5799308" y="4236620"/>
              <a:ext cx="152626" cy="202761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6480070" y="3680450"/>
              <a:ext cx="98280" cy="129929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44" y="627756"/>
            <a:ext cx="960703" cy="1501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Our steps at </a:t>
            </a:r>
            <a:r>
              <a:rPr lang="en" dirty="0" smtClean="0"/>
              <a:t>work</a:t>
            </a:r>
            <a:endParaRPr b="0" dirty="0">
              <a:solidFill>
                <a:schemeClr val="lt2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433" name="Google Shape;1433;p48"/>
          <p:cNvSpPr txBox="1">
            <a:spLocks noGrp="1"/>
          </p:cNvSpPr>
          <p:nvPr>
            <p:ph type="subTitle" idx="1"/>
          </p:nvPr>
        </p:nvSpPr>
        <p:spPr>
          <a:xfrm>
            <a:off x="4890629" y="1885632"/>
            <a:ext cx="3200400" cy="78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2880" indent="0"/>
            <a:r>
              <a:rPr lang="en-US" sz="2000" b="1" dirty="0">
                <a:latin typeface="Caveat Brush" panose="020B0604020202020204" charset="0"/>
              </a:rPr>
              <a:t>Idea</a:t>
            </a:r>
            <a:endParaRPr lang="en-US" sz="2000" b="1" dirty="0">
              <a:solidFill>
                <a:srgbClr val="000000"/>
              </a:solidFill>
              <a:latin typeface="Caveat Brush" panose="020B0604020202020204" charset="0"/>
              <a:ea typeface="Caveat Brush"/>
              <a:cs typeface="Caveat Brush"/>
              <a:sym typeface="Caveat Brush"/>
            </a:endParaRPr>
          </a:p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4" name="Google Shape;1434;p48"/>
          <p:cNvSpPr txBox="1">
            <a:spLocks noGrp="1"/>
          </p:cNvSpPr>
          <p:nvPr>
            <p:ph type="subTitle" idx="2"/>
          </p:nvPr>
        </p:nvSpPr>
        <p:spPr>
          <a:xfrm>
            <a:off x="5562641" y="3538934"/>
            <a:ext cx="3200400" cy="9739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/>
            <a:r>
              <a:rPr lang="en-US" sz="2000" b="1" dirty="0">
                <a:solidFill>
                  <a:srgbClr val="000000"/>
                </a:solidFill>
                <a:latin typeface="Caveat Brush"/>
                <a:ea typeface="Caveat Brush"/>
                <a:cs typeface="Caveat Brush"/>
                <a:sym typeface="Caveat Brush"/>
              </a:rPr>
              <a:t>Used technologies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5" name="Google Shape;1435;p48"/>
          <p:cNvSpPr txBox="1">
            <a:spLocks noGrp="1"/>
          </p:cNvSpPr>
          <p:nvPr>
            <p:ph type="subTitle" idx="3"/>
          </p:nvPr>
        </p:nvSpPr>
        <p:spPr>
          <a:xfrm>
            <a:off x="889771" y="1924044"/>
            <a:ext cx="3200400" cy="7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74320" indent="0"/>
            <a:r>
              <a:rPr lang="en-US" sz="2000" b="1" dirty="0">
                <a:latin typeface="Caveat Brush"/>
                <a:ea typeface="Caveat Brush"/>
                <a:cs typeface="Caveat Brush"/>
                <a:sym typeface="Caveat Brush"/>
              </a:rPr>
              <a:t>Team</a:t>
            </a:r>
            <a:endParaRPr lang="en-US" sz="2000" b="1" dirty="0">
              <a:solidFill>
                <a:srgbClr val="000000"/>
              </a:solidFill>
              <a:latin typeface="Caveat Brush"/>
              <a:ea typeface="Caveat Brush"/>
              <a:cs typeface="Caveat Brush"/>
              <a:sym typeface="Caveat Brush"/>
            </a:endParaRPr>
          </a:p>
          <a:p>
            <a:pPr marL="27432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6" name="Google Shape;1436;p48"/>
          <p:cNvSpPr txBox="1">
            <a:spLocks noGrp="1"/>
          </p:cNvSpPr>
          <p:nvPr>
            <p:ph type="subTitle" idx="4"/>
          </p:nvPr>
        </p:nvSpPr>
        <p:spPr>
          <a:xfrm>
            <a:off x="621860" y="3827393"/>
            <a:ext cx="32004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/>
            <a:r>
              <a:rPr lang="en" sz="2000" b="1" dirty="0">
                <a:solidFill>
                  <a:srgbClr val="000000"/>
                </a:solidFill>
                <a:latin typeface="Caveat Brush"/>
                <a:ea typeface="Caveat Brush"/>
                <a:cs typeface="Caveat Brush"/>
                <a:sym typeface="Caveat Brush"/>
              </a:rPr>
              <a:t>Realization</a:t>
            </a:r>
            <a:endParaRPr sz="2000" dirty="0"/>
          </a:p>
        </p:txBody>
      </p:sp>
      <p:sp>
        <p:nvSpPr>
          <p:cNvPr id="1448" name="Google Shape;1448;p48"/>
          <p:cNvSpPr/>
          <p:nvPr/>
        </p:nvSpPr>
        <p:spPr>
          <a:xfrm rot="10800000">
            <a:off x="7841385" y="2729263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8"/>
          <p:cNvSpPr/>
          <p:nvPr/>
        </p:nvSpPr>
        <p:spPr>
          <a:xfrm rot="10800000">
            <a:off x="8289429" y="312922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8"/>
          <p:cNvSpPr/>
          <p:nvPr/>
        </p:nvSpPr>
        <p:spPr>
          <a:xfrm rot="10800000">
            <a:off x="7905229" y="366423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8"/>
          <p:cNvSpPr/>
          <p:nvPr/>
        </p:nvSpPr>
        <p:spPr>
          <a:xfrm rot="10800000">
            <a:off x="1069110" y="1102963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8"/>
          <p:cNvSpPr/>
          <p:nvPr/>
        </p:nvSpPr>
        <p:spPr>
          <a:xfrm rot="10800000">
            <a:off x="1517154" y="150292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8"/>
          <p:cNvSpPr/>
          <p:nvPr/>
        </p:nvSpPr>
        <p:spPr>
          <a:xfrm rot="10800000">
            <a:off x="1132954" y="203793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48"/>
          <p:cNvGrpSpPr/>
          <p:nvPr/>
        </p:nvGrpSpPr>
        <p:grpSpPr>
          <a:xfrm>
            <a:off x="3683505" y="-202938"/>
            <a:ext cx="4747260" cy="2638081"/>
            <a:chOff x="5728494" y="-3"/>
            <a:chExt cx="2953195" cy="1641108"/>
          </a:xfrm>
        </p:grpSpPr>
        <p:sp>
          <p:nvSpPr>
            <p:cNvPr id="1455" name="Google Shape;1455;p48"/>
            <p:cNvSpPr/>
            <p:nvPr/>
          </p:nvSpPr>
          <p:spPr>
            <a:xfrm>
              <a:off x="7215845" y="23907"/>
              <a:ext cx="94475" cy="126136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7420333" y="171114"/>
              <a:ext cx="61139" cy="80864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8056869" y="93562"/>
              <a:ext cx="61321" cy="80864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8244908" y="1312228"/>
              <a:ext cx="94475" cy="126318"/>
            </a:xfrm>
            <a:custGeom>
              <a:avLst/>
              <a:gdLst/>
              <a:ahLst/>
              <a:cxnLst/>
              <a:rect l="l" t="t" r="r" b="b"/>
              <a:pathLst>
                <a:path w="2596" h="3471" extrusionOk="0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8587213" y="679586"/>
              <a:ext cx="94475" cy="126355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339346" y="1467113"/>
              <a:ext cx="61576" cy="80828"/>
            </a:xfrm>
            <a:custGeom>
              <a:avLst/>
              <a:gdLst/>
              <a:ahLst/>
              <a:cxnLst/>
              <a:rect l="l" t="t" r="r" b="b"/>
              <a:pathLst>
                <a:path w="1692" h="2221" extrusionOk="0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063784" y="854960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7989253" y="948124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651278" y="1426391"/>
              <a:ext cx="61139" cy="81155"/>
            </a:xfrm>
            <a:custGeom>
              <a:avLst/>
              <a:gdLst/>
              <a:ahLst/>
              <a:cxnLst/>
              <a:rect l="l" t="t" r="r" b="b"/>
              <a:pathLst>
                <a:path w="1680" h="2230" extrusionOk="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6451063" y="860928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8087621" y="1560278"/>
              <a:ext cx="61139" cy="808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6893010" y="1186129"/>
              <a:ext cx="94511" cy="126318"/>
            </a:xfrm>
            <a:custGeom>
              <a:avLst/>
              <a:gdLst/>
              <a:ahLst/>
              <a:cxnLst/>
              <a:rect l="l" t="t" r="r" b="b"/>
              <a:pathLst>
                <a:path w="2597" h="3471" extrusionOk="0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67298" y="771767"/>
              <a:ext cx="94948" cy="126136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6831944" y="1076698"/>
              <a:ext cx="61540" cy="80864"/>
            </a:xfrm>
            <a:custGeom>
              <a:avLst/>
              <a:gdLst/>
              <a:ahLst/>
              <a:cxnLst/>
              <a:rect l="l" t="t" r="r" b="b"/>
              <a:pathLst>
                <a:path w="1691" h="2222" extrusionOk="0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5728494" y="961869"/>
              <a:ext cx="61139" cy="80864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8111458" y="-3"/>
              <a:ext cx="61139" cy="808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1" name="Google Shape;1471;p48"/>
          <p:cNvSpPr/>
          <p:nvPr/>
        </p:nvSpPr>
        <p:spPr>
          <a:xfrm>
            <a:off x="-352027" y="3357334"/>
            <a:ext cx="151868" cy="202764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8"/>
          <p:cNvSpPr/>
          <p:nvPr/>
        </p:nvSpPr>
        <p:spPr>
          <a:xfrm>
            <a:off x="-23313" y="3593969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48"/>
          <p:cNvSpPr/>
          <p:nvPr/>
        </p:nvSpPr>
        <p:spPr>
          <a:xfrm>
            <a:off x="999919" y="3469304"/>
            <a:ext cx="98574" cy="129989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48"/>
          <p:cNvSpPr/>
          <p:nvPr/>
        </p:nvSpPr>
        <p:spPr>
          <a:xfrm>
            <a:off x="1852447" y="4411338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48"/>
          <p:cNvSpPr/>
          <p:nvPr/>
        </p:nvSpPr>
        <p:spPr>
          <a:xfrm>
            <a:off x="1011035" y="4693252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48"/>
          <p:cNvSpPr/>
          <p:nvPr/>
        </p:nvSpPr>
        <p:spPr>
          <a:xfrm>
            <a:off x="891225" y="4843013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8"/>
          <p:cNvSpPr/>
          <p:nvPr/>
        </p:nvSpPr>
        <p:spPr>
          <a:xfrm>
            <a:off x="-1581415" y="470284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48"/>
          <p:cNvSpPr/>
          <p:nvPr/>
        </p:nvSpPr>
        <p:spPr>
          <a:xfrm>
            <a:off x="1087670" y="3318900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48"/>
          <p:cNvSpPr/>
          <p:nvPr/>
        </p:nvSpPr>
        <p:spPr>
          <a:xfrm>
            <a:off x="4030525" y="3975650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29" y="1689182"/>
            <a:ext cx="2664690" cy="266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52"/>
          <p:cNvSpPr/>
          <p:nvPr/>
        </p:nvSpPr>
        <p:spPr>
          <a:xfrm rot="2019085">
            <a:off x="-4147717" y="-305008"/>
            <a:ext cx="2410568" cy="3583268"/>
          </a:xfrm>
          <a:custGeom>
            <a:avLst/>
            <a:gdLst/>
            <a:ahLst/>
            <a:cxnLst/>
            <a:rect l="l" t="t" r="r" b="b"/>
            <a:pathLst>
              <a:path w="22564" h="33541" fill="none" extrusionOk="0">
                <a:moveTo>
                  <a:pt x="18777" y="33540"/>
                </a:moveTo>
                <a:cubicBezTo>
                  <a:pt x="22563" y="20479"/>
                  <a:pt x="15669" y="17133"/>
                  <a:pt x="15669" y="17133"/>
                </a:cubicBezTo>
                <a:cubicBezTo>
                  <a:pt x="13907" y="15645"/>
                  <a:pt x="8037" y="14014"/>
                  <a:pt x="8037" y="14014"/>
                </a:cubicBezTo>
                <a:cubicBezTo>
                  <a:pt x="1" y="12168"/>
                  <a:pt x="739" y="1381"/>
                  <a:pt x="739" y="1381"/>
                </a:cubicBezTo>
                <a:cubicBezTo>
                  <a:pt x="691" y="1036"/>
                  <a:pt x="870" y="322"/>
                  <a:pt x="810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52"/>
          <p:cNvSpPr/>
          <p:nvPr/>
        </p:nvSpPr>
        <p:spPr>
          <a:xfrm rot="2019085">
            <a:off x="-4655934" y="-581991"/>
            <a:ext cx="1487001" cy="3512011"/>
          </a:xfrm>
          <a:custGeom>
            <a:avLst/>
            <a:gdLst/>
            <a:ahLst/>
            <a:cxnLst/>
            <a:rect l="l" t="t" r="r" b="b"/>
            <a:pathLst>
              <a:path w="13919" h="32874" fill="none" extrusionOk="0">
                <a:moveTo>
                  <a:pt x="13918" y="32873"/>
                </a:moveTo>
                <a:cubicBezTo>
                  <a:pt x="13918" y="23574"/>
                  <a:pt x="10263" y="18883"/>
                  <a:pt x="10263" y="18883"/>
                </a:cubicBezTo>
                <a:cubicBezTo>
                  <a:pt x="7025" y="14633"/>
                  <a:pt x="3858" y="12347"/>
                  <a:pt x="3858" y="12347"/>
                </a:cubicBezTo>
                <a:cubicBezTo>
                  <a:pt x="0" y="9073"/>
                  <a:pt x="1965" y="0"/>
                  <a:pt x="1965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2"/>
          <p:cNvSpPr txBox="1">
            <a:spLocks noGrp="1"/>
          </p:cNvSpPr>
          <p:nvPr>
            <p:ph type="title"/>
          </p:nvPr>
        </p:nvSpPr>
        <p:spPr>
          <a:xfrm>
            <a:off x="106032" y="435562"/>
            <a:ext cx="7717500" cy="18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2"/>
                </a:solidFill>
              </a:rPr>
              <a:t>Technologies</a:t>
            </a:r>
            <a:endParaRPr sz="2400" b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5" y="1259365"/>
            <a:ext cx="1322947" cy="12375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49" y="1076469"/>
            <a:ext cx="1420491" cy="142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196" y="3157481"/>
            <a:ext cx="1493649" cy="1444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837" y="3123950"/>
            <a:ext cx="1597290" cy="1566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84" y="3157481"/>
            <a:ext cx="1572904" cy="1499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7837" y="1161821"/>
            <a:ext cx="1438781" cy="143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725" y="1299119"/>
            <a:ext cx="4533394" cy="1274700"/>
          </a:xfrm>
        </p:spPr>
        <p:txBody>
          <a:bodyPr/>
          <a:lstStyle/>
          <a:p>
            <a:r>
              <a:rPr lang="en" dirty="0"/>
              <a:t>Thanks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9131" y="3087219"/>
            <a:ext cx="3797100" cy="854700"/>
          </a:xfrm>
        </p:spPr>
        <p:txBody>
          <a:bodyPr/>
          <a:lstStyle/>
          <a:p>
            <a:pPr lvl="0"/>
            <a:r>
              <a:rPr lang="en-US" sz="2000" dirty="0"/>
              <a:t>Let’s go to </a:t>
            </a:r>
            <a:r>
              <a:rPr lang="en-US" sz="2000"/>
              <a:t>the </a:t>
            </a:r>
            <a:r>
              <a:rPr lang="en-US" sz="2000" smtClean="0"/>
              <a:t>app...</a:t>
            </a:r>
            <a:endParaRPr lang="en-US" sz="20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56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nny Electricity Class for Kids by Slidesgo">
  <a:themeElements>
    <a:clrScheme name="Simple Light">
      <a:dk1>
        <a:srgbClr val="000000"/>
      </a:dk1>
      <a:lt1>
        <a:srgbClr val="FFFFFF"/>
      </a:lt1>
      <a:dk2>
        <a:srgbClr val="3B6894"/>
      </a:dk2>
      <a:lt2>
        <a:srgbClr val="E670AB"/>
      </a:lt2>
      <a:accent1>
        <a:srgbClr val="FFD460"/>
      </a:accent1>
      <a:accent2>
        <a:srgbClr val="FFE077"/>
      </a:accent2>
      <a:accent3>
        <a:srgbClr val="FFF2CC"/>
      </a:accent3>
      <a:accent4>
        <a:srgbClr val="FFD9EB"/>
      </a:accent4>
      <a:accent5>
        <a:srgbClr val="E6EEF5"/>
      </a:accent5>
      <a:accent6>
        <a:srgbClr val="AECC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74</Words>
  <Application>Microsoft Office PowerPoint</Application>
  <PresentationFormat>On-screen Show (16:9)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Lexend Medium</vt:lpstr>
      <vt:lpstr>Lexend</vt:lpstr>
      <vt:lpstr>Arial Black</vt:lpstr>
      <vt:lpstr>Open Sans</vt:lpstr>
      <vt:lpstr>Lato</vt:lpstr>
      <vt:lpstr>Arial</vt:lpstr>
      <vt:lpstr>Libre Franklin</vt:lpstr>
      <vt:lpstr>Caveat Brush</vt:lpstr>
      <vt:lpstr>Lexend SemiBold</vt:lpstr>
      <vt:lpstr>Funny Electricity Class for Kids by Slidesgo</vt:lpstr>
      <vt:lpstr>Next level</vt:lpstr>
      <vt:lpstr>Table of contents</vt:lpstr>
      <vt:lpstr>Our team</vt:lpstr>
      <vt:lpstr>The idea</vt:lpstr>
      <vt:lpstr>Our steps at work</vt:lpstr>
      <vt:lpstr>Technologies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Funny Electricity Class for Kids</dc:title>
  <dc:creator>pc</dc:creator>
  <cp:lastModifiedBy>pc</cp:lastModifiedBy>
  <cp:revision>9</cp:revision>
  <dcterms:modified xsi:type="dcterms:W3CDTF">2024-04-22T18:47:43Z</dcterms:modified>
</cp:coreProperties>
</file>