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72" r:id="rId7"/>
    <p:sldId id="270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95" autoAdjust="0"/>
  </p:normalViewPr>
  <p:slideViewPr>
    <p:cSldViewPr showGuides="1">
      <p:cViewPr>
        <p:scale>
          <a:sx n="74" d="100"/>
          <a:sy n="74" d="100"/>
        </p:scale>
        <p:origin x="1992" y="4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1T12:54:18.234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3/1/2020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3/1/2020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Project's question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the question is important/interesting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makes this a prediction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9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IPEDS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Cleaning: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imputing median of each column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Challenges: We merged datasets together since we had one for each year, we had to take into consideration fixed effect and the time series component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Shortcomings: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4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methods applied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tuned parameters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for tuning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0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measure performance/success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your models perform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 think limited your performance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 learned in this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9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3/1/2020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3/1/2020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3/1/2020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12" y="381000"/>
            <a:ext cx="8000998" cy="2743200"/>
          </a:xfrm>
        </p:spPr>
        <p:txBody>
          <a:bodyPr>
            <a:normAutofit/>
          </a:bodyPr>
          <a:lstStyle/>
          <a:p>
            <a:r>
              <a:rPr lang="en-US" dirty="0"/>
              <a:t>Predicting Retention Rates at U.S. Colleges &amp; Universities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812" y="3657600"/>
            <a:ext cx="5715000" cy="711200"/>
          </a:xfrm>
        </p:spPr>
        <p:txBody>
          <a:bodyPr/>
          <a:lstStyle/>
          <a:p>
            <a:r>
              <a:rPr lang="en-US" dirty="0"/>
              <a:t>By Rebecca Amodeo &amp; Nina Kerkebane 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2" y="1676400"/>
            <a:ext cx="2971800" cy="91440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012" y="2959100"/>
            <a:ext cx="7239000" cy="939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Integrated Postsecondary Education Data System (</a:t>
            </a:r>
            <a:r>
              <a:rPr lang="en-US" dirty="0" err="1"/>
              <a:t>IPEDS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1C5FC-2906-47A1-803E-CEE2CE652D5C}"/>
              </a:ext>
            </a:extLst>
          </p:cNvPr>
          <p:cNvSpPr txBox="1"/>
          <p:nvPr/>
        </p:nvSpPr>
        <p:spPr>
          <a:xfrm>
            <a:off x="2055812" y="48768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a snapshot of what the data looks like</a:t>
            </a:r>
          </a:p>
          <a:p>
            <a:r>
              <a:rPr lang="en-US" dirty="0"/>
              <a:t>Or visual of missing data plot</a:t>
            </a:r>
          </a:p>
        </p:txBody>
      </p:sp>
    </p:spTree>
    <p:extLst>
      <p:ext uri="{BB962C8B-B14F-4D97-AF65-F5344CB8AC3E}">
        <p14:creationId xmlns:p14="http://schemas.microsoft.com/office/powerpoint/2010/main" val="42822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658" y="990600"/>
            <a:ext cx="6788754" cy="1752600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2" y="3352800"/>
            <a:ext cx="4343400" cy="1397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Logistic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Lasso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Ridge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7B870-E7DE-47DB-AEE3-0D9C7D58F486}"/>
              </a:ext>
            </a:extLst>
          </p:cNvPr>
          <p:cNvSpPr txBox="1"/>
          <p:nvPr/>
        </p:nvSpPr>
        <p:spPr>
          <a:xfrm>
            <a:off x="4799012" y="7620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visuals : model plotted or something </a:t>
            </a:r>
            <a:r>
              <a:rPr lang="en-US" dirty="0" err="1"/>
              <a:t>elese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12" y="381000"/>
            <a:ext cx="8000998" cy="2743200"/>
          </a:xfrm>
        </p:spPr>
        <p:txBody>
          <a:bodyPr>
            <a:normAutofit/>
          </a:bodyPr>
          <a:lstStyle/>
          <a:p>
            <a:r>
              <a:rPr lang="en-US" dirty="0"/>
              <a:t>Results &amp; Conclusion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812" y="3657600"/>
            <a:ext cx="5715000" cy="71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 visual showing coefficients and performance rates….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1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157</Words>
  <Application>Microsoft Office PowerPoint</Application>
  <PresentationFormat>Custom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Medium</vt:lpstr>
      <vt:lpstr>Business Contrast 16x9</vt:lpstr>
      <vt:lpstr>Predicting Retention Rates at U.S. Colleges &amp; Universities </vt:lpstr>
      <vt:lpstr>Data</vt:lpstr>
      <vt:lpstr>Methods</vt:lpstr>
      <vt:lpstr>Results &amp;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2020-03-01T20:38:51Z</dcterms:created>
  <dcterms:modified xsi:type="dcterms:W3CDTF">2020-03-01T21:00:50Z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