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FC506E-CE17-4821-820C-0A489FD39954}">
          <p14:sldIdLst>
            <p14:sldId id="256"/>
            <p14:sldId id="257"/>
            <p14:sldId id="258"/>
            <p14:sldId id="260"/>
            <p14:sldId id="259"/>
            <p14:sldId id="262"/>
            <p14:sldId id="261"/>
            <p14:sldId id="263"/>
          </p14:sldIdLst>
        </p14:section>
        <p14:section name="Untitled Section" id="{7E09AED2-70F7-4801-B4D4-AF0D9296E768}">
          <p14:sldIdLst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CC00CC"/>
    <a:srgbClr val="FFCC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>
        <p:scale>
          <a:sx n="100" d="100"/>
          <a:sy n="100" d="100"/>
        </p:scale>
        <p:origin x="518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6266-501E-40B0-AD7E-B528061BD7F1}" type="datetimeFigureOut">
              <a:rPr lang="fa-IR" smtClean="0"/>
              <a:t>07/11/1441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40FA-C581-45C4-89EA-B391D503A4B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2740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6266-501E-40B0-AD7E-B528061BD7F1}" type="datetimeFigureOut">
              <a:rPr lang="fa-IR" smtClean="0"/>
              <a:t>07/11/1441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40FA-C581-45C4-89EA-B391D503A4B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5338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6266-501E-40B0-AD7E-B528061BD7F1}" type="datetimeFigureOut">
              <a:rPr lang="fa-IR" smtClean="0"/>
              <a:t>07/11/1441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40FA-C581-45C4-89EA-B391D503A4B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2868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6266-501E-40B0-AD7E-B528061BD7F1}" type="datetimeFigureOut">
              <a:rPr lang="fa-IR" smtClean="0"/>
              <a:t>07/11/1441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40FA-C581-45C4-89EA-B391D503A4B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0103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6266-501E-40B0-AD7E-B528061BD7F1}" type="datetimeFigureOut">
              <a:rPr lang="fa-IR" smtClean="0"/>
              <a:t>07/11/1441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40FA-C581-45C4-89EA-B391D503A4B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2306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6266-501E-40B0-AD7E-B528061BD7F1}" type="datetimeFigureOut">
              <a:rPr lang="fa-IR" smtClean="0"/>
              <a:t>07/11/1441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40FA-C581-45C4-89EA-B391D503A4B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0230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6266-501E-40B0-AD7E-B528061BD7F1}" type="datetimeFigureOut">
              <a:rPr lang="fa-IR" smtClean="0"/>
              <a:t>07/11/1441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40FA-C581-45C4-89EA-B391D503A4B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8260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cs typeface="B Lotus" panose="00000400000000000000" pitchFamily="2" charset="-7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6266-501E-40B0-AD7E-B528061BD7F1}" type="datetimeFigureOut">
              <a:rPr lang="fa-IR" smtClean="0"/>
              <a:t>07/11/1441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40FA-C581-45C4-89EA-B391D503A4B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9078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6266-501E-40B0-AD7E-B528061BD7F1}" type="datetimeFigureOut">
              <a:rPr lang="fa-IR" smtClean="0"/>
              <a:t>07/11/1441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40FA-C581-45C4-89EA-B391D503A4B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1867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6266-501E-40B0-AD7E-B528061BD7F1}" type="datetimeFigureOut">
              <a:rPr lang="fa-IR" smtClean="0"/>
              <a:t>07/11/1441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40FA-C581-45C4-89EA-B391D503A4B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0152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6266-501E-40B0-AD7E-B528061BD7F1}" type="datetimeFigureOut">
              <a:rPr lang="fa-IR" smtClean="0"/>
              <a:t>07/11/1441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40FA-C581-45C4-89EA-B391D503A4B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4103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C6266-501E-40B0-AD7E-B528061BD7F1}" type="datetimeFigureOut">
              <a:rPr lang="fa-IR" smtClean="0"/>
              <a:t>07/11/1441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40FA-C581-45C4-89EA-B391D503A4B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3819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E46D89-9ED6-4CBB-ABE7-BB41AFA83684}"/>
              </a:ext>
            </a:extLst>
          </p:cNvPr>
          <p:cNvSpPr txBox="1"/>
          <p:nvPr/>
        </p:nvSpPr>
        <p:spPr>
          <a:xfrm>
            <a:off x="4343757" y="704275"/>
            <a:ext cx="3504486" cy="450892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CA" sz="28700" dirty="0">
                <a:latin typeface="Besmellah 1" pitchFamily="2" charset="0"/>
              </a:rPr>
              <a:t>k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61906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250">
            <a:extLst>
              <a:ext uri="{FF2B5EF4-FFF2-40B4-BE49-F238E27FC236}">
                <a16:creationId xmlns:a16="http://schemas.microsoft.com/office/drawing/2014/main" id="{688D0404-E4FA-4CB7-9747-555851342610}"/>
              </a:ext>
            </a:extLst>
          </p:cNvPr>
          <p:cNvSpPr/>
          <p:nvPr/>
        </p:nvSpPr>
        <p:spPr>
          <a:xfrm>
            <a:off x="2295732" y="561213"/>
            <a:ext cx="7184571" cy="6629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2AD01-F472-4390-AFBE-E34E71197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2893" y="6643"/>
            <a:ext cx="2575708" cy="1325563"/>
          </a:xfrm>
        </p:spPr>
        <p:txBody>
          <a:bodyPr/>
          <a:lstStyle/>
          <a:p>
            <a:pPr algn="ctr" rtl="0"/>
            <a:r>
              <a:rPr lang="en-CA" dirty="0"/>
              <a:t>Multiplier</a:t>
            </a:r>
            <a:endParaRPr lang="fa-IR" dirty="0"/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870C1262-5B05-4B29-A16D-7B36C30AD865}"/>
              </a:ext>
            </a:extLst>
          </p:cNvPr>
          <p:cNvCxnSpPr>
            <a:cxnSpLocks/>
          </p:cNvCxnSpPr>
          <p:nvPr/>
        </p:nvCxnSpPr>
        <p:spPr>
          <a:xfrm rot="5400000">
            <a:off x="6751741" y="3569259"/>
            <a:ext cx="1595069" cy="336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D5F55651-D4F3-4C75-AD41-535E5CD2F63E}"/>
              </a:ext>
            </a:extLst>
          </p:cNvPr>
          <p:cNvCxnSpPr>
            <a:cxnSpLocks/>
          </p:cNvCxnSpPr>
          <p:nvPr/>
        </p:nvCxnSpPr>
        <p:spPr>
          <a:xfrm rot="5400000">
            <a:off x="5873169" y="3440026"/>
            <a:ext cx="784772" cy="681616"/>
          </a:xfrm>
          <a:prstGeom prst="bentConnector3">
            <a:avLst>
              <a:gd name="adj1" fmla="val 2087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26B267E1-8EE7-4A20-A3EF-97500ED8692E}"/>
              </a:ext>
            </a:extLst>
          </p:cNvPr>
          <p:cNvCxnSpPr>
            <a:cxnSpLocks/>
          </p:cNvCxnSpPr>
          <p:nvPr/>
        </p:nvCxnSpPr>
        <p:spPr>
          <a:xfrm>
            <a:off x="5550509" y="3362023"/>
            <a:ext cx="1554761" cy="280839"/>
          </a:xfrm>
          <a:prstGeom prst="bentConnector3">
            <a:avLst>
              <a:gd name="adj1" fmla="val 99011"/>
            </a:avLst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6B5D3BEE-971D-4097-9A11-63D8152C2BA1}"/>
              </a:ext>
            </a:extLst>
          </p:cNvPr>
          <p:cNvCxnSpPr>
            <a:cxnSpLocks/>
          </p:cNvCxnSpPr>
          <p:nvPr/>
        </p:nvCxnSpPr>
        <p:spPr>
          <a:xfrm>
            <a:off x="4376733" y="3264964"/>
            <a:ext cx="1007456" cy="619989"/>
          </a:xfrm>
          <a:prstGeom prst="bentConnector3">
            <a:avLst>
              <a:gd name="adj1" fmla="val 99920"/>
            </a:avLst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26B7D433-3B4E-4C32-820B-7243F71A00C0}"/>
              </a:ext>
            </a:extLst>
          </p:cNvPr>
          <p:cNvCxnSpPr>
            <a:cxnSpLocks/>
          </p:cNvCxnSpPr>
          <p:nvPr/>
        </p:nvCxnSpPr>
        <p:spPr>
          <a:xfrm rot="5400000">
            <a:off x="3125027" y="3362227"/>
            <a:ext cx="855441" cy="20627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2A2115C7-7FAE-4E42-B33E-9413FF1C4ABD}"/>
              </a:ext>
            </a:extLst>
          </p:cNvPr>
          <p:cNvGrpSpPr/>
          <p:nvPr/>
        </p:nvGrpSpPr>
        <p:grpSpPr>
          <a:xfrm>
            <a:off x="2709608" y="300504"/>
            <a:ext cx="7611045" cy="3280341"/>
            <a:chOff x="3913568" y="79522"/>
            <a:chExt cx="7611045" cy="328034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0EE7B61-9F12-482C-9D66-BADAA80E3364}"/>
                </a:ext>
              </a:extLst>
            </p:cNvPr>
            <p:cNvSpPr/>
            <p:nvPr/>
          </p:nvSpPr>
          <p:spPr>
            <a:xfrm>
              <a:off x="4072183" y="915158"/>
              <a:ext cx="5307850" cy="37592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2000" dirty="0">
                  <a:latin typeface="Times New Roman" panose="02020603050405020304" pitchFamily="18" charset="0"/>
                </a:rPr>
                <a:t>N Bit Multiplier Row</a:t>
              </a:r>
              <a:endParaRPr lang="fa-IR" sz="2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3B42A61-A24D-46EB-BC7A-A133439E8FA6}"/>
                </a:ext>
              </a:extLst>
            </p:cNvPr>
            <p:cNvSpPr/>
            <p:nvPr/>
          </p:nvSpPr>
          <p:spPr>
            <a:xfrm>
              <a:off x="4072183" y="1963672"/>
              <a:ext cx="5307850" cy="602454"/>
            </a:xfrm>
            <a:prstGeom prst="rect">
              <a:avLst/>
            </a:prstGeom>
            <a:solidFill>
              <a:srgbClr val="CC00C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2000" dirty="0">
                  <a:latin typeface="Times New Roman" panose="02020603050405020304" pitchFamily="18" charset="0"/>
                </a:rPr>
                <a:t>N Bit </a:t>
              </a:r>
              <a:r>
                <a:rPr lang="en-CA" sz="2000" dirty="0" err="1">
                  <a:latin typeface="Times New Roman" panose="02020603050405020304" pitchFamily="18" charset="0"/>
                </a:rPr>
                <a:t>Rigester</a:t>
              </a:r>
              <a:endParaRPr lang="fa-IR" sz="2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82C269-DADF-48FF-9D34-7B9A21870DDA}"/>
                </a:ext>
              </a:extLst>
            </p:cNvPr>
            <p:cNvSpPr txBox="1"/>
            <p:nvPr/>
          </p:nvSpPr>
          <p:spPr>
            <a:xfrm>
              <a:off x="7804800" y="640054"/>
              <a:ext cx="550459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(0)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AD7F44-A790-49DD-8A31-B0E25658DA29}"/>
                </a:ext>
              </a:extLst>
            </p:cNvPr>
            <p:cNvSpPr txBox="1"/>
            <p:nvPr/>
          </p:nvSpPr>
          <p:spPr>
            <a:xfrm>
              <a:off x="8301610" y="640054"/>
              <a:ext cx="5215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Sin(0)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1D812D9-A6FF-4F5E-B469-E92EFD9EA275}"/>
                </a:ext>
              </a:extLst>
            </p:cNvPr>
            <p:cNvSpPr txBox="1"/>
            <p:nvPr/>
          </p:nvSpPr>
          <p:spPr>
            <a:xfrm>
              <a:off x="8769548" y="640054"/>
              <a:ext cx="610485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Input(0)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D76392-FE62-48E3-A778-A7CB6ADFAB6E}"/>
                </a:ext>
              </a:extLst>
            </p:cNvPr>
            <p:cNvSpPr txBox="1"/>
            <p:nvPr/>
          </p:nvSpPr>
          <p:spPr>
            <a:xfrm>
              <a:off x="6285153" y="640054"/>
              <a:ext cx="522343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052E54-8BA3-44E3-BD6A-A6845507AA00}"/>
                </a:ext>
              </a:extLst>
            </p:cNvPr>
            <p:cNvSpPr txBox="1"/>
            <p:nvPr/>
          </p:nvSpPr>
          <p:spPr>
            <a:xfrm>
              <a:off x="6753847" y="640054"/>
              <a:ext cx="518157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Sin(1)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E190A31-D1DA-4CA2-8746-639CB98A9F56}"/>
                </a:ext>
              </a:extLst>
            </p:cNvPr>
            <p:cNvSpPr txBox="1"/>
            <p:nvPr/>
          </p:nvSpPr>
          <p:spPr>
            <a:xfrm>
              <a:off x="7218355" y="640054"/>
              <a:ext cx="640094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7708180-0012-485F-9C0C-0E344EE17456}"/>
                </a:ext>
              </a:extLst>
            </p:cNvPr>
            <p:cNvSpPr txBox="1"/>
            <p:nvPr/>
          </p:nvSpPr>
          <p:spPr>
            <a:xfrm>
              <a:off x="3981125" y="640054"/>
              <a:ext cx="73897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(N - 1)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C88E0A2-95C3-4747-9C51-7EA92C385060}"/>
                </a:ext>
              </a:extLst>
            </p:cNvPr>
            <p:cNvSpPr txBox="1"/>
            <p:nvPr/>
          </p:nvSpPr>
          <p:spPr>
            <a:xfrm>
              <a:off x="4666446" y="640054"/>
              <a:ext cx="73897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Sin(N - 1)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08B37E9-A4FC-464D-B2C5-7C0497661357}"/>
                </a:ext>
              </a:extLst>
            </p:cNvPr>
            <p:cNvSpPr txBox="1"/>
            <p:nvPr/>
          </p:nvSpPr>
          <p:spPr>
            <a:xfrm>
              <a:off x="5351767" y="640054"/>
              <a:ext cx="825052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Input(N - 1)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4F0A168-0DDD-4002-9671-9A956230690E}"/>
                </a:ext>
              </a:extLst>
            </p:cNvPr>
            <p:cNvSpPr/>
            <p:nvPr/>
          </p:nvSpPr>
          <p:spPr>
            <a:xfrm>
              <a:off x="6123170" y="717363"/>
              <a:ext cx="215632" cy="916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6BBCC28-F476-4330-84E2-55A9250A8D82}"/>
                </a:ext>
              </a:extLst>
            </p:cNvPr>
            <p:cNvCxnSpPr>
              <a:cxnSpLocks/>
              <a:stCxn id="212" idx="1"/>
            </p:cNvCxnSpPr>
            <p:nvPr/>
          </p:nvCxnSpPr>
          <p:spPr>
            <a:xfrm>
              <a:off x="9301116" y="240523"/>
              <a:ext cx="4241" cy="6733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AFDF3B2-75CA-4BD0-BC49-F80E4A6DE1A4}"/>
                </a:ext>
              </a:extLst>
            </p:cNvPr>
            <p:cNvCxnSpPr>
              <a:cxnSpLocks/>
            </p:cNvCxnSpPr>
            <p:nvPr/>
          </p:nvCxnSpPr>
          <p:spPr>
            <a:xfrm>
              <a:off x="8736397" y="638784"/>
              <a:ext cx="0" cy="2751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336F12B-9143-4F23-84A3-921FA84835DA}"/>
                </a:ext>
              </a:extLst>
            </p:cNvPr>
            <p:cNvCxnSpPr>
              <a:cxnSpLocks/>
            </p:cNvCxnSpPr>
            <p:nvPr/>
          </p:nvCxnSpPr>
          <p:spPr>
            <a:xfrm>
              <a:off x="8286817" y="638784"/>
              <a:ext cx="0" cy="2751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4BA1AF3-021F-445A-8E96-09FAA6783843}"/>
                </a:ext>
              </a:extLst>
            </p:cNvPr>
            <p:cNvCxnSpPr>
              <a:cxnSpLocks/>
            </p:cNvCxnSpPr>
            <p:nvPr/>
          </p:nvCxnSpPr>
          <p:spPr>
            <a:xfrm>
              <a:off x="7738685" y="188925"/>
              <a:ext cx="12192" cy="7249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656A52B-7811-4E59-90EC-8AE8578566BD}"/>
                </a:ext>
              </a:extLst>
            </p:cNvPr>
            <p:cNvCxnSpPr>
              <a:cxnSpLocks/>
            </p:cNvCxnSpPr>
            <p:nvPr/>
          </p:nvCxnSpPr>
          <p:spPr>
            <a:xfrm>
              <a:off x="7181917" y="638784"/>
              <a:ext cx="0" cy="2751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975185D-C8C4-4F92-88E2-73372B3C73FA}"/>
                </a:ext>
              </a:extLst>
            </p:cNvPr>
            <p:cNvCxnSpPr>
              <a:cxnSpLocks/>
            </p:cNvCxnSpPr>
            <p:nvPr/>
          </p:nvCxnSpPr>
          <p:spPr>
            <a:xfrm>
              <a:off x="6734877" y="638784"/>
              <a:ext cx="0" cy="2751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5804C5C-C6AF-4740-8DD1-6ED815317A8F}"/>
                </a:ext>
              </a:extLst>
            </p:cNvPr>
            <p:cNvCxnSpPr>
              <a:cxnSpLocks/>
            </p:cNvCxnSpPr>
            <p:nvPr/>
          </p:nvCxnSpPr>
          <p:spPr>
            <a:xfrm>
              <a:off x="6084637" y="188925"/>
              <a:ext cx="0" cy="7249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5A3EBCF-96C8-4C9B-A986-A69A16EEC13D}"/>
                </a:ext>
              </a:extLst>
            </p:cNvPr>
            <p:cNvCxnSpPr>
              <a:cxnSpLocks/>
            </p:cNvCxnSpPr>
            <p:nvPr/>
          </p:nvCxnSpPr>
          <p:spPr>
            <a:xfrm>
              <a:off x="5297237" y="638784"/>
              <a:ext cx="0" cy="2751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18DF34C-E26F-46C3-952E-110769AEA22E}"/>
                </a:ext>
              </a:extLst>
            </p:cNvPr>
            <p:cNvCxnSpPr>
              <a:cxnSpLocks/>
            </p:cNvCxnSpPr>
            <p:nvPr/>
          </p:nvCxnSpPr>
          <p:spPr>
            <a:xfrm>
              <a:off x="4654617" y="638784"/>
              <a:ext cx="0" cy="2751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35359EF-2D1B-4747-86BD-3B941DE98F34}"/>
                </a:ext>
              </a:extLst>
            </p:cNvPr>
            <p:cNvCxnSpPr>
              <a:cxnSpLocks/>
            </p:cNvCxnSpPr>
            <p:nvPr/>
          </p:nvCxnSpPr>
          <p:spPr>
            <a:xfrm>
              <a:off x="9385367" y="1111224"/>
              <a:ext cx="175775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B96E5F9-6462-4988-B24B-64CDC25998D8}"/>
                </a:ext>
              </a:extLst>
            </p:cNvPr>
            <p:cNvSpPr txBox="1"/>
            <p:nvPr/>
          </p:nvSpPr>
          <p:spPr>
            <a:xfrm>
              <a:off x="9388323" y="901500"/>
              <a:ext cx="274763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A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9C3693B-1928-4BE9-B574-2F49AE49A10B}"/>
                </a:ext>
              </a:extLst>
            </p:cNvPr>
            <p:cNvSpPr txBox="1"/>
            <p:nvPr/>
          </p:nvSpPr>
          <p:spPr>
            <a:xfrm>
              <a:off x="6337034" y="1294884"/>
              <a:ext cx="599309" cy="2539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(0)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C4497B9-3E45-4FC1-B360-AAD152D58906}"/>
                </a:ext>
              </a:extLst>
            </p:cNvPr>
            <p:cNvSpPr txBox="1"/>
            <p:nvPr/>
          </p:nvSpPr>
          <p:spPr>
            <a:xfrm>
              <a:off x="8721922" y="1294884"/>
              <a:ext cx="599308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Sout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(0)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4E6B4AD-2581-45BA-B748-DB47BC8A7A5E}"/>
                </a:ext>
              </a:extLst>
            </p:cNvPr>
            <p:cNvSpPr txBox="1"/>
            <p:nvPr/>
          </p:nvSpPr>
          <p:spPr>
            <a:xfrm>
              <a:off x="5330617" y="1294884"/>
              <a:ext cx="592920" cy="2539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5F5C349-7C6E-4D67-83F9-5E436D677691}"/>
                </a:ext>
              </a:extLst>
            </p:cNvPr>
            <p:cNvSpPr txBox="1"/>
            <p:nvPr/>
          </p:nvSpPr>
          <p:spPr>
            <a:xfrm>
              <a:off x="7999340" y="1294884"/>
              <a:ext cx="592920" cy="2539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Sout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96DB057-D4FF-4D41-B1D4-16C01C201853}"/>
                </a:ext>
              </a:extLst>
            </p:cNvPr>
            <p:cNvSpPr txBox="1"/>
            <p:nvPr/>
          </p:nvSpPr>
          <p:spPr>
            <a:xfrm>
              <a:off x="4072183" y="1294884"/>
              <a:ext cx="886644" cy="2539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(N - 1)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49D0C9E-6D67-4AA7-9445-D28672B297A1}"/>
                </a:ext>
              </a:extLst>
            </p:cNvPr>
            <p:cNvSpPr txBox="1"/>
            <p:nvPr/>
          </p:nvSpPr>
          <p:spPr>
            <a:xfrm>
              <a:off x="7055898" y="1294884"/>
              <a:ext cx="776547" cy="2539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Sout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(N - 1)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90DC73F-B478-45A1-9AA3-D718C74C0199}"/>
                </a:ext>
              </a:extLst>
            </p:cNvPr>
            <p:cNvSpPr/>
            <p:nvPr/>
          </p:nvSpPr>
          <p:spPr>
            <a:xfrm>
              <a:off x="6120232" y="1298929"/>
              <a:ext cx="97977" cy="2458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…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5545DEF-9911-4295-B99B-CEE4BE01F169}"/>
                </a:ext>
              </a:extLst>
            </p:cNvPr>
            <p:cNvSpPr/>
            <p:nvPr/>
          </p:nvSpPr>
          <p:spPr>
            <a:xfrm>
              <a:off x="6188581" y="616236"/>
              <a:ext cx="97977" cy="2458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…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79535E2-444F-4854-B94D-3900CB7A90BF}"/>
                </a:ext>
              </a:extLst>
            </p:cNvPr>
            <p:cNvSpPr txBox="1"/>
            <p:nvPr/>
          </p:nvSpPr>
          <p:spPr>
            <a:xfrm>
              <a:off x="8702872" y="1710277"/>
              <a:ext cx="618776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Input(0)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DB00F68-E1CF-482C-9607-39F59014A273}"/>
                </a:ext>
              </a:extLst>
            </p:cNvPr>
            <p:cNvSpPr txBox="1"/>
            <p:nvPr/>
          </p:nvSpPr>
          <p:spPr>
            <a:xfrm>
              <a:off x="7951788" y="1709831"/>
              <a:ext cx="624148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133AC8C-4E1D-48CC-9E0B-2CFE671FC3BF}"/>
                </a:ext>
              </a:extLst>
            </p:cNvPr>
            <p:cNvSpPr txBox="1"/>
            <p:nvPr/>
          </p:nvSpPr>
          <p:spPr>
            <a:xfrm>
              <a:off x="9246405" y="2141824"/>
              <a:ext cx="487801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Lod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462BA71-0193-45A0-AB1E-776FC1D9136D}"/>
                </a:ext>
              </a:extLst>
            </p:cNvPr>
            <p:cNvSpPr txBox="1"/>
            <p:nvPr/>
          </p:nvSpPr>
          <p:spPr>
            <a:xfrm>
              <a:off x="9388323" y="1923770"/>
              <a:ext cx="487801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rst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EDE11FC-C369-486A-9478-48D7E137BD92}"/>
                </a:ext>
              </a:extLst>
            </p:cNvPr>
            <p:cNvSpPr txBox="1"/>
            <p:nvPr/>
          </p:nvSpPr>
          <p:spPr>
            <a:xfrm>
              <a:off x="4058314" y="1713665"/>
              <a:ext cx="900513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Input(2N - 1)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80C8BFA-7B76-4403-A1AD-CDB49DD1B54A}"/>
                </a:ext>
              </a:extLst>
            </p:cNvPr>
            <p:cNvSpPr/>
            <p:nvPr/>
          </p:nvSpPr>
          <p:spPr>
            <a:xfrm>
              <a:off x="6084637" y="1683616"/>
              <a:ext cx="189935" cy="3019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…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3815389-3671-4ACB-A907-CE4C151553D5}"/>
                </a:ext>
              </a:extLst>
            </p:cNvPr>
            <p:cNvSpPr txBox="1"/>
            <p:nvPr/>
          </p:nvSpPr>
          <p:spPr>
            <a:xfrm>
              <a:off x="9388323" y="2348143"/>
              <a:ext cx="487801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clk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4F53C8C-A35C-4C4E-AFDD-BC05589D9AEA}"/>
                </a:ext>
              </a:extLst>
            </p:cNvPr>
            <p:cNvCxnSpPr>
              <a:cxnSpLocks/>
            </p:cNvCxnSpPr>
            <p:nvPr/>
          </p:nvCxnSpPr>
          <p:spPr>
            <a:xfrm>
              <a:off x="9305357" y="1298732"/>
              <a:ext cx="0" cy="6649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D2373DB-0D67-4FB9-8B54-BDFD7AAE2558}"/>
                </a:ext>
              </a:extLst>
            </p:cNvPr>
            <p:cNvCxnSpPr>
              <a:cxnSpLocks/>
            </p:cNvCxnSpPr>
            <p:nvPr/>
          </p:nvCxnSpPr>
          <p:spPr>
            <a:xfrm>
              <a:off x="8560911" y="1293463"/>
              <a:ext cx="0" cy="6649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9D167F5-E67B-4323-8112-066EA805B329}"/>
                </a:ext>
              </a:extLst>
            </p:cNvPr>
            <p:cNvCxnSpPr>
              <a:cxnSpLocks/>
            </p:cNvCxnSpPr>
            <p:nvPr/>
          </p:nvCxnSpPr>
          <p:spPr>
            <a:xfrm>
              <a:off x="7770336" y="1293463"/>
              <a:ext cx="0" cy="6649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E243092-BD36-41F4-A972-16BDD42C02D5}"/>
                </a:ext>
              </a:extLst>
            </p:cNvPr>
            <p:cNvCxnSpPr>
              <a:cxnSpLocks/>
            </p:cNvCxnSpPr>
            <p:nvPr/>
          </p:nvCxnSpPr>
          <p:spPr>
            <a:xfrm>
              <a:off x="6985476" y="1292983"/>
              <a:ext cx="0" cy="6649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3CB01EF-A7FB-4D4E-B5A4-91F1B2B9C605}"/>
                </a:ext>
              </a:extLst>
            </p:cNvPr>
            <p:cNvCxnSpPr>
              <a:cxnSpLocks/>
            </p:cNvCxnSpPr>
            <p:nvPr/>
          </p:nvCxnSpPr>
          <p:spPr>
            <a:xfrm>
              <a:off x="5909151" y="1298732"/>
              <a:ext cx="0" cy="6649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4CE4EBA-893E-4AD6-B39F-E0EABDF3F66E}"/>
                </a:ext>
              </a:extLst>
            </p:cNvPr>
            <p:cNvCxnSpPr>
              <a:cxnSpLocks/>
            </p:cNvCxnSpPr>
            <p:nvPr/>
          </p:nvCxnSpPr>
          <p:spPr>
            <a:xfrm>
              <a:off x="4937872" y="1298732"/>
              <a:ext cx="0" cy="6649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BA65F7D-9E85-45A4-938B-1760D40522EB}"/>
                </a:ext>
              </a:extLst>
            </p:cNvPr>
            <p:cNvSpPr txBox="1"/>
            <p:nvPr/>
          </p:nvSpPr>
          <p:spPr>
            <a:xfrm>
              <a:off x="5028594" y="1713665"/>
              <a:ext cx="900513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Input(2N - 2)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C0CAE2B-7466-425F-B560-9E15EF25759A}"/>
                </a:ext>
              </a:extLst>
            </p:cNvPr>
            <p:cNvSpPr txBox="1"/>
            <p:nvPr/>
          </p:nvSpPr>
          <p:spPr>
            <a:xfrm>
              <a:off x="7166928" y="1709831"/>
              <a:ext cx="624148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Input(2)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53C2B4-5A01-4DDE-8542-BE94A31D8B4E}"/>
                </a:ext>
              </a:extLst>
            </p:cNvPr>
            <p:cNvSpPr txBox="1"/>
            <p:nvPr/>
          </p:nvSpPr>
          <p:spPr>
            <a:xfrm>
              <a:off x="6382114" y="1713641"/>
              <a:ext cx="624148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Input(3)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0B4F5A7-58A0-46A8-B337-583A8B1E5850}"/>
                </a:ext>
              </a:extLst>
            </p:cNvPr>
            <p:cNvCxnSpPr>
              <a:cxnSpLocks/>
            </p:cNvCxnSpPr>
            <p:nvPr/>
          </p:nvCxnSpPr>
          <p:spPr>
            <a:xfrm>
              <a:off x="9384097" y="2106904"/>
              <a:ext cx="1027408" cy="1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7CA30A1-F6DE-4866-AC76-EBC7C9AD0FF5}"/>
                </a:ext>
              </a:extLst>
            </p:cNvPr>
            <p:cNvCxnSpPr>
              <a:cxnSpLocks/>
            </p:cNvCxnSpPr>
            <p:nvPr/>
          </p:nvCxnSpPr>
          <p:spPr>
            <a:xfrm>
              <a:off x="9385367" y="2320264"/>
              <a:ext cx="96693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2BEFC46-E23F-4CBC-AA23-CE2AF10B034F}"/>
                </a:ext>
              </a:extLst>
            </p:cNvPr>
            <p:cNvCxnSpPr>
              <a:cxnSpLocks/>
            </p:cNvCxnSpPr>
            <p:nvPr/>
          </p:nvCxnSpPr>
          <p:spPr>
            <a:xfrm>
              <a:off x="9385367" y="2533624"/>
              <a:ext cx="114678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C86CA97-3282-4959-BAA1-41C33A828713}"/>
                </a:ext>
              </a:extLst>
            </p:cNvPr>
            <p:cNvCxnSpPr>
              <a:cxnSpLocks/>
            </p:cNvCxnSpPr>
            <p:nvPr/>
          </p:nvCxnSpPr>
          <p:spPr>
            <a:xfrm>
              <a:off x="9341285" y="2570628"/>
              <a:ext cx="0" cy="4789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71FF1DD-1251-4FFB-96F1-12B3133A4852}"/>
                </a:ext>
              </a:extLst>
            </p:cNvPr>
            <p:cNvCxnSpPr>
              <a:cxnSpLocks/>
            </p:cNvCxnSpPr>
            <p:nvPr/>
          </p:nvCxnSpPr>
          <p:spPr>
            <a:xfrm>
              <a:off x="8769812" y="2565010"/>
              <a:ext cx="0" cy="4789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4B2C81D-BE96-48A8-A9C4-A28C03A0F4E3}"/>
                </a:ext>
              </a:extLst>
            </p:cNvPr>
            <p:cNvCxnSpPr>
              <a:cxnSpLocks/>
            </p:cNvCxnSpPr>
            <p:nvPr/>
          </p:nvCxnSpPr>
          <p:spPr>
            <a:xfrm>
              <a:off x="4860472" y="2565010"/>
              <a:ext cx="0" cy="47897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A3887B5-085D-4464-9AD2-D98DD174B5C4}"/>
                </a:ext>
              </a:extLst>
            </p:cNvPr>
            <p:cNvSpPr txBox="1"/>
            <p:nvPr/>
          </p:nvSpPr>
          <p:spPr>
            <a:xfrm>
              <a:off x="8680925" y="2575271"/>
              <a:ext cx="717421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Output(0)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0B99AA3-B96D-4563-A9E2-368A2E5728CE}"/>
                </a:ext>
              </a:extLst>
            </p:cNvPr>
            <p:cNvSpPr txBox="1"/>
            <p:nvPr/>
          </p:nvSpPr>
          <p:spPr>
            <a:xfrm>
              <a:off x="8076436" y="2569653"/>
              <a:ext cx="752531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Output(1)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FC0678D-805A-4FA3-957A-B7B2DF90B8CF}"/>
                </a:ext>
              </a:extLst>
            </p:cNvPr>
            <p:cNvSpPr txBox="1"/>
            <p:nvPr/>
          </p:nvSpPr>
          <p:spPr>
            <a:xfrm>
              <a:off x="3913568" y="2565169"/>
              <a:ext cx="100482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Output(2N - 1)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6FBD84D-9B9A-44F3-84CC-2F2900F3C1AD}"/>
                </a:ext>
              </a:extLst>
            </p:cNvPr>
            <p:cNvSpPr/>
            <p:nvPr/>
          </p:nvSpPr>
          <p:spPr>
            <a:xfrm>
              <a:off x="7909559" y="2508161"/>
              <a:ext cx="232625" cy="3019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…</a:t>
              </a:r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075E0BA-D321-4EFA-818A-F28F165142F8}"/>
                </a:ext>
              </a:extLst>
            </p:cNvPr>
            <p:cNvCxnSpPr>
              <a:cxnSpLocks/>
            </p:cNvCxnSpPr>
            <p:nvPr/>
          </p:nvCxnSpPr>
          <p:spPr>
            <a:xfrm>
              <a:off x="7810321" y="2565010"/>
              <a:ext cx="0" cy="6367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C14EB84-AA69-4EE8-8C5D-7C69330C8799}"/>
                </a:ext>
              </a:extLst>
            </p:cNvPr>
            <p:cNvSpPr txBox="1"/>
            <p:nvPr/>
          </p:nvSpPr>
          <p:spPr>
            <a:xfrm>
              <a:off x="6979565" y="2569653"/>
              <a:ext cx="849272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Output(N-1)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D4D67069-74B5-4544-9E1C-E68440147520}"/>
                </a:ext>
              </a:extLst>
            </p:cNvPr>
            <p:cNvCxnSpPr>
              <a:cxnSpLocks/>
            </p:cNvCxnSpPr>
            <p:nvPr/>
          </p:nvCxnSpPr>
          <p:spPr>
            <a:xfrm>
              <a:off x="5599229" y="2557969"/>
              <a:ext cx="0" cy="47897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487E0CF-F31C-439D-AA48-D2599CBBCD4B}"/>
                </a:ext>
              </a:extLst>
            </p:cNvPr>
            <p:cNvSpPr txBox="1"/>
            <p:nvPr/>
          </p:nvSpPr>
          <p:spPr>
            <a:xfrm>
              <a:off x="4656151" y="2578975"/>
              <a:ext cx="100482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Output(N+1)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BDC8F1B-EEDC-4729-AF19-D37265CA9612}"/>
                </a:ext>
              </a:extLst>
            </p:cNvPr>
            <p:cNvCxnSpPr>
              <a:cxnSpLocks/>
            </p:cNvCxnSpPr>
            <p:nvPr/>
          </p:nvCxnSpPr>
          <p:spPr>
            <a:xfrm>
              <a:off x="6755141" y="2557931"/>
              <a:ext cx="0" cy="598654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CD793962-268D-4FE5-B186-22E6087D589B}"/>
                </a:ext>
              </a:extLst>
            </p:cNvPr>
            <p:cNvSpPr txBox="1"/>
            <p:nvPr/>
          </p:nvSpPr>
          <p:spPr>
            <a:xfrm>
              <a:off x="6084637" y="2558090"/>
              <a:ext cx="7169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Output(N)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0926669-306D-4E60-8757-FC255357F161}"/>
                </a:ext>
              </a:extLst>
            </p:cNvPr>
            <p:cNvSpPr/>
            <p:nvPr/>
          </p:nvSpPr>
          <p:spPr>
            <a:xfrm>
              <a:off x="5874673" y="2482074"/>
              <a:ext cx="207448" cy="3168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…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C3EC3114-5250-43CD-9714-D898B456734D}"/>
                </a:ext>
              </a:extLst>
            </p:cNvPr>
            <p:cNvSpPr txBox="1"/>
            <p:nvPr/>
          </p:nvSpPr>
          <p:spPr>
            <a:xfrm>
              <a:off x="8569653" y="382655"/>
              <a:ext cx="444247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‘0’</a:t>
              </a:r>
              <a:endParaRPr lang="fa-IR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86EC0191-4D26-427C-A19D-69D0ACC17130}"/>
                </a:ext>
              </a:extLst>
            </p:cNvPr>
            <p:cNvSpPr txBox="1"/>
            <p:nvPr/>
          </p:nvSpPr>
          <p:spPr>
            <a:xfrm>
              <a:off x="8112823" y="382655"/>
              <a:ext cx="44808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‘0’</a:t>
              </a:r>
              <a:endParaRPr lang="fa-IR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E15908CA-4A60-4F17-B3A6-AC52EA108699}"/>
                </a:ext>
              </a:extLst>
            </p:cNvPr>
            <p:cNvSpPr txBox="1"/>
            <p:nvPr/>
          </p:nvSpPr>
          <p:spPr>
            <a:xfrm>
              <a:off x="6999163" y="382655"/>
              <a:ext cx="439503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‘0’</a:t>
              </a:r>
              <a:endParaRPr lang="fa-IR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0E59546A-0DAA-402E-BEF5-DA2C78AD0FB9}"/>
                </a:ext>
              </a:extLst>
            </p:cNvPr>
            <p:cNvSpPr txBox="1"/>
            <p:nvPr/>
          </p:nvSpPr>
          <p:spPr>
            <a:xfrm>
              <a:off x="6557540" y="382655"/>
              <a:ext cx="439503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‘0’</a:t>
              </a:r>
              <a:endParaRPr lang="fa-IR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96200320-2295-44CB-BC61-99F8C6C60AAD}"/>
                </a:ext>
              </a:extLst>
            </p:cNvPr>
            <p:cNvSpPr txBox="1"/>
            <p:nvPr/>
          </p:nvSpPr>
          <p:spPr>
            <a:xfrm>
              <a:off x="5120546" y="382655"/>
              <a:ext cx="439503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‘0’</a:t>
              </a:r>
              <a:endParaRPr lang="fa-IR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6859191D-76B3-4FA5-B174-66CD5A74431B}"/>
                </a:ext>
              </a:extLst>
            </p:cNvPr>
            <p:cNvSpPr txBox="1"/>
            <p:nvPr/>
          </p:nvSpPr>
          <p:spPr>
            <a:xfrm>
              <a:off x="4478005" y="382655"/>
              <a:ext cx="439503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‘0’</a:t>
              </a:r>
              <a:endParaRPr lang="fa-IR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4BD82A52-0F30-40B4-9A93-6A5171D885EC}"/>
                </a:ext>
              </a:extLst>
            </p:cNvPr>
            <p:cNvSpPr txBox="1"/>
            <p:nvPr/>
          </p:nvSpPr>
          <p:spPr>
            <a:xfrm>
              <a:off x="9301116" y="86634"/>
              <a:ext cx="86617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Input2(0)</a:t>
              </a:r>
              <a:endParaRPr lang="fa-IR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0A7252FE-EA70-4282-AC82-E3AE1113F971}"/>
                </a:ext>
              </a:extLst>
            </p:cNvPr>
            <p:cNvSpPr txBox="1"/>
            <p:nvPr/>
          </p:nvSpPr>
          <p:spPr>
            <a:xfrm>
              <a:off x="7766630" y="79522"/>
              <a:ext cx="879497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Input2(1)</a:t>
              </a:r>
              <a:endParaRPr lang="fa-IR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0BA344C-4A98-44B8-B09B-7905DC53A691}"/>
                </a:ext>
              </a:extLst>
            </p:cNvPr>
            <p:cNvSpPr txBox="1"/>
            <p:nvPr/>
          </p:nvSpPr>
          <p:spPr>
            <a:xfrm>
              <a:off x="6068921" y="86633"/>
              <a:ext cx="1170167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Input2(N-1)</a:t>
              </a:r>
              <a:endParaRPr lang="fa-IR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E85E6A6B-2247-4A5D-A581-68B758CD21CA}"/>
                </a:ext>
              </a:extLst>
            </p:cNvPr>
            <p:cNvSpPr txBox="1"/>
            <p:nvPr/>
          </p:nvSpPr>
          <p:spPr>
            <a:xfrm>
              <a:off x="10637974" y="870721"/>
              <a:ext cx="88663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Input1(0)</a:t>
              </a:r>
              <a:endParaRPr lang="fa-IR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ABD65225-A1B1-42D6-BD3F-A7C7587B61E1}"/>
                </a:ext>
              </a:extLst>
            </p:cNvPr>
            <p:cNvSpPr txBox="1"/>
            <p:nvPr/>
          </p:nvSpPr>
          <p:spPr>
            <a:xfrm>
              <a:off x="9701330" y="1838390"/>
              <a:ext cx="790486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 err="1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rigRST</a:t>
              </a:r>
              <a:endParaRPr lang="fa-IR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ED118EB-71F0-4BB3-9A25-69591C5F2F92}"/>
                </a:ext>
              </a:extLst>
            </p:cNvPr>
            <p:cNvSpPr txBox="1"/>
            <p:nvPr/>
          </p:nvSpPr>
          <p:spPr>
            <a:xfrm>
              <a:off x="9594355" y="2066261"/>
              <a:ext cx="86166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 err="1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rigLD</a:t>
              </a:r>
              <a:r>
                <a:rPr lang="en-CA" sz="14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(0)</a:t>
              </a:r>
              <a:endParaRPr lang="fa-IR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61C6152-6252-45A3-B87F-6A95B6C8F5C3}"/>
                </a:ext>
              </a:extLst>
            </p:cNvPr>
            <p:cNvSpPr txBox="1"/>
            <p:nvPr/>
          </p:nvSpPr>
          <p:spPr>
            <a:xfrm>
              <a:off x="8875669" y="3052086"/>
              <a:ext cx="86617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Sin(0)(0)</a:t>
              </a:r>
              <a:endParaRPr lang="fa-IR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734873D2-C9E2-47BA-98C1-98F2A643DE61}"/>
              </a:ext>
            </a:extLst>
          </p:cNvPr>
          <p:cNvGrpSpPr/>
          <p:nvPr/>
        </p:nvGrpSpPr>
        <p:grpSpPr>
          <a:xfrm>
            <a:off x="2777165" y="3562748"/>
            <a:ext cx="7519246" cy="3030537"/>
            <a:chOff x="3981125" y="3341766"/>
            <a:chExt cx="7519246" cy="3030537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582684A-88D6-45AA-AF7A-2DF58A5C8C5A}"/>
                </a:ext>
              </a:extLst>
            </p:cNvPr>
            <p:cNvSpPr/>
            <p:nvPr/>
          </p:nvSpPr>
          <p:spPr>
            <a:xfrm>
              <a:off x="4072183" y="3930084"/>
              <a:ext cx="5307850" cy="37592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2000" dirty="0">
                  <a:latin typeface="Times New Roman" panose="02020603050405020304" pitchFamily="18" charset="0"/>
                </a:rPr>
                <a:t>N Bit Multiplier Row</a:t>
              </a:r>
              <a:endParaRPr lang="fa-IR" sz="2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767DDA8-3788-44D1-90FA-CB058EFEEB20}"/>
                </a:ext>
              </a:extLst>
            </p:cNvPr>
            <p:cNvSpPr/>
            <p:nvPr/>
          </p:nvSpPr>
          <p:spPr>
            <a:xfrm>
              <a:off x="4072183" y="4978598"/>
              <a:ext cx="5307850" cy="602454"/>
            </a:xfrm>
            <a:prstGeom prst="rect">
              <a:avLst/>
            </a:prstGeom>
            <a:solidFill>
              <a:srgbClr val="CC00C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2000" dirty="0">
                  <a:latin typeface="Times New Roman" panose="02020603050405020304" pitchFamily="18" charset="0"/>
                </a:rPr>
                <a:t>N Bit </a:t>
              </a:r>
              <a:r>
                <a:rPr lang="en-CA" sz="2000" dirty="0" err="1">
                  <a:latin typeface="Times New Roman" panose="02020603050405020304" pitchFamily="18" charset="0"/>
                </a:rPr>
                <a:t>Rigester</a:t>
              </a:r>
              <a:endParaRPr lang="fa-IR" sz="2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DD14B61-7276-4973-BC8C-B97997A24DC2}"/>
                </a:ext>
              </a:extLst>
            </p:cNvPr>
            <p:cNvSpPr txBox="1"/>
            <p:nvPr/>
          </p:nvSpPr>
          <p:spPr>
            <a:xfrm>
              <a:off x="7804800" y="3654980"/>
              <a:ext cx="550459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(0)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4C2013E-3972-49A2-B488-486D1DCB20AE}"/>
                </a:ext>
              </a:extLst>
            </p:cNvPr>
            <p:cNvSpPr txBox="1"/>
            <p:nvPr/>
          </p:nvSpPr>
          <p:spPr>
            <a:xfrm>
              <a:off x="8301610" y="3654980"/>
              <a:ext cx="5215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Sin(0)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F093C47-913E-46F2-95C9-E445775C443E}"/>
                </a:ext>
              </a:extLst>
            </p:cNvPr>
            <p:cNvSpPr txBox="1"/>
            <p:nvPr/>
          </p:nvSpPr>
          <p:spPr>
            <a:xfrm>
              <a:off x="8769548" y="3654980"/>
              <a:ext cx="610485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Input(0)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5732679-B330-4611-B45D-18DB096B331B}"/>
                </a:ext>
              </a:extLst>
            </p:cNvPr>
            <p:cNvSpPr txBox="1"/>
            <p:nvPr/>
          </p:nvSpPr>
          <p:spPr>
            <a:xfrm>
              <a:off x="6546277" y="3654980"/>
              <a:ext cx="669848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Sin(N-2)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172ABFE-8ECA-4E2B-98AE-44DF2BC76E2E}"/>
                </a:ext>
              </a:extLst>
            </p:cNvPr>
            <p:cNvSpPr txBox="1"/>
            <p:nvPr/>
          </p:nvSpPr>
          <p:spPr>
            <a:xfrm>
              <a:off x="7080268" y="3654980"/>
              <a:ext cx="740589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Input(N-2)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53C1CA2-0B41-40AF-82A3-626CA02410B7}"/>
                </a:ext>
              </a:extLst>
            </p:cNvPr>
            <p:cNvSpPr txBox="1"/>
            <p:nvPr/>
          </p:nvSpPr>
          <p:spPr>
            <a:xfrm>
              <a:off x="3981125" y="3654980"/>
              <a:ext cx="73897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(N - 1)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761483D-D972-4589-9560-C38E5F418DBA}"/>
                </a:ext>
              </a:extLst>
            </p:cNvPr>
            <p:cNvSpPr txBox="1"/>
            <p:nvPr/>
          </p:nvSpPr>
          <p:spPr>
            <a:xfrm>
              <a:off x="4666446" y="3654980"/>
              <a:ext cx="73897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Sin(N - 1)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1A05227-32AB-4967-84D4-EC63AABCF9A7}"/>
                </a:ext>
              </a:extLst>
            </p:cNvPr>
            <p:cNvSpPr txBox="1"/>
            <p:nvPr/>
          </p:nvSpPr>
          <p:spPr>
            <a:xfrm>
              <a:off x="5351767" y="3654980"/>
              <a:ext cx="825052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Input(N - 1)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2182D63-F162-4785-B75A-3DF6634CC409}"/>
                </a:ext>
              </a:extLst>
            </p:cNvPr>
            <p:cNvSpPr/>
            <p:nvPr/>
          </p:nvSpPr>
          <p:spPr>
            <a:xfrm>
              <a:off x="6123170" y="3732289"/>
              <a:ext cx="215632" cy="916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1878AFD-9B37-41C8-83EF-B7093B9E8AB5}"/>
                </a:ext>
              </a:extLst>
            </p:cNvPr>
            <p:cNvCxnSpPr>
              <a:cxnSpLocks/>
            </p:cNvCxnSpPr>
            <p:nvPr/>
          </p:nvCxnSpPr>
          <p:spPr>
            <a:xfrm>
              <a:off x="9305357" y="3653710"/>
              <a:ext cx="0" cy="2751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47F0331-ADA0-4E85-887F-F2D1BBB1A603}"/>
                </a:ext>
              </a:extLst>
            </p:cNvPr>
            <p:cNvCxnSpPr>
              <a:cxnSpLocks/>
            </p:cNvCxnSpPr>
            <p:nvPr/>
          </p:nvCxnSpPr>
          <p:spPr>
            <a:xfrm>
              <a:off x="8736397" y="3653710"/>
              <a:ext cx="0" cy="2751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64159-E344-497A-A112-7F8BC56633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6817" y="3421880"/>
              <a:ext cx="8983" cy="506934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7523F20-82E9-4DB7-8808-094B9B9794DA}"/>
                </a:ext>
              </a:extLst>
            </p:cNvPr>
            <p:cNvCxnSpPr>
              <a:cxnSpLocks/>
            </p:cNvCxnSpPr>
            <p:nvPr/>
          </p:nvCxnSpPr>
          <p:spPr>
            <a:xfrm>
              <a:off x="7738685" y="3653710"/>
              <a:ext cx="0" cy="2751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9DC67E7-2138-4C10-A96C-D29CCA8917BC}"/>
                </a:ext>
              </a:extLst>
            </p:cNvPr>
            <p:cNvCxnSpPr>
              <a:cxnSpLocks/>
            </p:cNvCxnSpPr>
            <p:nvPr/>
          </p:nvCxnSpPr>
          <p:spPr>
            <a:xfrm>
              <a:off x="7131117" y="3653710"/>
              <a:ext cx="0" cy="2751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9617B02-83E4-4117-A556-D91753616C4B}"/>
                </a:ext>
              </a:extLst>
            </p:cNvPr>
            <p:cNvCxnSpPr>
              <a:cxnSpLocks/>
            </p:cNvCxnSpPr>
            <p:nvPr/>
          </p:nvCxnSpPr>
          <p:spPr>
            <a:xfrm>
              <a:off x="6585017" y="3653710"/>
              <a:ext cx="0" cy="275104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5A73ECA-C2B0-47E8-83DB-E3545F43C998}"/>
                </a:ext>
              </a:extLst>
            </p:cNvPr>
            <p:cNvCxnSpPr>
              <a:cxnSpLocks/>
            </p:cNvCxnSpPr>
            <p:nvPr/>
          </p:nvCxnSpPr>
          <p:spPr>
            <a:xfrm>
              <a:off x="6084637" y="3653710"/>
              <a:ext cx="0" cy="2751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54DC219-F70E-4D13-89B5-7B8C703967A9}"/>
                </a:ext>
              </a:extLst>
            </p:cNvPr>
            <p:cNvCxnSpPr>
              <a:cxnSpLocks/>
            </p:cNvCxnSpPr>
            <p:nvPr/>
          </p:nvCxnSpPr>
          <p:spPr>
            <a:xfrm>
              <a:off x="5297237" y="3653710"/>
              <a:ext cx="0" cy="2751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2E6EEE3-A039-4534-8C27-033FBFCBBBBA}"/>
                </a:ext>
              </a:extLst>
            </p:cNvPr>
            <p:cNvCxnSpPr>
              <a:cxnSpLocks/>
            </p:cNvCxnSpPr>
            <p:nvPr/>
          </p:nvCxnSpPr>
          <p:spPr>
            <a:xfrm>
              <a:off x="4654617" y="3653710"/>
              <a:ext cx="0" cy="275104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5A2B9A5-1BC4-47D6-8BA6-F38A390548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85367" y="4118044"/>
              <a:ext cx="1546067" cy="8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1625E63-8BE1-40AE-9742-DBB022407839}"/>
                </a:ext>
              </a:extLst>
            </p:cNvPr>
            <p:cNvSpPr txBox="1"/>
            <p:nvPr/>
          </p:nvSpPr>
          <p:spPr>
            <a:xfrm>
              <a:off x="9388323" y="3916426"/>
              <a:ext cx="274763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A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77A6C0E-6076-4091-BC71-FA31AEC15C34}"/>
                </a:ext>
              </a:extLst>
            </p:cNvPr>
            <p:cNvSpPr txBox="1"/>
            <p:nvPr/>
          </p:nvSpPr>
          <p:spPr>
            <a:xfrm>
              <a:off x="7981336" y="4309810"/>
              <a:ext cx="599309" cy="2539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(0)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FD6ABDE-DB6A-483A-97B3-5A49ADF12121}"/>
                </a:ext>
              </a:extLst>
            </p:cNvPr>
            <p:cNvSpPr txBox="1"/>
            <p:nvPr/>
          </p:nvSpPr>
          <p:spPr>
            <a:xfrm>
              <a:off x="8721922" y="4312299"/>
              <a:ext cx="599308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Sout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(0)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64F8A3C-5D3D-468F-B0E5-8CC9A7A1DAC1}"/>
                </a:ext>
              </a:extLst>
            </p:cNvPr>
            <p:cNvSpPr txBox="1"/>
            <p:nvPr/>
          </p:nvSpPr>
          <p:spPr>
            <a:xfrm>
              <a:off x="6410638" y="4309810"/>
              <a:ext cx="592920" cy="2539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5668A95-9A9E-4F7A-9DA8-74409C63BBC3}"/>
                </a:ext>
              </a:extLst>
            </p:cNvPr>
            <p:cNvSpPr txBox="1"/>
            <p:nvPr/>
          </p:nvSpPr>
          <p:spPr>
            <a:xfrm>
              <a:off x="7195987" y="4309810"/>
              <a:ext cx="592920" cy="2539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Sout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A3C6458-5890-4BB9-BAB4-C57F0104B6F7}"/>
                </a:ext>
              </a:extLst>
            </p:cNvPr>
            <p:cNvSpPr txBox="1"/>
            <p:nvPr/>
          </p:nvSpPr>
          <p:spPr>
            <a:xfrm>
              <a:off x="4072183" y="4309810"/>
              <a:ext cx="886644" cy="2539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(N - 1)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F950D0F-3A5C-4146-BCB6-E50C64AAD6E4}"/>
                </a:ext>
              </a:extLst>
            </p:cNvPr>
            <p:cNvSpPr txBox="1"/>
            <p:nvPr/>
          </p:nvSpPr>
          <p:spPr>
            <a:xfrm>
              <a:off x="5151256" y="4309810"/>
              <a:ext cx="776547" cy="2539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Sout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(N - 1)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903133B-D110-41F5-A5C0-13C765818CA1}"/>
                </a:ext>
              </a:extLst>
            </p:cNvPr>
            <p:cNvSpPr/>
            <p:nvPr/>
          </p:nvSpPr>
          <p:spPr>
            <a:xfrm>
              <a:off x="6120232" y="4313855"/>
              <a:ext cx="97977" cy="2458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…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77A0C01-1501-4486-A71B-878C87C5A7DC}"/>
                </a:ext>
              </a:extLst>
            </p:cNvPr>
            <p:cNvSpPr/>
            <p:nvPr/>
          </p:nvSpPr>
          <p:spPr>
            <a:xfrm>
              <a:off x="7816213" y="3649978"/>
              <a:ext cx="56771" cy="2270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…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70DC8BB-CF54-4CAA-B099-179DBB08FF48}"/>
                </a:ext>
              </a:extLst>
            </p:cNvPr>
            <p:cNvSpPr txBox="1"/>
            <p:nvPr/>
          </p:nvSpPr>
          <p:spPr>
            <a:xfrm>
              <a:off x="8702872" y="4725203"/>
              <a:ext cx="618776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Input(0)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28B2940-CDAD-4936-B568-FFD386BA873A}"/>
                </a:ext>
              </a:extLst>
            </p:cNvPr>
            <p:cNvSpPr txBox="1"/>
            <p:nvPr/>
          </p:nvSpPr>
          <p:spPr>
            <a:xfrm>
              <a:off x="7951788" y="4724757"/>
              <a:ext cx="624148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D7A2EA6-37E8-4BB6-A50F-E766C70CD791}"/>
                </a:ext>
              </a:extLst>
            </p:cNvPr>
            <p:cNvSpPr txBox="1"/>
            <p:nvPr/>
          </p:nvSpPr>
          <p:spPr>
            <a:xfrm>
              <a:off x="9246405" y="5156750"/>
              <a:ext cx="487801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Lod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2F2F280-898D-4C64-B19C-3240AB4DB3A3}"/>
                </a:ext>
              </a:extLst>
            </p:cNvPr>
            <p:cNvSpPr txBox="1"/>
            <p:nvPr/>
          </p:nvSpPr>
          <p:spPr>
            <a:xfrm>
              <a:off x="9388323" y="4938696"/>
              <a:ext cx="487801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rst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EFF5028F-449F-466C-89DC-831B954EF411}"/>
                </a:ext>
              </a:extLst>
            </p:cNvPr>
            <p:cNvSpPr txBox="1"/>
            <p:nvPr/>
          </p:nvSpPr>
          <p:spPr>
            <a:xfrm>
              <a:off x="4058314" y="4728591"/>
              <a:ext cx="900513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Input(2N - 1)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6FFFA66-0B35-4384-A2A5-E55D8B7255A8}"/>
                </a:ext>
              </a:extLst>
            </p:cNvPr>
            <p:cNvSpPr/>
            <p:nvPr/>
          </p:nvSpPr>
          <p:spPr>
            <a:xfrm>
              <a:off x="6084637" y="4698542"/>
              <a:ext cx="189935" cy="3019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…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B06BED2-0AAF-4389-BEE5-28A62C47D9CC}"/>
                </a:ext>
              </a:extLst>
            </p:cNvPr>
            <p:cNvSpPr txBox="1"/>
            <p:nvPr/>
          </p:nvSpPr>
          <p:spPr>
            <a:xfrm>
              <a:off x="9388323" y="5363069"/>
              <a:ext cx="487801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clk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D6CB4FD-A3B9-47E7-8843-98FD823FAFC3}"/>
                </a:ext>
              </a:extLst>
            </p:cNvPr>
            <p:cNvCxnSpPr>
              <a:cxnSpLocks/>
            </p:cNvCxnSpPr>
            <p:nvPr/>
          </p:nvCxnSpPr>
          <p:spPr>
            <a:xfrm>
              <a:off x="9305357" y="4313658"/>
              <a:ext cx="0" cy="6649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9E92408-DD6E-452B-ABB0-B4EFE8C32881}"/>
                </a:ext>
              </a:extLst>
            </p:cNvPr>
            <p:cNvCxnSpPr>
              <a:cxnSpLocks/>
            </p:cNvCxnSpPr>
            <p:nvPr/>
          </p:nvCxnSpPr>
          <p:spPr>
            <a:xfrm>
              <a:off x="8560911" y="4308389"/>
              <a:ext cx="0" cy="6649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1F6C48E-7FAD-4F4C-8747-52BD673242C1}"/>
                </a:ext>
              </a:extLst>
            </p:cNvPr>
            <p:cNvCxnSpPr>
              <a:cxnSpLocks/>
            </p:cNvCxnSpPr>
            <p:nvPr/>
          </p:nvCxnSpPr>
          <p:spPr>
            <a:xfrm>
              <a:off x="7770336" y="4308389"/>
              <a:ext cx="0" cy="6649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57546B3-4A03-4001-BEC1-8C0AB3C3C4D6}"/>
                </a:ext>
              </a:extLst>
            </p:cNvPr>
            <p:cNvCxnSpPr>
              <a:cxnSpLocks/>
            </p:cNvCxnSpPr>
            <p:nvPr/>
          </p:nvCxnSpPr>
          <p:spPr>
            <a:xfrm>
              <a:off x="6985476" y="4307909"/>
              <a:ext cx="0" cy="6649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ED742FC-2860-4937-B674-AF2EB9F47C63}"/>
                </a:ext>
              </a:extLst>
            </p:cNvPr>
            <p:cNvCxnSpPr>
              <a:cxnSpLocks/>
            </p:cNvCxnSpPr>
            <p:nvPr/>
          </p:nvCxnSpPr>
          <p:spPr>
            <a:xfrm>
              <a:off x="5909151" y="4313658"/>
              <a:ext cx="0" cy="6649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EE7A2B2-6462-4DB4-AE83-E7C18D529EEE}"/>
                </a:ext>
              </a:extLst>
            </p:cNvPr>
            <p:cNvCxnSpPr>
              <a:cxnSpLocks/>
            </p:cNvCxnSpPr>
            <p:nvPr/>
          </p:nvCxnSpPr>
          <p:spPr>
            <a:xfrm>
              <a:off x="4937872" y="4313658"/>
              <a:ext cx="0" cy="6649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527316D-BD15-421B-829C-BB08C715AB53}"/>
                </a:ext>
              </a:extLst>
            </p:cNvPr>
            <p:cNvSpPr txBox="1"/>
            <p:nvPr/>
          </p:nvSpPr>
          <p:spPr>
            <a:xfrm>
              <a:off x="5028594" y="4728591"/>
              <a:ext cx="900513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Input(2N - 2)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CE332EF-8061-43E5-AD86-9B3C965FE825}"/>
                </a:ext>
              </a:extLst>
            </p:cNvPr>
            <p:cNvSpPr txBox="1"/>
            <p:nvPr/>
          </p:nvSpPr>
          <p:spPr>
            <a:xfrm>
              <a:off x="7166928" y="4724757"/>
              <a:ext cx="624148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Input(2)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BE574F1-B4CA-4D0E-949B-4AF6DADF338D}"/>
                </a:ext>
              </a:extLst>
            </p:cNvPr>
            <p:cNvSpPr txBox="1"/>
            <p:nvPr/>
          </p:nvSpPr>
          <p:spPr>
            <a:xfrm>
              <a:off x="6382114" y="4728567"/>
              <a:ext cx="624148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Input(3)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975E17A-B8C1-4771-9E24-73494E7002B1}"/>
                </a:ext>
              </a:extLst>
            </p:cNvPr>
            <p:cNvCxnSpPr>
              <a:cxnSpLocks/>
            </p:cNvCxnSpPr>
            <p:nvPr/>
          </p:nvCxnSpPr>
          <p:spPr>
            <a:xfrm>
              <a:off x="9384097" y="5121830"/>
              <a:ext cx="102740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FAB3B733-A623-4250-A1E7-060BFF2B26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85367" y="5328149"/>
              <a:ext cx="898202" cy="70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FF4A50F-F918-46FC-B72B-73FF048635A8}"/>
                </a:ext>
              </a:extLst>
            </p:cNvPr>
            <p:cNvCxnSpPr>
              <a:cxnSpLocks/>
            </p:cNvCxnSpPr>
            <p:nvPr/>
          </p:nvCxnSpPr>
          <p:spPr>
            <a:xfrm>
              <a:off x="9385367" y="5548550"/>
              <a:ext cx="11393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06F06CB-EDCA-40C9-9407-857F967310F0}"/>
                </a:ext>
              </a:extLst>
            </p:cNvPr>
            <p:cNvCxnSpPr>
              <a:cxnSpLocks/>
            </p:cNvCxnSpPr>
            <p:nvPr/>
          </p:nvCxnSpPr>
          <p:spPr>
            <a:xfrm>
              <a:off x="9341285" y="5585554"/>
              <a:ext cx="0" cy="4789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D300537-CD64-4A03-BDFC-11419D35088E}"/>
                </a:ext>
              </a:extLst>
            </p:cNvPr>
            <p:cNvCxnSpPr>
              <a:cxnSpLocks/>
            </p:cNvCxnSpPr>
            <p:nvPr/>
          </p:nvCxnSpPr>
          <p:spPr>
            <a:xfrm>
              <a:off x="8534008" y="5585554"/>
              <a:ext cx="0" cy="4789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03B87D0-20A7-4328-9481-F8C0B821C98A}"/>
                </a:ext>
              </a:extLst>
            </p:cNvPr>
            <p:cNvCxnSpPr>
              <a:cxnSpLocks/>
            </p:cNvCxnSpPr>
            <p:nvPr/>
          </p:nvCxnSpPr>
          <p:spPr>
            <a:xfrm>
              <a:off x="5052811" y="5585554"/>
              <a:ext cx="0" cy="4789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172ED54-CD8C-40C7-94AE-65BB60699E0A}"/>
                </a:ext>
              </a:extLst>
            </p:cNvPr>
            <p:cNvSpPr txBox="1"/>
            <p:nvPr/>
          </p:nvSpPr>
          <p:spPr>
            <a:xfrm>
              <a:off x="8604725" y="5590197"/>
              <a:ext cx="717421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Output(0)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466E006-434C-4CA3-8CFB-303A903F9245}"/>
                </a:ext>
              </a:extLst>
            </p:cNvPr>
            <p:cNvSpPr txBox="1"/>
            <p:nvPr/>
          </p:nvSpPr>
          <p:spPr>
            <a:xfrm>
              <a:off x="7617115" y="5590197"/>
              <a:ext cx="752531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Output(1)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118742D-4306-4A74-95EE-671B0E10FFB7}"/>
                </a:ext>
              </a:extLst>
            </p:cNvPr>
            <p:cNvSpPr txBox="1"/>
            <p:nvPr/>
          </p:nvSpPr>
          <p:spPr>
            <a:xfrm>
              <a:off x="3981125" y="5602933"/>
              <a:ext cx="100482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Output(2N - 1)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3F68AF1-2AB5-4716-B5BA-02E3CEEF9419}"/>
                </a:ext>
              </a:extLst>
            </p:cNvPr>
            <p:cNvSpPr/>
            <p:nvPr/>
          </p:nvSpPr>
          <p:spPr>
            <a:xfrm>
              <a:off x="5966573" y="5523087"/>
              <a:ext cx="1113892" cy="3019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…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A0CA4F5D-733D-4934-AC06-121A8A8475A1}"/>
                </a:ext>
              </a:extLst>
            </p:cNvPr>
            <p:cNvSpPr txBox="1"/>
            <p:nvPr/>
          </p:nvSpPr>
          <p:spPr>
            <a:xfrm>
              <a:off x="10613732" y="3871516"/>
              <a:ext cx="88663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Input1(1</a:t>
              </a:r>
              <a:r>
                <a:rPr lang="en-CA" sz="1400" dirty="0">
                  <a:solidFill>
                    <a:schemeClr val="accent4"/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)</a:t>
              </a:r>
              <a:endParaRPr lang="fa-IR" sz="1400" dirty="0">
                <a:solidFill>
                  <a:schemeClr val="accent4"/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43A12E94-C566-42DB-9778-86FDC8DCB9A1}"/>
                </a:ext>
              </a:extLst>
            </p:cNvPr>
            <p:cNvSpPr txBox="1"/>
            <p:nvPr/>
          </p:nvSpPr>
          <p:spPr>
            <a:xfrm>
              <a:off x="9565451" y="5084887"/>
              <a:ext cx="83258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 err="1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rigLD</a:t>
              </a:r>
              <a:r>
                <a:rPr lang="en-CA" sz="14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(1)</a:t>
              </a:r>
              <a:endParaRPr lang="fa-IR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38B8913A-1EE2-4092-AE3C-B579EF1CFB09}"/>
                </a:ext>
              </a:extLst>
            </p:cNvPr>
            <p:cNvSpPr txBox="1"/>
            <p:nvPr/>
          </p:nvSpPr>
          <p:spPr>
            <a:xfrm>
              <a:off x="8873259" y="3341766"/>
              <a:ext cx="86617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Input2(0)</a:t>
              </a:r>
              <a:endParaRPr lang="fa-IR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D6303A5A-CF6D-4E0C-81FE-879556D313B3}"/>
                </a:ext>
              </a:extLst>
            </p:cNvPr>
            <p:cNvSpPr txBox="1"/>
            <p:nvPr/>
          </p:nvSpPr>
          <p:spPr>
            <a:xfrm>
              <a:off x="7203571" y="3341766"/>
              <a:ext cx="110565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Input2(N-2)</a:t>
              </a:r>
              <a:endParaRPr lang="fa-IR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E76D59B-EB35-46B7-81A0-3A8DF063F732}"/>
                </a:ext>
              </a:extLst>
            </p:cNvPr>
            <p:cNvSpPr txBox="1"/>
            <p:nvPr/>
          </p:nvSpPr>
          <p:spPr>
            <a:xfrm>
              <a:off x="5559630" y="3341766"/>
              <a:ext cx="1111251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Input2(N-1)</a:t>
              </a:r>
              <a:endParaRPr lang="fa-IR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73BB055A-EA26-4EA1-9FA8-BF44806C1806}"/>
                </a:ext>
              </a:extLst>
            </p:cNvPr>
            <p:cNvSpPr txBox="1"/>
            <p:nvPr/>
          </p:nvSpPr>
          <p:spPr>
            <a:xfrm>
              <a:off x="8915175" y="6064526"/>
              <a:ext cx="86617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Sin(1)(0)</a:t>
              </a:r>
              <a:endParaRPr lang="fa-IR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870D610D-7315-47A4-9BA2-29BB0AD8A017}"/>
                </a:ext>
              </a:extLst>
            </p:cNvPr>
            <p:cNvSpPr txBox="1"/>
            <p:nvPr/>
          </p:nvSpPr>
          <p:spPr>
            <a:xfrm>
              <a:off x="5094819" y="3418578"/>
              <a:ext cx="4723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‘0’</a:t>
              </a:r>
              <a:endParaRPr lang="fa-IR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6F2FE67-3CF2-491A-9F4D-04186E933A1F}"/>
                </a:ext>
              </a:extLst>
            </p:cNvPr>
            <p:cNvSpPr txBox="1"/>
            <p:nvPr/>
          </p:nvSpPr>
          <p:spPr>
            <a:xfrm>
              <a:off x="6009313" y="3631359"/>
              <a:ext cx="663609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(N-2)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B2231723-3927-4C16-A23D-BD4F637BA9A0}"/>
              </a:ext>
            </a:extLst>
          </p:cNvPr>
          <p:cNvSpPr txBox="1"/>
          <p:nvPr/>
        </p:nvSpPr>
        <p:spPr>
          <a:xfrm rot="5400000">
            <a:off x="9464657" y="4806407"/>
            <a:ext cx="45680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…</a:t>
            </a:r>
            <a:endParaRPr lang="fa-IR" sz="24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AC8424AC-E884-4B24-8310-DC51DE0EF379}"/>
              </a:ext>
            </a:extLst>
          </p:cNvPr>
          <p:cNvSpPr/>
          <p:nvPr/>
        </p:nvSpPr>
        <p:spPr>
          <a:xfrm>
            <a:off x="2709608" y="6285508"/>
            <a:ext cx="5100331" cy="1103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E45306F4-FC25-4335-AFC0-7611AABF1849}"/>
              </a:ext>
            </a:extLst>
          </p:cNvPr>
          <p:cNvSpPr txBox="1"/>
          <p:nvPr/>
        </p:nvSpPr>
        <p:spPr>
          <a:xfrm rot="5400000">
            <a:off x="5193983" y="6627975"/>
            <a:ext cx="61830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dirty="0"/>
              <a:t>…</a:t>
            </a:r>
            <a:endParaRPr lang="fa-IR" dirty="0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0DE57182-D0D6-4F62-B392-41F54662E374}"/>
              </a:ext>
            </a:extLst>
          </p:cNvPr>
          <p:cNvCxnSpPr/>
          <p:nvPr/>
        </p:nvCxnSpPr>
        <p:spPr>
          <a:xfrm flipV="1">
            <a:off x="9320749" y="2754606"/>
            <a:ext cx="0" cy="4447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Oval 263">
            <a:extLst>
              <a:ext uri="{FF2B5EF4-FFF2-40B4-BE49-F238E27FC236}">
                <a16:creationId xmlns:a16="http://schemas.microsoft.com/office/drawing/2014/main" id="{24CAFDF1-E98E-48C9-B473-F100F527493B}"/>
              </a:ext>
            </a:extLst>
          </p:cNvPr>
          <p:cNvSpPr/>
          <p:nvPr/>
        </p:nvSpPr>
        <p:spPr>
          <a:xfrm>
            <a:off x="9264593" y="5711286"/>
            <a:ext cx="93107" cy="996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F650B03B-C278-41CD-86E8-C570386D3B24}"/>
              </a:ext>
            </a:extLst>
          </p:cNvPr>
          <p:cNvCxnSpPr>
            <a:cxnSpLocks/>
          </p:cNvCxnSpPr>
          <p:nvPr/>
        </p:nvCxnSpPr>
        <p:spPr>
          <a:xfrm>
            <a:off x="9207545" y="2327886"/>
            <a:ext cx="0" cy="48628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Oval 269">
            <a:extLst>
              <a:ext uri="{FF2B5EF4-FFF2-40B4-BE49-F238E27FC236}">
                <a16:creationId xmlns:a16="http://schemas.microsoft.com/office/drawing/2014/main" id="{8080D4C5-5DD8-49F3-9211-B6B8871C3277}"/>
              </a:ext>
            </a:extLst>
          </p:cNvPr>
          <p:cNvSpPr/>
          <p:nvPr/>
        </p:nvSpPr>
        <p:spPr>
          <a:xfrm>
            <a:off x="9148345" y="5294634"/>
            <a:ext cx="93107" cy="996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B275D464-27B2-4136-8921-7F86C22AD93D}"/>
              </a:ext>
            </a:extLst>
          </p:cNvPr>
          <p:cNvCxnSpPr/>
          <p:nvPr/>
        </p:nvCxnSpPr>
        <p:spPr>
          <a:xfrm>
            <a:off x="9130057" y="2529816"/>
            <a:ext cx="0" cy="46494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FDFA827F-CCBB-461D-81A5-75BD0EA294F1}"/>
              </a:ext>
            </a:extLst>
          </p:cNvPr>
          <p:cNvCxnSpPr>
            <a:cxnSpLocks/>
          </p:cNvCxnSpPr>
          <p:nvPr/>
        </p:nvCxnSpPr>
        <p:spPr>
          <a:xfrm>
            <a:off x="9060282" y="5549131"/>
            <a:ext cx="0" cy="1652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987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tangle 226">
            <a:extLst>
              <a:ext uri="{FF2B5EF4-FFF2-40B4-BE49-F238E27FC236}">
                <a16:creationId xmlns:a16="http://schemas.microsoft.com/office/drawing/2014/main" id="{8F6C5EEB-9AD3-4B70-9CB2-A9946BE4692F}"/>
              </a:ext>
            </a:extLst>
          </p:cNvPr>
          <p:cNvSpPr/>
          <p:nvPr/>
        </p:nvSpPr>
        <p:spPr>
          <a:xfrm>
            <a:off x="139337" y="-121914"/>
            <a:ext cx="9483556" cy="6660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16F84A-6702-48ED-BE90-3799DB021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2893" y="6643"/>
            <a:ext cx="2575708" cy="1325563"/>
          </a:xfrm>
        </p:spPr>
        <p:txBody>
          <a:bodyPr/>
          <a:lstStyle/>
          <a:p>
            <a:pPr algn="ctr" rtl="0"/>
            <a:r>
              <a:rPr lang="en-CA" dirty="0"/>
              <a:t>Multiplier</a:t>
            </a:r>
            <a:endParaRPr lang="fa-I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31C58F-45C8-45F5-B3BF-B6BB838AF8B2}"/>
              </a:ext>
            </a:extLst>
          </p:cNvPr>
          <p:cNvSpPr/>
          <p:nvPr/>
        </p:nvSpPr>
        <p:spPr>
          <a:xfrm>
            <a:off x="609739" y="790502"/>
            <a:ext cx="5307850" cy="602454"/>
          </a:xfrm>
          <a:prstGeom prst="rect">
            <a:avLst/>
          </a:prstGeom>
          <a:solidFill>
            <a:srgbClr val="CC00CC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CA" sz="2000" dirty="0">
                <a:latin typeface="Times New Roman" panose="02020603050405020304" pitchFamily="18" charset="0"/>
              </a:rPr>
              <a:t>N Bit </a:t>
            </a:r>
            <a:r>
              <a:rPr lang="en-CA" sz="2000" dirty="0" err="1">
                <a:latin typeface="Times New Roman" panose="02020603050405020304" pitchFamily="18" charset="0"/>
              </a:rPr>
              <a:t>Rigester</a:t>
            </a:r>
            <a:endParaRPr lang="fa-IR" sz="2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0A3499-9601-4613-9256-4A655644DA4E}"/>
              </a:ext>
            </a:extLst>
          </p:cNvPr>
          <p:cNvSpPr txBox="1"/>
          <p:nvPr/>
        </p:nvSpPr>
        <p:spPr>
          <a:xfrm>
            <a:off x="5240428" y="537107"/>
            <a:ext cx="61877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Input(0)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2F8397-2091-4EE0-8D4C-CAA8C67A6CAA}"/>
              </a:ext>
            </a:extLst>
          </p:cNvPr>
          <p:cNvSpPr txBox="1"/>
          <p:nvPr/>
        </p:nvSpPr>
        <p:spPr>
          <a:xfrm>
            <a:off x="4489344" y="536661"/>
            <a:ext cx="624148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Input(1)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4BB70D-9082-4C9C-BD56-E214BE4D8DB6}"/>
              </a:ext>
            </a:extLst>
          </p:cNvPr>
          <p:cNvSpPr txBox="1"/>
          <p:nvPr/>
        </p:nvSpPr>
        <p:spPr>
          <a:xfrm>
            <a:off x="5783961" y="968654"/>
            <a:ext cx="48780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Lod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81DD41-2F4F-41D6-BE63-C0314601818D}"/>
              </a:ext>
            </a:extLst>
          </p:cNvPr>
          <p:cNvSpPr txBox="1"/>
          <p:nvPr/>
        </p:nvSpPr>
        <p:spPr>
          <a:xfrm>
            <a:off x="5925879" y="750600"/>
            <a:ext cx="48780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rst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20FE36-FC9D-43DE-A92C-BF5876F5A0A1}"/>
              </a:ext>
            </a:extLst>
          </p:cNvPr>
          <p:cNvSpPr txBox="1"/>
          <p:nvPr/>
        </p:nvSpPr>
        <p:spPr>
          <a:xfrm>
            <a:off x="595870" y="540495"/>
            <a:ext cx="900513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Input(2N - 1)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C1F8D0-6582-4399-B454-A1D51A4C06D7}"/>
              </a:ext>
            </a:extLst>
          </p:cNvPr>
          <p:cNvSpPr/>
          <p:nvPr/>
        </p:nvSpPr>
        <p:spPr>
          <a:xfrm>
            <a:off x="2622193" y="510446"/>
            <a:ext cx="189935" cy="301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FED808-65E5-4229-91FD-F6C49362B698}"/>
              </a:ext>
            </a:extLst>
          </p:cNvPr>
          <p:cNvSpPr txBox="1"/>
          <p:nvPr/>
        </p:nvSpPr>
        <p:spPr>
          <a:xfrm>
            <a:off x="5925879" y="1174973"/>
            <a:ext cx="48780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clk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B2E3F8-3A90-4797-9A72-EF7299D7CF8B}"/>
              </a:ext>
            </a:extLst>
          </p:cNvPr>
          <p:cNvCxnSpPr>
            <a:cxnSpLocks/>
          </p:cNvCxnSpPr>
          <p:nvPr/>
        </p:nvCxnSpPr>
        <p:spPr>
          <a:xfrm>
            <a:off x="5836207" y="510446"/>
            <a:ext cx="6706" cy="280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116252E-F49A-445A-87A6-6B338801F545}"/>
              </a:ext>
            </a:extLst>
          </p:cNvPr>
          <p:cNvSpPr txBox="1"/>
          <p:nvPr/>
        </p:nvSpPr>
        <p:spPr>
          <a:xfrm>
            <a:off x="1566150" y="540495"/>
            <a:ext cx="900513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Input(2N - 2)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EA01D7-AC7C-45FB-973F-C2015F25739B}"/>
              </a:ext>
            </a:extLst>
          </p:cNvPr>
          <p:cNvSpPr txBox="1"/>
          <p:nvPr/>
        </p:nvSpPr>
        <p:spPr>
          <a:xfrm>
            <a:off x="3704484" y="536661"/>
            <a:ext cx="624148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Input(2)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7F8B81-964A-4721-A9D7-7C4BFE0274B2}"/>
              </a:ext>
            </a:extLst>
          </p:cNvPr>
          <p:cNvSpPr txBox="1"/>
          <p:nvPr/>
        </p:nvSpPr>
        <p:spPr>
          <a:xfrm>
            <a:off x="2919670" y="540471"/>
            <a:ext cx="624148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Input(3)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602FC3E-9D29-4A73-AA04-ACD8F45EED11}"/>
              </a:ext>
            </a:extLst>
          </p:cNvPr>
          <p:cNvCxnSpPr>
            <a:cxnSpLocks/>
          </p:cNvCxnSpPr>
          <p:nvPr/>
        </p:nvCxnSpPr>
        <p:spPr>
          <a:xfrm flipV="1">
            <a:off x="5917843" y="914846"/>
            <a:ext cx="2245717" cy="188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E2AD1F-9E77-4EC4-B37E-B6EF9FF54889}"/>
              </a:ext>
            </a:extLst>
          </p:cNvPr>
          <p:cNvCxnSpPr>
            <a:cxnSpLocks/>
          </p:cNvCxnSpPr>
          <p:nvPr/>
        </p:nvCxnSpPr>
        <p:spPr>
          <a:xfrm flipV="1">
            <a:off x="5915303" y="1119867"/>
            <a:ext cx="1764648" cy="272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A16F5A-E1B3-4A47-85D2-A897D587B10A}"/>
              </a:ext>
            </a:extLst>
          </p:cNvPr>
          <p:cNvCxnSpPr>
            <a:cxnSpLocks/>
          </p:cNvCxnSpPr>
          <p:nvPr/>
        </p:nvCxnSpPr>
        <p:spPr>
          <a:xfrm flipV="1">
            <a:off x="5917208" y="1324845"/>
            <a:ext cx="3501685" cy="35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C7D7211-0207-4EFA-BBE3-390B249D3C6E}"/>
              </a:ext>
            </a:extLst>
          </p:cNvPr>
          <p:cNvCxnSpPr>
            <a:cxnSpLocks/>
          </p:cNvCxnSpPr>
          <p:nvPr/>
        </p:nvCxnSpPr>
        <p:spPr>
          <a:xfrm>
            <a:off x="5895097" y="1387860"/>
            <a:ext cx="0" cy="478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45DD9D3-F0C9-4CB6-9FCE-FA09533B829B}"/>
              </a:ext>
            </a:extLst>
          </p:cNvPr>
          <p:cNvCxnSpPr>
            <a:cxnSpLocks/>
          </p:cNvCxnSpPr>
          <p:nvPr/>
        </p:nvCxnSpPr>
        <p:spPr>
          <a:xfrm>
            <a:off x="5323624" y="1394434"/>
            <a:ext cx="0" cy="9505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489AA3-AB52-42C9-B0E8-2BAC5699451B}"/>
              </a:ext>
            </a:extLst>
          </p:cNvPr>
          <p:cNvCxnSpPr>
            <a:cxnSpLocks/>
          </p:cNvCxnSpPr>
          <p:nvPr/>
        </p:nvCxnSpPr>
        <p:spPr>
          <a:xfrm>
            <a:off x="1414284" y="1394434"/>
            <a:ext cx="0" cy="95435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D5F96D7-CE78-4CFA-B108-79D95E4334EE}"/>
              </a:ext>
            </a:extLst>
          </p:cNvPr>
          <p:cNvSpPr txBox="1"/>
          <p:nvPr/>
        </p:nvSpPr>
        <p:spPr>
          <a:xfrm>
            <a:off x="5234737" y="1387514"/>
            <a:ext cx="71742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Output(0)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C4E1B3-F237-4A40-B48E-E14D448B5F1E}"/>
              </a:ext>
            </a:extLst>
          </p:cNvPr>
          <p:cNvSpPr txBox="1"/>
          <p:nvPr/>
        </p:nvSpPr>
        <p:spPr>
          <a:xfrm>
            <a:off x="4630248" y="1387514"/>
            <a:ext cx="75253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Output(1)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54E897-08A0-4680-9647-742F96731FA6}"/>
              </a:ext>
            </a:extLst>
          </p:cNvPr>
          <p:cNvSpPr txBox="1"/>
          <p:nvPr/>
        </p:nvSpPr>
        <p:spPr>
          <a:xfrm>
            <a:off x="467380" y="1387514"/>
            <a:ext cx="1004820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Output(2N - 1)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4CDCD1F-E863-4297-9A73-1DA73199E8F9}"/>
              </a:ext>
            </a:extLst>
          </p:cNvPr>
          <p:cNvSpPr/>
          <p:nvPr/>
        </p:nvSpPr>
        <p:spPr>
          <a:xfrm>
            <a:off x="4463371" y="1337585"/>
            <a:ext cx="232625" cy="301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…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D42F573-8451-4B7B-AB11-672E4DB3251D}"/>
              </a:ext>
            </a:extLst>
          </p:cNvPr>
          <p:cNvCxnSpPr>
            <a:cxnSpLocks/>
          </p:cNvCxnSpPr>
          <p:nvPr/>
        </p:nvCxnSpPr>
        <p:spPr>
          <a:xfrm>
            <a:off x="4447953" y="1394434"/>
            <a:ext cx="0" cy="9505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D02D607-250B-464C-9873-9A9B3BD7921B}"/>
              </a:ext>
            </a:extLst>
          </p:cNvPr>
          <p:cNvSpPr txBox="1"/>
          <p:nvPr/>
        </p:nvSpPr>
        <p:spPr>
          <a:xfrm>
            <a:off x="3609577" y="1387514"/>
            <a:ext cx="84927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Output(N-1)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20C8EE1-A901-40F0-AD26-40F45F110CB6}"/>
              </a:ext>
            </a:extLst>
          </p:cNvPr>
          <p:cNvCxnSpPr>
            <a:cxnSpLocks/>
          </p:cNvCxnSpPr>
          <p:nvPr/>
        </p:nvCxnSpPr>
        <p:spPr>
          <a:xfrm>
            <a:off x="2198761" y="1387393"/>
            <a:ext cx="0" cy="95497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BBACE4F-499E-48E3-88A6-491ED125D95B}"/>
              </a:ext>
            </a:extLst>
          </p:cNvPr>
          <p:cNvSpPr txBox="1"/>
          <p:nvPr/>
        </p:nvSpPr>
        <p:spPr>
          <a:xfrm>
            <a:off x="1245523" y="1387514"/>
            <a:ext cx="1004820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Output(2N-2)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E2A570E-B9C2-4E56-B002-63106D5CAA4D}"/>
              </a:ext>
            </a:extLst>
          </p:cNvPr>
          <p:cNvCxnSpPr>
            <a:cxnSpLocks/>
          </p:cNvCxnSpPr>
          <p:nvPr/>
        </p:nvCxnSpPr>
        <p:spPr>
          <a:xfrm>
            <a:off x="3056404" y="1387355"/>
            <a:ext cx="0" cy="96143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8E8FBFE-19E9-419D-8D6B-3205AF267409}"/>
              </a:ext>
            </a:extLst>
          </p:cNvPr>
          <p:cNvSpPr txBox="1"/>
          <p:nvPr/>
        </p:nvSpPr>
        <p:spPr>
          <a:xfrm>
            <a:off x="2385900" y="1387514"/>
            <a:ext cx="716990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Output(N)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5EDA4CA-C75B-43B7-809F-678711E5606F}"/>
              </a:ext>
            </a:extLst>
          </p:cNvPr>
          <p:cNvSpPr/>
          <p:nvPr/>
        </p:nvSpPr>
        <p:spPr>
          <a:xfrm>
            <a:off x="2229276" y="1311498"/>
            <a:ext cx="207448" cy="316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…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B6B4BB8-DA1C-48C6-BBC5-8F948523C45F}"/>
              </a:ext>
            </a:extLst>
          </p:cNvPr>
          <p:cNvSpPr/>
          <p:nvPr/>
        </p:nvSpPr>
        <p:spPr>
          <a:xfrm>
            <a:off x="631509" y="2344980"/>
            <a:ext cx="5307850" cy="602454"/>
          </a:xfrm>
          <a:prstGeom prst="rect">
            <a:avLst/>
          </a:prstGeom>
          <a:solidFill>
            <a:srgbClr val="00FFCC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N Bit Full Adder</a:t>
            </a:r>
            <a:endParaRPr lang="fa-IR" sz="2000" dirty="0">
              <a:solidFill>
                <a:schemeClr val="tx1"/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E8C6D29-DDC6-456E-9D37-6B666C39B0ED}"/>
              </a:ext>
            </a:extLst>
          </p:cNvPr>
          <p:cNvSpPr/>
          <p:nvPr/>
        </p:nvSpPr>
        <p:spPr>
          <a:xfrm>
            <a:off x="4485095" y="2005220"/>
            <a:ext cx="232625" cy="301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888E5E9-10A9-496D-981E-5AB829E1C800}"/>
              </a:ext>
            </a:extLst>
          </p:cNvPr>
          <p:cNvSpPr txBox="1"/>
          <p:nvPr/>
        </p:nvSpPr>
        <p:spPr>
          <a:xfrm>
            <a:off x="4626221" y="2096148"/>
            <a:ext cx="678888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Input1(0)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BA3EC7B-D9DB-47A5-A4F8-E85FC86F9ADF}"/>
              </a:ext>
            </a:extLst>
          </p:cNvPr>
          <p:cNvSpPr txBox="1"/>
          <p:nvPr/>
        </p:nvSpPr>
        <p:spPr>
          <a:xfrm>
            <a:off x="3671246" y="2096148"/>
            <a:ext cx="84927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Input1(N-2)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9D5AA54-1B96-4F76-9556-51A56905AEE8}"/>
              </a:ext>
            </a:extLst>
          </p:cNvPr>
          <p:cNvSpPr txBox="1"/>
          <p:nvPr/>
        </p:nvSpPr>
        <p:spPr>
          <a:xfrm>
            <a:off x="3003490" y="2096148"/>
            <a:ext cx="828729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Input1(N-1)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9DFCEA5-9824-4DB2-9ED4-7EE3422A2164}"/>
              </a:ext>
            </a:extLst>
          </p:cNvPr>
          <p:cNvCxnSpPr>
            <a:cxnSpLocks/>
          </p:cNvCxnSpPr>
          <p:nvPr/>
        </p:nvCxnSpPr>
        <p:spPr>
          <a:xfrm>
            <a:off x="3769773" y="1934505"/>
            <a:ext cx="0" cy="4065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8512695-5712-4F60-BCB5-34FC6183452B}"/>
              </a:ext>
            </a:extLst>
          </p:cNvPr>
          <p:cNvSpPr txBox="1"/>
          <p:nvPr/>
        </p:nvSpPr>
        <p:spPr>
          <a:xfrm>
            <a:off x="3583963" y="1687362"/>
            <a:ext cx="44424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‘0’</a:t>
            </a:r>
            <a:endParaRPr lang="fa-IR" sz="1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1BBE804-7F59-44DC-B282-55701B9D82C6}"/>
              </a:ext>
            </a:extLst>
          </p:cNvPr>
          <p:cNvSpPr txBox="1"/>
          <p:nvPr/>
        </p:nvSpPr>
        <p:spPr>
          <a:xfrm>
            <a:off x="2428646" y="2096148"/>
            <a:ext cx="678888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Input2(0)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1A23DBF-6C53-4A06-8022-666E089F6588}"/>
              </a:ext>
            </a:extLst>
          </p:cNvPr>
          <p:cNvSpPr txBox="1"/>
          <p:nvPr/>
        </p:nvSpPr>
        <p:spPr>
          <a:xfrm>
            <a:off x="1363181" y="2096148"/>
            <a:ext cx="84927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Input2(N-2)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8380EF-7B4B-45F9-87E2-6040A47F096E}"/>
              </a:ext>
            </a:extLst>
          </p:cNvPr>
          <p:cNvSpPr txBox="1"/>
          <p:nvPr/>
        </p:nvSpPr>
        <p:spPr>
          <a:xfrm>
            <a:off x="657325" y="2096148"/>
            <a:ext cx="828729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Input2(N-1)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6349FD9-7D0B-48C4-851C-CA7C9E648116}"/>
              </a:ext>
            </a:extLst>
          </p:cNvPr>
          <p:cNvSpPr/>
          <p:nvPr/>
        </p:nvSpPr>
        <p:spPr>
          <a:xfrm>
            <a:off x="2263554" y="2024282"/>
            <a:ext cx="207448" cy="316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…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704050C-89DD-45BF-85B6-E92A3AE5044B}"/>
              </a:ext>
            </a:extLst>
          </p:cNvPr>
          <p:cNvSpPr/>
          <p:nvPr/>
        </p:nvSpPr>
        <p:spPr>
          <a:xfrm>
            <a:off x="661985" y="3612959"/>
            <a:ext cx="5307850" cy="602454"/>
          </a:xfrm>
          <a:prstGeom prst="rect">
            <a:avLst/>
          </a:prstGeom>
          <a:solidFill>
            <a:srgbClr val="CC00CC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CA" sz="2000" dirty="0">
                <a:latin typeface="Times New Roman" panose="02020603050405020304" pitchFamily="18" charset="0"/>
              </a:rPr>
              <a:t>N Bit </a:t>
            </a:r>
            <a:r>
              <a:rPr lang="en-CA" sz="2000" dirty="0" err="1">
                <a:latin typeface="Times New Roman" panose="02020603050405020304" pitchFamily="18" charset="0"/>
              </a:rPr>
              <a:t>Rigester</a:t>
            </a:r>
            <a:endParaRPr lang="fa-IR" sz="2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A515B23-F01D-42FB-B4D2-F0BBF2F369E3}"/>
              </a:ext>
            </a:extLst>
          </p:cNvPr>
          <p:cNvSpPr txBox="1"/>
          <p:nvPr/>
        </p:nvSpPr>
        <p:spPr>
          <a:xfrm>
            <a:off x="5292674" y="3359118"/>
            <a:ext cx="61877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Input(0)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3455B12-6AA9-4F58-9192-A89F6AC7B93A}"/>
              </a:ext>
            </a:extLst>
          </p:cNvPr>
          <p:cNvSpPr txBox="1"/>
          <p:nvPr/>
        </p:nvSpPr>
        <p:spPr>
          <a:xfrm>
            <a:off x="4541590" y="3359118"/>
            <a:ext cx="624148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Input(1)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1BBCB51-9D5E-4CE0-8AE0-28D95E1739C5}"/>
              </a:ext>
            </a:extLst>
          </p:cNvPr>
          <p:cNvSpPr txBox="1"/>
          <p:nvPr/>
        </p:nvSpPr>
        <p:spPr>
          <a:xfrm>
            <a:off x="5836207" y="3791111"/>
            <a:ext cx="48780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Lod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7C3E81-A4AB-439F-BFFB-A56AC8FCB8FC}"/>
              </a:ext>
            </a:extLst>
          </p:cNvPr>
          <p:cNvSpPr txBox="1"/>
          <p:nvPr/>
        </p:nvSpPr>
        <p:spPr>
          <a:xfrm>
            <a:off x="5978125" y="3573057"/>
            <a:ext cx="48780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rst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9B6EEC8-5A52-4AD9-9572-ABB9DA64288E}"/>
              </a:ext>
            </a:extLst>
          </p:cNvPr>
          <p:cNvSpPr txBox="1"/>
          <p:nvPr/>
        </p:nvSpPr>
        <p:spPr>
          <a:xfrm>
            <a:off x="808136" y="3359118"/>
            <a:ext cx="900513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Input(N)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552F1C3-FD20-47E8-A55A-2ED2395AD76C}"/>
              </a:ext>
            </a:extLst>
          </p:cNvPr>
          <p:cNvSpPr/>
          <p:nvPr/>
        </p:nvSpPr>
        <p:spPr>
          <a:xfrm>
            <a:off x="2674439" y="3287183"/>
            <a:ext cx="189935" cy="301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…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29A88EA-7BA9-42DC-9736-A777D7BC8803}"/>
              </a:ext>
            </a:extLst>
          </p:cNvPr>
          <p:cNvSpPr txBox="1"/>
          <p:nvPr/>
        </p:nvSpPr>
        <p:spPr>
          <a:xfrm>
            <a:off x="5978125" y="3997430"/>
            <a:ext cx="48780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clk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D867DBE-E0B0-4096-ABCA-5EA7F9CACF11}"/>
              </a:ext>
            </a:extLst>
          </p:cNvPr>
          <p:cNvCxnSpPr>
            <a:cxnSpLocks/>
          </p:cNvCxnSpPr>
          <p:nvPr/>
        </p:nvCxnSpPr>
        <p:spPr>
          <a:xfrm>
            <a:off x="5895159" y="2948019"/>
            <a:ext cx="0" cy="664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A9622E3-9B55-4C15-9B58-5950D0EF9365}"/>
              </a:ext>
            </a:extLst>
          </p:cNvPr>
          <p:cNvCxnSpPr>
            <a:cxnSpLocks/>
          </p:cNvCxnSpPr>
          <p:nvPr/>
        </p:nvCxnSpPr>
        <p:spPr>
          <a:xfrm>
            <a:off x="5150713" y="2942750"/>
            <a:ext cx="0" cy="664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C02DC3B-4E57-4344-AD67-3DCB684EA145}"/>
              </a:ext>
            </a:extLst>
          </p:cNvPr>
          <p:cNvCxnSpPr>
            <a:cxnSpLocks/>
          </p:cNvCxnSpPr>
          <p:nvPr/>
        </p:nvCxnSpPr>
        <p:spPr>
          <a:xfrm>
            <a:off x="4360138" y="2942750"/>
            <a:ext cx="0" cy="664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244141D-777E-432D-A328-9D78973BC644}"/>
              </a:ext>
            </a:extLst>
          </p:cNvPr>
          <p:cNvCxnSpPr>
            <a:cxnSpLocks/>
          </p:cNvCxnSpPr>
          <p:nvPr/>
        </p:nvCxnSpPr>
        <p:spPr>
          <a:xfrm>
            <a:off x="3575278" y="2942270"/>
            <a:ext cx="0" cy="664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327BF62-EEF4-4561-AFD3-1FACD2F38528}"/>
              </a:ext>
            </a:extLst>
          </p:cNvPr>
          <p:cNvCxnSpPr>
            <a:cxnSpLocks/>
          </p:cNvCxnSpPr>
          <p:nvPr/>
        </p:nvCxnSpPr>
        <p:spPr>
          <a:xfrm>
            <a:off x="2498953" y="2948019"/>
            <a:ext cx="0" cy="664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7B0CE1E-1916-4FCD-93A7-3C6A70CAE2ED}"/>
              </a:ext>
            </a:extLst>
          </p:cNvPr>
          <p:cNvCxnSpPr>
            <a:cxnSpLocks/>
          </p:cNvCxnSpPr>
          <p:nvPr/>
        </p:nvCxnSpPr>
        <p:spPr>
          <a:xfrm>
            <a:off x="1649594" y="2948019"/>
            <a:ext cx="0" cy="664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2A7D52B-3AC4-4905-8D69-5642D9216510}"/>
              </a:ext>
            </a:extLst>
          </p:cNvPr>
          <p:cNvSpPr txBox="1"/>
          <p:nvPr/>
        </p:nvSpPr>
        <p:spPr>
          <a:xfrm>
            <a:off x="1618396" y="3359118"/>
            <a:ext cx="900513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Input(N-1)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3A17F0C-5C17-4F5E-A1AB-37569DA123E2}"/>
              </a:ext>
            </a:extLst>
          </p:cNvPr>
          <p:cNvSpPr txBox="1"/>
          <p:nvPr/>
        </p:nvSpPr>
        <p:spPr>
          <a:xfrm>
            <a:off x="3756730" y="3359118"/>
            <a:ext cx="624148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Input(2)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1C6AFA1-8069-4FE7-B221-14D6FEFC4250}"/>
              </a:ext>
            </a:extLst>
          </p:cNvPr>
          <p:cNvSpPr txBox="1"/>
          <p:nvPr/>
        </p:nvSpPr>
        <p:spPr>
          <a:xfrm>
            <a:off x="2971916" y="3359118"/>
            <a:ext cx="624148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Input(3)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ED2A87F-B405-4615-A0F1-957F926289EC}"/>
              </a:ext>
            </a:extLst>
          </p:cNvPr>
          <p:cNvCxnSpPr>
            <a:cxnSpLocks/>
          </p:cNvCxnSpPr>
          <p:nvPr/>
        </p:nvCxnSpPr>
        <p:spPr>
          <a:xfrm>
            <a:off x="5973899" y="3756191"/>
            <a:ext cx="32738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6955272-B364-41A0-8E73-DD68FADB0BA7}"/>
              </a:ext>
            </a:extLst>
          </p:cNvPr>
          <p:cNvCxnSpPr>
            <a:cxnSpLocks/>
          </p:cNvCxnSpPr>
          <p:nvPr/>
        </p:nvCxnSpPr>
        <p:spPr>
          <a:xfrm>
            <a:off x="5975169" y="3969551"/>
            <a:ext cx="18710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00D377-1F67-43BA-AD6B-7E34625AF5D9}"/>
              </a:ext>
            </a:extLst>
          </p:cNvPr>
          <p:cNvCxnSpPr>
            <a:cxnSpLocks/>
          </p:cNvCxnSpPr>
          <p:nvPr/>
        </p:nvCxnSpPr>
        <p:spPr>
          <a:xfrm>
            <a:off x="5975169" y="4182912"/>
            <a:ext cx="3458391" cy="35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710CBC8-AAD8-4C2D-B5BB-FAB947115561}"/>
              </a:ext>
            </a:extLst>
          </p:cNvPr>
          <p:cNvCxnSpPr>
            <a:cxnSpLocks/>
          </p:cNvCxnSpPr>
          <p:nvPr/>
        </p:nvCxnSpPr>
        <p:spPr>
          <a:xfrm flipH="1">
            <a:off x="5946619" y="4210317"/>
            <a:ext cx="724" cy="800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42D1723-6FF5-4D38-A310-8570F99D5EB4}"/>
              </a:ext>
            </a:extLst>
          </p:cNvPr>
          <p:cNvSpPr txBox="1"/>
          <p:nvPr/>
        </p:nvSpPr>
        <p:spPr>
          <a:xfrm>
            <a:off x="5286983" y="4209971"/>
            <a:ext cx="71742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Output(0)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4AB9DEC-31CA-4CB1-8BDE-D4F9F3FC5555}"/>
              </a:ext>
            </a:extLst>
          </p:cNvPr>
          <p:cNvSpPr txBox="1"/>
          <p:nvPr/>
        </p:nvSpPr>
        <p:spPr>
          <a:xfrm>
            <a:off x="4682494" y="4209971"/>
            <a:ext cx="75253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Output(1)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AB60B90-DAC9-475A-88A3-4CA1F39D3BDF}"/>
              </a:ext>
            </a:extLst>
          </p:cNvPr>
          <p:cNvSpPr txBox="1"/>
          <p:nvPr/>
        </p:nvSpPr>
        <p:spPr>
          <a:xfrm>
            <a:off x="519626" y="4209971"/>
            <a:ext cx="1004820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Output(2N - 1)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90A3A62-6E15-4F71-8334-0033BD64C5CE}"/>
              </a:ext>
            </a:extLst>
          </p:cNvPr>
          <p:cNvSpPr/>
          <p:nvPr/>
        </p:nvSpPr>
        <p:spPr>
          <a:xfrm>
            <a:off x="4515617" y="4160042"/>
            <a:ext cx="232625" cy="301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…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50AC9DD-39D9-45D7-9B5C-E400E4E51F15}"/>
              </a:ext>
            </a:extLst>
          </p:cNvPr>
          <p:cNvSpPr txBox="1"/>
          <p:nvPr/>
        </p:nvSpPr>
        <p:spPr>
          <a:xfrm>
            <a:off x="3661823" y="4209971"/>
            <a:ext cx="84927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Output(N-1)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606A7B2-1CAD-422E-9035-F4378D24095C}"/>
              </a:ext>
            </a:extLst>
          </p:cNvPr>
          <p:cNvSpPr txBox="1"/>
          <p:nvPr/>
        </p:nvSpPr>
        <p:spPr>
          <a:xfrm>
            <a:off x="1348569" y="4209971"/>
            <a:ext cx="1004820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Output(2N - 2)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1ADDF16-0A5D-49C1-B183-0DE43D889D13}"/>
              </a:ext>
            </a:extLst>
          </p:cNvPr>
          <p:cNvSpPr txBox="1"/>
          <p:nvPr/>
        </p:nvSpPr>
        <p:spPr>
          <a:xfrm>
            <a:off x="2438146" y="4209971"/>
            <a:ext cx="716990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Output(N)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2EE45F8-309C-46DE-9EE2-2561F146E1B9}"/>
              </a:ext>
            </a:extLst>
          </p:cNvPr>
          <p:cNvSpPr/>
          <p:nvPr/>
        </p:nvSpPr>
        <p:spPr>
          <a:xfrm>
            <a:off x="2314542" y="4133955"/>
            <a:ext cx="207448" cy="316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…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54D1B8A-4744-4D67-995D-A06912A4CD86}"/>
              </a:ext>
            </a:extLst>
          </p:cNvPr>
          <p:cNvCxnSpPr>
            <a:cxnSpLocks/>
          </p:cNvCxnSpPr>
          <p:nvPr/>
        </p:nvCxnSpPr>
        <p:spPr>
          <a:xfrm>
            <a:off x="5359006" y="4210317"/>
            <a:ext cx="0" cy="812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679C712-D381-4195-9466-B6403BED276E}"/>
              </a:ext>
            </a:extLst>
          </p:cNvPr>
          <p:cNvCxnSpPr>
            <a:cxnSpLocks/>
          </p:cNvCxnSpPr>
          <p:nvPr/>
        </p:nvCxnSpPr>
        <p:spPr>
          <a:xfrm>
            <a:off x="4447025" y="4210317"/>
            <a:ext cx="928" cy="8237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41381FC-54B0-4EC5-8FDE-0333D9E975F7}"/>
              </a:ext>
            </a:extLst>
          </p:cNvPr>
          <p:cNvCxnSpPr>
            <a:cxnSpLocks/>
          </p:cNvCxnSpPr>
          <p:nvPr/>
        </p:nvCxnSpPr>
        <p:spPr>
          <a:xfrm>
            <a:off x="3102890" y="4210317"/>
            <a:ext cx="0" cy="812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3AC332E-8A14-4048-B028-4C5968047953}"/>
              </a:ext>
            </a:extLst>
          </p:cNvPr>
          <p:cNvCxnSpPr>
            <a:cxnSpLocks/>
          </p:cNvCxnSpPr>
          <p:nvPr/>
        </p:nvCxnSpPr>
        <p:spPr>
          <a:xfrm>
            <a:off x="2296196" y="4210317"/>
            <a:ext cx="0" cy="478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4C78CD2-8153-4481-BD4A-6292426180F5}"/>
              </a:ext>
            </a:extLst>
          </p:cNvPr>
          <p:cNvCxnSpPr>
            <a:cxnSpLocks/>
          </p:cNvCxnSpPr>
          <p:nvPr/>
        </p:nvCxnSpPr>
        <p:spPr>
          <a:xfrm>
            <a:off x="1468734" y="4210317"/>
            <a:ext cx="0" cy="478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3E3F10BD-EF6E-45D0-AEC0-30E4CADE6B34}"/>
              </a:ext>
            </a:extLst>
          </p:cNvPr>
          <p:cNvSpPr txBox="1"/>
          <p:nvPr/>
        </p:nvSpPr>
        <p:spPr>
          <a:xfrm>
            <a:off x="5969771" y="4726314"/>
            <a:ext cx="86617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Sin(9)(0)</a:t>
            </a:r>
            <a:endParaRPr lang="fa-IR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4FF67A2-AA9E-4469-A155-290EE435C821}"/>
              </a:ext>
            </a:extLst>
          </p:cNvPr>
          <p:cNvSpPr txBox="1"/>
          <p:nvPr/>
        </p:nvSpPr>
        <p:spPr>
          <a:xfrm>
            <a:off x="4553877" y="4726314"/>
            <a:ext cx="86617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Sin(9)(1)</a:t>
            </a:r>
            <a:endParaRPr lang="fa-IR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7622462-A0EA-496A-8681-868430C6AC4C}"/>
              </a:ext>
            </a:extLst>
          </p:cNvPr>
          <p:cNvSpPr txBox="1"/>
          <p:nvPr/>
        </p:nvSpPr>
        <p:spPr>
          <a:xfrm>
            <a:off x="3470320" y="4726314"/>
            <a:ext cx="106768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Sin(9)(N-1)</a:t>
            </a:r>
            <a:endParaRPr lang="fa-IR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42B5FD2-1E89-4970-893D-59C5DCC8922D}"/>
              </a:ext>
            </a:extLst>
          </p:cNvPr>
          <p:cNvSpPr txBox="1"/>
          <p:nvPr/>
        </p:nvSpPr>
        <p:spPr>
          <a:xfrm>
            <a:off x="2284070" y="4726314"/>
            <a:ext cx="86617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4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Cin</a:t>
            </a:r>
            <a:r>
              <a:rPr lang="en-CA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(9)(0)</a:t>
            </a:r>
            <a:endParaRPr lang="fa-IR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DEFAC97-44EB-49EB-9438-658A6CB02618}"/>
              </a:ext>
            </a:extLst>
          </p:cNvPr>
          <p:cNvSpPr txBox="1"/>
          <p:nvPr/>
        </p:nvSpPr>
        <p:spPr>
          <a:xfrm>
            <a:off x="1309614" y="4715385"/>
            <a:ext cx="106768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4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Cin</a:t>
            </a:r>
            <a:r>
              <a:rPr lang="en-CA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(9)(N-2)</a:t>
            </a:r>
            <a:endParaRPr lang="fa-IR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7DFB56F-2145-41F2-9D40-04BBC20A87AD}"/>
              </a:ext>
            </a:extLst>
          </p:cNvPr>
          <p:cNvSpPr txBox="1"/>
          <p:nvPr/>
        </p:nvSpPr>
        <p:spPr>
          <a:xfrm>
            <a:off x="206400" y="4726314"/>
            <a:ext cx="104524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4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Cin</a:t>
            </a:r>
            <a:r>
              <a:rPr lang="en-CA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(9)(N-1)</a:t>
            </a:r>
            <a:endParaRPr lang="fa-IR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674188B-D2BF-4DDF-9FF9-486F8C0DD8C2}"/>
              </a:ext>
            </a:extLst>
          </p:cNvPr>
          <p:cNvSpPr txBox="1"/>
          <p:nvPr/>
        </p:nvSpPr>
        <p:spPr>
          <a:xfrm>
            <a:off x="5192851" y="2943241"/>
            <a:ext cx="753768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1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Output(0)</a:t>
            </a:r>
            <a:endParaRPr lang="fa-IR" sz="11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98B7F85-01D2-4163-BCBC-C83581933829}"/>
              </a:ext>
            </a:extLst>
          </p:cNvPr>
          <p:cNvSpPr txBox="1"/>
          <p:nvPr/>
        </p:nvSpPr>
        <p:spPr>
          <a:xfrm>
            <a:off x="4207598" y="2943241"/>
            <a:ext cx="989039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1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Output(1)</a:t>
            </a:r>
            <a:endParaRPr lang="fa-IR" sz="11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CE2A752-5486-4679-A565-A0605830A21D}"/>
              </a:ext>
            </a:extLst>
          </p:cNvPr>
          <p:cNvSpPr txBox="1"/>
          <p:nvPr/>
        </p:nvSpPr>
        <p:spPr>
          <a:xfrm>
            <a:off x="2638876" y="2943241"/>
            <a:ext cx="989039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1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Output(3)</a:t>
            </a:r>
            <a:endParaRPr lang="fa-IR" sz="11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37CEE6C-FBCF-4B55-AB24-1498A9827166}"/>
              </a:ext>
            </a:extLst>
          </p:cNvPr>
          <p:cNvSpPr txBox="1"/>
          <p:nvPr/>
        </p:nvSpPr>
        <p:spPr>
          <a:xfrm>
            <a:off x="3418953" y="2943241"/>
            <a:ext cx="989039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1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Output(2)</a:t>
            </a:r>
            <a:endParaRPr lang="fa-IR" sz="11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D1718ED-6190-45B6-B1F7-1FBE465CD352}"/>
              </a:ext>
            </a:extLst>
          </p:cNvPr>
          <p:cNvSpPr txBox="1"/>
          <p:nvPr/>
        </p:nvSpPr>
        <p:spPr>
          <a:xfrm>
            <a:off x="1552055" y="2943241"/>
            <a:ext cx="989039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1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Output(N-1)</a:t>
            </a:r>
            <a:endParaRPr lang="fa-IR" sz="11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FA0DF1D-33A8-45EE-BF3C-5FFB7CB971B3}"/>
              </a:ext>
            </a:extLst>
          </p:cNvPr>
          <p:cNvSpPr txBox="1"/>
          <p:nvPr/>
        </p:nvSpPr>
        <p:spPr>
          <a:xfrm>
            <a:off x="1180131" y="2943241"/>
            <a:ext cx="505968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1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Cout</a:t>
            </a:r>
            <a:endParaRPr lang="fa-IR" sz="11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3889CBA-B15E-454C-8408-E09865AACB60}"/>
              </a:ext>
            </a:extLst>
          </p:cNvPr>
          <p:cNvCxnSpPr>
            <a:cxnSpLocks/>
          </p:cNvCxnSpPr>
          <p:nvPr/>
        </p:nvCxnSpPr>
        <p:spPr>
          <a:xfrm>
            <a:off x="912541" y="3207159"/>
            <a:ext cx="0" cy="4065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B684D3F-00AA-455E-94B3-206B3B74B2A3}"/>
              </a:ext>
            </a:extLst>
          </p:cNvPr>
          <p:cNvSpPr txBox="1"/>
          <p:nvPr/>
        </p:nvSpPr>
        <p:spPr>
          <a:xfrm>
            <a:off x="726731" y="2960016"/>
            <a:ext cx="44424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‘0’</a:t>
            </a:r>
            <a:endParaRPr lang="fa-IR" sz="1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2D00F50-C48F-4CF4-A68C-0D43F753D860}"/>
              </a:ext>
            </a:extLst>
          </p:cNvPr>
          <p:cNvSpPr/>
          <p:nvPr/>
        </p:nvSpPr>
        <p:spPr>
          <a:xfrm>
            <a:off x="976721" y="3295217"/>
            <a:ext cx="189935" cy="301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…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FFD7EC6-272C-4FA1-8AA6-10D731EADC12}"/>
              </a:ext>
            </a:extLst>
          </p:cNvPr>
          <p:cNvSpPr txBox="1"/>
          <p:nvPr/>
        </p:nvSpPr>
        <p:spPr>
          <a:xfrm>
            <a:off x="0" y="3359118"/>
            <a:ext cx="900513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Input(2N-1)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86EBD23-DA71-49C8-9F3B-361465146BAB}"/>
              </a:ext>
            </a:extLst>
          </p:cNvPr>
          <p:cNvSpPr/>
          <p:nvPr/>
        </p:nvSpPr>
        <p:spPr>
          <a:xfrm>
            <a:off x="2844476" y="5010689"/>
            <a:ext cx="6001920" cy="139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B3E74A3-F622-4E3C-91AC-B4591F1A5039}"/>
              </a:ext>
            </a:extLst>
          </p:cNvPr>
          <p:cNvCxnSpPr>
            <a:cxnSpLocks/>
          </p:cNvCxnSpPr>
          <p:nvPr/>
        </p:nvCxnSpPr>
        <p:spPr>
          <a:xfrm>
            <a:off x="5112171" y="510446"/>
            <a:ext cx="6706" cy="280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A6C3702-4A67-4C24-870A-B93BDD33ECAF}"/>
              </a:ext>
            </a:extLst>
          </p:cNvPr>
          <p:cNvCxnSpPr>
            <a:cxnSpLocks/>
          </p:cNvCxnSpPr>
          <p:nvPr/>
        </p:nvCxnSpPr>
        <p:spPr>
          <a:xfrm>
            <a:off x="4303289" y="510446"/>
            <a:ext cx="6706" cy="280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B5DFDB3-2C52-4A18-B164-98155561DC01}"/>
              </a:ext>
            </a:extLst>
          </p:cNvPr>
          <p:cNvCxnSpPr>
            <a:cxnSpLocks/>
          </p:cNvCxnSpPr>
          <p:nvPr/>
        </p:nvCxnSpPr>
        <p:spPr>
          <a:xfrm>
            <a:off x="3518429" y="510446"/>
            <a:ext cx="6706" cy="280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822C5C0-092E-4339-B704-377FFD2D7022}"/>
              </a:ext>
            </a:extLst>
          </p:cNvPr>
          <p:cNvCxnSpPr>
            <a:cxnSpLocks/>
          </p:cNvCxnSpPr>
          <p:nvPr/>
        </p:nvCxnSpPr>
        <p:spPr>
          <a:xfrm>
            <a:off x="2414913" y="510446"/>
            <a:ext cx="6706" cy="280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5150126-85B5-4643-8707-C56122E17B6F}"/>
              </a:ext>
            </a:extLst>
          </p:cNvPr>
          <p:cNvCxnSpPr>
            <a:cxnSpLocks/>
          </p:cNvCxnSpPr>
          <p:nvPr/>
        </p:nvCxnSpPr>
        <p:spPr>
          <a:xfrm>
            <a:off x="1453115" y="510446"/>
            <a:ext cx="6706" cy="280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DE70AF20-B430-40CC-9EA8-99233768D7A6}"/>
              </a:ext>
            </a:extLst>
          </p:cNvPr>
          <p:cNvCxnSpPr>
            <a:cxnSpLocks/>
          </p:cNvCxnSpPr>
          <p:nvPr/>
        </p:nvCxnSpPr>
        <p:spPr>
          <a:xfrm flipH="1">
            <a:off x="6858472" y="1832543"/>
            <a:ext cx="14816" cy="31702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8006BC34-2F23-432E-A113-BAE64B922CAF}"/>
              </a:ext>
            </a:extLst>
          </p:cNvPr>
          <p:cNvSpPr txBox="1"/>
          <p:nvPr/>
        </p:nvSpPr>
        <p:spPr>
          <a:xfrm>
            <a:off x="6881624" y="4718397"/>
            <a:ext cx="86617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Sin(8)(0)</a:t>
            </a:r>
            <a:endParaRPr lang="fa-IR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9D53B89B-B5A5-495F-A51D-C0C431ADFFD8}"/>
              </a:ext>
            </a:extLst>
          </p:cNvPr>
          <p:cNvCxnSpPr>
            <a:cxnSpLocks/>
          </p:cNvCxnSpPr>
          <p:nvPr/>
        </p:nvCxnSpPr>
        <p:spPr>
          <a:xfrm>
            <a:off x="7979493" y="4689289"/>
            <a:ext cx="0" cy="3170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9C55513F-81DA-4D35-B748-1DD60F56908F}"/>
              </a:ext>
            </a:extLst>
          </p:cNvPr>
          <p:cNvSpPr txBox="1"/>
          <p:nvPr/>
        </p:nvSpPr>
        <p:spPr>
          <a:xfrm>
            <a:off x="8002645" y="4721937"/>
            <a:ext cx="86617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Sin(0)(0)</a:t>
            </a:r>
            <a:endParaRPr lang="fa-IR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267DE3C-C09F-4AF7-9366-0FAF0F5DC2D3}"/>
              </a:ext>
            </a:extLst>
          </p:cNvPr>
          <p:cNvCxnSpPr>
            <a:cxnSpLocks/>
          </p:cNvCxnSpPr>
          <p:nvPr/>
        </p:nvCxnSpPr>
        <p:spPr>
          <a:xfrm>
            <a:off x="5876047" y="1849687"/>
            <a:ext cx="10055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3EA9BE8-9A45-4FF9-AEF5-847E26C3F695}"/>
              </a:ext>
            </a:extLst>
          </p:cNvPr>
          <p:cNvSpPr/>
          <p:nvPr/>
        </p:nvSpPr>
        <p:spPr>
          <a:xfrm>
            <a:off x="7656318" y="4685203"/>
            <a:ext cx="189935" cy="301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…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215DCD1-0F5B-4FDE-8CB2-B72D076FA519}"/>
              </a:ext>
            </a:extLst>
          </p:cNvPr>
          <p:cNvSpPr/>
          <p:nvPr/>
        </p:nvSpPr>
        <p:spPr>
          <a:xfrm>
            <a:off x="4455102" y="4685204"/>
            <a:ext cx="232625" cy="301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…</a:t>
            </a:r>
          </a:p>
        </p:txBody>
      </p: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CDA82298-2412-4D72-83CE-A0B1E9C805D5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35861" y="2732786"/>
            <a:ext cx="5027122" cy="1393614"/>
          </a:xfrm>
          <a:prstGeom prst="bentConnector3">
            <a:avLst>
              <a:gd name="adj1" fmla="val 10002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4353C767-66BA-45D6-BC3E-5E714620506F}"/>
              </a:ext>
            </a:extLst>
          </p:cNvPr>
          <p:cNvCxnSpPr>
            <a:cxnSpLocks/>
          </p:cNvCxnSpPr>
          <p:nvPr/>
        </p:nvCxnSpPr>
        <p:spPr>
          <a:xfrm flipH="1">
            <a:off x="8852397" y="5924977"/>
            <a:ext cx="395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5C386CB3-90F1-4AC3-97D4-E1E98346D3B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09049" y="2428425"/>
            <a:ext cx="4035953" cy="1446065"/>
          </a:xfrm>
          <a:prstGeom prst="bentConnector3">
            <a:avLst>
              <a:gd name="adj1" fmla="val 10041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641F2D29-531F-4ED0-8F65-34E4E63CE244}"/>
              </a:ext>
            </a:extLst>
          </p:cNvPr>
          <p:cNvCxnSpPr>
            <a:cxnSpLocks/>
          </p:cNvCxnSpPr>
          <p:nvPr/>
        </p:nvCxnSpPr>
        <p:spPr>
          <a:xfrm rot="10800000">
            <a:off x="7522228" y="3974593"/>
            <a:ext cx="1415886" cy="1105055"/>
          </a:xfrm>
          <a:prstGeom prst="bentConnector3">
            <a:avLst>
              <a:gd name="adj1" fmla="val -112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3C3C45E-7EE2-4E88-B065-46FDB9CD2DD8}"/>
              </a:ext>
            </a:extLst>
          </p:cNvPr>
          <p:cNvCxnSpPr>
            <a:cxnSpLocks/>
          </p:cNvCxnSpPr>
          <p:nvPr/>
        </p:nvCxnSpPr>
        <p:spPr>
          <a:xfrm flipH="1">
            <a:off x="8846397" y="5780859"/>
            <a:ext cx="2925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AE63753A-85AD-4EB8-B9B1-C7AA1FCBE81B}"/>
              </a:ext>
            </a:extLst>
          </p:cNvPr>
          <p:cNvCxnSpPr>
            <a:cxnSpLocks/>
          </p:cNvCxnSpPr>
          <p:nvPr/>
        </p:nvCxnSpPr>
        <p:spPr>
          <a:xfrm flipH="1">
            <a:off x="8852397" y="5169434"/>
            <a:ext cx="2048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10D65D9-C5E7-45E8-B412-CAF8A833BED1}"/>
              </a:ext>
            </a:extLst>
          </p:cNvPr>
          <p:cNvCxnSpPr>
            <a:cxnSpLocks/>
          </p:cNvCxnSpPr>
          <p:nvPr/>
        </p:nvCxnSpPr>
        <p:spPr>
          <a:xfrm flipH="1">
            <a:off x="8845231" y="5074184"/>
            <a:ext cx="1095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309124A-69AB-4A54-874A-0DAB808ABA95}"/>
              </a:ext>
            </a:extLst>
          </p:cNvPr>
          <p:cNvSpPr/>
          <p:nvPr/>
        </p:nvSpPr>
        <p:spPr>
          <a:xfrm rot="5400000">
            <a:off x="8859842" y="5332160"/>
            <a:ext cx="189935" cy="301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…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C8B8F481-8B7F-4C7F-9879-B1BB5052944F}"/>
              </a:ext>
            </a:extLst>
          </p:cNvPr>
          <p:cNvSpPr/>
          <p:nvPr/>
        </p:nvSpPr>
        <p:spPr>
          <a:xfrm>
            <a:off x="9209893" y="3708571"/>
            <a:ext cx="83778" cy="828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B7BDB345-43EA-4939-B2F8-2DC942F338B2}"/>
              </a:ext>
            </a:extLst>
          </p:cNvPr>
          <p:cNvCxnSpPr>
            <a:cxnSpLocks/>
          </p:cNvCxnSpPr>
          <p:nvPr/>
        </p:nvCxnSpPr>
        <p:spPr>
          <a:xfrm flipV="1">
            <a:off x="9246229" y="-121914"/>
            <a:ext cx="0" cy="1055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Oval 206">
            <a:extLst>
              <a:ext uri="{FF2B5EF4-FFF2-40B4-BE49-F238E27FC236}">
                <a16:creationId xmlns:a16="http://schemas.microsoft.com/office/drawing/2014/main" id="{0ABA1C28-BD01-44D4-B3BE-75F881707135}"/>
              </a:ext>
            </a:extLst>
          </p:cNvPr>
          <p:cNvSpPr/>
          <p:nvPr/>
        </p:nvSpPr>
        <p:spPr>
          <a:xfrm>
            <a:off x="9204340" y="859955"/>
            <a:ext cx="83778" cy="828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2ACC21EC-3182-4A17-9F1D-F92C00D07BA9}"/>
              </a:ext>
            </a:extLst>
          </p:cNvPr>
          <p:cNvCxnSpPr>
            <a:cxnSpLocks/>
          </p:cNvCxnSpPr>
          <p:nvPr/>
        </p:nvCxnSpPr>
        <p:spPr>
          <a:xfrm flipV="1">
            <a:off x="9138988" y="-121914"/>
            <a:ext cx="0" cy="59236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A508AFD8-AF0F-4313-803B-73C0F1C6E2E0}"/>
              </a:ext>
            </a:extLst>
          </p:cNvPr>
          <p:cNvCxnSpPr>
            <a:cxnSpLocks/>
          </p:cNvCxnSpPr>
          <p:nvPr/>
        </p:nvCxnSpPr>
        <p:spPr>
          <a:xfrm flipH="1">
            <a:off x="8844778" y="6366937"/>
            <a:ext cx="5887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CE4C258B-4DFB-4A7A-878C-F8889A37BB57}"/>
              </a:ext>
            </a:extLst>
          </p:cNvPr>
          <p:cNvCxnSpPr>
            <a:cxnSpLocks/>
          </p:cNvCxnSpPr>
          <p:nvPr/>
        </p:nvCxnSpPr>
        <p:spPr>
          <a:xfrm flipV="1">
            <a:off x="9433560" y="-121914"/>
            <a:ext cx="0" cy="6488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>
            <a:extLst>
              <a:ext uri="{FF2B5EF4-FFF2-40B4-BE49-F238E27FC236}">
                <a16:creationId xmlns:a16="http://schemas.microsoft.com/office/drawing/2014/main" id="{CC0968AE-E8FA-4CFD-AABF-2D5BCFF8EF70}"/>
              </a:ext>
            </a:extLst>
          </p:cNvPr>
          <p:cNvSpPr/>
          <p:nvPr/>
        </p:nvSpPr>
        <p:spPr>
          <a:xfrm>
            <a:off x="9386891" y="1283411"/>
            <a:ext cx="83778" cy="828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18B1695C-F5CF-492E-A132-D05C1EA6F420}"/>
              </a:ext>
            </a:extLst>
          </p:cNvPr>
          <p:cNvSpPr/>
          <p:nvPr/>
        </p:nvSpPr>
        <p:spPr>
          <a:xfrm>
            <a:off x="9393459" y="4141478"/>
            <a:ext cx="83778" cy="828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69A117E5-27FC-48DF-9ECE-FD8B11048BA4}"/>
              </a:ext>
            </a:extLst>
          </p:cNvPr>
          <p:cNvSpPr/>
          <p:nvPr/>
        </p:nvSpPr>
        <p:spPr>
          <a:xfrm>
            <a:off x="9393459" y="2588491"/>
            <a:ext cx="83778" cy="828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21B7C769-CB61-4AB2-A321-3AD22C130D73}"/>
              </a:ext>
            </a:extLst>
          </p:cNvPr>
          <p:cNvCxnSpPr>
            <a:cxnSpLocks/>
            <a:stCxn id="224" idx="2"/>
          </p:cNvCxnSpPr>
          <p:nvPr/>
        </p:nvCxnSpPr>
        <p:spPr>
          <a:xfrm>
            <a:off x="9393459" y="2629925"/>
            <a:ext cx="960139" cy="117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1A22E1A5-C2BB-4C51-AA1F-0D3FCC2CB8C9}"/>
              </a:ext>
            </a:extLst>
          </p:cNvPr>
          <p:cNvSpPr txBox="1"/>
          <p:nvPr/>
        </p:nvSpPr>
        <p:spPr>
          <a:xfrm>
            <a:off x="9617126" y="2613390"/>
            <a:ext cx="79048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400" dirty="0" err="1">
                <a:solidFill>
                  <a:schemeClr val="accent4"/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clk</a:t>
            </a:r>
            <a:endParaRPr lang="fa-IR" sz="1400" dirty="0">
              <a:solidFill>
                <a:schemeClr val="accent4"/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4BBB0C25-73E1-44A6-AA5C-175BF37A19AD}"/>
              </a:ext>
            </a:extLst>
          </p:cNvPr>
          <p:cNvSpPr/>
          <p:nvPr/>
        </p:nvSpPr>
        <p:spPr>
          <a:xfrm>
            <a:off x="1166656" y="-602532"/>
            <a:ext cx="5100331" cy="1103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0000D306-DDB6-4698-95AF-A84128C72F31}"/>
              </a:ext>
            </a:extLst>
          </p:cNvPr>
          <p:cNvSpPr txBox="1"/>
          <p:nvPr/>
        </p:nvSpPr>
        <p:spPr>
          <a:xfrm rot="5400000">
            <a:off x="3720099" y="116632"/>
            <a:ext cx="3556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dirty="0"/>
              <a:t>…</a:t>
            </a:r>
            <a:endParaRPr lang="fa-IR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94CF4CF4-A6CD-49D6-93F3-653DFE518E18}"/>
              </a:ext>
            </a:extLst>
          </p:cNvPr>
          <p:cNvSpPr txBox="1"/>
          <p:nvPr/>
        </p:nvSpPr>
        <p:spPr>
          <a:xfrm>
            <a:off x="8002645" y="877575"/>
            <a:ext cx="86166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4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rigLD</a:t>
            </a:r>
            <a:r>
              <a:rPr lang="en-CA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(8)</a:t>
            </a:r>
            <a:endParaRPr lang="fa-IR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E12AD725-7E04-46E1-847F-A571522D7847}"/>
              </a:ext>
            </a:extLst>
          </p:cNvPr>
          <p:cNvSpPr txBox="1"/>
          <p:nvPr/>
        </p:nvSpPr>
        <p:spPr>
          <a:xfrm>
            <a:off x="8174898" y="3733861"/>
            <a:ext cx="86166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4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rigLD</a:t>
            </a:r>
            <a:r>
              <a:rPr lang="en-CA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(9)</a:t>
            </a:r>
            <a:endParaRPr lang="fa-IR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F8741D5A-E014-46AB-A165-59B7B240A52D}"/>
              </a:ext>
            </a:extLst>
          </p:cNvPr>
          <p:cNvSpPr txBox="1"/>
          <p:nvPr/>
        </p:nvSpPr>
        <p:spPr>
          <a:xfrm>
            <a:off x="8777948" y="5928758"/>
            <a:ext cx="79048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4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rigRST</a:t>
            </a:r>
            <a:endParaRPr lang="fa-IR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631BBF49-4DDC-49F5-A0CF-31B9B18D9755}"/>
              </a:ext>
            </a:extLst>
          </p:cNvPr>
          <p:cNvCxnSpPr>
            <a:cxnSpLocks/>
          </p:cNvCxnSpPr>
          <p:nvPr/>
        </p:nvCxnSpPr>
        <p:spPr>
          <a:xfrm>
            <a:off x="8623383" y="6402599"/>
            <a:ext cx="0" cy="3170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10122249-9CA9-4979-ACC2-99C46286601B}"/>
              </a:ext>
            </a:extLst>
          </p:cNvPr>
          <p:cNvCxnSpPr>
            <a:cxnSpLocks/>
          </p:cNvCxnSpPr>
          <p:nvPr/>
        </p:nvCxnSpPr>
        <p:spPr>
          <a:xfrm>
            <a:off x="7488734" y="6402599"/>
            <a:ext cx="0" cy="3170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7AFFA625-826E-418C-8692-D19C4DA5000E}"/>
              </a:ext>
            </a:extLst>
          </p:cNvPr>
          <p:cNvCxnSpPr>
            <a:cxnSpLocks/>
          </p:cNvCxnSpPr>
          <p:nvPr/>
        </p:nvCxnSpPr>
        <p:spPr>
          <a:xfrm>
            <a:off x="6354086" y="6402599"/>
            <a:ext cx="0" cy="3170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4AA95AC4-EA80-462A-B1BD-D3621D9A133E}"/>
              </a:ext>
            </a:extLst>
          </p:cNvPr>
          <p:cNvCxnSpPr>
            <a:cxnSpLocks/>
          </p:cNvCxnSpPr>
          <p:nvPr/>
        </p:nvCxnSpPr>
        <p:spPr>
          <a:xfrm>
            <a:off x="3281194" y="6402599"/>
            <a:ext cx="0" cy="3170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CCEF9A15-A71E-40CE-A0C6-33B80017FD48}"/>
              </a:ext>
            </a:extLst>
          </p:cNvPr>
          <p:cNvSpPr txBox="1"/>
          <p:nvPr/>
        </p:nvSpPr>
        <p:spPr>
          <a:xfrm>
            <a:off x="7888311" y="6546480"/>
            <a:ext cx="71742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Output(0)</a:t>
            </a:r>
            <a:endParaRPr lang="fa-IR" sz="1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136ED70D-ECD3-4C1D-8EA4-4D980CFD0A22}"/>
              </a:ext>
            </a:extLst>
          </p:cNvPr>
          <p:cNvSpPr txBox="1"/>
          <p:nvPr/>
        </p:nvSpPr>
        <p:spPr>
          <a:xfrm>
            <a:off x="6712892" y="6546480"/>
            <a:ext cx="75253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Output(1)</a:t>
            </a:r>
            <a:endParaRPr lang="fa-IR" sz="1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56DA7131-99B2-43FC-94DD-46FDC0DEE78C}"/>
              </a:ext>
            </a:extLst>
          </p:cNvPr>
          <p:cNvSpPr txBox="1"/>
          <p:nvPr/>
        </p:nvSpPr>
        <p:spPr>
          <a:xfrm>
            <a:off x="5582270" y="6546480"/>
            <a:ext cx="75253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Output(1)</a:t>
            </a:r>
            <a:endParaRPr lang="fa-IR" sz="1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54212486-C08A-460D-8359-EA00D75D70D6}"/>
              </a:ext>
            </a:extLst>
          </p:cNvPr>
          <p:cNvSpPr/>
          <p:nvPr/>
        </p:nvSpPr>
        <p:spPr>
          <a:xfrm>
            <a:off x="4669223" y="6456014"/>
            <a:ext cx="232625" cy="301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…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33FBC8BD-F2F7-41D9-B346-34DFFBA7A37E}"/>
              </a:ext>
            </a:extLst>
          </p:cNvPr>
          <p:cNvSpPr txBox="1"/>
          <p:nvPr/>
        </p:nvSpPr>
        <p:spPr>
          <a:xfrm>
            <a:off x="3293293" y="6546480"/>
            <a:ext cx="914303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Output(2N)</a:t>
            </a:r>
            <a:endParaRPr lang="fa-IR" sz="1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0152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2406-0DC8-445A-B5B2-2BF7E4DC5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6543" y="1924595"/>
            <a:ext cx="2198915" cy="511629"/>
          </a:xfrm>
        </p:spPr>
        <p:txBody>
          <a:bodyPr>
            <a:normAutofit/>
          </a:bodyPr>
          <a:lstStyle/>
          <a:p>
            <a:r>
              <a:rPr lang="fa-IR" sz="2400" dirty="0">
                <a:latin typeface="Times New Roman" panose="02020603050405020304" pitchFamily="18" charset="0"/>
                <a:cs typeface="B Lotus" panose="00000400000000000000" pitchFamily="2" charset="-78"/>
              </a:rPr>
              <a:t>ارائه پروژه </a:t>
            </a:r>
            <a:r>
              <a:rPr lang="en-CA" sz="2400" dirty="0">
                <a:latin typeface="Times New Roman" panose="02020603050405020304" pitchFamily="18" charset="0"/>
                <a:cs typeface="B Lotus" panose="00000400000000000000" pitchFamily="2" charset="-78"/>
              </a:rPr>
              <a:t>VHDL</a:t>
            </a:r>
            <a:endParaRPr lang="fa-IR" sz="24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B65D3-A791-44E5-BF5A-54D6B396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827" y="4516438"/>
            <a:ext cx="1872343" cy="865459"/>
          </a:xfrm>
        </p:spPr>
        <p:txBody>
          <a:bodyPr>
            <a:normAutofit/>
          </a:bodyPr>
          <a:lstStyle/>
          <a:p>
            <a:r>
              <a:rPr lang="fa-IR" sz="1600" dirty="0">
                <a:cs typeface="B Lotus" panose="00000400000000000000" pitchFamily="2" charset="-78"/>
              </a:rPr>
              <a:t>رضا </a:t>
            </a:r>
            <a:r>
              <a:rPr lang="fa-IR" sz="1600" dirty="0" err="1">
                <a:cs typeface="B Lotus" panose="00000400000000000000" pitchFamily="2" charset="-78"/>
              </a:rPr>
              <a:t>ادیبی‌سده</a:t>
            </a:r>
            <a:endParaRPr lang="fa-IR" sz="1600" dirty="0">
              <a:cs typeface="B Lotus" panose="00000400000000000000" pitchFamily="2" charset="-78"/>
            </a:endParaRPr>
          </a:p>
          <a:p>
            <a:r>
              <a:rPr lang="fa-IR" sz="1600" dirty="0">
                <a:cs typeface="B Lotus" panose="00000400000000000000" pitchFamily="2" charset="-78"/>
              </a:rPr>
              <a:t>961845102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A94E70-D675-4987-B7D9-B07992A5D616}"/>
              </a:ext>
            </a:extLst>
          </p:cNvPr>
          <p:cNvSpPr txBox="1"/>
          <p:nvPr/>
        </p:nvSpPr>
        <p:spPr>
          <a:xfrm>
            <a:off x="3387635" y="2644170"/>
            <a:ext cx="5416731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4800" dirty="0">
                <a:latin typeface="Times New Roman" panose="02020603050405020304" pitchFamily="18" charset="0"/>
                <a:cs typeface="B Lotus" panose="00000400000000000000" pitchFamily="2" charset="-78"/>
              </a:rPr>
              <a:t>ضرب کننده 8 بیتی به کمک </a:t>
            </a:r>
            <a:r>
              <a:rPr lang="en-CA" sz="4800" dirty="0">
                <a:latin typeface="Times New Roman" panose="02020603050405020304" pitchFamily="18" charset="0"/>
                <a:cs typeface="B Lotus" panose="00000400000000000000" pitchFamily="2" charset="-78"/>
              </a:rPr>
              <a:t>Pipeline</a:t>
            </a:r>
            <a:endParaRPr lang="fa-IR" sz="48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4BCEA-3553-4096-85A8-715E6935B816}"/>
              </a:ext>
            </a:extLst>
          </p:cNvPr>
          <p:cNvSpPr txBox="1"/>
          <p:nvPr/>
        </p:nvSpPr>
        <p:spPr>
          <a:xfrm>
            <a:off x="418012" y="6226628"/>
            <a:ext cx="17852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>
                <a:cs typeface="B Lotus" panose="00000400000000000000" pitchFamily="2" charset="-78"/>
              </a:rPr>
              <a:t>مدرس: استاد </a:t>
            </a:r>
            <a:r>
              <a:rPr lang="fa-IR" dirty="0" err="1">
                <a:cs typeface="B Lotus" panose="00000400000000000000" pitchFamily="2" charset="-78"/>
              </a:rPr>
              <a:t>حدادیان</a:t>
            </a:r>
            <a:endParaRPr lang="fa-IR" dirty="0"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78611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6A2F31-AFF0-4773-B749-2F325038B929}"/>
              </a:ext>
            </a:extLst>
          </p:cNvPr>
          <p:cNvSpPr txBox="1"/>
          <p:nvPr/>
        </p:nvSpPr>
        <p:spPr>
          <a:xfrm>
            <a:off x="4005944" y="1336715"/>
            <a:ext cx="7280366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نحوه‌ی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کار ضرب کننده.</a:t>
            </a: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کامپوننت‌های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مورد استفاده:</a:t>
            </a:r>
          </a:p>
          <a:p>
            <a:pPr marL="742950" lvl="1" indent="-285750" algn="r" rtl="1">
              <a:buFont typeface="Wingdings" panose="05000000000000000000" pitchFamily="2" charset="2"/>
              <a:buChar char="v"/>
            </a:pPr>
            <a:r>
              <a:rPr lang="en-CA" dirty="0">
                <a:latin typeface="Times New Roman" panose="02020603050405020304" pitchFamily="18" charset="0"/>
                <a:cs typeface="B Lotus" panose="00000400000000000000" pitchFamily="2" charset="-78"/>
              </a:rPr>
              <a:t>Half Adder</a:t>
            </a:r>
          </a:p>
          <a:p>
            <a:pPr marL="742950" lvl="1" indent="-285750" algn="r" rtl="1">
              <a:buFont typeface="Wingdings" panose="05000000000000000000" pitchFamily="2" charset="2"/>
              <a:buChar char="v"/>
            </a:pPr>
            <a:r>
              <a:rPr lang="en-CA" dirty="0">
                <a:latin typeface="Times New Roman" panose="02020603050405020304" pitchFamily="18" charset="0"/>
                <a:cs typeface="B Lotus" panose="00000400000000000000" pitchFamily="2" charset="-78"/>
              </a:rPr>
              <a:t>Full Adder</a:t>
            </a:r>
          </a:p>
          <a:p>
            <a:pPr marL="742950" lvl="1" indent="-285750" algn="r" rtl="1">
              <a:buFont typeface="Wingdings" panose="05000000000000000000" pitchFamily="2" charset="2"/>
              <a:buChar char="v"/>
            </a:pPr>
            <a:r>
              <a:rPr lang="en-CA" dirty="0">
                <a:latin typeface="Times New Roman" panose="02020603050405020304" pitchFamily="18" charset="0"/>
                <a:cs typeface="B Lotus" panose="00000400000000000000" pitchFamily="2" charset="-78"/>
              </a:rPr>
              <a:t>N Bit Full Adder</a:t>
            </a:r>
          </a:p>
          <a:p>
            <a:pPr marL="742950" lvl="1" indent="-285750" algn="r" rtl="1">
              <a:buFont typeface="Wingdings" panose="05000000000000000000" pitchFamily="2" charset="2"/>
              <a:buChar char="v"/>
            </a:pPr>
            <a:r>
              <a:rPr lang="en-CA" dirty="0">
                <a:latin typeface="Times New Roman" panose="02020603050405020304" pitchFamily="18" charset="0"/>
                <a:cs typeface="B Lotus" panose="00000400000000000000" pitchFamily="2" charset="-78"/>
              </a:rPr>
              <a:t>C Module</a:t>
            </a:r>
          </a:p>
          <a:p>
            <a:pPr marL="742950" lvl="1" indent="-285750" algn="r" rtl="1">
              <a:buFont typeface="Wingdings" panose="05000000000000000000" pitchFamily="2" charset="2"/>
              <a:buChar char="v"/>
            </a:pPr>
            <a:r>
              <a:rPr lang="en-CA" dirty="0">
                <a:latin typeface="Times New Roman" panose="02020603050405020304" pitchFamily="18" charset="0"/>
                <a:cs typeface="B Lotus" panose="00000400000000000000" pitchFamily="2" charset="-78"/>
              </a:rPr>
              <a:t>N Bit Multiplier Row</a:t>
            </a:r>
          </a:p>
          <a:p>
            <a:pPr marL="742950" lvl="1" indent="-285750" algn="r" rtl="1">
              <a:buFont typeface="Wingdings" panose="05000000000000000000" pitchFamily="2" charset="2"/>
              <a:buChar char="v"/>
            </a:pPr>
            <a:r>
              <a:rPr lang="en-CA" dirty="0">
                <a:latin typeface="Times New Roman" panose="02020603050405020304" pitchFamily="18" charset="0"/>
                <a:cs typeface="B Lotus" panose="00000400000000000000" pitchFamily="2" charset="-78"/>
              </a:rPr>
              <a:t>N Bit </a:t>
            </a:r>
            <a:r>
              <a:rPr lang="en-CA" dirty="0" err="1">
                <a:latin typeface="Times New Roman" panose="02020603050405020304" pitchFamily="18" charset="0"/>
                <a:cs typeface="B Lotus" panose="00000400000000000000" pitchFamily="2" charset="-78"/>
              </a:rPr>
              <a:t>Rigester</a:t>
            </a:r>
            <a:endParaRPr lang="en-CA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marL="742950" lvl="1" indent="-285750" algn="r" rtl="1">
              <a:buFont typeface="Wingdings" panose="05000000000000000000" pitchFamily="2" charset="2"/>
              <a:buChar char="v"/>
            </a:pPr>
            <a:r>
              <a:rPr lang="en-CA" dirty="0">
                <a:latin typeface="Times New Roman" panose="02020603050405020304" pitchFamily="18" charset="0"/>
                <a:cs typeface="B Lotus" panose="00000400000000000000" pitchFamily="2" charset="-78"/>
              </a:rPr>
              <a:t>Multiplier</a:t>
            </a: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1503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EE97A-1011-4FBD-AB45-90633E1E2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Half Adder</a:t>
            </a:r>
            <a:endParaRPr lang="fa-IR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CDC56BA-F011-456B-A21C-B2970618A40D}"/>
              </a:ext>
            </a:extLst>
          </p:cNvPr>
          <p:cNvGrpSpPr/>
          <p:nvPr/>
        </p:nvGrpSpPr>
        <p:grpSpPr>
          <a:xfrm>
            <a:off x="3509059" y="1668708"/>
            <a:ext cx="5173883" cy="3520584"/>
            <a:chOff x="3426106" y="2318741"/>
            <a:chExt cx="5173883" cy="352058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85E2A80-726A-4EBC-880F-235EC0858A4F}"/>
                </a:ext>
              </a:extLst>
            </p:cNvPr>
            <p:cNvSpPr/>
            <p:nvPr/>
          </p:nvSpPr>
          <p:spPr>
            <a:xfrm>
              <a:off x="3426106" y="2672256"/>
              <a:ext cx="5173883" cy="2843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2915E35-5BF4-4F49-B272-7E239094AB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11" t="28229" r="24482"/>
            <a:stretch/>
          </p:blipFill>
          <p:spPr>
            <a:xfrm>
              <a:off x="7201454" y="4067363"/>
              <a:ext cx="1017169" cy="1236378"/>
            </a:xfrm>
            <a:prstGeom prst="rect">
              <a:avLst/>
            </a:prstGeom>
          </p:spPr>
        </p:pic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99F2CE79-91B6-4128-B8FF-6C58638246E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516618" y="2395933"/>
              <a:ext cx="1971570" cy="1849121"/>
            </a:xfrm>
            <a:prstGeom prst="bentConnector3">
              <a:avLst>
                <a:gd name="adj1" fmla="val 3592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FB5F916-1E54-4668-8EE3-97D9F813A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72" t="17619" r="18978" b="7387"/>
            <a:stretch/>
          </p:blipFill>
          <p:spPr>
            <a:xfrm>
              <a:off x="4030616" y="4062029"/>
              <a:ext cx="1004797" cy="1247332"/>
            </a:xfrm>
            <a:prstGeom prst="rect">
              <a:avLst/>
            </a:prstGeom>
          </p:spPr>
        </p:pic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9C30E95C-40AE-4F8B-B50E-9C5867F5F21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084852" y="2355293"/>
              <a:ext cx="1971571" cy="1898467"/>
            </a:xfrm>
            <a:prstGeom prst="bentConnector3">
              <a:avLst>
                <a:gd name="adj1" fmla="val 4864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8158F20-FB3A-4D50-9B1F-44D02ABBEA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0513" y="3312503"/>
              <a:ext cx="0" cy="7495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1C49BA7-087E-4476-ACD2-9985CB933551}"/>
                </a:ext>
              </a:extLst>
            </p:cNvPr>
            <p:cNvCxnSpPr>
              <a:cxnSpLocks/>
            </p:cNvCxnSpPr>
            <p:nvPr/>
          </p:nvCxnSpPr>
          <p:spPr>
            <a:xfrm>
              <a:off x="4272280" y="3330555"/>
              <a:ext cx="1874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D5E37E5-9254-4BFD-BDFE-8A7CD9FC0B51}"/>
                </a:ext>
              </a:extLst>
            </p:cNvPr>
            <p:cNvCxnSpPr>
              <a:cxnSpLocks/>
            </p:cNvCxnSpPr>
            <p:nvPr/>
          </p:nvCxnSpPr>
          <p:spPr>
            <a:xfrm>
              <a:off x="4815115" y="3597890"/>
              <a:ext cx="1874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D68EF75-55E3-4A07-B6F7-E6CA48736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4073" y="3588728"/>
              <a:ext cx="0" cy="4813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5E6545B-0AC3-4EE3-A23C-54CDA434D291}"/>
                </a:ext>
              </a:extLst>
            </p:cNvPr>
            <p:cNvSpPr/>
            <p:nvPr/>
          </p:nvSpPr>
          <p:spPr>
            <a:xfrm>
              <a:off x="6042660" y="3242018"/>
              <a:ext cx="165100" cy="16255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2DEBC12-669D-4FBD-BC1F-C5EE4F493AA6}"/>
                </a:ext>
              </a:extLst>
            </p:cNvPr>
            <p:cNvSpPr/>
            <p:nvPr/>
          </p:nvSpPr>
          <p:spPr>
            <a:xfrm>
              <a:off x="5496967" y="3507451"/>
              <a:ext cx="165100" cy="16255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C8D095E-8D38-46A0-BEC4-B7F394F9F6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9353" y="5271880"/>
              <a:ext cx="0" cy="549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9162E1-7986-41A8-8987-2A83D9169E12}"/>
                </a:ext>
              </a:extLst>
            </p:cNvPr>
            <p:cNvSpPr txBox="1"/>
            <p:nvPr/>
          </p:nvSpPr>
          <p:spPr>
            <a:xfrm>
              <a:off x="6132276" y="2342177"/>
              <a:ext cx="606506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in1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A31F785-B8EE-40C3-9D93-07FACD0299E6}"/>
                </a:ext>
              </a:extLst>
            </p:cNvPr>
            <p:cNvSpPr txBox="1"/>
            <p:nvPr/>
          </p:nvSpPr>
          <p:spPr>
            <a:xfrm>
              <a:off x="4984935" y="2328385"/>
              <a:ext cx="606506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in2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B23E7C8-9557-4273-95CA-33989BDFFC4F}"/>
                </a:ext>
              </a:extLst>
            </p:cNvPr>
            <p:cNvSpPr txBox="1"/>
            <p:nvPr/>
          </p:nvSpPr>
          <p:spPr>
            <a:xfrm>
              <a:off x="7728047" y="5531548"/>
              <a:ext cx="606506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Sum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1F3819A-093C-47AA-9E64-CE33D5D8240E}"/>
                </a:ext>
              </a:extLst>
            </p:cNvPr>
            <p:cNvSpPr txBox="1"/>
            <p:nvPr/>
          </p:nvSpPr>
          <p:spPr>
            <a:xfrm>
              <a:off x="3925307" y="5523928"/>
              <a:ext cx="606506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36B0A38-A447-41B1-A06D-722B00616C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1813" y="5287120"/>
              <a:ext cx="0" cy="534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145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0868-1926-478A-A466-AE20574C9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Full Adder</a:t>
            </a:r>
            <a:endParaRPr lang="fa-IR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0D50556-15EF-4272-9E32-615884279C8A}"/>
              </a:ext>
            </a:extLst>
          </p:cNvPr>
          <p:cNvGrpSpPr/>
          <p:nvPr/>
        </p:nvGrpSpPr>
        <p:grpSpPr>
          <a:xfrm>
            <a:off x="2346960" y="1312815"/>
            <a:ext cx="7498080" cy="4232370"/>
            <a:chOff x="2545080" y="1931611"/>
            <a:chExt cx="7498080" cy="423237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36BAC07-3E7B-41FA-AB1C-D9DEDAA4CCC1}"/>
                </a:ext>
              </a:extLst>
            </p:cNvPr>
            <p:cNvSpPr/>
            <p:nvPr/>
          </p:nvSpPr>
          <p:spPr>
            <a:xfrm>
              <a:off x="2545080" y="2289747"/>
              <a:ext cx="7498080" cy="35471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FE47283-DFB7-4CB7-A958-C0980416450B}"/>
                </a:ext>
              </a:extLst>
            </p:cNvPr>
            <p:cNvSpPr/>
            <p:nvPr/>
          </p:nvSpPr>
          <p:spPr>
            <a:xfrm>
              <a:off x="7476307" y="3191372"/>
              <a:ext cx="2068287" cy="11629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2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Half Adder</a:t>
              </a:r>
              <a:endParaRPr lang="fa-IR" sz="2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8F03DB-3D88-4DC3-9044-70E7FF68A63D}"/>
                </a:ext>
              </a:extLst>
            </p:cNvPr>
            <p:cNvSpPr/>
            <p:nvPr/>
          </p:nvSpPr>
          <p:spPr>
            <a:xfrm>
              <a:off x="3004456" y="3191373"/>
              <a:ext cx="2068287" cy="11629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2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Half Adder</a:t>
              </a:r>
              <a:endParaRPr lang="fa-IR" sz="2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C935A1-B2AC-499A-B3AB-B5366DC6B4A8}"/>
                </a:ext>
              </a:extLst>
            </p:cNvPr>
            <p:cNvCxnSpPr>
              <a:cxnSpLocks/>
            </p:cNvCxnSpPr>
            <p:nvPr/>
          </p:nvCxnSpPr>
          <p:spPr>
            <a:xfrm>
              <a:off x="7980317" y="2291275"/>
              <a:ext cx="0" cy="9097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7EECFC3-CB4D-441D-AE02-5097349F3DCD}"/>
                </a:ext>
              </a:extLst>
            </p:cNvPr>
            <p:cNvCxnSpPr>
              <a:cxnSpLocks/>
            </p:cNvCxnSpPr>
            <p:nvPr/>
          </p:nvCxnSpPr>
          <p:spPr>
            <a:xfrm>
              <a:off x="9039860" y="2289747"/>
              <a:ext cx="0" cy="9097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852D25A-BB87-4484-A263-C6EC12236D8D}"/>
                </a:ext>
              </a:extLst>
            </p:cNvPr>
            <p:cNvCxnSpPr>
              <a:cxnSpLocks/>
            </p:cNvCxnSpPr>
            <p:nvPr/>
          </p:nvCxnSpPr>
          <p:spPr>
            <a:xfrm>
              <a:off x="3509011" y="2291275"/>
              <a:ext cx="0" cy="9097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7F5D6E6-8A03-43B4-869C-BAAD66559804}"/>
                </a:ext>
              </a:extLst>
            </p:cNvPr>
            <p:cNvCxnSpPr>
              <a:cxnSpLocks/>
            </p:cNvCxnSpPr>
            <p:nvPr/>
          </p:nvCxnSpPr>
          <p:spPr>
            <a:xfrm>
              <a:off x="4567101" y="3037840"/>
              <a:ext cx="0" cy="1610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F74EF94-30CC-4E4F-95B7-847F20DC0D5A}"/>
                </a:ext>
              </a:extLst>
            </p:cNvPr>
            <p:cNvCxnSpPr>
              <a:cxnSpLocks/>
            </p:cNvCxnSpPr>
            <p:nvPr/>
          </p:nvCxnSpPr>
          <p:spPr>
            <a:xfrm>
              <a:off x="7980317" y="4344126"/>
              <a:ext cx="0" cy="5898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84AB26D-7ED1-44FC-A012-773E80F6ABB6}"/>
                </a:ext>
              </a:extLst>
            </p:cNvPr>
            <p:cNvCxnSpPr>
              <a:cxnSpLocks/>
            </p:cNvCxnSpPr>
            <p:nvPr/>
          </p:nvCxnSpPr>
          <p:spPr>
            <a:xfrm>
              <a:off x="9039860" y="4341586"/>
              <a:ext cx="0" cy="2285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533A3B8-2E9E-4148-96CE-810E65CEFD50}"/>
                </a:ext>
              </a:extLst>
            </p:cNvPr>
            <p:cNvCxnSpPr>
              <a:cxnSpLocks/>
            </p:cNvCxnSpPr>
            <p:nvPr/>
          </p:nvCxnSpPr>
          <p:spPr>
            <a:xfrm>
              <a:off x="4567101" y="4345396"/>
              <a:ext cx="0" cy="588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5261CCA-D5E7-441D-9330-15B8B9180154}"/>
                </a:ext>
              </a:extLst>
            </p:cNvPr>
            <p:cNvCxnSpPr>
              <a:cxnSpLocks/>
            </p:cNvCxnSpPr>
            <p:nvPr/>
          </p:nvCxnSpPr>
          <p:spPr>
            <a:xfrm>
              <a:off x="3509011" y="4345396"/>
              <a:ext cx="0" cy="18014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E5F1D61-7284-48BA-B472-74C29F741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5966" y="4551367"/>
              <a:ext cx="267389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EE66458-EB5C-4FD1-A275-BE3B8CC703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5966" y="3037840"/>
              <a:ext cx="0" cy="15325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5245E-3DD1-4B9A-9CF5-036798C8FF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47235" y="3056890"/>
              <a:ext cx="181873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18E98F6-F328-40A3-A22B-328FF1D118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1250" y="4915222"/>
              <a:ext cx="17890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C141825-9B4A-47B5-A3FB-3AF80C82D7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26" t="15273" r="27446" b="2381"/>
            <a:stretch/>
          </p:blipFill>
          <p:spPr>
            <a:xfrm>
              <a:off x="5827486" y="5094288"/>
              <a:ext cx="538480" cy="640080"/>
            </a:xfrm>
            <a:prstGeom prst="rect">
              <a:avLst/>
            </a:prstGeom>
          </p:spPr>
        </p:pic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B9B45F-A696-4EE7-838C-6AA2A26B08CA}"/>
                </a:ext>
              </a:extLst>
            </p:cNvPr>
            <p:cNvCxnSpPr>
              <a:cxnSpLocks/>
            </p:cNvCxnSpPr>
            <p:nvPr/>
          </p:nvCxnSpPr>
          <p:spPr>
            <a:xfrm>
              <a:off x="6210300" y="4917127"/>
              <a:ext cx="0" cy="2701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6DF127E-27A5-426A-9735-C8B09BF9612B}"/>
                </a:ext>
              </a:extLst>
            </p:cNvPr>
            <p:cNvCxnSpPr>
              <a:cxnSpLocks/>
            </p:cNvCxnSpPr>
            <p:nvPr/>
          </p:nvCxnSpPr>
          <p:spPr>
            <a:xfrm>
              <a:off x="6010275" y="4919032"/>
              <a:ext cx="0" cy="2682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5AD664E-3C6D-4991-871E-6A710C985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47235" y="4917127"/>
              <a:ext cx="148236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801145-AB2B-484F-BBCE-AC9E4BB350BF}"/>
                </a:ext>
              </a:extLst>
            </p:cNvPr>
            <p:cNvCxnSpPr>
              <a:cxnSpLocks/>
            </p:cNvCxnSpPr>
            <p:nvPr/>
          </p:nvCxnSpPr>
          <p:spPr>
            <a:xfrm>
              <a:off x="6108701" y="5713413"/>
              <a:ext cx="0" cy="4289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9B02917-2958-4B53-A1D9-8CB195BB0BC3}"/>
                </a:ext>
              </a:extLst>
            </p:cNvPr>
            <p:cNvCxnSpPr>
              <a:cxnSpLocks/>
            </p:cNvCxnSpPr>
            <p:nvPr/>
          </p:nvCxnSpPr>
          <p:spPr>
            <a:xfrm>
              <a:off x="3509011" y="1931611"/>
              <a:ext cx="0" cy="9097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2D7A890-A2F0-488F-B5BD-1954E63C8366}"/>
                </a:ext>
              </a:extLst>
            </p:cNvPr>
            <p:cNvCxnSpPr>
              <a:cxnSpLocks/>
            </p:cNvCxnSpPr>
            <p:nvPr/>
          </p:nvCxnSpPr>
          <p:spPr>
            <a:xfrm>
              <a:off x="7980317" y="1931611"/>
              <a:ext cx="0" cy="9097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8332FBD-71BA-4A2B-94F1-30172E94F1B2}"/>
                </a:ext>
              </a:extLst>
            </p:cNvPr>
            <p:cNvCxnSpPr>
              <a:cxnSpLocks/>
            </p:cNvCxnSpPr>
            <p:nvPr/>
          </p:nvCxnSpPr>
          <p:spPr>
            <a:xfrm>
              <a:off x="9040513" y="1931611"/>
              <a:ext cx="0" cy="9097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3773EB1-68E5-4390-A62E-CC47553FF6B3}"/>
                </a:ext>
              </a:extLst>
            </p:cNvPr>
            <p:cNvSpPr txBox="1"/>
            <p:nvPr/>
          </p:nvSpPr>
          <p:spPr>
            <a:xfrm>
              <a:off x="9065260" y="1992574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input1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86998E6-CF87-419A-A425-BC8FEFC3989B}"/>
                </a:ext>
              </a:extLst>
            </p:cNvPr>
            <p:cNvSpPr txBox="1"/>
            <p:nvPr/>
          </p:nvSpPr>
          <p:spPr>
            <a:xfrm>
              <a:off x="7045960" y="1974794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input2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F3AF10F-BBD2-4D6D-BB71-E3FE92A9C8B8}"/>
                </a:ext>
              </a:extLst>
            </p:cNvPr>
            <p:cNvSpPr txBox="1"/>
            <p:nvPr/>
          </p:nvSpPr>
          <p:spPr>
            <a:xfrm>
              <a:off x="2556148" y="1969449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9A14750-F72C-4812-9EF8-3DB0D6A52458}"/>
                </a:ext>
              </a:extLst>
            </p:cNvPr>
            <p:cNvSpPr txBox="1"/>
            <p:nvPr/>
          </p:nvSpPr>
          <p:spPr>
            <a:xfrm>
              <a:off x="2594611" y="5856204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9167A6B-F870-4F2B-A6CD-ACA65D9338D7}"/>
                </a:ext>
              </a:extLst>
            </p:cNvPr>
            <p:cNvSpPr txBox="1"/>
            <p:nvPr/>
          </p:nvSpPr>
          <p:spPr>
            <a:xfrm>
              <a:off x="6136640" y="5855970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Sum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3679BDF-D22D-4A60-AAF0-7C5F83679F39}"/>
                </a:ext>
              </a:extLst>
            </p:cNvPr>
            <p:cNvSpPr txBox="1"/>
            <p:nvPr/>
          </p:nvSpPr>
          <p:spPr>
            <a:xfrm>
              <a:off x="9060692" y="3028177"/>
              <a:ext cx="60650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in1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72353B2-23F2-4CFD-A4E6-44EAAED2B7F7}"/>
                </a:ext>
              </a:extLst>
            </p:cNvPr>
            <p:cNvSpPr txBox="1"/>
            <p:nvPr/>
          </p:nvSpPr>
          <p:spPr>
            <a:xfrm>
              <a:off x="7352980" y="3028177"/>
              <a:ext cx="60650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in2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7726D05-587E-4F96-9E5B-74C5192D9C9D}"/>
                </a:ext>
              </a:extLst>
            </p:cNvPr>
            <p:cNvSpPr txBox="1"/>
            <p:nvPr/>
          </p:nvSpPr>
          <p:spPr>
            <a:xfrm>
              <a:off x="9060734" y="4345046"/>
              <a:ext cx="60650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Sum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6F189EF-D01D-4553-8668-D69BCA9AC5F5}"/>
                </a:ext>
              </a:extLst>
            </p:cNvPr>
            <p:cNvSpPr txBox="1"/>
            <p:nvPr/>
          </p:nvSpPr>
          <p:spPr>
            <a:xfrm>
              <a:off x="7353871" y="4345293"/>
              <a:ext cx="60650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5608B34-8E20-4918-B070-5DC59C2FE983}"/>
                </a:ext>
              </a:extLst>
            </p:cNvPr>
            <p:cNvSpPr txBox="1"/>
            <p:nvPr/>
          </p:nvSpPr>
          <p:spPr>
            <a:xfrm>
              <a:off x="4595372" y="3028177"/>
              <a:ext cx="60650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in1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956A797-EEF9-4E1C-A8F5-8B1413144810}"/>
                </a:ext>
              </a:extLst>
            </p:cNvPr>
            <p:cNvSpPr txBox="1"/>
            <p:nvPr/>
          </p:nvSpPr>
          <p:spPr>
            <a:xfrm>
              <a:off x="2887660" y="3028177"/>
              <a:ext cx="60650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in2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AAD8746-58F8-4587-98ED-216D16723D66}"/>
                </a:ext>
              </a:extLst>
            </p:cNvPr>
            <p:cNvSpPr txBox="1"/>
            <p:nvPr/>
          </p:nvSpPr>
          <p:spPr>
            <a:xfrm>
              <a:off x="4595414" y="4352666"/>
              <a:ext cx="60650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Sum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C7221E7-773B-4926-A288-FEDEFB780C01}"/>
                </a:ext>
              </a:extLst>
            </p:cNvPr>
            <p:cNvSpPr txBox="1"/>
            <p:nvPr/>
          </p:nvSpPr>
          <p:spPr>
            <a:xfrm>
              <a:off x="2888551" y="4352913"/>
              <a:ext cx="60650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453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7C3AF-8B65-4B23-8A0F-ABCFFDB0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CA" dirty="0"/>
              <a:t>N Bit Full Adder</a:t>
            </a:r>
            <a:endParaRPr lang="fa-IR" dirty="0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D97A0E2-1002-4F16-ADCE-4D3531ED6645}"/>
              </a:ext>
            </a:extLst>
          </p:cNvPr>
          <p:cNvGrpSpPr/>
          <p:nvPr/>
        </p:nvGrpSpPr>
        <p:grpSpPr>
          <a:xfrm>
            <a:off x="85959" y="1952280"/>
            <a:ext cx="12020082" cy="2953441"/>
            <a:chOff x="122387" y="2003538"/>
            <a:chExt cx="12020082" cy="2953441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1A55B6B-4895-4A5B-8418-9B34B68D30CD}"/>
                </a:ext>
              </a:extLst>
            </p:cNvPr>
            <p:cNvSpPr/>
            <p:nvPr/>
          </p:nvSpPr>
          <p:spPr>
            <a:xfrm>
              <a:off x="350522" y="2301240"/>
              <a:ext cx="11209018" cy="23393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C02421B-41B1-4DB1-8734-1CF0D0861433}"/>
                </a:ext>
              </a:extLst>
            </p:cNvPr>
            <p:cNvSpPr/>
            <p:nvPr/>
          </p:nvSpPr>
          <p:spPr>
            <a:xfrm>
              <a:off x="9201676" y="3414800"/>
              <a:ext cx="1915869" cy="67069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2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Full Adder</a:t>
              </a:r>
              <a:endParaRPr lang="fa-IR" sz="2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71AE453-5269-47D7-AEA2-3609CCE850A4}"/>
                </a:ext>
              </a:extLst>
            </p:cNvPr>
            <p:cNvSpPr txBox="1"/>
            <p:nvPr/>
          </p:nvSpPr>
          <p:spPr>
            <a:xfrm>
              <a:off x="10800823" y="3144580"/>
              <a:ext cx="551664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input1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3922DA-E780-47A9-A5A5-533A05CDD193}"/>
                </a:ext>
              </a:extLst>
            </p:cNvPr>
            <p:cNvSpPr txBox="1"/>
            <p:nvPr/>
          </p:nvSpPr>
          <p:spPr>
            <a:xfrm>
              <a:off x="9967760" y="3153190"/>
              <a:ext cx="551664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input2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A0A0F3-1053-4370-BBFF-75847CBE5630}"/>
                </a:ext>
              </a:extLst>
            </p:cNvPr>
            <p:cNvSpPr txBox="1"/>
            <p:nvPr/>
          </p:nvSpPr>
          <p:spPr>
            <a:xfrm>
              <a:off x="9110645" y="3144580"/>
              <a:ext cx="41194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8A6F5B-CDEE-4E9D-A151-6B3A42BEE467}"/>
                </a:ext>
              </a:extLst>
            </p:cNvPr>
            <p:cNvSpPr txBox="1"/>
            <p:nvPr/>
          </p:nvSpPr>
          <p:spPr>
            <a:xfrm>
              <a:off x="9149423" y="4094103"/>
              <a:ext cx="50239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DEDCF4-9C84-473C-986E-E3D4711F6765}"/>
                </a:ext>
              </a:extLst>
            </p:cNvPr>
            <p:cNvSpPr txBox="1"/>
            <p:nvPr/>
          </p:nvSpPr>
          <p:spPr>
            <a:xfrm>
              <a:off x="10681494" y="4102713"/>
              <a:ext cx="477230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Sum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1CCD11-83D9-4257-9329-7200769D028F}"/>
                </a:ext>
              </a:extLst>
            </p:cNvPr>
            <p:cNvSpPr/>
            <p:nvPr/>
          </p:nvSpPr>
          <p:spPr>
            <a:xfrm>
              <a:off x="6344906" y="3414800"/>
              <a:ext cx="1915869" cy="67069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2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Full Adder</a:t>
              </a:r>
              <a:endParaRPr lang="fa-IR" sz="2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80B3DBE-8A8F-4E33-9E2C-83689FEEE888}"/>
                </a:ext>
              </a:extLst>
            </p:cNvPr>
            <p:cNvSpPr/>
            <p:nvPr/>
          </p:nvSpPr>
          <p:spPr>
            <a:xfrm>
              <a:off x="608128" y="3414800"/>
              <a:ext cx="1915869" cy="67069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2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Full Adder</a:t>
              </a:r>
              <a:endParaRPr lang="fa-IR" sz="2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10935E-16CF-41D7-8425-B9CFE6045DB8}"/>
                </a:ext>
              </a:extLst>
            </p:cNvPr>
            <p:cNvSpPr/>
            <p:nvPr/>
          </p:nvSpPr>
          <p:spPr>
            <a:xfrm>
              <a:off x="3171456" y="3419105"/>
              <a:ext cx="2435379" cy="67069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a-IR" sz="48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...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314D07F-DF79-4371-B619-0940F6CCD5AF}"/>
                </a:ext>
              </a:extLst>
            </p:cNvPr>
            <p:cNvCxnSpPr/>
            <p:nvPr/>
          </p:nvCxnSpPr>
          <p:spPr>
            <a:xfrm flipV="1">
              <a:off x="10778490" y="2045970"/>
              <a:ext cx="0" cy="13830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D5973C-C0D4-45E4-A252-56D1FEC2A21D}"/>
                </a:ext>
              </a:extLst>
            </p:cNvPr>
            <p:cNvCxnSpPr/>
            <p:nvPr/>
          </p:nvCxnSpPr>
          <p:spPr>
            <a:xfrm flipV="1">
              <a:off x="10538460" y="2045970"/>
              <a:ext cx="0" cy="13830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658AC8-F2A2-4FD1-AB73-2B7EC4B8B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0240" y="2682240"/>
              <a:ext cx="0" cy="746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1E11298-D013-4518-98B6-89E577A17C3E}"/>
                </a:ext>
              </a:extLst>
            </p:cNvPr>
            <p:cNvCxnSpPr/>
            <p:nvPr/>
          </p:nvCxnSpPr>
          <p:spPr>
            <a:xfrm>
              <a:off x="10664190" y="4074063"/>
              <a:ext cx="0" cy="8065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80EA16C-9579-411A-8521-413B4C112F62}"/>
                </a:ext>
              </a:extLst>
            </p:cNvPr>
            <p:cNvCxnSpPr>
              <a:cxnSpLocks/>
            </p:cNvCxnSpPr>
            <p:nvPr/>
          </p:nvCxnSpPr>
          <p:spPr>
            <a:xfrm>
              <a:off x="9606099" y="4074062"/>
              <a:ext cx="0" cy="3950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2EED055-98F3-4E8E-B7F4-932DE30F03DD}"/>
                </a:ext>
              </a:extLst>
            </p:cNvPr>
            <p:cNvSpPr txBox="1"/>
            <p:nvPr/>
          </p:nvSpPr>
          <p:spPr>
            <a:xfrm>
              <a:off x="7958563" y="3144580"/>
              <a:ext cx="551664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input1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F1D2556-A00D-4D1C-A834-A21B48A048D4}"/>
                </a:ext>
              </a:extLst>
            </p:cNvPr>
            <p:cNvSpPr txBox="1"/>
            <p:nvPr/>
          </p:nvSpPr>
          <p:spPr>
            <a:xfrm>
              <a:off x="7125500" y="3153190"/>
              <a:ext cx="551664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input2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B647C2A-8C5E-48C3-A492-4825C81D6778}"/>
                </a:ext>
              </a:extLst>
            </p:cNvPr>
            <p:cNvSpPr txBox="1"/>
            <p:nvPr/>
          </p:nvSpPr>
          <p:spPr>
            <a:xfrm>
              <a:off x="6268385" y="3144580"/>
              <a:ext cx="41194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C2D6FF7-55EB-4F97-8C32-E5C003AD76FF}"/>
                </a:ext>
              </a:extLst>
            </p:cNvPr>
            <p:cNvSpPr txBox="1"/>
            <p:nvPr/>
          </p:nvSpPr>
          <p:spPr>
            <a:xfrm>
              <a:off x="6307163" y="4094103"/>
              <a:ext cx="50239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608D7DA-FF69-40A0-9BD0-2556C03B59DA}"/>
                </a:ext>
              </a:extLst>
            </p:cNvPr>
            <p:cNvSpPr txBox="1"/>
            <p:nvPr/>
          </p:nvSpPr>
          <p:spPr>
            <a:xfrm>
              <a:off x="7839234" y="4102713"/>
              <a:ext cx="477230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Sum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F46EE6F-8AEA-445A-BAE1-4E6794CFBA13}"/>
                </a:ext>
              </a:extLst>
            </p:cNvPr>
            <p:cNvCxnSpPr/>
            <p:nvPr/>
          </p:nvCxnSpPr>
          <p:spPr>
            <a:xfrm flipV="1">
              <a:off x="7936230" y="2045970"/>
              <a:ext cx="0" cy="13830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9896037-1B4C-4B1C-A680-B44806642743}"/>
                </a:ext>
              </a:extLst>
            </p:cNvPr>
            <p:cNvCxnSpPr/>
            <p:nvPr/>
          </p:nvCxnSpPr>
          <p:spPr>
            <a:xfrm flipV="1">
              <a:off x="7696200" y="2045970"/>
              <a:ext cx="0" cy="13830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F89B564-4853-4F08-98D3-B1BB8DD7AE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7980" y="3144580"/>
              <a:ext cx="0" cy="2844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1824C5A-F000-47C4-9EAF-C9ED27195F5C}"/>
                </a:ext>
              </a:extLst>
            </p:cNvPr>
            <p:cNvCxnSpPr/>
            <p:nvPr/>
          </p:nvCxnSpPr>
          <p:spPr>
            <a:xfrm>
              <a:off x="7821930" y="4074063"/>
              <a:ext cx="0" cy="8065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FC89115-B3F8-492F-AD40-F39A2FCAA680}"/>
                </a:ext>
              </a:extLst>
            </p:cNvPr>
            <p:cNvSpPr txBox="1"/>
            <p:nvPr/>
          </p:nvSpPr>
          <p:spPr>
            <a:xfrm>
              <a:off x="2216893" y="3144580"/>
              <a:ext cx="551664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input1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0145F99-CDEA-49F5-B47C-D06FA70D5DE3}"/>
                </a:ext>
              </a:extLst>
            </p:cNvPr>
            <p:cNvSpPr txBox="1"/>
            <p:nvPr/>
          </p:nvSpPr>
          <p:spPr>
            <a:xfrm>
              <a:off x="1383830" y="3153190"/>
              <a:ext cx="551664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input2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117726A-09DD-4575-9BE8-B124E7271A41}"/>
                </a:ext>
              </a:extLst>
            </p:cNvPr>
            <p:cNvSpPr txBox="1"/>
            <p:nvPr/>
          </p:nvSpPr>
          <p:spPr>
            <a:xfrm>
              <a:off x="526715" y="3144580"/>
              <a:ext cx="41194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492E169-948E-4BFB-BC31-935E52B96F98}"/>
                </a:ext>
              </a:extLst>
            </p:cNvPr>
            <p:cNvSpPr txBox="1"/>
            <p:nvPr/>
          </p:nvSpPr>
          <p:spPr>
            <a:xfrm>
              <a:off x="565493" y="4094103"/>
              <a:ext cx="50239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47D7F0E-DECC-4CA0-827C-BB3532DCF5E7}"/>
                </a:ext>
              </a:extLst>
            </p:cNvPr>
            <p:cNvSpPr txBox="1"/>
            <p:nvPr/>
          </p:nvSpPr>
          <p:spPr>
            <a:xfrm>
              <a:off x="2097564" y="4102713"/>
              <a:ext cx="477230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Sum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5BBC73E-851D-4509-A555-0F86EAF32EDD}"/>
                </a:ext>
              </a:extLst>
            </p:cNvPr>
            <p:cNvCxnSpPr/>
            <p:nvPr/>
          </p:nvCxnSpPr>
          <p:spPr>
            <a:xfrm flipV="1">
              <a:off x="2194560" y="2045970"/>
              <a:ext cx="0" cy="13830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D12ED58-5B6E-43DE-9197-E6FC14AFE4CA}"/>
                </a:ext>
              </a:extLst>
            </p:cNvPr>
            <p:cNvCxnSpPr/>
            <p:nvPr/>
          </p:nvCxnSpPr>
          <p:spPr>
            <a:xfrm flipV="1">
              <a:off x="1954530" y="2045970"/>
              <a:ext cx="0" cy="13830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7DC76E4-16C4-4035-8CF6-4779502371CB}"/>
                </a:ext>
              </a:extLst>
            </p:cNvPr>
            <p:cNvCxnSpPr/>
            <p:nvPr/>
          </p:nvCxnSpPr>
          <p:spPr>
            <a:xfrm>
              <a:off x="2080260" y="4074063"/>
              <a:ext cx="0" cy="8065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EE487C3-2D8A-4166-AC07-0C49A60F3DF9}"/>
                </a:ext>
              </a:extLst>
            </p:cNvPr>
            <p:cNvCxnSpPr/>
            <p:nvPr/>
          </p:nvCxnSpPr>
          <p:spPr>
            <a:xfrm>
              <a:off x="1022169" y="4074062"/>
              <a:ext cx="0" cy="8065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6348597-B9C8-4860-8A01-777EAFC611EF}"/>
                </a:ext>
              </a:extLst>
            </p:cNvPr>
            <p:cNvCxnSpPr/>
            <p:nvPr/>
          </p:nvCxnSpPr>
          <p:spPr>
            <a:xfrm flipH="1">
              <a:off x="8841740" y="4452620"/>
              <a:ext cx="76435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2CB5195-2D45-4512-B23E-EF21C0F4BF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56514" y="3153190"/>
              <a:ext cx="1" cy="12994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BFFF09-9F4C-40A9-BF98-1E2AC3931D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0331" y="3144580"/>
              <a:ext cx="219429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64E0D7F-DC76-4870-957E-8850547EDD3F}"/>
                </a:ext>
              </a:extLst>
            </p:cNvPr>
            <p:cNvCxnSpPr>
              <a:cxnSpLocks/>
            </p:cNvCxnSpPr>
            <p:nvPr/>
          </p:nvCxnSpPr>
          <p:spPr>
            <a:xfrm>
              <a:off x="6761299" y="4074062"/>
              <a:ext cx="0" cy="3950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4CDBEFC-1E63-435C-8FD5-AC4D32ED4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4300" y="3144580"/>
              <a:ext cx="0" cy="2844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97C3EB1-F190-4D09-AF10-3F489DBD5DF4}"/>
                </a:ext>
              </a:extLst>
            </p:cNvPr>
            <p:cNvCxnSpPr/>
            <p:nvPr/>
          </p:nvCxnSpPr>
          <p:spPr>
            <a:xfrm flipH="1">
              <a:off x="5996940" y="4452620"/>
              <a:ext cx="76435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80E0535-FD70-4783-8793-7C0B4D6493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11714" y="3153190"/>
              <a:ext cx="1" cy="12994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F22C458-B7D9-4832-BB21-D2AF9B6DA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76520" y="3144580"/>
              <a:ext cx="85330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36256BC-6B3B-4F4E-9127-2534F89829E0}"/>
                </a:ext>
              </a:extLst>
            </p:cNvPr>
            <p:cNvCxnSpPr>
              <a:cxnSpLocks/>
            </p:cNvCxnSpPr>
            <p:nvPr/>
          </p:nvCxnSpPr>
          <p:spPr>
            <a:xfrm>
              <a:off x="3603571" y="4086254"/>
              <a:ext cx="0" cy="3950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B204918-C1B6-4740-8E83-D655E5F985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580" y="3144580"/>
              <a:ext cx="0" cy="2844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B289436-4AE5-4863-9F19-DA41A35FCF2D}"/>
                </a:ext>
              </a:extLst>
            </p:cNvPr>
            <p:cNvCxnSpPr/>
            <p:nvPr/>
          </p:nvCxnSpPr>
          <p:spPr>
            <a:xfrm flipH="1">
              <a:off x="2839212" y="4462907"/>
              <a:ext cx="76435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FADFAC8-BEFE-44E2-9810-838A302BC0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54857" y="3153190"/>
              <a:ext cx="1" cy="12994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2DDCB71-E8AC-48AC-9B77-2686C75847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9931" y="3144580"/>
              <a:ext cx="19347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8DB6605-06F2-4318-9B87-3247B95219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0240" y="2700953"/>
              <a:ext cx="22707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835556A-925E-4D99-8BB8-9E0BC098DAB7}"/>
                </a:ext>
              </a:extLst>
            </p:cNvPr>
            <p:cNvSpPr txBox="1"/>
            <p:nvPr/>
          </p:nvSpPr>
          <p:spPr>
            <a:xfrm>
              <a:off x="11553444" y="2393176"/>
              <a:ext cx="589025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4E325DA-CD06-41D1-904E-D89B0BC886D0}"/>
                </a:ext>
              </a:extLst>
            </p:cNvPr>
            <p:cNvSpPr txBox="1"/>
            <p:nvPr/>
          </p:nvSpPr>
          <p:spPr>
            <a:xfrm>
              <a:off x="10796483" y="2003538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Input1(0)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CAD5D11-F4E5-439D-9BC4-B80CA9AA0FE2}"/>
                </a:ext>
              </a:extLst>
            </p:cNvPr>
            <p:cNvSpPr txBox="1"/>
            <p:nvPr/>
          </p:nvSpPr>
          <p:spPr>
            <a:xfrm>
              <a:off x="9632147" y="2003538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Input2(0)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8321FD7-B75E-4DBB-A9F0-441110CF62AD}"/>
                </a:ext>
              </a:extLst>
            </p:cNvPr>
            <p:cNvSpPr txBox="1"/>
            <p:nvPr/>
          </p:nvSpPr>
          <p:spPr>
            <a:xfrm>
              <a:off x="7931363" y="2003538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Input1(1)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406D8A6-6A29-475D-A33F-CE0F63B912D7}"/>
                </a:ext>
              </a:extLst>
            </p:cNvPr>
            <p:cNvSpPr txBox="1"/>
            <p:nvPr/>
          </p:nvSpPr>
          <p:spPr>
            <a:xfrm>
              <a:off x="6767027" y="2003538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Input2(1)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0F88160-7D9B-47AE-A242-F44C0EC2BDB5}"/>
                </a:ext>
              </a:extLst>
            </p:cNvPr>
            <p:cNvSpPr txBox="1"/>
            <p:nvPr/>
          </p:nvSpPr>
          <p:spPr>
            <a:xfrm>
              <a:off x="2195026" y="2003538"/>
              <a:ext cx="135406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Input1(N - 1)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AD68093-2402-4697-96B2-D99581892D07}"/>
                </a:ext>
              </a:extLst>
            </p:cNvPr>
            <p:cNvSpPr txBox="1"/>
            <p:nvPr/>
          </p:nvSpPr>
          <p:spPr>
            <a:xfrm>
              <a:off x="780116" y="2003538"/>
              <a:ext cx="1164975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Input2(N - 1)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AA18A6B-4E8A-44D9-A278-F51CEB5C1035}"/>
                </a:ext>
              </a:extLst>
            </p:cNvPr>
            <p:cNvSpPr txBox="1"/>
            <p:nvPr/>
          </p:nvSpPr>
          <p:spPr>
            <a:xfrm>
              <a:off x="10668466" y="4637010"/>
              <a:ext cx="989035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Output(0)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97BDA7-64E2-4518-B0DA-D8EAE2386F63}"/>
                </a:ext>
              </a:extLst>
            </p:cNvPr>
            <p:cNvSpPr txBox="1"/>
            <p:nvPr/>
          </p:nvSpPr>
          <p:spPr>
            <a:xfrm>
              <a:off x="6820404" y="4637010"/>
              <a:ext cx="98903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Output(1)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C626011-EC79-4704-9C7C-D34BE478B21A}"/>
                </a:ext>
              </a:extLst>
            </p:cNvPr>
            <p:cNvSpPr txBox="1"/>
            <p:nvPr/>
          </p:nvSpPr>
          <p:spPr>
            <a:xfrm>
              <a:off x="2103586" y="4637010"/>
              <a:ext cx="134675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Output(N - 1)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4B674A-A8E5-4D1C-9045-27ACEF018217}"/>
                </a:ext>
              </a:extLst>
            </p:cNvPr>
            <p:cNvSpPr txBox="1"/>
            <p:nvPr/>
          </p:nvSpPr>
          <p:spPr>
            <a:xfrm>
              <a:off x="122387" y="4649202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075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4ABA-1453-4364-94F7-88652EF5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CA" dirty="0"/>
              <a:t>C Module</a:t>
            </a:r>
            <a:endParaRPr lang="fa-IR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AD2E723-F884-4B76-ADED-733D648CD9BF}"/>
              </a:ext>
            </a:extLst>
          </p:cNvPr>
          <p:cNvGrpSpPr/>
          <p:nvPr/>
        </p:nvGrpSpPr>
        <p:grpSpPr>
          <a:xfrm>
            <a:off x="3382206" y="1265044"/>
            <a:ext cx="5427589" cy="4327912"/>
            <a:chOff x="3977675" y="1693940"/>
            <a:chExt cx="5427589" cy="432791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F067D44-2DB7-4EF8-9A85-549C1B158718}"/>
                </a:ext>
              </a:extLst>
            </p:cNvPr>
            <p:cNvSpPr/>
            <p:nvPr/>
          </p:nvSpPr>
          <p:spPr>
            <a:xfrm>
              <a:off x="3977675" y="2290354"/>
              <a:ext cx="5288245" cy="32395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08982A7-C214-4A97-9780-6960515AF778}"/>
                </a:ext>
              </a:extLst>
            </p:cNvPr>
            <p:cNvSpPr/>
            <p:nvPr/>
          </p:nvSpPr>
          <p:spPr>
            <a:xfrm>
              <a:off x="4754879" y="4319318"/>
              <a:ext cx="1915869" cy="67069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2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Full Adder</a:t>
              </a:r>
              <a:endParaRPr lang="fa-IR" sz="2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503983B-C377-4A9D-84F0-B87598AA7F7C}"/>
                </a:ext>
              </a:extLst>
            </p:cNvPr>
            <p:cNvSpPr txBox="1"/>
            <p:nvPr/>
          </p:nvSpPr>
          <p:spPr>
            <a:xfrm>
              <a:off x="6254966" y="4049098"/>
              <a:ext cx="551664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input1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A951FD-9787-473F-9225-F9583C9F27F2}"/>
                </a:ext>
              </a:extLst>
            </p:cNvPr>
            <p:cNvSpPr txBox="1"/>
            <p:nvPr/>
          </p:nvSpPr>
          <p:spPr>
            <a:xfrm>
              <a:off x="5555253" y="4057708"/>
              <a:ext cx="551664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input2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0C6304-6C51-4DE0-B6DE-6007F375A5DF}"/>
                </a:ext>
              </a:extLst>
            </p:cNvPr>
            <p:cNvSpPr txBox="1"/>
            <p:nvPr/>
          </p:nvSpPr>
          <p:spPr>
            <a:xfrm>
              <a:off x="4736238" y="4049098"/>
              <a:ext cx="41194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502F2F-9C7C-4F64-8AFB-1FA3BA829A50}"/>
                </a:ext>
              </a:extLst>
            </p:cNvPr>
            <p:cNvSpPr txBox="1"/>
            <p:nvPr/>
          </p:nvSpPr>
          <p:spPr>
            <a:xfrm>
              <a:off x="4702626" y="4998621"/>
              <a:ext cx="50239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B6BAD2-44DE-4B54-8B16-924F0CEC6629}"/>
                </a:ext>
              </a:extLst>
            </p:cNvPr>
            <p:cNvSpPr txBox="1"/>
            <p:nvPr/>
          </p:nvSpPr>
          <p:spPr>
            <a:xfrm>
              <a:off x="6257557" y="5007231"/>
              <a:ext cx="477230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Sum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BBA550D-831C-4B5F-8C05-F9D83AE28C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72" t="17619" r="18978" b="7387"/>
            <a:stretch/>
          </p:blipFill>
          <p:spPr>
            <a:xfrm>
              <a:off x="7905983" y="2717074"/>
              <a:ext cx="636322" cy="789915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6C85C2-C2EE-4D5D-A050-51042B7B8109}"/>
                </a:ext>
              </a:extLst>
            </p:cNvPr>
            <p:cNvCxnSpPr>
              <a:cxnSpLocks/>
            </p:cNvCxnSpPr>
            <p:nvPr/>
          </p:nvCxnSpPr>
          <p:spPr>
            <a:xfrm>
              <a:off x="8221871" y="3491750"/>
              <a:ext cx="0" cy="396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BD5DD63-21E6-4CE2-9FAA-EB207BFBD966}"/>
                </a:ext>
              </a:extLst>
            </p:cNvPr>
            <p:cNvCxnSpPr/>
            <p:nvPr/>
          </p:nvCxnSpPr>
          <p:spPr>
            <a:xfrm flipH="1">
              <a:off x="6210300" y="3888740"/>
              <a:ext cx="20269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688C6E-49DE-4D01-8F4C-DF1BAF44696D}"/>
                </a:ext>
              </a:extLst>
            </p:cNvPr>
            <p:cNvCxnSpPr>
              <a:cxnSpLocks/>
            </p:cNvCxnSpPr>
            <p:nvPr/>
          </p:nvCxnSpPr>
          <p:spPr>
            <a:xfrm>
              <a:off x="6228080" y="3872609"/>
              <a:ext cx="0" cy="4406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702E462-DA0A-4517-B17C-D179D7894FA0}"/>
                </a:ext>
              </a:extLst>
            </p:cNvPr>
            <p:cNvCxnSpPr/>
            <p:nvPr/>
          </p:nvCxnSpPr>
          <p:spPr>
            <a:xfrm flipV="1">
              <a:off x="6096000" y="1798320"/>
              <a:ext cx="0" cy="25209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9AAEDBF-A951-4501-B679-076F3EAD0FC6}"/>
                </a:ext>
              </a:extLst>
            </p:cNvPr>
            <p:cNvCxnSpPr/>
            <p:nvPr/>
          </p:nvCxnSpPr>
          <p:spPr>
            <a:xfrm flipV="1">
              <a:off x="5133705" y="1802668"/>
              <a:ext cx="0" cy="25209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4A1A7B5-ABE3-42C7-8A29-87481338BB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8400" y="4998718"/>
              <a:ext cx="6566" cy="10231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A6D138B-DE2D-458A-B0A6-62BC84138B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6433" y="4994366"/>
              <a:ext cx="6566" cy="10231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283FC0E-8FBD-40E6-9A21-369DEF833C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1555" y="1706819"/>
              <a:ext cx="6566" cy="10231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6347EB7-1F71-4EB4-B557-0F867BAAC9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48485" y="1693940"/>
              <a:ext cx="6566" cy="10231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ACBF51-8C53-49BB-8F53-4E5A7072DF38}"/>
                </a:ext>
              </a:extLst>
            </p:cNvPr>
            <p:cNvSpPr txBox="1"/>
            <p:nvPr/>
          </p:nvSpPr>
          <p:spPr>
            <a:xfrm>
              <a:off x="8388165" y="1992574"/>
              <a:ext cx="101709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ModuleIn1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2A8C2C6-6996-479A-9583-12317849F728}"/>
                </a:ext>
              </a:extLst>
            </p:cNvPr>
            <p:cNvSpPr txBox="1"/>
            <p:nvPr/>
          </p:nvSpPr>
          <p:spPr>
            <a:xfrm>
              <a:off x="7079383" y="1992574"/>
              <a:ext cx="101268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ModuleIn2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DD2529-AFF2-4DCB-9B70-E075820D8514}"/>
                </a:ext>
              </a:extLst>
            </p:cNvPr>
            <p:cNvSpPr txBox="1"/>
            <p:nvPr/>
          </p:nvSpPr>
          <p:spPr>
            <a:xfrm>
              <a:off x="6123926" y="1992574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Sin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4005A92-2A53-47E5-B26A-E620C3819CEF}"/>
                </a:ext>
              </a:extLst>
            </p:cNvPr>
            <p:cNvSpPr txBox="1"/>
            <p:nvPr/>
          </p:nvSpPr>
          <p:spPr>
            <a:xfrm>
              <a:off x="4216743" y="1992574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DB0298F-850F-42FE-9ADF-FDAA5C18DCBE}"/>
                </a:ext>
              </a:extLst>
            </p:cNvPr>
            <p:cNvSpPr txBox="1"/>
            <p:nvPr/>
          </p:nvSpPr>
          <p:spPr>
            <a:xfrm>
              <a:off x="6280688" y="5545677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Sout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A7A672-1DAF-41A8-BB67-9338E4A60DAD}"/>
                </a:ext>
              </a:extLst>
            </p:cNvPr>
            <p:cNvSpPr txBox="1"/>
            <p:nvPr/>
          </p:nvSpPr>
          <p:spPr>
            <a:xfrm>
              <a:off x="4308187" y="5550028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86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A488-598A-4BD7-8542-ADBC21DB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CA" dirty="0"/>
              <a:t>N Bit Multiplier Row</a:t>
            </a:r>
            <a:endParaRPr lang="fa-IR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9111087-86B7-4678-A712-A826A2A6F968}"/>
              </a:ext>
            </a:extLst>
          </p:cNvPr>
          <p:cNvGrpSpPr/>
          <p:nvPr/>
        </p:nvGrpSpPr>
        <p:grpSpPr>
          <a:xfrm>
            <a:off x="466068" y="2034850"/>
            <a:ext cx="11259864" cy="2788301"/>
            <a:chOff x="1017757" y="2401877"/>
            <a:chExt cx="11259864" cy="2788301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AA2D84F-2BAE-4B56-8461-71E38F985293}"/>
                </a:ext>
              </a:extLst>
            </p:cNvPr>
            <p:cNvSpPr/>
            <p:nvPr/>
          </p:nvSpPr>
          <p:spPr>
            <a:xfrm>
              <a:off x="1561638" y="2838996"/>
              <a:ext cx="9792162" cy="16985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22C7B0D-AF70-4F43-8304-CC4FA76F4FBD}"/>
                </a:ext>
              </a:extLst>
            </p:cNvPr>
            <p:cNvSpPr/>
            <p:nvPr/>
          </p:nvSpPr>
          <p:spPr>
            <a:xfrm>
              <a:off x="9280103" y="3559945"/>
              <a:ext cx="1996033" cy="6821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2400">
                  <a:latin typeface="Times New Roman" panose="02020603050405020304" pitchFamily="18" charset="0"/>
                  <a:cs typeface="B Lotus" panose="00000400000000000000" pitchFamily="2" charset="-78"/>
                </a:rPr>
                <a:t>C Module</a:t>
              </a:r>
              <a:endParaRPr lang="fa-IR" sz="240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881BE6B-8857-4FB7-B35A-876DDE462052}"/>
                </a:ext>
              </a:extLst>
            </p:cNvPr>
            <p:cNvSpPr txBox="1"/>
            <p:nvPr/>
          </p:nvSpPr>
          <p:spPr>
            <a:xfrm>
              <a:off x="10458227" y="3305052"/>
              <a:ext cx="101709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ModuleIn1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9C3558-C075-4B3E-BEA5-873B57C8B173}"/>
                </a:ext>
              </a:extLst>
            </p:cNvPr>
            <p:cNvSpPr txBox="1"/>
            <p:nvPr/>
          </p:nvSpPr>
          <p:spPr>
            <a:xfrm>
              <a:off x="9463648" y="3036445"/>
              <a:ext cx="1012688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ModuleIn2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95C055-FF03-4944-B3E2-5D2754192E82}"/>
                </a:ext>
              </a:extLst>
            </p:cNvPr>
            <p:cNvSpPr txBox="1"/>
            <p:nvPr/>
          </p:nvSpPr>
          <p:spPr>
            <a:xfrm>
              <a:off x="9592030" y="3305052"/>
              <a:ext cx="463040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Sin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EFBCB8-76E9-4B61-89E4-BCE43464F310}"/>
                </a:ext>
              </a:extLst>
            </p:cNvPr>
            <p:cNvSpPr txBox="1"/>
            <p:nvPr/>
          </p:nvSpPr>
          <p:spPr>
            <a:xfrm>
              <a:off x="9069878" y="3311547"/>
              <a:ext cx="463041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6B5B76-24EB-49B6-A79E-E36AF192CF1C}"/>
                </a:ext>
              </a:extLst>
            </p:cNvPr>
            <p:cNvSpPr txBox="1"/>
            <p:nvPr/>
          </p:nvSpPr>
          <p:spPr>
            <a:xfrm>
              <a:off x="10576886" y="4236103"/>
              <a:ext cx="613962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Sout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29E0E6D-09E4-4E54-BEBE-CE213CD9F98D}"/>
                </a:ext>
              </a:extLst>
            </p:cNvPr>
            <p:cNvSpPr txBox="1"/>
            <p:nvPr/>
          </p:nvSpPr>
          <p:spPr>
            <a:xfrm>
              <a:off x="9293469" y="4236103"/>
              <a:ext cx="613962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BFBD40-0E71-4FD1-9407-116B44F86DD7}"/>
                </a:ext>
              </a:extLst>
            </p:cNvPr>
            <p:cNvSpPr/>
            <p:nvPr/>
          </p:nvSpPr>
          <p:spPr>
            <a:xfrm>
              <a:off x="6938076" y="3559944"/>
              <a:ext cx="1996033" cy="6821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2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C Module</a:t>
              </a:r>
              <a:endParaRPr lang="fa-IR" sz="2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37876C-4AB8-465B-A5E3-1A0000C7745E}"/>
                </a:ext>
              </a:extLst>
            </p:cNvPr>
            <p:cNvSpPr/>
            <p:nvPr/>
          </p:nvSpPr>
          <p:spPr>
            <a:xfrm>
              <a:off x="1795649" y="3564296"/>
              <a:ext cx="1996033" cy="6821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2400">
                  <a:latin typeface="Times New Roman" panose="02020603050405020304" pitchFamily="18" charset="0"/>
                  <a:cs typeface="B Lotus" panose="00000400000000000000" pitchFamily="2" charset="-78"/>
                </a:rPr>
                <a:t>C Module</a:t>
              </a:r>
              <a:endParaRPr lang="fa-IR" sz="240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7CCD136-3651-44B5-9D2A-E79862A6FB22}"/>
                </a:ext>
              </a:extLst>
            </p:cNvPr>
            <p:cNvSpPr/>
            <p:nvPr/>
          </p:nvSpPr>
          <p:spPr>
            <a:xfrm>
              <a:off x="4373393" y="3573002"/>
              <a:ext cx="1996033" cy="68215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CA" sz="4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…</a:t>
              </a:r>
              <a:endParaRPr lang="en-CA" sz="5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685C90-A593-498D-9350-697C3923B4A5}"/>
                </a:ext>
              </a:extLst>
            </p:cNvPr>
            <p:cNvCxnSpPr>
              <a:cxnSpLocks/>
            </p:cNvCxnSpPr>
            <p:nvPr/>
          </p:nvCxnSpPr>
          <p:spPr>
            <a:xfrm>
              <a:off x="10517748" y="2994660"/>
              <a:ext cx="0" cy="5749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D771DC2-A123-4169-935D-9F50257918D5}"/>
                </a:ext>
              </a:extLst>
            </p:cNvPr>
            <p:cNvCxnSpPr/>
            <p:nvPr/>
          </p:nvCxnSpPr>
          <p:spPr>
            <a:xfrm>
              <a:off x="10405988" y="2616200"/>
              <a:ext cx="0" cy="953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B51E5BF-C48A-45CD-83F1-03996C4E8D58}"/>
                </a:ext>
              </a:extLst>
            </p:cNvPr>
            <p:cNvCxnSpPr/>
            <p:nvPr/>
          </p:nvCxnSpPr>
          <p:spPr>
            <a:xfrm>
              <a:off x="9656688" y="2616200"/>
              <a:ext cx="0" cy="953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01A9D5-2889-4239-92AA-34A5D6785377}"/>
                </a:ext>
              </a:extLst>
            </p:cNvPr>
            <p:cNvCxnSpPr/>
            <p:nvPr/>
          </p:nvCxnSpPr>
          <p:spPr>
            <a:xfrm>
              <a:off x="9473808" y="2616200"/>
              <a:ext cx="0" cy="953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47AAA4-5FAD-4765-B30C-4D264444C42B}"/>
                </a:ext>
              </a:extLst>
            </p:cNvPr>
            <p:cNvCxnSpPr/>
            <p:nvPr/>
          </p:nvCxnSpPr>
          <p:spPr>
            <a:xfrm>
              <a:off x="10558388" y="4231640"/>
              <a:ext cx="0" cy="953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B8DF765-3BE7-4E16-99F1-A3F8917384FD}"/>
                </a:ext>
              </a:extLst>
            </p:cNvPr>
            <p:cNvCxnSpPr/>
            <p:nvPr/>
          </p:nvCxnSpPr>
          <p:spPr>
            <a:xfrm>
              <a:off x="9925928" y="4229100"/>
              <a:ext cx="0" cy="953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BFBA87-FC67-487D-B123-00C1E3915EA2}"/>
                </a:ext>
              </a:extLst>
            </p:cNvPr>
            <p:cNvSpPr txBox="1"/>
            <p:nvPr/>
          </p:nvSpPr>
          <p:spPr>
            <a:xfrm>
              <a:off x="8162067" y="3310132"/>
              <a:ext cx="101709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ModuleIn1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CDA5BCE-CE41-4420-8D06-4279F9BD0A3E}"/>
                </a:ext>
              </a:extLst>
            </p:cNvPr>
            <p:cNvSpPr txBox="1"/>
            <p:nvPr/>
          </p:nvSpPr>
          <p:spPr>
            <a:xfrm>
              <a:off x="7167488" y="3041525"/>
              <a:ext cx="1012688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ModuleIn2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1E8C81-DA7F-4D80-B3FB-AC829B62DE78}"/>
                </a:ext>
              </a:extLst>
            </p:cNvPr>
            <p:cNvSpPr txBox="1"/>
            <p:nvPr/>
          </p:nvSpPr>
          <p:spPr>
            <a:xfrm>
              <a:off x="7295870" y="3310132"/>
              <a:ext cx="463040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Sin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C468CF-66E1-43C7-BD17-3C341F4F99BF}"/>
                </a:ext>
              </a:extLst>
            </p:cNvPr>
            <p:cNvSpPr txBox="1"/>
            <p:nvPr/>
          </p:nvSpPr>
          <p:spPr>
            <a:xfrm>
              <a:off x="6773718" y="3316627"/>
              <a:ext cx="463041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9A1EB2-0CF6-409A-86AE-7C9BE62E4DCF}"/>
                </a:ext>
              </a:extLst>
            </p:cNvPr>
            <p:cNvSpPr txBox="1"/>
            <p:nvPr/>
          </p:nvSpPr>
          <p:spPr>
            <a:xfrm>
              <a:off x="8280726" y="4241183"/>
              <a:ext cx="613962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Sout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AE034D-0254-4D2F-B79C-939816659E42}"/>
                </a:ext>
              </a:extLst>
            </p:cNvPr>
            <p:cNvSpPr txBox="1"/>
            <p:nvPr/>
          </p:nvSpPr>
          <p:spPr>
            <a:xfrm>
              <a:off x="6997309" y="4241183"/>
              <a:ext cx="613962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CEB639-D7FA-4A9D-9614-750A62C832AC}"/>
                </a:ext>
              </a:extLst>
            </p:cNvPr>
            <p:cNvCxnSpPr/>
            <p:nvPr/>
          </p:nvCxnSpPr>
          <p:spPr>
            <a:xfrm>
              <a:off x="8109828" y="2621280"/>
              <a:ext cx="0" cy="953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723F07F-F29B-4E4A-A35C-926EA98B2AA1}"/>
                </a:ext>
              </a:extLst>
            </p:cNvPr>
            <p:cNvCxnSpPr/>
            <p:nvPr/>
          </p:nvCxnSpPr>
          <p:spPr>
            <a:xfrm>
              <a:off x="7360528" y="2621280"/>
              <a:ext cx="0" cy="953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DCB3045-AE87-4448-A46F-F523497131DA}"/>
                </a:ext>
              </a:extLst>
            </p:cNvPr>
            <p:cNvCxnSpPr/>
            <p:nvPr/>
          </p:nvCxnSpPr>
          <p:spPr>
            <a:xfrm>
              <a:off x="7177648" y="2621280"/>
              <a:ext cx="0" cy="953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46449F-9EC5-4B6A-872F-432DA04DFB2C}"/>
                </a:ext>
              </a:extLst>
            </p:cNvPr>
            <p:cNvCxnSpPr/>
            <p:nvPr/>
          </p:nvCxnSpPr>
          <p:spPr>
            <a:xfrm>
              <a:off x="8262228" y="4236720"/>
              <a:ext cx="0" cy="953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43D605-5270-40CF-ADCF-781714AAA7D0}"/>
                </a:ext>
              </a:extLst>
            </p:cNvPr>
            <p:cNvCxnSpPr/>
            <p:nvPr/>
          </p:nvCxnSpPr>
          <p:spPr>
            <a:xfrm>
              <a:off x="7629768" y="4234180"/>
              <a:ext cx="0" cy="953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14152AE-0600-4C13-B315-C77EB6F3681C}"/>
                </a:ext>
              </a:extLst>
            </p:cNvPr>
            <p:cNvSpPr txBox="1"/>
            <p:nvPr/>
          </p:nvSpPr>
          <p:spPr>
            <a:xfrm>
              <a:off x="2949987" y="3305052"/>
              <a:ext cx="101709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ModuleIn1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DA6AC22-7736-483A-89C3-36051F2D32C7}"/>
                </a:ext>
              </a:extLst>
            </p:cNvPr>
            <p:cNvSpPr txBox="1"/>
            <p:nvPr/>
          </p:nvSpPr>
          <p:spPr>
            <a:xfrm>
              <a:off x="1955408" y="3036445"/>
              <a:ext cx="1012688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ModuleIn2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108C8DA-7C22-41D0-A398-FF194BD315D5}"/>
                </a:ext>
              </a:extLst>
            </p:cNvPr>
            <p:cNvSpPr txBox="1"/>
            <p:nvPr/>
          </p:nvSpPr>
          <p:spPr>
            <a:xfrm>
              <a:off x="2083790" y="3305052"/>
              <a:ext cx="463040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Sin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868EB47-EAFC-4422-89D4-0AAB13203F2B}"/>
                </a:ext>
              </a:extLst>
            </p:cNvPr>
            <p:cNvSpPr txBox="1"/>
            <p:nvPr/>
          </p:nvSpPr>
          <p:spPr>
            <a:xfrm>
              <a:off x="1561638" y="3311547"/>
              <a:ext cx="463041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C27E4C8-AC9F-4E36-9D75-A8683E34C489}"/>
                </a:ext>
              </a:extLst>
            </p:cNvPr>
            <p:cNvSpPr txBox="1"/>
            <p:nvPr/>
          </p:nvSpPr>
          <p:spPr>
            <a:xfrm>
              <a:off x="3068646" y="4236103"/>
              <a:ext cx="613962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Sout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1754605-8D90-49BF-92FF-CF13A31465C4}"/>
                </a:ext>
              </a:extLst>
            </p:cNvPr>
            <p:cNvSpPr txBox="1"/>
            <p:nvPr/>
          </p:nvSpPr>
          <p:spPr>
            <a:xfrm>
              <a:off x="1785229" y="4236103"/>
              <a:ext cx="613962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9BB3F9D-DB14-4069-BE4F-C9E7A931ADA0}"/>
                </a:ext>
              </a:extLst>
            </p:cNvPr>
            <p:cNvCxnSpPr/>
            <p:nvPr/>
          </p:nvCxnSpPr>
          <p:spPr>
            <a:xfrm>
              <a:off x="2897748" y="2616200"/>
              <a:ext cx="0" cy="953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301B82C-DAA0-4394-88DE-934016764D7A}"/>
                </a:ext>
              </a:extLst>
            </p:cNvPr>
            <p:cNvCxnSpPr/>
            <p:nvPr/>
          </p:nvCxnSpPr>
          <p:spPr>
            <a:xfrm>
              <a:off x="2148448" y="2616200"/>
              <a:ext cx="0" cy="953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87F7B0-33E4-45FD-8004-B26067C0FFDD}"/>
                </a:ext>
              </a:extLst>
            </p:cNvPr>
            <p:cNvCxnSpPr/>
            <p:nvPr/>
          </p:nvCxnSpPr>
          <p:spPr>
            <a:xfrm>
              <a:off x="1965568" y="2616200"/>
              <a:ext cx="0" cy="953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C9EB885-B7BF-4AFB-8316-CC34197B9D36}"/>
                </a:ext>
              </a:extLst>
            </p:cNvPr>
            <p:cNvCxnSpPr/>
            <p:nvPr/>
          </p:nvCxnSpPr>
          <p:spPr>
            <a:xfrm>
              <a:off x="3050148" y="4231640"/>
              <a:ext cx="0" cy="953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77C8B0A-6ED5-4E85-B6D2-4E0AB3AECAC3}"/>
                </a:ext>
              </a:extLst>
            </p:cNvPr>
            <p:cNvCxnSpPr/>
            <p:nvPr/>
          </p:nvCxnSpPr>
          <p:spPr>
            <a:xfrm>
              <a:off x="2417688" y="4229100"/>
              <a:ext cx="0" cy="953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4986537-A139-4481-BDE1-5CBF4321233C}"/>
                </a:ext>
              </a:extLst>
            </p:cNvPr>
            <p:cNvCxnSpPr>
              <a:cxnSpLocks/>
            </p:cNvCxnSpPr>
            <p:nvPr/>
          </p:nvCxnSpPr>
          <p:spPr>
            <a:xfrm>
              <a:off x="3012048" y="2992566"/>
              <a:ext cx="0" cy="5749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4A39E87-9240-41C0-9931-0E943B82B1B5}"/>
                </a:ext>
              </a:extLst>
            </p:cNvPr>
            <p:cNvCxnSpPr>
              <a:cxnSpLocks/>
            </p:cNvCxnSpPr>
            <p:nvPr/>
          </p:nvCxnSpPr>
          <p:spPr>
            <a:xfrm>
              <a:off x="3012048" y="2992566"/>
              <a:ext cx="858559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ED2E281-481B-4BF1-AEA9-F6F002F1CAC8}"/>
                </a:ext>
              </a:extLst>
            </p:cNvPr>
            <p:cNvCxnSpPr>
              <a:cxnSpLocks/>
            </p:cNvCxnSpPr>
            <p:nvPr/>
          </p:nvCxnSpPr>
          <p:spPr>
            <a:xfrm>
              <a:off x="8221588" y="2994660"/>
              <a:ext cx="0" cy="5749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1C2A41B-65EA-4BC2-BC5F-D0DCF8075CF6}"/>
                </a:ext>
              </a:extLst>
            </p:cNvPr>
            <p:cNvSpPr/>
            <p:nvPr/>
          </p:nvSpPr>
          <p:spPr>
            <a:xfrm>
              <a:off x="10449856" y="2923192"/>
              <a:ext cx="135784" cy="1332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508118C-5E10-43F3-BBE5-5AB6341E5DDC}"/>
                </a:ext>
              </a:extLst>
            </p:cNvPr>
            <p:cNvSpPr/>
            <p:nvPr/>
          </p:nvSpPr>
          <p:spPr>
            <a:xfrm>
              <a:off x="8152426" y="2923192"/>
              <a:ext cx="135784" cy="1332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4F06003-2CDE-4326-9A99-6F6E096EB3E2}"/>
                </a:ext>
              </a:extLst>
            </p:cNvPr>
            <p:cNvSpPr/>
            <p:nvPr/>
          </p:nvSpPr>
          <p:spPr>
            <a:xfrm>
              <a:off x="2944156" y="2921287"/>
              <a:ext cx="135784" cy="1332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9E80589-6DA0-46C1-A69E-080E93C922F5}"/>
                </a:ext>
              </a:extLst>
            </p:cNvPr>
            <p:cNvSpPr txBox="1"/>
            <p:nvPr/>
          </p:nvSpPr>
          <p:spPr>
            <a:xfrm>
              <a:off x="8541641" y="2541214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(0)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5023A10-D0D4-47C1-8788-10ACBB1BDA0B}"/>
                </a:ext>
              </a:extLst>
            </p:cNvPr>
            <p:cNvSpPr txBox="1"/>
            <p:nvPr/>
          </p:nvSpPr>
          <p:spPr>
            <a:xfrm>
              <a:off x="9669399" y="2528149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Sin(0)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A6E19DB-E23B-4E6F-8D2A-D53530A142A9}"/>
                </a:ext>
              </a:extLst>
            </p:cNvPr>
            <p:cNvSpPr txBox="1"/>
            <p:nvPr/>
          </p:nvSpPr>
          <p:spPr>
            <a:xfrm>
              <a:off x="10400924" y="2528147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Input(0)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95581E6-8361-4438-AFCA-65661BB8B6C1}"/>
                </a:ext>
              </a:extLst>
            </p:cNvPr>
            <p:cNvSpPr txBox="1"/>
            <p:nvPr/>
          </p:nvSpPr>
          <p:spPr>
            <a:xfrm>
              <a:off x="8998844" y="4557249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(0)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3BD3603-4D05-4350-AE7E-A1F5A888D242}"/>
                </a:ext>
              </a:extLst>
            </p:cNvPr>
            <p:cNvSpPr txBox="1"/>
            <p:nvPr/>
          </p:nvSpPr>
          <p:spPr>
            <a:xfrm>
              <a:off x="10553322" y="4561601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Sout</a:t>
              </a:r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(0)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58CA792-95CB-4888-814D-EB883B926E9F}"/>
                </a:ext>
              </a:extLst>
            </p:cNvPr>
            <p:cNvSpPr txBox="1"/>
            <p:nvPr/>
          </p:nvSpPr>
          <p:spPr>
            <a:xfrm>
              <a:off x="6255632" y="2536860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8275A5D-993F-4941-A18D-5FD8E7A53F29}"/>
                </a:ext>
              </a:extLst>
            </p:cNvPr>
            <p:cNvSpPr txBox="1"/>
            <p:nvPr/>
          </p:nvSpPr>
          <p:spPr>
            <a:xfrm>
              <a:off x="7383390" y="2523795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Sin(1)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C898306-06E8-4493-9475-A23BD2BC0D48}"/>
                </a:ext>
              </a:extLst>
            </p:cNvPr>
            <p:cNvSpPr txBox="1"/>
            <p:nvPr/>
          </p:nvSpPr>
          <p:spPr>
            <a:xfrm>
              <a:off x="8114915" y="2523793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E1E9F4-3C12-47AF-9CA5-7CFE8DE75320}"/>
                </a:ext>
              </a:extLst>
            </p:cNvPr>
            <p:cNvSpPr txBox="1"/>
            <p:nvPr/>
          </p:nvSpPr>
          <p:spPr>
            <a:xfrm>
              <a:off x="6712835" y="4552895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7B5DE6B-47E5-4754-8179-6976410BDC09}"/>
                </a:ext>
              </a:extLst>
            </p:cNvPr>
            <p:cNvSpPr txBox="1"/>
            <p:nvPr/>
          </p:nvSpPr>
          <p:spPr>
            <a:xfrm>
              <a:off x="8267313" y="4557247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Sout</a:t>
              </a:r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3078D06-E886-4845-98BB-75BE7E148AC3}"/>
                </a:ext>
              </a:extLst>
            </p:cNvPr>
            <p:cNvSpPr txBox="1"/>
            <p:nvPr/>
          </p:nvSpPr>
          <p:spPr>
            <a:xfrm>
              <a:off x="1017757" y="2554276"/>
              <a:ext cx="935827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(N - 1)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7745C03-F46E-43EB-8BFB-26B3771C070E}"/>
                </a:ext>
              </a:extLst>
            </p:cNvPr>
            <p:cNvSpPr txBox="1"/>
            <p:nvPr/>
          </p:nvSpPr>
          <p:spPr>
            <a:xfrm>
              <a:off x="1984056" y="2401877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Sin(N - 1)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D66FEA3-2132-43EA-9AE0-9B61EDCC904C}"/>
                </a:ext>
              </a:extLst>
            </p:cNvPr>
            <p:cNvSpPr txBox="1"/>
            <p:nvPr/>
          </p:nvSpPr>
          <p:spPr>
            <a:xfrm>
              <a:off x="2898466" y="2541209"/>
              <a:ext cx="1068616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Input(N - 1)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7CB9116-B6F4-4685-A344-9A2AD65BFBC9}"/>
                </a:ext>
              </a:extLst>
            </p:cNvPr>
            <p:cNvSpPr txBox="1"/>
            <p:nvPr/>
          </p:nvSpPr>
          <p:spPr>
            <a:xfrm>
              <a:off x="1306288" y="4570311"/>
              <a:ext cx="110449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(N - 1)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0BCB7F9-0313-4526-B45A-215BA41BC272}"/>
                </a:ext>
              </a:extLst>
            </p:cNvPr>
            <p:cNvSpPr txBox="1"/>
            <p:nvPr/>
          </p:nvSpPr>
          <p:spPr>
            <a:xfrm>
              <a:off x="3050864" y="4574663"/>
              <a:ext cx="103051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Sout</a:t>
              </a:r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(N - 1)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42F1638-1006-404E-967E-FD6D10BE8BCF}"/>
                </a:ext>
              </a:extLst>
            </p:cNvPr>
            <p:cNvSpPr txBox="1"/>
            <p:nvPr/>
          </p:nvSpPr>
          <p:spPr>
            <a:xfrm>
              <a:off x="11363221" y="3002766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A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964EFD6-26E6-435A-B112-1A86D04D49AA}"/>
                </a:ext>
              </a:extLst>
            </p:cNvPr>
            <p:cNvSpPr/>
            <p:nvPr/>
          </p:nvSpPr>
          <p:spPr>
            <a:xfrm>
              <a:off x="4736370" y="2545593"/>
              <a:ext cx="1128496" cy="2458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CA" dirty="0"/>
                <a:t>…</a:t>
              </a:r>
              <a:endParaRPr lang="fa-IR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DBEA134-4539-4F83-9465-A829D4AD6EDD}"/>
                </a:ext>
              </a:extLst>
            </p:cNvPr>
            <p:cNvSpPr/>
            <p:nvPr/>
          </p:nvSpPr>
          <p:spPr>
            <a:xfrm>
              <a:off x="4847724" y="4589515"/>
              <a:ext cx="1128496" cy="2458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CA" dirty="0"/>
                <a:t>…</a:t>
              </a:r>
              <a:endParaRPr lang="fa-IR" dirty="0"/>
            </a:p>
          </p:txBody>
        </p:sp>
      </p:grpSp>
    </p:spTree>
    <p:extLst>
      <p:ext uri="{BB962C8B-B14F-4D97-AF65-F5344CB8AC3E}">
        <p14:creationId xmlns:p14="http://schemas.microsoft.com/office/powerpoint/2010/main" val="353776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5F92-FA55-4340-913F-0E7F538E8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CA" dirty="0"/>
              <a:t>N Bit </a:t>
            </a:r>
            <a:r>
              <a:rPr lang="en-CA" dirty="0" err="1"/>
              <a:t>Rigester</a:t>
            </a:r>
            <a:endParaRPr lang="fa-IR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FEDBAC-4E87-4CF0-8954-08647801A701}"/>
              </a:ext>
            </a:extLst>
          </p:cNvPr>
          <p:cNvGrpSpPr/>
          <p:nvPr/>
        </p:nvGrpSpPr>
        <p:grpSpPr>
          <a:xfrm>
            <a:off x="1392419" y="1754775"/>
            <a:ext cx="9407162" cy="3348451"/>
            <a:chOff x="2120537" y="2587806"/>
            <a:chExt cx="9407162" cy="33484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539AB37-92BC-40D7-B980-361A5B583628}"/>
                </a:ext>
              </a:extLst>
            </p:cNvPr>
            <p:cNvSpPr/>
            <p:nvPr/>
          </p:nvSpPr>
          <p:spPr>
            <a:xfrm>
              <a:off x="2120537" y="3056708"/>
              <a:ext cx="7950925" cy="2412274"/>
            </a:xfrm>
            <a:prstGeom prst="rect">
              <a:avLst/>
            </a:prstGeom>
            <a:solidFill>
              <a:srgbClr val="CC00CC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 sz="2400" dirty="0">
                <a:latin typeface="Times New Roman" panose="02020603050405020304" pitchFamily="18" charset="0"/>
                <a:cs typeface="+mj-cs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630EDF-7BB5-4BA8-88BD-C562B2A680CC}"/>
                </a:ext>
              </a:extLst>
            </p:cNvPr>
            <p:cNvCxnSpPr/>
            <p:nvPr/>
          </p:nvCxnSpPr>
          <p:spPr>
            <a:xfrm>
              <a:off x="9344297" y="2589711"/>
              <a:ext cx="0" cy="4789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1F1FEF8-E17B-4DC1-84D4-0FA0964CD868}"/>
                </a:ext>
              </a:extLst>
            </p:cNvPr>
            <p:cNvCxnSpPr/>
            <p:nvPr/>
          </p:nvCxnSpPr>
          <p:spPr>
            <a:xfrm>
              <a:off x="9696722" y="2589711"/>
              <a:ext cx="0" cy="4789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22A0E7-0F5D-4CFE-AFDD-2436B3CC3090}"/>
                </a:ext>
              </a:extLst>
            </p:cNvPr>
            <p:cNvCxnSpPr/>
            <p:nvPr/>
          </p:nvCxnSpPr>
          <p:spPr>
            <a:xfrm>
              <a:off x="6828602" y="2587806"/>
              <a:ext cx="0" cy="4789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0725FFF-9762-47DD-BA8F-5CB0686BC8BD}"/>
                </a:ext>
              </a:extLst>
            </p:cNvPr>
            <p:cNvCxnSpPr/>
            <p:nvPr/>
          </p:nvCxnSpPr>
          <p:spPr>
            <a:xfrm>
              <a:off x="5754182" y="2587806"/>
              <a:ext cx="0" cy="4789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ECE7F94-6EE9-4138-B940-891FCF0A8A93}"/>
                </a:ext>
              </a:extLst>
            </p:cNvPr>
            <p:cNvCxnSpPr/>
            <p:nvPr/>
          </p:nvCxnSpPr>
          <p:spPr>
            <a:xfrm>
              <a:off x="3377885" y="2587806"/>
              <a:ext cx="0" cy="4789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0D9E0C-B14B-4BDF-BCD3-313F202785DE}"/>
                </a:ext>
              </a:extLst>
            </p:cNvPr>
            <p:cNvSpPr txBox="1"/>
            <p:nvPr/>
          </p:nvSpPr>
          <p:spPr>
            <a:xfrm>
              <a:off x="5898431" y="2754755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Input(0)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0546B5-D9C6-466B-9112-055172EE14C7}"/>
                </a:ext>
              </a:extLst>
            </p:cNvPr>
            <p:cNvSpPr txBox="1"/>
            <p:nvPr/>
          </p:nvSpPr>
          <p:spPr>
            <a:xfrm>
              <a:off x="4824011" y="2754755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1AE6EF-B4F9-43CE-A1A7-396EF7119468}"/>
                </a:ext>
              </a:extLst>
            </p:cNvPr>
            <p:cNvSpPr txBox="1"/>
            <p:nvPr/>
          </p:nvSpPr>
          <p:spPr>
            <a:xfrm>
              <a:off x="8833104" y="2766947"/>
              <a:ext cx="487801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Lod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0D15E8-9480-40AE-AB24-9B251D600026}"/>
                </a:ext>
              </a:extLst>
            </p:cNvPr>
            <p:cNvSpPr txBox="1"/>
            <p:nvPr/>
          </p:nvSpPr>
          <p:spPr>
            <a:xfrm>
              <a:off x="9723120" y="2754755"/>
              <a:ext cx="487801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rst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936A42-1E84-4DCA-BD29-06E0DC80D51B}"/>
                </a:ext>
              </a:extLst>
            </p:cNvPr>
            <p:cNvSpPr txBox="1"/>
            <p:nvPr/>
          </p:nvSpPr>
          <p:spPr>
            <a:xfrm>
              <a:off x="2155368" y="2754755"/>
              <a:ext cx="121169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Input(N - 1)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AEBCA03-CE7E-452C-807A-9B45F736FE97}"/>
                </a:ext>
              </a:extLst>
            </p:cNvPr>
            <p:cNvSpPr/>
            <p:nvPr/>
          </p:nvSpPr>
          <p:spPr>
            <a:xfrm>
              <a:off x="3683719" y="2641542"/>
              <a:ext cx="1113892" cy="3019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3600" dirty="0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E908954-FD0B-4CB7-9D52-9D0B8963782F}"/>
                </a:ext>
              </a:extLst>
            </p:cNvPr>
            <p:cNvCxnSpPr/>
            <p:nvPr/>
          </p:nvCxnSpPr>
          <p:spPr>
            <a:xfrm>
              <a:off x="8052160" y="5457285"/>
              <a:ext cx="0" cy="4789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71DADA-60E5-4E40-BE61-7C16ADC0E752}"/>
                </a:ext>
              </a:extLst>
            </p:cNvPr>
            <p:cNvCxnSpPr/>
            <p:nvPr/>
          </p:nvCxnSpPr>
          <p:spPr>
            <a:xfrm>
              <a:off x="6977740" y="5457285"/>
              <a:ext cx="0" cy="4789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36E97C-80C0-4533-8075-4CACB6340AE1}"/>
                </a:ext>
              </a:extLst>
            </p:cNvPr>
            <p:cNvCxnSpPr/>
            <p:nvPr/>
          </p:nvCxnSpPr>
          <p:spPr>
            <a:xfrm>
              <a:off x="4601443" y="5457285"/>
              <a:ext cx="0" cy="4789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FF82DAF-6ED4-4811-89B8-CB6D3AE2BB03}"/>
                </a:ext>
              </a:extLst>
            </p:cNvPr>
            <p:cNvSpPr txBox="1"/>
            <p:nvPr/>
          </p:nvSpPr>
          <p:spPr>
            <a:xfrm>
              <a:off x="7121989" y="5465738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Output(0)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1B2E17E-E268-452A-9BD5-996DFAAC3739}"/>
                </a:ext>
              </a:extLst>
            </p:cNvPr>
            <p:cNvSpPr txBox="1"/>
            <p:nvPr/>
          </p:nvSpPr>
          <p:spPr>
            <a:xfrm>
              <a:off x="6047569" y="5465738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Output(1)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7D72A7-B5F6-446B-89E1-B62765B83AA0}"/>
                </a:ext>
              </a:extLst>
            </p:cNvPr>
            <p:cNvSpPr txBox="1"/>
            <p:nvPr/>
          </p:nvSpPr>
          <p:spPr>
            <a:xfrm>
              <a:off x="3378926" y="5465738"/>
              <a:ext cx="121169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Output(N - 1)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084C740-164F-4AF7-B9A1-5EE96E0D6BB8}"/>
                </a:ext>
              </a:extLst>
            </p:cNvPr>
            <p:cNvSpPr/>
            <p:nvPr/>
          </p:nvSpPr>
          <p:spPr>
            <a:xfrm>
              <a:off x="4907277" y="5352525"/>
              <a:ext cx="1113892" cy="3019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3600" dirty="0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A376BC5-5048-40FC-ACBB-64CD54C9C4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59488" y="4954090"/>
              <a:ext cx="51380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210D5F3-DED0-4A6B-B1FB-080C03A3BEB9}"/>
                </a:ext>
              </a:extLst>
            </p:cNvPr>
            <p:cNvCxnSpPr/>
            <p:nvPr/>
          </p:nvCxnSpPr>
          <p:spPr>
            <a:xfrm>
              <a:off x="10558054" y="4494168"/>
              <a:ext cx="0" cy="4789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DCA11E2-65EA-485E-AC62-89A091536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39004" y="4513218"/>
              <a:ext cx="51380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A06BF32-1D6F-42B8-8132-8B0BE0DAEBA5}"/>
                </a:ext>
              </a:extLst>
            </p:cNvPr>
            <p:cNvCxnSpPr/>
            <p:nvPr/>
          </p:nvCxnSpPr>
          <p:spPr>
            <a:xfrm>
              <a:off x="11032943" y="4494168"/>
              <a:ext cx="0" cy="4789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7E8F2EE-F28C-4C05-A966-7EEF988D2E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13893" y="4954090"/>
              <a:ext cx="51380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DD3A237-0C1E-4783-9ECF-186847DB7C3B}"/>
                </a:ext>
              </a:extLst>
            </p:cNvPr>
            <p:cNvSpPr txBox="1"/>
            <p:nvPr/>
          </p:nvSpPr>
          <p:spPr>
            <a:xfrm>
              <a:off x="10067205" y="4622167"/>
              <a:ext cx="487801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clk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1204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</TotalTime>
  <Words>883</Words>
  <Application>Microsoft Office PowerPoint</Application>
  <PresentationFormat>Widescreen</PresentationFormat>
  <Paragraphs>307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Besmellah 1</vt:lpstr>
      <vt:lpstr>Calibri</vt:lpstr>
      <vt:lpstr>Calibri Light</vt:lpstr>
      <vt:lpstr>Times New Roman</vt:lpstr>
      <vt:lpstr>Wingdings</vt:lpstr>
      <vt:lpstr>Office Theme</vt:lpstr>
      <vt:lpstr>PowerPoint Presentation</vt:lpstr>
      <vt:lpstr>ارائه پروژه VHDL</vt:lpstr>
      <vt:lpstr>PowerPoint Presentation</vt:lpstr>
      <vt:lpstr>Half Adder</vt:lpstr>
      <vt:lpstr>Full Adder</vt:lpstr>
      <vt:lpstr>N Bit Full Adder</vt:lpstr>
      <vt:lpstr>C Module</vt:lpstr>
      <vt:lpstr>N Bit Multiplier Row</vt:lpstr>
      <vt:lpstr>N Bit Rigester</vt:lpstr>
      <vt:lpstr>Multiplier</vt:lpstr>
      <vt:lpstr>Multiplier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adb</dc:creator>
  <cp:lastModifiedBy>reza adb</cp:lastModifiedBy>
  <cp:revision>36</cp:revision>
  <dcterms:created xsi:type="dcterms:W3CDTF">2020-06-27T13:49:15Z</dcterms:created>
  <dcterms:modified xsi:type="dcterms:W3CDTF">2020-06-27T20:12:39Z</dcterms:modified>
</cp:coreProperties>
</file>