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9" r:id="rId3"/>
    <p:sldId id="262" r:id="rId4"/>
    <p:sldId id="267" r:id="rId5"/>
    <p:sldId id="257" r:id="rId6"/>
    <p:sldId id="261" r:id="rId7"/>
    <p:sldId id="302" r:id="rId8"/>
    <p:sldId id="301" r:id="rId9"/>
    <p:sldId id="258" r:id="rId10"/>
    <p:sldId id="319" r:id="rId11"/>
    <p:sldId id="304" r:id="rId12"/>
    <p:sldId id="305" r:id="rId13"/>
    <p:sldId id="306" r:id="rId14"/>
    <p:sldId id="308" r:id="rId15"/>
    <p:sldId id="307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263" r:id="rId24"/>
    <p:sldId id="318" r:id="rId25"/>
  </p:sldIdLst>
  <p:sldSz cx="9144000" cy="5143500" type="screen16x9"/>
  <p:notesSz cx="6858000" cy="9144000"/>
  <p:embeddedFontLst>
    <p:embeddedFont>
      <p:font typeface="Arya" charset="0"/>
      <p:regular r:id="rId27"/>
      <p:bold r:id="rId28"/>
    </p:embeddedFont>
    <p:embeddedFont>
      <p:font typeface="Lato" charset="0"/>
      <p:regular r:id="rId29"/>
      <p:bold r:id="rId30"/>
      <p:italic r:id="rId31"/>
      <p:boldItalic r:id="rId32"/>
    </p:embeddedFont>
    <p:embeddedFont>
      <p:font typeface="Archivo" charset="0"/>
      <p:regular r:id="rId33"/>
      <p:bold r:id="rId34"/>
      <p:italic r:id="rId35"/>
      <p:boldItalic r:id="rId36"/>
    </p:embeddedFont>
    <p:embeddedFont>
      <p:font typeface="Bebas Neue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ABC"/>
    <a:srgbClr val="53F20C"/>
  </p:clrMru>
</p:presentationPr>
</file>

<file path=ppt/tableStyles.xml><?xml version="1.0" encoding="utf-8"?>
<a:tblStyleLst xmlns:a="http://schemas.openxmlformats.org/drawingml/2006/main" def="{050D29CF-492C-4E9F-B3A5-5F3BC44CB6EB}">
  <a:tblStyle styleId="{050D29CF-492C-4E9F-B3A5-5F3BC44CB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37fba7b5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37fba7b5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44df1a2fb3_0_7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44df1a2fb3_0_7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144df1a2fb3_0_7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144df1a2fb3_0_7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37fa2d37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137fa2d37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37fa2d37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37fa2d37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6" name="Google Shape;5016;g137fa2d37d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7" name="Google Shape;5017;g137fa2d37d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137fa2d37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137fa2d37d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37fa2d37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137fa2d37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37fa2d37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137fa2d37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37fa2d37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37fa2d37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137fa2d37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137fa2d37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1e151b4c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1e151b4c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44df1a2fb3_0_7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44df1a2fb3_0_7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577800" cy="32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33475"/>
            <a:ext cx="33399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504959" y="1992309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504959" y="2324709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6095692" y="2324709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709593" y="3848750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4300325" y="3848750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6"/>
          </p:nvPr>
        </p:nvSpPr>
        <p:spPr>
          <a:xfrm>
            <a:off x="709593" y="3516350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7"/>
          </p:nvPr>
        </p:nvSpPr>
        <p:spPr>
          <a:xfrm>
            <a:off x="6095692" y="1992309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8"/>
          </p:nvPr>
        </p:nvSpPr>
        <p:spPr>
          <a:xfrm>
            <a:off x="4300325" y="3516350"/>
            <a:ext cx="232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6" name="Google Shape;186;p20"/>
          <p:cNvGrpSpPr/>
          <p:nvPr/>
        </p:nvGrpSpPr>
        <p:grpSpPr>
          <a:xfrm>
            <a:off x="256524" y="1076278"/>
            <a:ext cx="526609" cy="697933"/>
            <a:chOff x="7899326" y="2160389"/>
            <a:chExt cx="335869" cy="445167"/>
          </a:xfrm>
        </p:grpSpPr>
        <p:sp>
          <p:nvSpPr>
            <p:cNvPr id="187" name="Google Shape;187;p20"/>
            <p:cNvSpPr/>
            <p:nvPr/>
          </p:nvSpPr>
          <p:spPr>
            <a:xfrm>
              <a:off x="7923613" y="2160389"/>
              <a:ext cx="311582" cy="423492"/>
            </a:xfrm>
            <a:custGeom>
              <a:avLst/>
              <a:gdLst/>
              <a:ahLst/>
              <a:cxnLst/>
              <a:rect l="l" t="t" r="r" b="b"/>
              <a:pathLst>
                <a:path w="7274" h="9886" extrusionOk="0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134447" y="2350930"/>
              <a:ext cx="40094" cy="51448"/>
            </a:xfrm>
            <a:custGeom>
              <a:avLst/>
              <a:gdLst/>
              <a:ahLst/>
              <a:cxnLst/>
              <a:rect l="l" t="t" r="r" b="b"/>
              <a:pathLst>
                <a:path w="936" h="1201" extrusionOk="0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899326" y="2298711"/>
              <a:ext cx="311111" cy="306845"/>
            </a:xfrm>
            <a:custGeom>
              <a:avLst/>
              <a:gdLst/>
              <a:ahLst/>
              <a:cxnLst/>
              <a:rect l="l" t="t" r="r" b="b"/>
              <a:pathLst>
                <a:path w="7263" h="7163" extrusionOk="0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7899583" y="2181894"/>
              <a:ext cx="311282" cy="327407"/>
            </a:xfrm>
            <a:custGeom>
              <a:avLst/>
              <a:gdLst/>
              <a:ahLst/>
              <a:cxnLst/>
              <a:rect l="l" t="t" r="r" b="b"/>
              <a:pathLst>
                <a:path w="7267" h="7643" extrusionOk="0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 hasCustomPrompt="1"/>
          </p:nvPr>
        </p:nvSpPr>
        <p:spPr>
          <a:xfrm>
            <a:off x="746600" y="2870075"/>
            <a:ext cx="20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4" name="Google Shape;304;p22"/>
          <p:cNvSpPr txBox="1">
            <a:spLocks noGrp="1"/>
          </p:cNvSpPr>
          <p:nvPr>
            <p:ph type="subTitle" idx="1"/>
          </p:nvPr>
        </p:nvSpPr>
        <p:spPr>
          <a:xfrm>
            <a:off x="746600" y="3990200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title" idx="2" hasCustomPrompt="1"/>
          </p:nvPr>
        </p:nvSpPr>
        <p:spPr>
          <a:xfrm>
            <a:off x="3560675" y="2874175"/>
            <a:ext cx="20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3"/>
          </p:nvPr>
        </p:nvSpPr>
        <p:spPr>
          <a:xfrm>
            <a:off x="3560750" y="3994316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title" idx="4" hasCustomPrompt="1"/>
          </p:nvPr>
        </p:nvSpPr>
        <p:spPr>
          <a:xfrm>
            <a:off x="6374750" y="2878275"/>
            <a:ext cx="20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6374750" y="3998400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subTitle" idx="7"/>
          </p:nvPr>
        </p:nvSpPr>
        <p:spPr>
          <a:xfrm>
            <a:off x="746600" y="3626074"/>
            <a:ext cx="20226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ubTitle" idx="8"/>
          </p:nvPr>
        </p:nvSpPr>
        <p:spPr>
          <a:xfrm>
            <a:off x="3560762" y="3630177"/>
            <a:ext cx="20226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9"/>
          </p:nvPr>
        </p:nvSpPr>
        <p:spPr>
          <a:xfrm>
            <a:off x="6374750" y="3634277"/>
            <a:ext cx="2022600" cy="4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56570" y="4317482"/>
            <a:ext cx="528993" cy="734443"/>
            <a:chOff x="8565189" y="3419854"/>
            <a:chExt cx="325675" cy="440155"/>
          </a:xfrm>
        </p:grpSpPr>
        <p:sp>
          <p:nvSpPr>
            <p:cNvPr id="314" name="Google Shape;314;p22"/>
            <p:cNvSpPr/>
            <p:nvPr/>
          </p:nvSpPr>
          <p:spPr>
            <a:xfrm>
              <a:off x="8605839" y="3419854"/>
              <a:ext cx="285024" cy="422892"/>
            </a:xfrm>
            <a:custGeom>
              <a:avLst/>
              <a:gdLst/>
              <a:ahLst/>
              <a:cxnLst/>
              <a:rect l="l" t="t" r="r" b="b"/>
              <a:pathLst>
                <a:path w="6654" h="9872" extrusionOk="0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565189" y="3437118"/>
              <a:ext cx="285110" cy="422892"/>
            </a:xfrm>
            <a:custGeom>
              <a:avLst/>
              <a:gdLst/>
              <a:ahLst/>
              <a:cxnLst/>
              <a:rect l="l" t="t" r="r" b="b"/>
              <a:pathLst>
                <a:path w="6656" h="9872" extrusionOk="0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27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696136" y="3631472"/>
              <a:ext cx="24373" cy="31314"/>
            </a:xfrm>
            <a:custGeom>
              <a:avLst/>
              <a:gdLst/>
              <a:ahLst/>
              <a:cxnLst/>
              <a:rect l="l" t="t" r="r" b="b"/>
              <a:pathLst>
                <a:path w="569" h="731" extrusionOk="0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686755" y="3619349"/>
              <a:ext cx="43092" cy="55432"/>
            </a:xfrm>
            <a:custGeom>
              <a:avLst/>
              <a:gdLst/>
              <a:ahLst/>
              <a:cxnLst/>
              <a:rect l="l" t="t" r="r" b="b"/>
              <a:pathLst>
                <a:path w="1006" h="1294" extrusionOk="0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655357" y="3608168"/>
              <a:ext cx="105845" cy="77836"/>
            </a:xfrm>
            <a:custGeom>
              <a:avLst/>
              <a:gdLst/>
              <a:ahLst/>
              <a:cxnLst/>
              <a:rect l="l" t="t" r="r" b="b"/>
              <a:pathLst>
                <a:path w="2471" h="1817" extrusionOk="0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621560" y="3499447"/>
              <a:ext cx="28571" cy="40953"/>
            </a:xfrm>
            <a:custGeom>
              <a:avLst/>
              <a:gdLst/>
              <a:ahLst/>
              <a:cxnLst/>
              <a:rect l="l" t="t" r="r" b="b"/>
              <a:pathLst>
                <a:path w="667" h="956" extrusionOk="0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765914" y="3582808"/>
              <a:ext cx="28528" cy="51019"/>
            </a:xfrm>
            <a:custGeom>
              <a:avLst/>
              <a:gdLst/>
              <a:ahLst/>
              <a:cxnLst/>
              <a:rect l="l" t="t" r="r" b="b"/>
              <a:pathLst>
                <a:path w="666" h="1191" extrusionOk="0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765443" y="3756771"/>
              <a:ext cx="28571" cy="40910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621131" y="3663343"/>
              <a:ext cx="28485" cy="51019"/>
            </a:xfrm>
            <a:custGeom>
              <a:avLst/>
              <a:gdLst/>
              <a:ahLst/>
              <a:cxnLst/>
              <a:rect l="l" t="t" r="r" b="b"/>
              <a:pathLst>
                <a:path w="665" h="1191" extrusionOk="0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2"/>
          <p:cNvGrpSpPr/>
          <p:nvPr/>
        </p:nvGrpSpPr>
        <p:grpSpPr>
          <a:xfrm>
            <a:off x="141801" y="3967611"/>
            <a:ext cx="537010" cy="686780"/>
            <a:chOff x="6195375" y="1653250"/>
            <a:chExt cx="113000" cy="144500"/>
          </a:xfrm>
        </p:grpSpPr>
        <p:sp>
          <p:nvSpPr>
            <p:cNvPr id="324" name="Google Shape;324;p22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2"/>
          <p:cNvGrpSpPr/>
          <p:nvPr/>
        </p:nvGrpSpPr>
        <p:grpSpPr>
          <a:xfrm>
            <a:off x="8659445" y="220943"/>
            <a:ext cx="434598" cy="628118"/>
            <a:chOff x="6628956" y="1103991"/>
            <a:chExt cx="359439" cy="519492"/>
          </a:xfrm>
        </p:grpSpPr>
        <p:sp>
          <p:nvSpPr>
            <p:cNvPr id="334" name="Google Shape;334;p22"/>
            <p:cNvSpPr/>
            <p:nvPr/>
          </p:nvSpPr>
          <p:spPr>
            <a:xfrm>
              <a:off x="6773937" y="1426303"/>
              <a:ext cx="46612" cy="33893"/>
            </a:xfrm>
            <a:custGeom>
              <a:avLst/>
              <a:gdLst/>
              <a:ahLst/>
              <a:cxnLst/>
              <a:rect l="l" t="t" r="r" b="b"/>
              <a:pathLst>
                <a:path w="634" h="461" extrusionOk="0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790773" y="1442772"/>
              <a:ext cx="39113" cy="22791"/>
            </a:xfrm>
            <a:custGeom>
              <a:avLst/>
              <a:gdLst/>
              <a:ahLst/>
              <a:cxnLst/>
              <a:rect l="l" t="t" r="r" b="b"/>
              <a:pathLst>
                <a:path w="532" h="310" extrusionOk="0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787979" y="1420348"/>
              <a:ext cx="36172" cy="23232"/>
            </a:xfrm>
            <a:custGeom>
              <a:avLst/>
              <a:gdLst/>
              <a:ahLst/>
              <a:cxnLst/>
              <a:rect l="l" t="t" r="r" b="b"/>
              <a:pathLst>
                <a:path w="492" h="316" extrusionOk="0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794449" y="1426303"/>
              <a:ext cx="35437" cy="20659"/>
            </a:xfrm>
            <a:custGeom>
              <a:avLst/>
              <a:gdLst/>
              <a:ahLst/>
              <a:cxnLst/>
              <a:rect l="l" t="t" r="r" b="b"/>
              <a:pathLst>
                <a:path w="482" h="281" extrusionOk="0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800110" y="1429538"/>
              <a:ext cx="29776" cy="36025"/>
            </a:xfrm>
            <a:custGeom>
              <a:avLst/>
              <a:gdLst/>
              <a:ahLst/>
              <a:cxnLst/>
              <a:rect l="l" t="t" r="r" b="b"/>
              <a:pathLst>
                <a:path w="405" h="490" extrusionOk="0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767688" y="1364840"/>
              <a:ext cx="36098" cy="78813"/>
            </a:xfrm>
            <a:custGeom>
              <a:avLst/>
              <a:gdLst/>
              <a:ahLst/>
              <a:cxnLst/>
              <a:rect l="l" t="t" r="r" b="b"/>
              <a:pathLst>
                <a:path w="491" h="1072" extrusionOk="0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785994" y="1395351"/>
              <a:ext cx="31761" cy="42421"/>
            </a:xfrm>
            <a:custGeom>
              <a:avLst/>
              <a:gdLst/>
              <a:ahLst/>
              <a:cxnLst/>
              <a:rect l="l" t="t" r="r" b="b"/>
              <a:pathLst>
                <a:path w="432" h="577" extrusionOk="0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770261" y="1363297"/>
              <a:ext cx="29849" cy="18748"/>
            </a:xfrm>
            <a:custGeom>
              <a:avLst/>
              <a:gdLst/>
              <a:ahLst/>
              <a:cxnLst/>
              <a:rect l="l" t="t" r="r" b="b"/>
              <a:pathLst>
                <a:path w="406" h="255" extrusionOk="0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757101" y="1343667"/>
              <a:ext cx="42936" cy="36981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757101" y="1326757"/>
              <a:ext cx="29996" cy="34334"/>
            </a:xfrm>
            <a:custGeom>
              <a:avLst/>
              <a:gdLst/>
              <a:ahLst/>
              <a:cxnLst/>
              <a:rect l="l" t="t" r="r" b="b"/>
              <a:pathLst>
                <a:path w="408" h="467" extrusionOk="0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774231" y="1345137"/>
              <a:ext cx="30070" cy="17498"/>
            </a:xfrm>
            <a:custGeom>
              <a:avLst/>
              <a:gdLst/>
              <a:ahLst/>
              <a:cxnLst/>
              <a:rect l="l" t="t" r="r" b="b"/>
              <a:pathLst>
                <a:path w="409" h="238" extrusionOk="0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774525" y="1345211"/>
              <a:ext cx="29849" cy="17424"/>
            </a:xfrm>
            <a:custGeom>
              <a:avLst/>
              <a:gdLst/>
              <a:ahLst/>
              <a:cxnLst/>
              <a:rect l="l" t="t" r="r" b="b"/>
              <a:pathLst>
                <a:path w="406" h="237" extrusionOk="0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757175" y="1326610"/>
              <a:ext cx="40142" cy="19483"/>
            </a:xfrm>
            <a:custGeom>
              <a:avLst/>
              <a:gdLst/>
              <a:ahLst/>
              <a:cxnLst/>
              <a:rect l="l" t="t" r="r" b="b"/>
              <a:pathLst>
                <a:path w="546" h="265" extrusionOk="0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774231" y="1344769"/>
              <a:ext cx="44038" cy="68006"/>
            </a:xfrm>
            <a:custGeom>
              <a:avLst/>
              <a:gdLst/>
              <a:ahLst/>
              <a:cxnLst/>
              <a:rect l="l" t="t" r="r" b="b"/>
              <a:pathLst>
                <a:path w="599" h="925" extrusionOk="0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774599" y="1344990"/>
              <a:ext cx="38892" cy="18380"/>
            </a:xfrm>
            <a:custGeom>
              <a:avLst/>
              <a:gdLst/>
              <a:ahLst/>
              <a:cxnLst/>
              <a:rect l="l" t="t" r="r" b="b"/>
              <a:pathLst>
                <a:path w="529" h="250" extrusionOk="0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767467" y="1263971"/>
              <a:ext cx="36172" cy="81534"/>
            </a:xfrm>
            <a:custGeom>
              <a:avLst/>
              <a:gdLst/>
              <a:ahLst/>
              <a:cxnLst/>
              <a:rect l="l" t="t" r="r" b="b"/>
              <a:pathLst>
                <a:path w="492" h="1109" extrusionOk="0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783715" y="1309700"/>
              <a:ext cx="34554" cy="52640"/>
            </a:xfrm>
            <a:custGeom>
              <a:avLst/>
              <a:gdLst/>
              <a:ahLst/>
              <a:cxnLst/>
              <a:rect l="l" t="t" r="r" b="b"/>
              <a:pathLst>
                <a:path w="470" h="716" extrusionOk="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899436" y="1460711"/>
              <a:ext cx="31687" cy="41245"/>
            </a:xfrm>
            <a:custGeom>
              <a:avLst/>
              <a:gdLst/>
              <a:ahLst/>
              <a:cxnLst/>
              <a:rect l="l" t="t" r="r" b="b"/>
              <a:pathLst>
                <a:path w="431" h="561" extrusionOk="0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786362" y="1285953"/>
              <a:ext cx="31834" cy="41098"/>
            </a:xfrm>
            <a:custGeom>
              <a:avLst/>
              <a:gdLst/>
              <a:ahLst/>
              <a:cxnLst/>
              <a:rect l="l" t="t" r="r" b="b"/>
              <a:pathLst>
                <a:path w="433" h="559" extrusionOk="0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788347" y="1285512"/>
              <a:ext cx="36319" cy="19042"/>
            </a:xfrm>
            <a:custGeom>
              <a:avLst/>
              <a:gdLst/>
              <a:ahLst/>
              <a:cxnLst/>
              <a:rect l="l" t="t" r="r" b="b"/>
              <a:pathLst>
                <a:path w="494" h="259" extrusionOk="0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794817" y="1287277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773864" y="1262648"/>
              <a:ext cx="47053" cy="21394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00698" y="1272132"/>
              <a:ext cx="29776" cy="35804"/>
            </a:xfrm>
            <a:custGeom>
              <a:avLst/>
              <a:gdLst/>
              <a:ahLst/>
              <a:cxnLst/>
              <a:rect l="l" t="t" r="r" b="b"/>
              <a:pathLst>
                <a:path w="405" h="487" extrusionOk="0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791214" y="1266544"/>
              <a:ext cx="39260" cy="22865"/>
            </a:xfrm>
            <a:custGeom>
              <a:avLst/>
              <a:gdLst/>
              <a:ahLst/>
              <a:cxnLst/>
              <a:rect l="l" t="t" r="r" b="b"/>
              <a:pathLst>
                <a:path w="534" h="311" extrusionOk="0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899142" y="1425568"/>
              <a:ext cx="34554" cy="52567"/>
            </a:xfrm>
            <a:custGeom>
              <a:avLst/>
              <a:gdLst/>
              <a:ahLst/>
              <a:cxnLst/>
              <a:rect l="l" t="t" r="r" b="b"/>
              <a:pathLst>
                <a:path w="470" h="715" extrusionOk="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913772" y="1442404"/>
              <a:ext cx="36172" cy="81387"/>
            </a:xfrm>
            <a:custGeom>
              <a:avLst/>
              <a:gdLst/>
              <a:ahLst/>
              <a:cxnLst/>
              <a:rect l="l" t="t" r="r" b="b"/>
              <a:pathLst>
                <a:path w="492" h="1107" extrusionOk="0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903847" y="1424465"/>
              <a:ext cx="39407" cy="18380"/>
            </a:xfrm>
            <a:custGeom>
              <a:avLst/>
              <a:gdLst/>
              <a:ahLst/>
              <a:cxnLst/>
              <a:rect l="l" t="t" r="r" b="b"/>
              <a:pathLst>
                <a:path w="536" h="250" extrusionOk="0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899215" y="1396086"/>
              <a:ext cx="44038" cy="46465"/>
            </a:xfrm>
            <a:custGeom>
              <a:avLst/>
              <a:gdLst/>
              <a:ahLst/>
              <a:cxnLst/>
              <a:rect l="l" t="t" r="r" b="b"/>
              <a:pathLst>
                <a:path w="599" h="632" extrusionOk="0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920168" y="1441742"/>
              <a:ext cx="40068" cy="19409"/>
            </a:xfrm>
            <a:custGeom>
              <a:avLst/>
              <a:gdLst/>
              <a:ahLst/>
              <a:cxnLst/>
              <a:rect l="l" t="t" r="r" b="b"/>
              <a:pathLst>
                <a:path w="545" h="264" extrusionOk="0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30461" y="1426744"/>
              <a:ext cx="29849" cy="34334"/>
            </a:xfrm>
            <a:custGeom>
              <a:avLst/>
              <a:gdLst/>
              <a:ahLst/>
              <a:cxnLst/>
              <a:rect l="l" t="t" r="r" b="b"/>
              <a:pathLst>
                <a:path w="406" h="467" extrusionOk="0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899215" y="1374986"/>
              <a:ext cx="31099" cy="38524"/>
            </a:xfrm>
            <a:custGeom>
              <a:avLst/>
              <a:gdLst/>
              <a:ahLst/>
              <a:cxnLst/>
              <a:rect l="l" t="t" r="r" b="b"/>
              <a:pathLst>
                <a:path w="423" h="524" extrusionOk="0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887526" y="1340799"/>
              <a:ext cx="35437" cy="20586"/>
            </a:xfrm>
            <a:custGeom>
              <a:avLst/>
              <a:gdLst/>
              <a:ahLst/>
              <a:cxnLst/>
              <a:rect l="l" t="t" r="r" b="b"/>
              <a:pathLst>
                <a:path w="482" h="280" extrusionOk="0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893334" y="1344108"/>
              <a:ext cx="38157" cy="48303"/>
            </a:xfrm>
            <a:custGeom>
              <a:avLst/>
              <a:gdLst/>
              <a:ahLst/>
              <a:cxnLst/>
              <a:rect l="l" t="t" r="r" b="b"/>
              <a:pathLst>
                <a:path w="519" h="657" extrusionOk="0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887526" y="1322272"/>
              <a:ext cx="29923" cy="35878"/>
            </a:xfrm>
            <a:custGeom>
              <a:avLst/>
              <a:gdLst/>
              <a:ahLst/>
              <a:cxnLst/>
              <a:rect l="l" t="t" r="r" b="b"/>
              <a:pathLst>
                <a:path w="407" h="488" extrusionOk="0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887673" y="1322272"/>
              <a:ext cx="39039" cy="22718"/>
            </a:xfrm>
            <a:custGeom>
              <a:avLst/>
              <a:gdLst/>
              <a:ahLst/>
              <a:cxnLst/>
              <a:rect l="l" t="t" r="r" b="b"/>
              <a:pathLst>
                <a:path w="531" h="309" extrusionOk="0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6896936" y="1327639"/>
              <a:ext cx="63374" cy="116456"/>
            </a:xfrm>
            <a:custGeom>
              <a:avLst/>
              <a:gdLst/>
              <a:ahLst/>
              <a:cxnLst/>
              <a:rect l="l" t="t" r="r" b="b"/>
              <a:pathLst>
                <a:path w="862" h="1584" extrusionOk="0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628956" y="1121122"/>
              <a:ext cx="329664" cy="502362"/>
            </a:xfrm>
            <a:custGeom>
              <a:avLst/>
              <a:gdLst/>
              <a:ahLst/>
              <a:cxnLst/>
              <a:rect l="l" t="t" r="r" b="b"/>
              <a:pathLst>
                <a:path w="4484" h="6833" extrusionOk="0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757028" y="1280145"/>
              <a:ext cx="43744" cy="185564"/>
            </a:xfrm>
            <a:custGeom>
              <a:avLst/>
              <a:gdLst/>
              <a:ahLst/>
              <a:cxnLst/>
              <a:rect l="l" t="t" r="r" b="b"/>
              <a:pathLst>
                <a:path w="595" h="2524" extrusionOk="0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887011" y="1339329"/>
              <a:ext cx="43524" cy="185785"/>
            </a:xfrm>
            <a:custGeom>
              <a:avLst/>
              <a:gdLst/>
              <a:ahLst/>
              <a:cxnLst/>
              <a:rect l="l" t="t" r="r" b="b"/>
              <a:pathLst>
                <a:path w="592" h="2527" extrusionOk="0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6641675" y="1103991"/>
              <a:ext cx="346720" cy="516846"/>
            </a:xfrm>
            <a:custGeom>
              <a:avLst/>
              <a:gdLst/>
              <a:ahLst/>
              <a:cxnLst/>
              <a:rect l="l" t="t" r="r" b="b"/>
              <a:pathLst>
                <a:path w="4716" h="7030" extrusionOk="0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699094" y="1220300"/>
              <a:ext cx="194166" cy="267172"/>
            </a:xfrm>
            <a:custGeom>
              <a:avLst/>
              <a:gdLst/>
              <a:ahLst/>
              <a:cxnLst/>
              <a:rect l="l" t="t" r="r" b="b"/>
              <a:pathLst>
                <a:path w="2641" h="3634" extrusionOk="0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233277" y="-2"/>
            <a:ext cx="576612" cy="833436"/>
            <a:chOff x="8203975" y="1826178"/>
            <a:chExt cx="359439" cy="519566"/>
          </a:xfrm>
        </p:grpSpPr>
        <p:sp>
          <p:nvSpPr>
            <p:cNvPr id="456" name="Google Shape;456;p25"/>
            <p:cNvSpPr/>
            <p:nvPr/>
          </p:nvSpPr>
          <p:spPr>
            <a:xfrm>
              <a:off x="8348956" y="2148564"/>
              <a:ext cx="46612" cy="33893"/>
            </a:xfrm>
            <a:custGeom>
              <a:avLst/>
              <a:gdLst/>
              <a:ahLst/>
              <a:cxnLst/>
              <a:rect l="l" t="t" r="r" b="b"/>
              <a:pathLst>
                <a:path w="634" h="461" extrusionOk="0">
                  <a:moveTo>
                    <a:pt x="406" y="0"/>
                  </a:moveTo>
                  <a:cubicBezTo>
                    <a:pt x="271" y="78"/>
                    <a:pt x="137" y="156"/>
                    <a:pt x="1" y="235"/>
                  </a:cubicBezTo>
                  <a:cubicBezTo>
                    <a:pt x="57" y="330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70"/>
                    <a:pt x="462" y="94"/>
                    <a:pt x="40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365792" y="2165032"/>
              <a:ext cx="39260" cy="22791"/>
            </a:xfrm>
            <a:custGeom>
              <a:avLst/>
              <a:gdLst/>
              <a:ahLst/>
              <a:cxnLst/>
              <a:rect l="l" t="t" r="r" b="b"/>
              <a:pathLst>
                <a:path w="534" h="310" extrusionOk="0">
                  <a:moveTo>
                    <a:pt x="405" y="0"/>
                  </a:moveTo>
                  <a:lnTo>
                    <a:pt x="1" y="235"/>
                  </a:lnTo>
                  <a:lnTo>
                    <a:pt x="128" y="309"/>
                  </a:lnTo>
                  <a:lnTo>
                    <a:pt x="533" y="7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8363145" y="2142609"/>
              <a:ext cx="36172" cy="23232"/>
            </a:xfrm>
            <a:custGeom>
              <a:avLst/>
              <a:gdLst/>
              <a:ahLst/>
              <a:cxnLst/>
              <a:rect l="l" t="t" r="r" b="b"/>
              <a:pathLst>
                <a:path w="492" h="316" extrusionOk="0">
                  <a:moveTo>
                    <a:pt x="405" y="1"/>
                  </a:moveTo>
                  <a:lnTo>
                    <a:pt x="1" y="236"/>
                  </a:lnTo>
                  <a:cubicBezTo>
                    <a:pt x="19" y="267"/>
                    <a:pt x="48" y="293"/>
                    <a:pt x="87" y="316"/>
                  </a:cubicBezTo>
                  <a:lnTo>
                    <a:pt x="492" y="81"/>
                  </a:lnTo>
                  <a:cubicBezTo>
                    <a:pt x="452" y="57"/>
                    <a:pt x="424" y="32"/>
                    <a:pt x="40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8369468" y="2148564"/>
              <a:ext cx="35657" cy="20659"/>
            </a:xfrm>
            <a:custGeom>
              <a:avLst/>
              <a:gdLst/>
              <a:ahLst/>
              <a:cxnLst/>
              <a:rect l="l" t="t" r="r" b="b"/>
              <a:pathLst>
                <a:path w="485" h="281" extrusionOk="0">
                  <a:moveTo>
                    <a:pt x="406" y="0"/>
                  </a:moveTo>
                  <a:lnTo>
                    <a:pt x="1" y="234"/>
                  </a:lnTo>
                  <a:lnTo>
                    <a:pt x="80" y="280"/>
                  </a:lnTo>
                  <a:lnTo>
                    <a:pt x="484" y="4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8375203" y="2151872"/>
              <a:ext cx="29923" cy="35951"/>
            </a:xfrm>
            <a:custGeom>
              <a:avLst/>
              <a:gdLst/>
              <a:ahLst/>
              <a:cxnLst/>
              <a:rect l="l" t="t" r="r" b="b"/>
              <a:pathLst>
                <a:path w="407" h="489" extrusionOk="0">
                  <a:moveTo>
                    <a:pt x="406" y="1"/>
                  </a:moveTo>
                  <a:lnTo>
                    <a:pt x="2" y="235"/>
                  </a:lnTo>
                  <a:lnTo>
                    <a:pt x="0" y="488"/>
                  </a:lnTo>
                  <a:lnTo>
                    <a:pt x="405" y="25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8342707" y="2087027"/>
              <a:ext cx="36098" cy="78813"/>
            </a:xfrm>
            <a:custGeom>
              <a:avLst/>
              <a:gdLst/>
              <a:ahLst/>
              <a:cxnLst/>
              <a:rect l="l" t="t" r="r" b="b"/>
              <a:pathLst>
                <a:path w="491" h="1072" extrusionOk="0">
                  <a:moveTo>
                    <a:pt x="441" y="0"/>
                  </a:moveTo>
                  <a:lnTo>
                    <a:pt x="441" y="0"/>
                  </a:lnTo>
                  <a:cubicBezTo>
                    <a:pt x="307" y="79"/>
                    <a:pt x="171" y="156"/>
                    <a:pt x="37" y="235"/>
                  </a:cubicBezTo>
                  <a:cubicBezTo>
                    <a:pt x="37" y="291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8" y="977"/>
                    <a:pt x="86" y="1072"/>
                  </a:cubicBezTo>
                  <a:cubicBezTo>
                    <a:pt x="220" y="993"/>
                    <a:pt x="356" y="916"/>
                    <a:pt x="491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6"/>
                    <a:pt x="411" y="372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8361087" y="2117685"/>
              <a:ext cx="31834" cy="42348"/>
            </a:xfrm>
            <a:custGeom>
              <a:avLst/>
              <a:gdLst/>
              <a:ahLst/>
              <a:cxnLst/>
              <a:rect l="l" t="t" r="r" b="b"/>
              <a:pathLst>
                <a:path w="433" h="576" extrusionOk="0">
                  <a:moveTo>
                    <a:pt x="420" y="1"/>
                  </a:moveTo>
                  <a:lnTo>
                    <a:pt x="16" y="235"/>
                  </a:lnTo>
                  <a:cubicBezTo>
                    <a:pt x="6" y="348"/>
                    <a:pt x="1" y="424"/>
                    <a:pt x="1" y="464"/>
                  </a:cubicBezTo>
                  <a:cubicBezTo>
                    <a:pt x="1" y="508"/>
                    <a:pt x="10" y="544"/>
                    <a:pt x="29" y="575"/>
                  </a:cubicBezTo>
                  <a:lnTo>
                    <a:pt x="433" y="340"/>
                  </a:lnTo>
                  <a:cubicBezTo>
                    <a:pt x="414" y="311"/>
                    <a:pt x="405" y="272"/>
                    <a:pt x="405" y="229"/>
                  </a:cubicBezTo>
                  <a:cubicBezTo>
                    <a:pt x="405" y="190"/>
                    <a:pt x="411" y="114"/>
                    <a:pt x="42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8345354" y="2085483"/>
              <a:ext cx="29923" cy="18748"/>
            </a:xfrm>
            <a:custGeom>
              <a:avLst/>
              <a:gdLst/>
              <a:ahLst/>
              <a:cxnLst/>
              <a:rect l="l" t="t" r="r" b="b"/>
              <a:pathLst>
                <a:path w="407" h="255" extrusionOk="0">
                  <a:moveTo>
                    <a:pt x="405" y="0"/>
                  </a:moveTo>
                  <a:cubicBezTo>
                    <a:pt x="270" y="79"/>
                    <a:pt x="135" y="156"/>
                    <a:pt x="1" y="235"/>
                  </a:cubicBezTo>
                  <a:cubicBezTo>
                    <a:pt x="2" y="242"/>
                    <a:pt x="2" y="248"/>
                    <a:pt x="2" y="255"/>
                  </a:cubicBezTo>
                  <a:cubicBezTo>
                    <a:pt x="136" y="176"/>
                    <a:pt x="272" y="99"/>
                    <a:pt x="406" y="20"/>
                  </a:cubicBezTo>
                  <a:cubicBezTo>
                    <a:pt x="406" y="13"/>
                    <a:pt x="405" y="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8332267" y="2065854"/>
              <a:ext cx="42936" cy="36907"/>
            </a:xfrm>
            <a:custGeom>
              <a:avLst/>
              <a:gdLst/>
              <a:ahLst/>
              <a:cxnLst/>
              <a:rect l="l" t="t" r="r" b="b"/>
              <a:pathLst>
                <a:path w="584" h="502" extrusionOk="0">
                  <a:moveTo>
                    <a:pt x="405" y="1"/>
                  </a:moveTo>
                  <a:lnTo>
                    <a:pt x="0" y="236"/>
                  </a:lnTo>
                  <a:cubicBezTo>
                    <a:pt x="59" y="277"/>
                    <a:pt x="104" y="320"/>
                    <a:pt x="133" y="370"/>
                  </a:cubicBezTo>
                  <a:cubicBezTo>
                    <a:pt x="160" y="412"/>
                    <a:pt x="175" y="458"/>
                    <a:pt x="179" y="502"/>
                  </a:cubicBezTo>
                  <a:cubicBezTo>
                    <a:pt x="313" y="423"/>
                    <a:pt x="449" y="346"/>
                    <a:pt x="583" y="267"/>
                  </a:cubicBezTo>
                  <a:cubicBezTo>
                    <a:pt x="579" y="222"/>
                    <a:pt x="563" y="179"/>
                    <a:pt x="538" y="134"/>
                  </a:cubicBezTo>
                  <a:cubicBezTo>
                    <a:pt x="509" y="85"/>
                    <a:pt x="463" y="41"/>
                    <a:pt x="40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8332267" y="2048944"/>
              <a:ext cx="29849" cy="34334"/>
            </a:xfrm>
            <a:custGeom>
              <a:avLst/>
              <a:gdLst/>
              <a:ahLst/>
              <a:cxnLst/>
              <a:rect l="l" t="t" r="r" b="b"/>
              <a:pathLst>
                <a:path w="406" h="467" extrusionOk="0">
                  <a:moveTo>
                    <a:pt x="405" y="0"/>
                  </a:moveTo>
                  <a:lnTo>
                    <a:pt x="0" y="235"/>
                  </a:lnTo>
                  <a:lnTo>
                    <a:pt x="0" y="466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8349250" y="2067324"/>
              <a:ext cx="30070" cy="17498"/>
            </a:xfrm>
            <a:custGeom>
              <a:avLst/>
              <a:gdLst/>
              <a:ahLst/>
              <a:cxnLst/>
              <a:rect l="l" t="t" r="r" b="b"/>
              <a:pathLst>
                <a:path w="409" h="238" extrusionOk="0">
                  <a:moveTo>
                    <a:pt x="405" y="0"/>
                  </a:moveTo>
                  <a:cubicBezTo>
                    <a:pt x="284" y="72"/>
                    <a:pt x="123" y="165"/>
                    <a:pt x="1" y="236"/>
                  </a:cubicBezTo>
                  <a:cubicBezTo>
                    <a:pt x="2" y="236"/>
                    <a:pt x="4" y="237"/>
                    <a:pt x="5" y="237"/>
                  </a:cubicBezTo>
                  <a:cubicBezTo>
                    <a:pt x="139" y="159"/>
                    <a:pt x="275" y="81"/>
                    <a:pt x="409" y="1"/>
                  </a:cubicBezTo>
                  <a:cubicBezTo>
                    <a:pt x="408" y="1"/>
                    <a:pt x="407" y="0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8349544" y="2067398"/>
              <a:ext cx="29849" cy="17424"/>
            </a:xfrm>
            <a:custGeom>
              <a:avLst/>
              <a:gdLst/>
              <a:ahLst/>
              <a:cxnLst/>
              <a:rect l="l" t="t" r="r" b="b"/>
              <a:pathLst>
                <a:path w="406" h="237" extrusionOk="0">
                  <a:moveTo>
                    <a:pt x="405" y="0"/>
                  </a:moveTo>
                  <a:cubicBezTo>
                    <a:pt x="271" y="80"/>
                    <a:pt x="136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2" y="80"/>
                    <a:pt x="40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8332267" y="2048944"/>
              <a:ext cx="40068" cy="19409"/>
            </a:xfrm>
            <a:custGeom>
              <a:avLst/>
              <a:gdLst/>
              <a:ahLst/>
              <a:cxnLst/>
              <a:rect l="l" t="t" r="r" b="b"/>
              <a:pathLst>
                <a:path w="545" h="264" extrusionOk="0">
                  <a:moveTo>
                    <a:pt x="545" y="19"/>
                  </a:moveTo>
                  <a:lnTo>
                    <a:pt x="545" y="19"/>
                  </a:lnTo>
                  <a:cubicBezTo>
                    <a:pt x="543" y="19"/>
                    <a:pt x="541" y="21"/>
                    <a:pt x="540" y="22"/>
                  </a:cubicBezTo>
                  <a:lnTo>
                    <a:pt x="540" y="22"/>
                  </a:lnTo>
                  <a:lnTo>
                    <a:pt x="545" y="19"/>
                  </a:lnTo>
                  <a:close/>
                  <a:moveTo>
                    <a:pt x="540" y="22"/>
                  </a:moveTo>
                  <a:lnTo>
                    <a:pt x="539" y="22"/>
                  </a:lnTo>
                  <a:lnTo>
                    <a:pt x="539" y="22"/>
                  </a:lnTo>
                  <a:cubicBezTo>
                    <a:pt x="539" y="22"/>
                    <a:pt x="539" y="22"/>
                    <a:pt x="540" y="22"/>
                  </a:cubicBezTo>
                  <a:cubicBezTo>
                    <a:pt x="540" y="22"/>
                    <a:pt x="540" y="22"/>
                    <a:pt x="540" y="22"/>
                  </a:cubicBezTo>
                  <a:close/>
                  <a:moveTo>
                    <a:pt x="405" y="0"/>
                  </a:moveTo>
                  <a:lnTo>
                    <a:pt x="0" y="235"/>
                  </a:lnTo>
                  <a:cubicBezTo>
                    <a:pt x="40" y="254"/>
                    <a:pt x="74" y="264"/>
                    <a:pt x="100" y="264"/>
                  </a:cubicBezTo>
                  <a:cubicBezTo>
                    <a:pt x="113" y="264"/>
                    <a:pt x="125" y="261"/>
                    <a:pt x="135" y="257"/>
                  </a:cubicBezTo>
                  <a:cubicBezTo>
                    <a:pt x="137" y="257"/>
                    <a:pt x="139" y="256"/>
                    <a:pt x="140" y="255"/>
                  </a:cubicBezTo>
                  <a:lnTo>
                    <a:pt x="539" y="22"/>
                  </a:lnTo>
                  <a:lnTo>
                    <a:pt x="539" y="22"/>
                  </a:lnTo>
                  <a:cubicBezTo>
                    <a:pt x="529" y="27"/>
                    <a:pt x="518" y="29"/>
                    <a:pt x="506" y="29"/>
                  </a:cubicBezTo>
                  <a:cubicBezTo>
                    <a:pt x="478" y="29"/>
                    <a:pt x="445" y="19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8349250" y="2067030"/>
              <a:ext cx="44038" cy="68006"/>
            </a:xfrm>
            <a:custGeom>
              <a:avLst/>
              <a:gdLst/>
              <a:ahLst/>
              <a:cxnLst/>
              <a:rect l="l" t="t" r="r" b="b"/>
              <a:pathLst>
                <a:path w="599" h="925" extrusionOk="0">
                  <a:moveTo>
                    <a:pt x="405" y="0"/>
                  </a:moveTo>
                  <a:lnTo>
                    <a:pt x="1" y="236"/>
                  </a:lnTo>
                  <a:cubicBezTo>
                    <a:pt x="67" y="293"/>
                    <a:pt x="115" y="355"/>
                    <a:pt x="146" y="422"/>
                  </a:cubicBezTo>
                  <a:cubicBezTo>
                    <a:pt x="177" y="490"/>
                    <a:pt x="193" y="561"/>
                    <a:pt x="193" y="638"/>
                  </a:cubicBezTo>
                  <a:cubicBezTo>
                    <a:pt x="193" y="685"/>
                    <a:pt x="191" y="742"/>
                    <a:pt x="186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90"/>
                  </a:lnTo>
                  <a:cubicBezTo>
                    <a:pt x="580" y="672"/>
                    <a:pt x="585" y="633"/>
                    <a:pt x="590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4" y="256"/>
                    <a:pt x="551" y="186"/>
                  </a:cubicBezTo>
                  <a:cubicBezTo>
                    <a:pt x="518" y="119"/>
                    <a:pt x="470" y="59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8349691" y="2067177"/>
              <a:ext cx="38966" cy="18380"/>
            </a:xfrm>
            <a:custGeom>
              <a:avLst/>
              <a:gdLst/>
              <a:ahLst/>
              <a:cxnLst/>
              <a:rect l="l" t="t" r="r" b="b"/>
              <a:pathLst>
                <a:path w="530" h="250" extrusionOk="0">
                  <a:moveTo>
                    <a:pt x="530" y="0"/>
                  </a:moveTo>
                  <a:lnTo>
                    <a:pt x="530" y="0"/>
                  </a:lnTo>
                  <a:cubicBezTo>
                    <a:pt x="514" y="10"/>
                    <a:pt x="495" y="14"/>
                    <a:pt x="473" y="14"/>
                  </a:cubicBezTo>
                  <a:cubicBezTo>
                    <a:pt x="453" y="14"/>
                    <a:pt x="431" y="10"/>
                    <a:pt x="406" y="3"/>
                  </a:cubicBezTo>
                  <a:cubicBezTo>
                    <a:pt x="270" y="83"/>
                    <a:pt x="135" y="162"/>
                    <a:pt x="1" y="239"/>
                  </a:cubicBezTo>
                  <a:cubicBezTo>
                    <a:pt x="25" y="246"/>
                    <a:pt x="47" y="249"/>
                    <a:pt x="67" y="249"/>
                  </a:cubicBezTo>
                  <a:cubicBezTo>
                    <a:pt x="89" y="249"/>
                    <a:pt x="108" y="245"/>
                    <a:pt x="125" y="235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8462177" y="2220613"/>
              <a:ext cx="39113" cy="22718"/>
            </a:xfrm>
            <a:custGeom>
              <a:avLst/>
              <a:gdLst/>
              <a:ahLst/>
              <a:cxnLst/>
              <a:rect l="l" t="t" r="r" b="b"/>
              <a:pathLst>
                <a:path w="532" h="309" extrusionOk="0">
                  <a:moveTo>
                    <a:pt x="405" y="1"/>
                  </a:moveTo>
                  <a:lnTo>
                    <a:pt x="0" y="235"/>
                  </a:lnTo>
                  <a:lnTo>
                    <a:pt x="127" y="309"/>
                  </a:lnTo>
                  <a:lnTo>
                    <a:pt x="532" y="7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342560" y="1986231"/>
              <a:ext cx="36172" cy="81460"/>
            </a:xfrm>
            <a:custGeom>
              <a:avLst/>
              <a:gdLst/>
              <a:ahLst/>
              <a:cxnLst/>
              <a:rect l="l" t="t" r="r" b="b"/>
              <a:pathLst>
                <a:path w="492" h="1108" extrusionOk="0">
                  <a:moveTo>
                    <a:pt x="492" y="1"/>
                  </a:moveTo>
                  <a:lnTo>
                    <a:pt x="88" y="235"/>
                  </a:lnTo>
                  <a:cubicBezTo>
                    <a:pt x="35" y="266"/>
                    <a:pt x="8" y="335"/>
                    <a:pt x="8" y="441"/>
                  </a:cubicBezTo>
                  <a:cubicBezTo>
                    <a:pt x="8" y="503"/>
                    <a:pt x="13" y="603"/>
                    <a:pt x="26" y="743"/>
                  </a:cubicBezTo>
                  <a:cubicBezTo>
                    <a:pt x="36" y="862"/>
                    <a:pt x="41" y="953"/>
                    <a:pt x="41" y="1011"/>
                  </a:cubicBezTo>
                  <a:cubicBezTo>
                    <a:pt x="41" y="1059"/>
                    <a:pt x="29" y="1090"/>
                    <a:pt x="3" y="1106"/>
                  </a:cubicBezTo>
                  <a:lnTo>
                    <a:pt x="3" y="1106"/>
                  </a:lnTo>
                  <a:lnTo>
                    <a:pt x="406" y="872"/>
                  </a:lnTo>
                  <a:cubicBezTo>
                    <a:pt x="432" y="856"/>
                    <a:pt x="445" y="824"/>
                    <a:pt x="445" y="777"/>
                  </a:cubicBezTo>
                  <a:cubicBezTo>
                    <a:pt x="445" y="716"/>
                    <a:pt x="440" y="627"/>
                    <a:pt x="430" y="508"/>
                  </a:cubicBezTo>
                  <a:cubicBezTo>
                    <a:pt x="417" y="368"/>
                    <a:pt x="412" y="266"/>
                    <a:pt x="412" y="205"/>
                  </a:cubicBezTo>
                  <a:cubicBezTo>
                    <a:pt x="413" y="100"/>
                    <a:pt x="439" y="32"/>
                    <a:pt x="492" y="1"/>
                  </a:cubicBezTo>
                  <a:close/>
                  <a:moveTo>
                    <a:pt x="3" y="1106"/>
                  </a:moveTo>
                  <a:lnTo>
                    <a:pt x="1" y="1108"/>
                  </a:lnTo>
                  <a:cubicBezTo>
                    <a:pt x="1" y="1107"/>
                    <a:pt x="2" y="1107"/>
                    <a:pt x="3" y="1106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358808" y="2031887"/>
              <a:ext cx="34628" cy="52567"/>
            </a:xfrm>
            <a:custGeom>
              <a:avLst/>
              <a:gdLst/>
              <a:ahLst/>
              <a:cxnLst/>
              <a:rect l="l" t="t" r="r" b="b"/>
              <a:pathLst>
                <a:path w="471" h="715" extrusionOk="0">
                  <a:moveTo>
                    <a:pt x="455" y="1"/>
                  </a:moveTo>
                  <a:lnTo>
                    <a:pt x="50" y="235"/>
                  </a:lnTo>
                  <a:cubicBezTo>
                    <a:pt x="51" y="251"/>
                    <a:pt x="56" y="294"/>
                    <a:pt x="60" y="363"/>
                  </a:cubicBezTo>
                  <a:cubicBezTo>
                    <a:pt x="65" y="431"/>
                    <a:pt x="66" y="491"/>
                    <a:pt x="66" y="542"/>
                  </a:cubicBezTo>
                  <a:cubicBezTo>
                    <a:pt x="66" y="617"/>
                    <a:pt x="50" y="672"/>
                    <a:pt x="18" y="703"/>
                  </a:cubicBezTo>
                  <a:cubicBezTo>
                    <a:pt x="14" y="707"/>
                    <a:pt x="10" y="710"/>
                    <a:pt x="5" y="713"/>
                  </a:cubicBezTo>
                  <a:lnTo>
                    <a:pt x="5" y="713"/>
                  </a:lnTo>
                  <a:lnTo>
                    <a:pt x="406" y="480"/>
                  </a:lnTo>
                  <a:cubicBezTo>
                    <a:pt x="411" y="477"/>
                    <a:pt x="417" y="472"/>
                    <a:pt x="423" y="467"/>
                  </a:cubicBezTo>
                  <a:cubicBezTo>
                    <a:pt x="455" y="436"/>
                    <a:pt x="470" y="382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9" y="58"/>
                    <a:pt x="456" y="16"/>
                    <a:pt x="455" y="1"/>
                  </a:cubicBezTo>
                  <a:close/>
                  <a:moveTo>
                    <a:pt x="5" y="713"/>
                  </a:moveTo>
                  <a:lnTo>
                    <a:pt x="1" y="715"/>
                  </a:lnTo>
                  <a:cubicBezTo>
                    <a:pt x="2" y="714"/>
                    <a:pt x="4" y="713"/>
                    <a:pt x="5" y="713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8462177" y="2202013"/>
              <a:ext cx="29849" cy="35951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405" y="1"/>
                  </a:moveTo>
                  <a:lnTo>
                    <a:pt x="0" y="235"/>
                  </a:lnTo>
                  <a:lnTo>
                    <a:pt x="0" y="488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8462177" y="2202013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5" y="1"/>
                  </a:moveTo>
                  <a:lnTo>
                    <a:pt x="0" y="235"/>
                  </a:lnTo>
                  <a:lnTo>
                    <a:pt x="80" y="281"/>
                  </a:lnTo>
                  <a:lnTo>
                    <a:pt x="484" y="4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8467985" y="2205321"/>
              <a:ext cx="36172" cy="19189"/>
            </a:xfrm>
            <a:custGeom>
              <a:avLst/>
              <a:gdLst/>
              <a:ahLst/>
              <a:cxnLst/>
              <a:rect l="l" t="t" r="r" b="b"/>
              <a:pathLst>
                <a:path w="492" h="261" extrusionOk="0">
                  <a:moveTo>
                    <a:pt x="405" y="0"/>
                  </a:moveTo>
                  <a:lnTo>
                    <a:pt x="1" y="236"/>
                  </a:lnTo>
                  <a:cubicBezTo>
                    <a:pt x="29" y="252"/>
                    <a:pt x="52" y="260"/>
                    <a:pt x="69" y="260"/>
                  </a:cubicBezTo>
                  <a:cubicBezTo>
                    <a:pt x="76" y="260"/>
                    <a:pt x="82" y="259"/>
                    <a:pt x="87" y="256"/>
                  </a:cubicBezTo>
                  <a:lnTo>
                    <a:pt x="492" y="21"/>
                  </a:lnTo>
                  <a:lnTo>
                    <a:pt x="492" y="21"/>
                  </a:lnTo>
                  <a:cubicBezTo>
                    <a:pt x="486" y="24"/>
                    <a:pt x="479" y="25"/>
                    <a:pt x="472" y="25"/>
                  </a:cubicBezTo>
                  <a:cubicBezTo>
                    <a:pt x="454" y="25"/>
                    <a:pt x="432" y="1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474455" y="2182897"/>
              <a:ext cx="31687" cy="41245"/>
            </a:xfrm>
            <a:custGeom>
              <a:avLst/>
              <a:gdLst/>
              <a:ahLst/>
              <a:cxnLst/>
              <a:rect l="l" t="t" r="r" b="b"/>
              <a:pathLst>
                <a:path w="431" h="561" extrusionOk="0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7" y="443"/>
                    <a:pt x="27" y="481"/>
                  </a:cubicBezTo>
                  <a:cubicBezTo>
                    <a:pt x="27" y="524"/>
                    <a:pt x="17" y="550"/>
                    <a:pt x="1" y="560"/>
                  </a:cubicBezTo>
                  <a:lnTo>
                    <a:pt x="405" y="325"/>
                  </a:lnTo>
                  <a:cubicBezTo>
                    <a:pt x="422" y="315"/>
                    <a:pt x="431" y="290"/>
                    <a:pt x="431" y="246"/>
                  </a:cubicBezTo>
                  <a:cubicBezTo>
                    <a:pt x="431" y="207"/>
                    <a:pt x="427" y="126"/>
                    <a:pt x="416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8474308" y="2206718"/>
              <a:ext cx="29923" cy="17498"/>
            </a:xfrm>
            <a:custGeom>
              <a:avLst/>
              <a:gdLst/>
              <a:ahLst/>
              <a:cxnLst/>
              <a:rect l="l" t="t" r="r" b="b"/>
              <a:pathLst>
                <a:path w="407" h="238" extrusionOk="0">
                  <a:moveTo>
                    <a:pt x="407" y="1"/>
                  </a:moveTo>
                  <a:lnTo>
                    <a:pt x="116" y="170"/>
                  </a:lnTo>
                  <a:lnTo>
                    <a:pt x="406" y="2"/>
                  </a:lnTo>
                  <a:cubicBezTo>
                    <a:pt x="406" y="2"/>
                    <a:pt x="407" y="2"/>
                    <a:pt x="407" y="1"/>
                  </a:cubicBezTo>
                  <a:close/>
                  <a:moveTo>
                    <a:pt x="116" y="170"/>
                  </a:moveTo>
                  <a:lnTo>
                    <a:pt x="2" y="236"/>
                  </a:lnTo>
                  <a:lnTo>
                    <a:pt x="2" y="236"/>
                  </a:lnTo>
                  <a:cubicBezTo>
                    <a:pt x="3" y="236"/>
                    <a:pt x="3" y="236"/>
                    <a:pt x="3" y="236"/>
                  </a:cubicBezTo>
                  <a:lnTo>
                    <a:pt x="116" y="170"/>
                  </a:lnTo>
                  <a:close/>
                  <a:moveTo>
                    <a:pt x="2" y="236"/>
                  </a:moveTo>
                  <a:cubicBezTo>
                    <a:pt x="2" y="236"/>
                    <a:pt x="1" y="237"/>
                    <a:pt x="1" y="237"/>
                  </a:cubicBezTo>
                  <a:lnTo>
                    <a:pt x="2" y="236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8471514" y="2226054"/>
              <a:ext cx="47200" cy="21394"/>
            </a:xfrm>
            <a:custGeom>
              <a:avLst/>
              <a:gdLst/>
              <a:ahLst/>
              <a:cxnLst/>
              <a:rect l="l" t="t" r="r" b="b"/>
              <a:pathLst>
                <a:path w="642" h="291" extrusionOk="0">
                  <a:moveTo>
                    <a:pt x="405" y="0"/>
                  </a:moveTo>
                  <a:lnTo>
                    <a:pt x="0" y="235"/>
                  </a:lnTo>
                  <a:cubicBezTo>
                    <a:pt x="62" y="272"/>
                    <a:pt x="117" y="290"/>
                    <a:pt x="164" y="290"/>
                  </a:cubicBezTo>
                  <a:cubicBezTo>
                    <a:pt x="188" y="290"/>
                    <a:pt x="209" y="285"/>
                    <a:pt x="229" y="275"/>
                  </a:cubicBezTo>
                  <a:lnTo>
                    <a:pt x="237" y="271"/>
                  </a:lnTo>
                  <a:lnTo>
                    <a:pt x="641" y="36"/>
                  </a:lnTo>
                  <a:lnTo>
                    <a:pt x="633" y="41"/>
                  </a:lnTo>
                  <a:cubicBezTo>
                    <a:pt x="613" y="50"/>
                    <a:pt x="592" y="55"/>
                    <a:pt x="568" y="55"/>
                  </a:cubicBezTo>
                  <a:cubicBezTo>
                    <a:pt x="522" y="55"/>
                    <a:pt x="467" y="37"/>
                    <a:pt x="405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8361381" y="2008140"/>
              <a:ext cx="31834" cy="41098"/>
            </a:xfrm>
            <a:custGeom>
              <a:avLst/>
              <a:gdLst/>
              <a:ahLst/>
              <a:cxnLst/>
              <a:rect l="l" t="t" r="r" b="b"/>
              <a:pathLst>
                <a:path w="433" h="559" extrusionOk="0">
                  <a:moveTo>
                    <a:pt x="433" y="0"/>
                  </a:moveTo>
                  <a:cubicBezTo>
                    <a:pt x="433" y="1"/>
                    <a:pt x="432" y="1"/>
                    <a:pt x="432" y="1"/>
                  </a:cubicBezTo>
                  <a:lnTo>
                    <a:pt x="432" y="1"/>
                  </a:lnTo>
                  <a:lnTo>
                    <a:pt x="433" y="0"/>
                  </a:lnTo>
                  <a:close/>
                  <a:moveTo>
                    <a:pt x="432" y="1"/>
                  </a:moveTo>
                  <a:lnTo>
                    <a:pt x="28" y="236"/>
                  </a:lnTo>
                  <a:cubicBezTo>
                    <a:pt x="10" y="246"/>
                    <a:pt x="1" y="272"/>
                    <a:pt x="1" y="312"/>
                  </a:cubicBezTo>
                  <a:cubicBezTo>
                    <a:pt x="1" y="352"/>
                    <a:pt x="5" y="433"/>
                    <a:pt x="15" y="558"/>
                  </a:cubicBezTo>
                  <a:lnTo>
                    <a:pt x="420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7"/>
                    <a:pt x="414" y="12"/>
                    <a:pt x="43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8363366" y="2007773"/>
              <a:ext cx="36319" cy="19042"/>
            </a:xfrm>
            <a:custGeom>
              <a:avLst/>
              <a:gdLst/>
              <a:ahLst/>
              <a:cxnLst/>
              <a:rect l="l" t="t" r="r" b="b"/>
              <a:pathLst>
                <a:path w="494" h="259" extrusionOk="0">
                  <a:moveTo>
                    <a:pt x="430" y="1"/>
                  </a:moveTo>
                  <a:cubicBezTo>
                    <a:pt x="420" y="1"/>
                    <a:pt x="412" y="3"/>
                    <a:pt x="406" y="7"/>
                  </a:cubicBezTo>
                  <a:lnTo>
                    <a:pt x="1" y="242"/>
                  </a:lnTo>
                  <a:cubicBezTo>
                    <a:pt x="7" y="238"/>
                    <a:pt x="15" y="236"/>
                    <a:pt x="24" y="236"/>
                  </a:cubicBezTo>
                  <a:cubicBezTo>
                    <a:pt x="41" y="236"/>
                    <a:pt x="63" y="244"/>
                    <a:pt x="89" y="259"/>
                  </a:cubicBezTo>
                  <a:cubicBezTo>
                    <a:pt x="223" y="180"/>
                    <a:pt x="359" y="102"/>
                    <a:pt x="494" y="24"/>
                  </a:cubicBezTo>
                  <a:cubicBezTo>
                    <a:pt x="468" y="8"/>
                    <a:pt x="447" y="1"/>
                    <a:pt x="43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8369836" y="2009464"/>
              <a:ext cx="35657" cy="20659"/>
            </a:xfrm>
            <a:custGeom>
              <a:avLst/>
              <a:gdLst/>
              <a:ahLst/>
              <a:cxnLst/>
              <a:rect l="l" t="t" r="r" b="b"/>
              <a:pathLst>
                <a:path w="485" h="281" extrusionOk="0">
                  <a:moveTo>
                    <a:pt x="406" y="1"/>
                  </a:moveTo>
                  <a:lnTo>
                    <a:pt x="1" y="234"/>
                  </a:lnTo>
                  <a:lnTo>
                    <a:pt x="80" y="281"/>
                  </a:lnTo>
                  <a:lnTo>
                    <a:pt x="484" y="46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8348956" y="1984835"/>
              <a:ext cx="47126" cy="21394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477" y="0"/>
                  </a:moveTo>
                  <a:cubicBezTo>
                    <a:pt x="453" y="0"/>
                    <a:pt x="431" y="5"/>
                    <a:pt x="412" y="16"/>
                  </a:cubicBezTo>
                  <a:cubicBezTo>
                    <a:pt x="410" y="17"/>
                    <a:pt x="408" y="18"/>
                    <a:pt x="405" y="20"/>
                  </a:cubicBezTo>
                  <a:lnTo>
                    <a:pt x="1" y="254"/>
                  </a:lnTo>
                  <a:cubicBezTo>
                    <a:pt x="3" y="253"/>
                    <a:pt x="5" y="252"/>
                    <a:pt x="8" y="250"/>
                  </a:cubicBezTo>
                  <a:cubicBezTo>
                    <a:pt x="27" y="241"/>
                    <a:pt x="49" y="236"/>
                    <a:pt x="73" y="236"/>
                  </a:cubicBezTo>
                  <a:cubicBezTo>
                    <a:pt x="119" y="236"/>
                    <a:pt x="173" y="254"/>
                    <a:pt x="236" y="290"/>
                  </a:cubicBezTo>
                  <a:lnTo>
                    <a:pt x="640" y="56"/>
                  </a:lnTo>
                  <a:cubicBezTo>
                    <a:pt x="578" y="19"/>
                    <a:pt x="523" y="0"/>
                    <a:pt x="477" y="0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8375717" y="1994319"/>
              <a:ext cx="29849" cy="35804"/>
            </a:xfrm>
            <a:custGeom>
              <a:avLst/>
              <a:gdLst/>
              <a:ahLst/>
              <a:cxnLst/>
              <a:rect l="l" t="t" r="r" b="b"/>
              <a:pathLst>
                <a:path w="406" h="487" extrusionOk="0">
                  <a:moveTo>
                    <a:pt x="405" y="0"/>
                  </a:moveTo>
                  <a:lnTo>
                    <a:pt x="1" y="235"/>
                  </a:lnTo>
                  <a:lnTo>
                    <a:pt x="0" y="487"/>
                  </a:lnTo>
                  <a:lnTo>
                    <a:pt x="404" y="25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8366307" y="1988878"/>
              <a:ext cx="39260" cy="22718"/>
            </a:xfrm>
            <a:custGeom>
              <a:avLst/>
              <a:gdLst/>
              <a:ahLst/>
              <a:cxnLst/>
              <a:rect l="l" t="t" r="r" b="b"/>
              <a:pathLst>
                <a:path w="534" h="309" extrusionOk="0">
                  <a:moveTo>
                    <a:pt x="404" y="1"/>
                  </a:moveTo>
                  <a:lnTo>
                    <a:pt x="0" y="235"/>
                  </a:lnTo>
                  <a:lnTo>
                    <a:pt x="129" y="309"/>
                  </a:lnTo>
                  <a:lnTo>
                    <a:pt x="533" y="7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474234" y="2147828"/>
              <a:ext cx="34554" cy="52493"/>
            </a:xfrm>
            <a:custGeom>
              <a:avLst/>
              <a:gdLst/>
              <a:ahLst/>
              <a:cxnLst/>
              <a:rect l="l" t="t" r="r" b="b"/>
              <a:pathLst>
                <a:path w="470" h="714" extrusionOk="0">
                  <a:moveTo>
                    <a:pt x="470" y="1"/>
                  </a:moveTo>
                  <a:lnTo>
                    <a:pt x="66" y="236"/>
                  </a:lnTo>
                  <a:cubicBezTo>
                    <a:pt x="59" y="239"/>
                    <a:pt x="53" y="243"/>
                    <a:pt x="48" y="248"/>
                  </a:cubicBezTo>
                  <a:cubicBezTo>
                    <a:pt x="16" y="278"/>
                    <a:pt x="1" y="332"/>
                    <a:pt x="1" y="408"/>
                  </a:cubicBezTo>
                  <a:cubicBezTo>
                    <a:pt x="1" y="456"/>
                    <a:pt x="2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9"/>
                  </a:lnTo>
                  <a:cubicBezTo>
                    <a:pt x="419" y="462"/>
                    <a:pt x="415" y="417"/>
                    <a:pt x="412" y="348"/>
                  </a:cubicBezTo>
                  <a:cubicBezTo>
                    <a:pt x="407" y="280"/>
                    <a:pt x="404" y="221"/>
                    <a:pt x="405" y="172"/>
                  </a:cubicBezTo>
                  <a:cubicBezTo>
                    <a:pt x="405" y="98"/>
                    <a:pt x="420" y="43"/>
                    <a:pt x="453" y="12"/>
                  </a:cubicBezTo>
                  <a:cubicBezTo>
                    <a:pt x="458" y="9"/>
                    <a:pt x="464" y="5"/>
                    <a:pt x="470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8489012" y="2164591"/>
              <a:ext cx="36172" cy="81313"/>
            </a:xfrm>
            <a:custGeom>
              <a:avLst/>
              <a:gdLst/>
              <a:ahLst/>
              <a:cxnLst/>
              <a:rect l="l" t="t" r="r" b="b"/>
              <a:pathLst>
                <a:path w="492" h="1106" extrusionOk="0">
                  <a:moveTo>
                    <a:pt x="491" y="0"/>
                  </a:moveTo>
                  <a:cubicBezTo>
                    <a:pt x="490" y="1"/>
                    <a:pt x="489" y="1"/>
                    <a:pt x="489" y="2"/>
                  </a:cubicBezTo>
                  <a:lnTo>
                    <a:pt x="489" y="2"/>
                  </a:lnTo>
                  <a:lnTo>
                    <a:pt x="491" y="0"/>
                  </a:lnTo>
                  <a:close/>
                  <a:moveTo>
                    <a:pt x="489" y="2"/>
                  </a:moveTo>
                  <a:lnTo>
                    <a:pt x="87" y="236"/>
                  </a:lnTo>
                  <a:cubicBezTo>
                    <a:pt x="59" y="251"/>
                    <a:pt x="46" y="283"/>
                    <a:pt x="47" y="332"/>
                  </a:cubicBezTo>
                  <a:cubicBezTo>
                    <a:pt x="47" y="390"/>
                    <a:pt x="52" y="478"/>
                    <a:pt x="62" y="596"/>
                  </a:cubicBezTo>
                  <a:cubicBezTo>
                    <a:pt x="74" y="738"/>
                    <a:pt x="80" y="839"/>
                    <a:pt x="80" y="901"/>
                  </a:cubicBezTo>
                  <a:cubicBezTo>
                    <a:pt x="80" y="1007"/>
                    <a:pt x="53" y="1075"/>
                    <a:pt x="0" y="1106"/>
                  </a:cubicBezTo>
                  <a:lnTo>
                    <a:pt x="404" y="871"/>
                  </a:lnTo>
                  <a:cubicBezTo>
                    <a:pt x="457" y="841"/>
                    <a:pt x="485" y="773"/>
                    <a:pt x="485" y="667"/>
                  </a:cubicBezTo>
                  <a:cubicBezTo>
                    <a:pt x="485" y="605"/>
                    <a:pt x="480" y="502"/>
                    <a:pt x="466" y="362"/>
                  </a:cubicBezTo>
                  <a:cubicBezTo>
                    <a:pt x="456" y="243"/>
                    <a:pt x="451" y="155"/>
                    <a:pt x="451" y="97"/>
                  </a:cubicBezTo>
                  <a:cubicBezTo>
                    <a:pt x="451" y="49"/>
                    <a:pt x="462" y="18"/>
                    <a:pt x="489" y="2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8478866" y="2146726"/>
              <a:ext cx="39480" cy="18380"/>
            </a:xfrm>
            <a:custGeom>
              <a:avLst/>
              <a:gdLst/>
              <a:ahLst/>
              <a:cxnLst/>
              <a:rect l="l" t="t" r="r" b="b"/>
              <a:pathLst>
                <a:path w="537" h="250" extrusionOk="0">
                  <a:moveTo>
                    <a:pt x="462" y="1"/>
                  </a:moveTo>
                  <a:cubicBezTo>
                    <a:pt x="440" y="1"/>
                    <a:pt x="422" y="6"/>
                    <a:pt x="406" y="15"/>
                  </a:cubicBezTo>
                  <a:lnTo>
                    <a:pt x="1" y="249"/>
                  </a:lnTo>
                  <a:cubicBezTo>
                    <a:pt x="17" y="240"/>
                    <a:pt x="36" y="235"/>
                    <a:pt x="58" y="235"/>
                  </a:cubicBezTo>
                  <a:cubicBezTo>
                    <a:pt x="80" y="235"/>
                    <a:pt x="105" y="240"/>
                    <a:pt x="132" y="249"/>
                  </a:cubicBezTo>
                  <a:lnTo>
                    <a:pt x="536" y="15"/>
                  </a:lnTo>
                  <a:cubicBezTo>
                    <a:pt x="508" y="6"/>
                    <a:pt x="484" y="1"/>
                    <a:pt x="46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8474234" y="2118420"/>
              <a:ext cx="44112" cy="46465"/>
            </a:xfrm>
            <a:custGeom>
              <a:avLst/>
              <a:gdLst/>
              <a:ahLst/>
              <a:cxnLst/>
              <a:rect l="l" t="t" r="r" b="b"/>
              <a:pathLst>
                <a:path w="600" h="632" extrusionOk="0">
                  <a:moveTo>
                    <a:pt x="407" y="1"/>
                  </a:moveTo>
                  <a:cubicBezTo>
                    <a:pt x="272" y="79"/>
                    <a:pt x="136" y="157"/>
                    <a:pt x="2" y="235"/>
                  </a:cubicBezTo>
                  <a:cubicBezTo>
                    <a:pt x="1" y="311"/>
                    <a:pt x="16" y="381"/>
                    <a:pt x="48" y="450"/>
                  </a:cubicBezTo>
                  <a:cubicBezTo>
                    <a:pt x="81" y="519"/>
                    <a:pt x="130" y="580"/>
                    <a:pt x="195" y="631"/>
                  </a:cubicBezTo>
                  <a:lnTo>
                    <a:pt x="599" y="396"/>
                  </a:lnTo>
                  <a:cubicBezTo>
                    <a:pt x="534" y="343"/>
                    <a:pt x="485" y="283"/>
                    <a:pt x="453" y="215"/>
                  </a:cubicBezTo>
                  <a:cubicBezTo>
                    <a:pt x="420" y="147"/>
                    <a:pt x="407" y="74"/>
                    <a:pt x="407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495334" y="2163856"/>
              <a:ext cx="40068" cy="19483"/>
            </a:xfrm>
            <a:custGeom>
              <a:avLst/>
              <a:gdLst/>
              <a:ahLst/>
              <a:cxnLst/>
              <a:rect l="l" t="t" r="r" b="b"/>
              <a:pathLst>
                <a:path w="545" h="265" extrusionOk="0">
                  <a:moveTo>
                    <a:pt x="7" y="242"/>
                  </a:moveTo>
                  <a:cubicBezTo>
                    <a:pt x="7" y="243"/>
                    <a:pt x="6" y="243"/>
                    <a:pt x="6" y="243"/>
                  </a:cubicBezTo>
                  <a:cubicBezTo>
                    <a:pt x="4" y="243"/>
                    <a:pt x="3" y="244"/>
                    <a:pt x="2" y="245"/>
                  </a:cubicBezTo>
                  <a:lnTo>
                    <a:pt x="2" y="245"/>
                  </a:lnTo>
                  <a:lnTo>
                    <a:pt x="7" y="242"/>
                  </a:lnTo>
                  <a:close/>
                  <a:moveTo>
                    <a:pt x="2" y="245"/>
                  </a:moveTo>
                  <a:lnTo>
                    <a:pt x="1" y="246"/>
                  </a:lnTo>
                  <a:cubicBezTo>
                    <a:pt x="1" y="246"/>
                    <a:pt x="2" y="245"/>
                    <a:pt x="2" y="245"/>
                  </a:cubicBezTo>
                  <a:close/>
                  <a:moveTo>
                    <a:pt x="445" y="1"/>
                  </a:moveTo>
                  <a:cubicBezTo>
                    <a:pt x="431" y="1"/>
                    <a:pt x="420" y="3"/>
                    <a:pt x="410" y="8"/>
                  </a:cubicBezTo>
                  <a:cubicBezTo>
                    <a:pt x="408" y="8"/>
                    <a:pt x="406" y="9"/>
                    <a:pt x="405" y="10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8"/>
                    <a:pt x="27" y="236"/>
                    <a:pt x="40" y="236"/>
                  </a:cubicBezTo>
                  <a:cubicBezTo>
                    <a:pt x="67" y="236"/>
                    <a:pt x="100" y="246"/>
                    <a:pt x="140" y="264"/>
                  </a:cubicBezTo>
                  <a:lnTo>
                    <a:pt x="545" y="30"/>
                  </a:lnTo>
                  <a:cubicBezTo>
                    <a:pt x="505" y="11"/>
                    <a:pt x="471" y="1"/>
                    <a:pt x="445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8505480" y="2149005"/>
              <a:ext cx="29923" cy="34334"/>
            </a:xfrm>
            <a:custGeom>
              <a:avLst/>
              <a:gdLst/>
              <a:ahLst/>
              <a:cxnLst/>
              <a:rect l="l" t="t" r="r" b="b"/>
              <a:pathLst>
                <a:path w="407" h="467" extrusionOk="0">
                  <a:moveTo>
                    <a:pt x="407" y="0"/>
                  </a:moveTo>
                  <a:lnTo>
                    <a:pt x="2" y="236"/>
                  </a:lnTo>
                  <a:lnTo>
                    <a:pt x="0" y="466"/>
                  </a:lnTo>
                  <a:lnTo>
                    <a:pt x="406" y="23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8474308" y="2097247"/>
              <a:ext cx="31099" cy="38524"/>
            </a:xfrm>
            <a:custGeom>
              <a:avLst/>
              <a:gdLst/>
              <a:ahLst/>
              <a:cxnLst/>
              <a:rect l="l" t="t" r="r" b="b"/>
              <a:pathLst>
                <a:path w="423" h="524" extrusionOk="0">
                  <a:moveTo>
                    <a:pt x="422" y="1"/>
                  </a:moveTo>
                  <a:lnTo>
                    <a:pt x="18" y="235"/>
                  </a:lnTo>
                  <a:cubicBezTo>
                    <a:pt x="18" y="250"/>
                    <a:pt x="14" y="289"/>
                    <a:pt x="9" y="352"/>
                  </a:cubicBezTo>
                  <a:cubicBezTo>
                    <a:pt x="4" y="414"/>
                    <a:pt x="1" y="472"/>
                    <a:pt x="1" y="523"/>
                  </a:cubicBezTo>
                  <a:cubicBezTo>
                    <a:pt x="135" y="445"/>
                    <a:pt x="271" y="367"/>
                    <a:pt x="406" y="289"/>
                  </a:cubicBezTo>
                  <a:cubicBezTo>
                    <a:pt x="406" y="237"/>
                    <a:pt x="408" y="178"/>
                    <a:pt x="413" y="116"/>
                  </a:cubicBezTo>
                  <a:cubicBezTo>
                    <a:pt x="417" y="53"/>
                    <a:pt x="421" y="15"/>
                    <a:pt x="422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8462692" y="2062986"/>
              <a:ext cx="35510" cy="20659"/>
            </a:xfrm>
            <a:custGeom>
              <a:avLst/>
              <a:gdLst/>
              <a:ahLst/>
              <a:cxnLst/>
              <a:rect l="l" t="t" r="r" b="b"/>
              <a:pathLst>
                <a:path w="483" h="281" extrusionOk="0">
                  <a:moveTo>
                    <a:pt x="404" y="0"/>
                  </a:moveTo>
                  <a:lnTo>
                    <a:pt x="1" y="235"/>
                  </a:lnTo>
                  <a:lnTo>
                    <a:pt x="78" y="281"/>
                  </a:lnTo>
                  <a:lnTo>
                    <a:pt x="482" y="4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8468426" y="2066221"/>
              <a:ext cx="38083" cy="48376"/>
            </a:xfrm>
            <a:custGeom>
              <a:avLst/>
              <a:gdLst/>
              <a:ahLst/>
              <a:cxnLst/>
              <a:rect l="l" t="t" r="r" b="b"/>
              <a:pathLst>
                <a:path w="518" h="658" extrusionOk="0">
                  <a:moveTo>
                    <a:pt x="404" y="1"/>
                  </a:moveTo>
                  <a:lnTo>
                    <a:pt x="0" y="237"/>
                  </a:lnTo>
                  <a:cubicBezTo>
                    <a:pt x="76" y="280"/>
                    <a:pt x="114" y="345"/>
                    <a:pt x="114" y="428"/>
                  </a:cubicBezTo>
                  <a:cubicBezTo>
                    <a:pt x="114" y="468"/>
                    <a:pt x="109" y="543"/>
                    <a:pt x="98" y="657"/>
                  </a:cubicBezTo>
                  <a:lnTo>
                    <a:pt x="502" y="423"/>
                  </a:lnTo>
                  <a:cubicBezTo>
                    <a:pt x="513" y="310"/>
                    <a:pt x="518" y="23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9"/>
                    <a:pt x="479" y="45"/>
                    <a:pt x="404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462692" y="2044533"/>
              <a:ext cx="29776" cy="35804"/>
            </a:xfrm>
            <a:custGeom>
              <a:avLst/>
              <a:gdLst/>
              <a:ahLst/>
              <a:cxnLst/>
              <a:rect l="l" t="t" r="r" b="b"/>
              <a:pathLst>
                <a:path w="405" h="487" extrusionOk="0">
                  <a:moveTo>
                    <a:pt x="405" y="0"/>
                  </a:moveTo>
                  <a:lnTo>
                    <a:pt x="1" y="236"/>
                  </a:lnTo>
                  <a:lnTo>
                    <a:pt x="1" y="486"/>
                  </a:lnTo>
                  <a:lnTo>
                    <a:pt x="404" y="2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8462692" y="2044533"/>
              <a:ext cx="39186" cy="22718"/>
            </a:xfrm>
            <a:custGeom>
              <a:avLst/>
              <a:gdLst/>
              <a:ahLst/>
              <a:cxnLst/>
              <a:rect l="l" t="t" r="r" b="b"/>
              <a:pathLst>
                <a:path w="533" h="309" extrusionOk="0">
                  <a:moveTo>
                    <a:pt x="405" y="0"/>
                  </a:moveTo>
                  <a:lnTo>
                    <a:pt x="1" y="236"/>
                  </a:lnTo>
                  <a:lnTo>
                    <a:pt x="128" y="308"/>
                  </a:lnTo>
                  <a:lnTo>
                    <a:pt x="533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8472029" y="2049826"/>
              <a:ext cx="63374" cy="116382"/>
            </a:xfrm>
            <a:custGeom>
              <a:avLst/>
              <a:gdLst/>
              <a:ahLst/>
              <a:cxnLst/>
              <a:rect l="l" t="t" r="r" b="b"/>
              <a:pathLst>
                <a:path w="862" h="1583" extrusionOk="0">
                  <a:moveTo>
                    <a:pt x="406" y="1"/>
                  </a:moveTo>
                  <a:lnTo>
                    <a:pt x="1" y="236"/>
                  </a:lnTo>
                  <a:cubicBezTo>
                    <a:pt x="96" y="291"/>
                    <a:pt x="173" y="367"/>
                    <a:pt x="230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9" y="925"/>
                    <a:pt x="295" y="1050"/>
                  </a:cubicBezTo>
                  <a:cubicBezTo>
                    <a:pt x="285" y="1156"/>
                    <a:pt x="279" y="1240"/>
                    <a:pt x="279" y="1299"/>
                  </a:cubicBezTo>
                  <a:cubicBezTo>
                    <a:pt x="279" y="1350"/>
                    <a:pt x="294" y="1401"/>
                    <a:pt x="324" y="1451"/>
                  </a:cubicBezTo>
                  <a:cubicBezTo>
                    <a:pt x="354" y="1499"/>
                    <a:pt x="399" y="1544"/>
                    <a:pt x="457" y="1583"/>
                  </a:cubicBezTo>
                  <a:lnTo>
                    <a:pt x="862" y="1348"/>
                  </a:lnTo>
                  <a:cubicBezTo>
                    <a:pt x="804" y="1308"/>
                    <a:pt x="758" y="1265"/>
                    <a:pt x="728" y="1215"/>
                  </a:cubicBezTo>
                  <a:cubicBezTo>
                    <a:pt x="698" y="1166"/>
                    <a:pt x="683" y="1116"/>
                    <a:pt x="683" y="1064"/>
                  </a:cubicBezTo>
                  <a:cubicBezTo>
                    <a:pt x="683" y="1004"/>
                    <a:pt x="688" y="920"/>
                    <a:pt x="700" y="815"/>
                  </a:cubicBezTo>
                  <a:cubicBezTo>
                    <a:pt x="714" y="689"/>
                    <a:pt x="721" y="595"/>
                    <a:pt x="721" y="534"/>
                  </a:cubicBezTo>
                  <a:cubicBezTo>
                    <a:pt x="721" y="424"/>
                    <a:pt x="692" y="321"/>
                    <a:pt x="634" y="226"/>
                  </a:cubicBezTo>
                  <a:cubicBezTo>
                    <a:pt x="577" y="131"/>
                    <a:pt x="501" y="57"/>
                    <a:pt x="406" y="1"/>
                  </a:cubicBezTo>
                  <a:close/>
                </a:path>
              </a:pathLst>
            </a:custGeom>
            <a:solidFill>
              <a:srgbClr val="FF2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8" name="Google Shape;498;p25"/>
            <p:cNvGrpSpPr/>
            <p:nvPr/>
          </p:nvGrpSpPr>
          <p:grpSpPr>
            <a:xfrm>
              <a:off x="8203975" y="1826178"/>
              <a:ext cx="359439" cy="519566"/>
              <a:chOff x="5662350" y="480425"/>
              <a:chExt cx="122225" cy="176675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5662350" y="486300"/>
                <a:ext cx="11210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6832" extrusionOk="0">
                    <a:moveTo>
                      <a:pt x="2046" y="2159"/>
                    </a:moveTo>
                    <a:cubicBezTo>
                      <a:pt x="2092" y="2159"/>
                      <a:pt x="2147" y="2177"/>
                      <a:pt x="2209" y="2213"/>
                    </a:cubicBezTo>
                    <a:lnTo>
                      <a:pt x="2337" y="2287"/>
                    </a:lnTo>
                    <a:lnTo>
                      <a:pt x="2336" y="2539"/>
                    </a:lnTo>
                    <a:lnTo>
                      <a:pt x="2259" y="2492"/>
                    </a:lnTo>
                    <a:cubicBezTo>
                      <a:pt x="2233" y="2478"/>
                      <a:pt x="2211" y="2470"/>
                      <a:pt x="2194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2"/>
                      <a:pt x="2147" y="2673"/>
                      <a:pt x="2157" y="2798"/>
                    </a:cubicBezTo>
                    <a:cubicBezTo>
                      <a:pt x="2159" y="2814"/>
                      <a:pt x="2163" y="2857"/>
                      <a:pt x="2167" y="2926"/>
                    </a:cubicBezTo>
                    <a:cubicBezTo>
                      <a:pt x="2172" y="2994"/>
                      <a:pt x="2173" y="3054"/>
                      <a:pt x="2173" y="3105"/>
                    </a:cubicBezTo>
                    <a:cubicBezTo>
                      <a:pt x="2173" y="3180"/>
                      <a:pt x="2157" y="3235"/>
                      <a:pt x="2125" y="3266"/>
                    </a:cubicBezTo>
                    <a:cubicBezTo>
                      <a:pt x="2106" y="3284"/>
                      <a:pt x="2081" y="3292"/>
                      <a:pt x="2050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3" y="3334"/>
                      <a:pt x="2091" y="3395"/>
                      <a:pt x="2124" y="3462"/>
                    </a:cubicBezTo>
                    <a:cubicBezTo>
                      <a:pt x="2155" y="3530"/>
                      <a:pt x="2171" y="3601"/>
                      <a:pt x="2171" y="3677"/>
                    </a:cubicBezTo>
                    <a:cubicBezTo>
                      <a:pt x="2171" y="3725"/>
                      <a:pt x="2168" y="3782"/>
                      <a:pt x="2163" y="3844"/>
                    </a:cubicBezTo>
                    <a:cubicBezTo>
                      <a:pt x="2159" y="3907"/>
                      <a:pt x="2155" y="3948"/>
                      <a:pt x="2153" y="3964"/>
                    </a:cubicBezTo>
                    <a:cubicBezTo>
                      <a:pt x="2143" y="4078"/>
                      <a:pt x="2138" y="4154"/>
                      <a:pt x="2138" y="4193"/>
                    </a:cubicBezTo>
                    <a:cubicBezTo>
                      <a:pt x="2138" y="4237"/>
                      <a:pt x="2147" y="4273"/>
                      <a:pt x="2166" y="4304"/>
                    </a:cubicBezTo>
                    <a:cubicBezTo>
                      <a:pt x="2184" y="4335"/>
                      <a:pt x="2213" y="4361"/>
                      <a:pt x="2252" y="4384"/>
                    </a:cubicBezTo>
                    <a:lnTo>
                      <a:pt x="2331" y="4429"/>
                    </a:lnTo>
                    <a:lnTo>
                      <a:pt x="2329" y="4682"/>
                    </a:lnTo>
                    <a:lnTo>
                      <a:pt x="2202" y="4609"/>
                    </a:lnTo>
                    <a:cubicBezTo>
                      <a:pt x="2106" y="4553"/>
                      <a:pt x="2029" y="4478"/>
                      <a:pt x="1973" y="4384"/>
                    </a:cubicBezTo>
                    <a:cubicBezTo>
                      <a:pt x="1916" y="4289"/>
                      <a:pt x="1888" y="4185"/>
                      <a:pt x="1888" y="4075"/>
                    </a:cubicBezTo>
                    <a:cubicBezTo>
                      <a:pt x="1888" y="4013"/>
                      <a:pt x="1894" y="3919"/>
                      <a:pt x="1907" y="3793"/>
                    </a:cubicBezTo>
                    <a:cubicBezTo>
                      <a:pt x="1917" y="3686"/>
                      <a:pt x="1924" y="3604"/>
                      <a:pt x="1924" y="3547"/>
                    </a:cubicBezTo>
                    <a:cubicBezTo>
                      <a:pt x="1924" y="3494"/>
                      <a:pt x="1908" y="3443"/>
                      <a:pt x="1878" y="3395"/>
                    </a:cubicBezTo>
                    <a:cubicBezTo>
                      <a:pt x="1849" y="3345"/>
                      <a:pt x="1804" y="3302"/>
                      <a:pt x="1745" y="3261"/>
                    </a:cubicBezTo>
                    <a:lnTo>
                      <a:pt x="1747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60" y="3059"/>
                      <a:pt x="1872" y="3056"/>
                      <a:pt x="1882" y="3052"/>
                    </a:cubicBezTo>
                    <a:cubicBezTo>
                      <a:pt x="1912" y="3039"/>
                      <a:pt x="1928" y="3005"/>
                      <a:pt x="1928" y="2953"/>
                    </a:cubicBezTo>
                    <a:cubicBezTo>
                      <a:pt x="1928" y="2893"/>
                      <a:pt x="1922" y="2804"/>
                      <a:pt x="1912" y="2685"/>
                    </a:cubicBezTo>
                    <a:cubicBezTo>
                      <a:pt x="1899" y="2544"/>
                      <a:pt x="1894" y="2444"/>
                      <a:pt x="1894" y="2383"/>
                    </a:cubicBezTo>
                    <a:cubicBezTo>
                      <a:pt x="1894" y="2271"/>
                      <a:pt x="1923" y="2202"/>
                      <a:pt x="1981" y="2173"/>
                    </a:cubicBezTo>
                    <a:cubicBezTo>
                      <a:pt x="2000" y="2164"/>
                      <a:pt x="2022" y="2159"/>
                      <a:pt x="2046" y="2159"/>
                    </a:cubicBezTo>
                    <a:close/>
                    <a:moveTo>
                      <a:pt x="3520" y="2970"/>
                    </a:moveTo>
                    <a:lnTo>
                      <a:pt x="3647" y="3044"/>
                    </a:lnTo>
                    <a:cubicBezTo>
                      <a:pt x="3743" y="3100"/>
                      <a:pt x="3819" y="3175"/>
                      <a:pt x="3876" y="3269"/>
                    </a:cubicBezTo>
                    <a:cubicBezTo>
                      <a:pt x="3934" y="3365"/>
                      <a:pt x="3962" y="3468"/>
                      <a:pt x="3962" y="3578"/>
                    </a:cubicBezTo>
                    <a:cubicBezTo>
                      <a:pt x="3961" y="3639"/>
                      <a:pt x="3955" y="3733"/>
                      <a:pt x="3941" y="3858"/>
                    </a:cubicBezTo>
                    <a:cubicBezTo>
                      <a:pt x="3931" y="3964"/>
                      <a:pt x="3925" y="4048"/>
                      <a:pt x="3925" y="4108"/>
                    </a:cubicBezTo>
                    <a:cubicBezTo>
                      <a:pt x="3925" y="4159"/>
                      <a:pt x="3940" y="4209"/>
                      <a:pt x="3970" y="4259"/>
                    </a:cubicBezTo>
                    <a:cubicBezTo>
                      <a:pt x="4000" y="4307"/>
                      <a:pt x="4045" y="4352"/>
                      <a:pt x="4103" y="4392"/>
                    </a:cubicBezTo>
                    <a:lnTo>
                      <a:pt x="4101" y="4622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2" y="4595"/>
                      <a:pt x="3978" y="4598"/>
                      <a:pt x="3967" y="4605"/>
                    </a:cubicBezTo>
                    <a:cubicBezTo>
                      <a:pt x="3936" y="4618"/>
                      <a:pt x="3921" y="4651"/>
                      <a:pt x="3921" y="4704"/>
                    </a:cubicBezTo>
                    <a:cubicBezTo>
                      <a:pt x="3921" y="4762"/>
                      <a:pt x="3926" y="4850"/>
                      <a:pt x="3936" y="4969"/>
                    </a:cubicBezTo>
                    <a:cubicBezTo>
                      <a:pt x="3947" y="5109"/>
                      <a:pt x="3955" y="5211"/>
                      <a:pt x="3955" y="5273"/>
                    </a:cubicBezTo>
                    <a:cubicBezTo>
                      <a:pt x="3955" y="5383"/>
                      <a:pt x="3925" y="5453"/>
                      <a:pt x="3867" y="5481"/>
                    </a:cubicBezTo>
                    <a:cubicBezTo>
                      <a:pt x="3847" y="5491"/>
                      <a:pt x="3826" y="5496"/>
                      <a:pt x="3801" y="5496"/>
                    </a:cubicBezTo>
                    <a:cubicBezTo>
                      <a:pt x="3755" y="5496"/>
                      <a:pt x="3701" y="5478"/>
                      <a:pt x="3637" y="5442"/>
                    </a:cubicBezTo>
                    <a:lnTo>
                      <a:pt x="3511" y="5368"/>
                    </a:lnTo>
                    <a:lnTo>
                      <a:pt x="3512" y="5114"/>
                    </a:lnTo>
                    <a:lnTo>
                      <a:pt x="3590" y="5160"/>
                    </a:lnTo>
                    <a:cubicBezTo>
                      <a:pt x="3618" y="5177"/>
                      <a:pt x="3640" y="5185"/>
                      <a:pt x="3657" y="5185"/>
                    </a:cubicBezTo>
                    <a:cubicBezTo>
                      <a:pt x="3664" y="5185"/>
                      <a:pt x="3671" y="5183"/>
                      <a:pt x="3677" y="5180"/>
                    </a:cubicBezTo>
                    <a:cubicBezTo>
                      <a:pt x="3694" y="5171"/>
                      <a:pt x="3704" y="5144"/>
                      <a:pt x="3704" y="5101"/>
                    </a:cubicBezTo>
                    <a:cubicBezTo>
                      <a:pt x="3704" y="5062"/>
                      <a:pt x="3699" y="4980"/>
                      <a:pt x="3689" y="4855"/>
                    </a:cubicBezTo>
                    <a:cubicBezTo>
                      <a:pt x="3688" y="4838"/>
                      <a:pt x="3684" y="4793"/>
                      <a:pt x="3681" y="4725"/>
                    </a:cubicBezTo>
                    <a:cubicBezTo>
                      <a:pt x="3676" y="4657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2" y="4389"/>
                    </a:cubicBezTo>
                    <a:cubicBezTo>
                      <a:pt x="3742" y="4371"/>
                      <a:pt x="3768" y="4361"/>
                      <a:pt x="3801" y="4361"/>
                    </a:cubicBezTo>
                    <a:cubicBezTo>
                      <a:pt x="3821" y="4361"/>
                      <a:pt x="3844" y="4365"/>
                      <a:pt x="3869" y="4372"/>
                    </a:cubicBezTo>
                    <a:cubicBezTo>
                      <a:pt x="3805" y="4319"/>
                      <a:pt x="3755" y="4260"/>
                      <a:pt x="3723" y="4191"/>
                    </a:cubicBezTo>
                    <a:cubicBezTo>
                      <a:pt x="3692" y="4124"/>
                      <a:pt x="3677" y="4052"/>
                      <a:pt x="3677" y="3977"/>
                    </a:cubicBezTo>
                    <a:cubicBezTo>
                      <a:pt x="3677" y="3925"/>
                      <a:pt x="3679" y="3867"/>
                      <a:pt x="3684" y="3805"/>
                    </a:cubicBezTo>
                    <a:cubicBezTo>
                      <a:pt x="3688" y="3740"/>
                      <a:pt x="3692" y="3703"/>
                      <a:pt x="3693" y="3688"/>
                    </a:cubicBezTo>
                    <a:cubicBezTo>
                      <a:pt x="3704" y="3577"/>
                      <a:pt x="3709" y="3499"/>
                      <a:pt x="3709" y="3459"/>
                    </a:cubicBezTo>
                    <a:cubicBezTo>
                      <a:pt x="3709" y="3376"/>
                      <a:pt x="3671" y="3311"/>
                      <a:pt x="3595" y="3268"/>
                    </a:cubicBezTo>
                    <a:lnTo>
                      <a:pt x="3518" y="3222"/>
                    </a:lnTo>
                    <a:lnTo>
                      <a:pt x="3520" y="2970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2" y="399"/>
                    </a:cubicBezTo>
                    <a:lnTo>
                      <a:pt x="2" y="3884"/>
                    </a:lnTo>
                    <a:cubicBezTo>
                      <a:pt x="1" y="4240"/>
                      <a:pt x="251" y="4674"/>
                      <a:pt x="561" y="4854"/>
                    </a:cubicBezTo>
                    <a:lnTo>
                      <a:pt x="3910" y="6755"/>
                    </a:lnTo>
                    <a:cubicBezTo>
                      <a:pt x="4001" y="6807"/>
                      <a:pt x="4086" y="6832"/>
                      <a:pt x="4162" y="6832"/>
                    </a:cubicBezTo>
                    <a:cubicBezTo>
                      <a:pt x="4346" y="6832"/>
                      <a:pt x="4473" y="6687"/>
                      <a:pt x="4473" y="6434"/>
                    </a:cubicBezTo>
                    <a:lnTo>
                      <a:pt x="4484" y="2948"/>
                    </a:lnTo>
                    <a:cubicBezTo>
                      <a:pt x="4484" y="2592"/>
                      <a:pt x="4234" y="2158"/>
                      <a:pt x="3924" y="1979"/>
                    </a:cubicBezTo>
                    <a:lnTo>
                      <a:pt x="575" y="77"/>
                    </a:lnTo>
                    <a:cubicBezTo>
                      <a:pt x="485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5705950" y="540300"/>
                <a:ext cx="1485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1"/>
                    </a:moveTo>
                    <a:cubicBezTo>
                      <a:pt x="277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7"/>
                      <a:pt x="182" y="797"/>
                    </a:cubicBezTo>
                    <a:cubicBezTo>
                      <a:pt x="182" y="846"/>
                      <a:pt x="165" y="880"/>
                      <a:pt x="136" y="895"/>
                    </a:cubicBezTo>
                    <a:cubicBezTo>
                      <a:pt x="126" y="899"/>
                      <a:pt x="115" y="901"/>
                      <a:pt x="102" y="901"/>
                    </a:cubicBezTo>
                    <a:cubicBezTo>
                      <a:pt x="75" y="901"/>
                      <a:pt x="42" y="891"/>
                      <a:pt x="1" y="872"/>
                    </a:cubicBezTo>
                    <a:lnTo>
                      <a:pt x="0" y="1103"/>
                    </a:lnTo>
                    <a:cubicBezTo>
                      <a:pt x="58" y="1144"/>
                      <a:pt x="103" y="1188"/>
                      <a:pt x="133" y="1237"/>
                    </a:cubicBezTo>
                    <a:cubicBezTo>
                      <a:pt x="162" y="1285"/>
                      <a:pt x="178" y="1336"/>
                      <a:pt x="178" y="1389"/>
                    </a:cubicBezTo>
                    <a:cubicBezTo>
                      <a:pt x="178" y="1447"/>
                      <a:pt x="173" y="1528"/>
                      <a:pt x="161" y="1635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8"/>
                      <a:pt x="170" y="2131"/>
                      <a:pt x="227" y="2227"/>
                    </a:cubicBezTo>
                    <a:cubicBezTo>
                      <a:pt x="284" y="2321"/>
                      <a:pt x="361" y="2395"/>
                      <a:pt x="456" y="2451"/>
                    </a:cubicBezTo>
                    <a:lnTo>
                      <a:pt x="584" y="2524"/>
                    </a:lnTo>
                    <a:lnTo>
                      <a:pt x="585" y="2271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6"/>
                      <a:pt x="393" y="2079"/>
                      <a:pt x="393" y="2036"/>
                    </a:cubicBezTo>
                    <a:cubicBezTo>
                      <a:pt x="393" y="1996"/>
                      <a:pt x="398" y="1920"/>
                      <a:pt x="408" y="1806"/>
                    </a:cubicBezTo>
                    <a:cubicBezTo>
                      <a:pt x="408" y="1790"/>
                      <a:pt x="412" y="1749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2"/>
                      <a:pt x="378" y="1304"/>
                    </a:cubicBezTo>
                    <a:cubicBezTo>
                      <a:pt x="346" y="1237"/>
                      <a:pt x="298" y="1176"/>
                      <a:pt x="233" y="1118"/>
                    </a:cubicBezTo>
                    <a:lnTo>
                      <a:pt x="233" y="1118"/>
                    </a:lnTo>
                    <a:cubicBezTo>
                      <a:pt x="261" y="1127"/>
                      <a:pt x="287" y="1132"/>
                      <a:pt x="309" y="1132"/>
                    </a:cubicBezTo>
                    <a:cubicBezTo>
                      <a:pt x="338" y="1132"/>
                      <a:pt x="362" y="1124"/>
                      <a:pt x="380" y="1107"/>
                    </a:cubicBezTo>
                    <a:cubicBezTo>
                      <a:pt x="412" y="1076"/>
                      <a:pt x="428" y="1021"/>
                      <a:pt x="428" y="946"/>
                    </a:cubicBezTo>
                    <a:cubicBezTo>
                      <a:pt x="428" y="895"/>
                      <a:pt x="427" y="835"/>
                      <a:pt x="422" y="767"/>
                    </a:cubicBezTo>
                    <a:cubicBezTo>
                      <a:pt x="417" y="697"/>
                      <a:pt x="413" y="656"/>
                      <a:pt x="412" y="639"/>
                    </a:cubicBezTo>
                    <a:cubicBezTo>
                      <a:pt x="402" y="516"/>
                      <a:pt x="398" y="433"/>
                      <a:pt x="398" y="393"/>
                    </a:cubicBezTo>
                    <a:cubicBezTo>
                      <a:pt x="398" y="339"/>
                      <a:pt x="415" y="311"/>
                      <a:pt x="448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7"/>
                    </a:lnTo>
                    <a:lnTo>
                      <a:pt x="464" y="56"/>
                    </a:lnTo>
                    <a:cubicBezTo>
                      <a:pt x="402" y="20"/>
                      <a:pt x="34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5750125" y="560450"/>
                <a:ext cx="148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6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7"/>
                    </a:lnTo>
                    <a:cubicBezTo>
                      <a:pt x="160" y="342"/>
                      <a:pt x="198" y="406"/>
                      <a:pt x="198" y="489"/>
                    </a:cubicBezTo>
                    <a:cubicBezTo>
                      <a:pt x="198" y="529"/>
                      <a:pt x="193" y="605"/>
                      <a:pt x="182" y="719"/>
                    </a:cubicBezTo>
                    <a:cubicBezTo>
                      <a:pt x="182" y="734"/>
                      <a:pt x="179" y="772"/>
                      <a:pt x="174" y="835"/>
                    </a:cubicBezTo>
                    <a:cubicBezTo>
                      <a:pt x="169" y="897"/>
                      <a:pt x="166" y="956"/>
                      <a:pt x="166" y="1007"/>
                    </a:cubicBezTo>
                    <a:cubicBezTo>
                      <a:pt x="165" y="1082"/>
                      <a:pt x="180" y="1153"/>
                      <a:pt x="212" y="1221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0" y="1397"/>
                      <a:pt x="305" y="1392"/>
                      <a:pt x="283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9" y="1448"/>
                      <a:pt x="164" y="1501"/>
                      <a:pt x="164" y="1578"/>
                    </a:cubicBezTo>
                    <a:cubicBezTo>
                      <a:pt x="164" y="1625"/>
                      <a:pt x="165" y="1685"/>
                      <a:pt x="170" y="1754"/>
                    </a:cubicBezTo>
                    <a:cubicBezTo>
                      <a:pt x="175" y="1822"/>
                      <a:pt x="177" y="1867"/>
                      <a:pt x="179" y="1884"/>
                    </a:cubicBezTo>
                    <a:cubicBezTo>
                      <a:pt x="189" y="2010"/>
                      <a:pt x="193" y="2090"/>
                      <a:pt x="193" y="2130"/>
                    </a:cubicBezTo>
                    <a:cubicBezTo>
                      <a:pt x="193" y="2173"/>
                      <a:pt x="184" y="2201"/>
                      <a:pt x="166" y="2209"/>
                    </a:cubicBezTo>
                    <a:cubicBezTo>
                      <a:pt x="160" y="2212"/>
                      <a:pt x="153" y="2213"/>
                      <a:pt x="146" y="2213"/>
                    </a:cubicBezTo>
                    <a:cubicBezTo>
                      <a:pt x="129" y="2213"/>
                      <a:pt x="107" y="2205"/>
                      <a:pt x="79" y="2189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2"/>
                      <a:pt x="444" y="2413"/>
                      <a:pt x="444" y="2302"/>
                    </a:cubicBezTo>
                    <a:cubicBezTo>
                      <a:pt x="444" y="2240"/>
                      <a:pt x="438" y="2139"/>
                      <a:pt x="425" y="1997"/>
                    </a:cubicBezTo>
                    <a:cubicBezTo>
                      <a:pt x="415" y="1879"/>
                      <a:pt x="410" y="1791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5"/>
                    </a:cubicBezTo>
                    <a:lnTo>
                      <a:pt x="592" y="1424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29" y="1242"/>
                      <a:pt x="414" y="1191"/>
                      <a:pt x="414" y="1140"/>
                    </a:cubicBezTo>
                    <a:cubicBezTo>
                      <a:pt x="414" y="1081"/>
                      <a:pt x="419" y="997"/>
                      <a:pt x="430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5" y="302"/>
                    </a:cubicBezTo>
                    <a:cubicBezTo>
                      <a:pt x="308" y="208"/>
                      <a:pt x="232" y="132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5666700" y="480425"/>
                <a:ext cx="117875" cy="17575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7030" extrusionOk="0">
                    <a:moveTo>
                      <a:pt x="553" y="0"/>
                    </a:moveTo>
                    <a:cubicBezTo>
                      <a:pt x="498" y="0"/>
                      <a:pt x="448" y="13"/>
                      <a:pt x="405" y="38"/>
                    </a:cubicBezTo>
                    <a:lnTo>
                      <a:pt x="0" y="273"/>
                    </a:lnTo>
                    <a:cubicBezTo>
                      <a:pt x="43" y="248"/>
                      <a:pt x="93" y="235"/>
                      <a:pt x="148" y="235"/>
                    </a:cubicBezTo>
                    <a:cubicBezTo>
                      <a:pt x="223" y="235"/>
                      <a:pt x="309" y="260"/>
                      <a:pt x="400" y="312"/>
                    </a:cubicBezTo>
                    <a:lnTo>
                      <a:pt x="3750" y="2214"/>
                    </a:lnTo>
                    <a:cubicBezTo>
                      <a:pt x="4060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6" y="7030"/>
                    </a:cubicBezTo>
                    <a:lnTo>
                      <a:pt x="4540" y="6794"/>
                    </a:lnTo>
                    <a:cubicBezTo>
                      <a:pt x="4640" y="6736"/>
                      <a:pt x="4705" y="6611"/>
                      <a:pt x="4705" y="6433"/>
                    </a:cubicBezTo>
                    <a:lnTo>
                      <a:pt x="4715" y="2949"/>
                    </a:lnTo>
                    <a:cubicBezTo>
                      <a:pt x="4715" y="2592"/>
                      <a:pt x="4464" y="2158"/>
                      <a:pt x="4154" y="1978"/>
                    </a:cubicBezTo>
                    <a:lnTo>
                      <a:pt x="804" y="77"/>
                    </a:lnTo>
                    <a:cubicBezTo>
                      <a:pt x="714" y="25"/>
                      <a:pt x="629" y="0"/>
                      <a:pt x="5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5685775" y="533475"/>
                <a:ext cx="62275" cy="713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852" extrusionOk="0">
                    <a:moveTo>
                      <a:pt x="450" y="1"/>
                    </a:moveTo>
                    <a:cubicBezTo>
                      <a:pt x="386" y="1"/>
                      <a:pt x="325" y="15"/>
                      <a:pt x="271" y="46"/>
                    </a:cubicBezTo>
                    <a:cubicBezTo>
                      <a:pt x="1" y="201"/>
                      <a:pt x="0" y="702"/>
                      <a:pt x="269" y="1168"/>
                    </a:cubicBezTo>
                    <a:lnTo>
                      <a:pt x="1241" y="2851"/>
                    </a:lnTo>
                    <a:lnTo>
                      <a:pt x="2219" y="2293"/>
                    </a:lnTo>
                    <a:cubicBezTo>
                      <a:pt x="2490" y="2138"/>
                      <a:pt x="2491" y="1638"/>
                      <a:pt x="2222" y="1172"/>
                    </a:cubicBezTo>
                    <a:cubicBezTo>
                      <a:pt x="2088" y="939"/>
                      <a:pt x="1912" y="759"/>
                      <a:pt x="1735" y="657"/>
                    </a:cubicBezTo>
                    <a:cubicBezTo>
                      <a:pt x="1629" y="596"/>
                      <a:pt x="1523" y="563"/>
                      <a:pt x="1427" y="563"/>
                    </a:cubicBezTo>
                    <a:cubicBezTo>
                      <a:pt x="1361" y="563"/>
                      <a:pt x="1300" y="578"/>
                      <a:pt x="1246" y="610"/>
                    </a:cubicBezTo>
                    <a:cubicBezTo>
                      <a:pt x="1112" y="377"/>
                      <a:pt x="936" y="197"/>
                      <a:pt x="760" y="95"/>
                    </a:cubicBezTo>
                    <a:cubicBezTo>
                      <a:pt x="653" y="34"/>
                      <a:pt x="547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" name="Google Shape;504;p25"/>
          <p:cNvGrpSpPr/>
          <p:nvPr/>
        </p:nvGrpSpPr>
        <p:grpSpPr>
          <a:xfrm>
            <a:off x="8483764" y="3704344"/>
            <a:ext cx="527212" cy="1052218"/>
            <a:chOff x="4803225" y="428425"/>
            <a:chExt cx="179275" cy="357800"/>
          </a:xfrm>
        </p:grpSpPr>
        <p:sp>
          <p:nvSpPr>
            <p:cNvPr id="505" name="Google Shape;505;p25"/>
            <p:cNvSpPr/>
            <p:nvPr/>
          </p:nvSpPr>
          <p:spPr>
            <a:xfrm>
              <a:off x="4803225" y="428425"/>
              <a:ext cx="179275" cy="357800"/>
            </a:xfrm>
            <a:custGeom>
              <a:avLst/>
              <a:gdLst/>
              <a:ahLst/>
              <a:cxnLst/>
              <a:rect l="l" t="t" r="r" b="b"/>
              <a:pathLst>
                <a:path w="7171" h="14312" extrusionOk="0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828200" y="466050"/>
              <a:ext cx="36850" cy="71200"/>
            </a:xfrm>
            <a:custGeom>
              <a:avLst/>
              <a:gdLst/>
              <a:ahLst/>
              <a:cxnLst/>
              <a:rect l="l" t="t" r="r" b="b"/>
              <a:pathLst>
                <a:path w="1474" h="2848" extrusionOk="0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4883650" y="498075"/>
              <a:ext cx="80075" cy="53425"/>
            </a:xfrm>
            <a:custGeom>
              <a:avLst/>
              <a:gdLst/>
              <a:ahLst/>
              <a:cxnLst/>
              <a:rect l="l" t="t" r="r" b="b"/>
              <a:pathLst>
                <a:path w="3203" h="2137" extrusionOk="0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883575" y="515950"/>
              <a:ext cx="80100" cy="53450"/>
            </a:xfrm>
            <a:custGeom>
              <a:avLst/>
              <a:gdLst/>
              <a:ahLst/>
              <a:cxnLst/>
              <a:rect l="l" t="t" r="r" b="b"/>
              <a:pathLst>
                <a:path w="3204" h="2138" extrusionOk="0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4819875" y="532975"/>
              <a:ext cx="143675" cy="90125"/>
            </a:xfrm>
            <a:custGeom>
              <a:avLst/>
              <a:gdLst/>
              <a:ahLst/>
              <a:cxnLst/>
              <a:rect l="l" t="t" r="r" b="b"/>
              <a:pathLst>
                <a:path w="5747" h="3605" extrusionOk="0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4819825" y="550875"/>
              <a:ext cx="143650" cy="90125"/>
            </a:xfrm>
            <a:custGeom>
              <a:avLst/>
              <a:gdLst/>
              <a:ahLst/>
              <a:cxnLst/>
              <a:rect l="l" t="t" r="r" b="b"/>
              <a:pathLst>
                <a:path w="5746" h="3605" extrusionOk="0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19575" y="640350"/>
              <a:ext cx="101875" cy="66025"/>
            </a:xfrm>
            <a:custGeom>
              <a:avLst/>
              <a:gdLst/>
              <a:ahLst/>
              <a:cxnLst/>
              <a:rect l="l" t="t" r="r" b="b"/>
              <a:pathLst>
                <a:path w="4075" h="2641" extrusionOk="0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819625" y="622475"/>
              <a:ext cx="143650" cy="90100"/>
            </a:xfrm>
            <a:custGeom>
              <a:avLst/>
              <a:gdLst/>
              <a:ahLst/>
              <a:cxnLst/>
              <a:rect l="l" t="t" r="r" b="b"/>
              <a:pathLst>
                <a:path w="5746" h="3604" extrusionOk="0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4819650" y="604550"/>
              <a:ext cx="143650" cy="90125"/>
            </a:xfrm>
            <a:custGeom>
              <a:avLst/>
              <a:gdLst/>
              <a:ahLst/>
              <a:cxnLst/>
              <a:rect l="l" t="t" r="r" b="b"/>
              <a:pathLst>
                <a:path w="5746" h="3605" extrusionOk="0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4819750" y="586650"/>
              <a:ext cx="143625" cy="90125"/>
            </a:xfrm>
            <a:custGeom>
              <a:avLst/>
              <a:gdLst/>
              <a:ahLst/>
              <a:cxnLst/>
              <a:rect l="l" t="t" r="r" b="b"/>
              <a:pathLst>
                <a:path w="5745" h="3605" extrusionOk="0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819775" y="568750"/>
              <a:ext cx="143675" cy="90150"/>
            </a:xfrm>
            <a:custGeom>
              <a:avLst/>
              <a:gdLst/>
              <a:ahLst/>
              <a:cxnLst/>
              <a:rect l="l" t="t" r="r" b="b"/>
              <a:pathLst>
                <a:path w="5747" h="3606" extrusionOk="0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4883475" y="551775"/>
              <a:ext cx="80100" cy="53400"/>
            </a:xfrm>
            <a:custGeom>
              <a:avLst/>
              <a:gdLst/>
              <a:ahLst/>
              <a:cxnLst/>
              <a:rect l="l" t="t" r="r" b="b"/>
              <a:pathLst>
                <a:path w="3204" h="2136" extrusionOk="0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4883550" y="533875"/>
              <a:ext cx="80100" cy="53400"/>
            </a:xfrm>
            <a:custGeom>
              <a:avLst/>
              <a:gdLst/>
              <a:ahLst/>
              <a:cxnLst/>
              <a:rect l="l" t="t" r="r" b="b"/>
              <a:pathLst>
                <a:path w="3204" h="2136" extrusionOk="0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25"/>
          <p:cNvGrpSpPr/>
          <p:nvPr/>
        </p:nvGrpSpPr>
        <p:grpSpPr>
          <a:xfrm>
            <a:off x="8486587" y="793704"/>
            <a:ext cx="527208" cy="664890"/>
            <a:chOff x="7233952" y="1099286"/>
            <a:chExt cx="459721" cy="579779"/>
          </a:xfrm>
        </p:grpSpPr>
        <p:sp>
          <p:nvSpPr>
            <p:cNvPr id="519" name="Google Shape;519;p25"/>
            <p:cNvSpPr/>
            <p:nvPr/>
          </p:nvSpPr>
          <p:spPr>
            <a:xfrm>
              <a:off x="7378933" y="1421524"/>
              <a:ext cx="46612" cy="33893"/>
            </a:xfrm>
            <a:custGeom>
              <a:avLst/>
              <a:gdLst/>
              <a:ahLst/>
              <a:cxnLst/>
              <a:rect l="l" t="t" r="r" b="b"/>
              <a:pathLst>
                <a:path w="634" h="461" extrusionOk="0">
                  <a:moveTo>
                    <a:pt x="405" y="0"/>
                  </a:moveTo>
                  <a:cubicBezTo>
                    <a:pt x="270" y="79"/>
                    <a:pt x="136" y="158"/>
                    <a:pt x="1" y="236"/>
                  </a:cubicBezTo>
                  <a:cubicBezTo>
                    <a:pt x="57" y="330"/>
                    <a:pt x="134" y="404"/>
                    <a:pt x="229" y="460"/>
                  </a:cubicBezTo>
                  <a:lnTo>
                    <a:pt x="633" y="225"/>
                  </a:lnTo>
                  <a:cubicBezTo>
                    <a:pt x="538" y="170"/>
                    <a:pt x="461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7395696" y="1437993"/>
              <a:ext cx="39260" cy="22791"/>
            </a:xfrm>
            <a:custGeom>
              <a:avLst/>
              <a:gdLst/>
              <a:ahLst/>
              <a:cxnLst/>
              <a:rect l="l" t="t" r="r" b="b"/>
              <a:pathLst>
                <a:path w="534" h="310" extrusionOk="0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7393049" y="1415643"/>
              <a:ext cx="36172" cy="23232"/>
            </a:xfrm>
            <a:custGeom>
              <a:avLst/>
              <a:gdLst/>
              <a:ahLst/>
              <a:cxnLst/>
              <a:rect l="l" t="t" r="r" b="b"/>
              <a:pathLst>
                <a:path w="492" h="316" extrusionOk="0">
                  <a:moveTo>
                    <a:pt x="405" y="1"/>
                  </a:moveTo>
                  <a:lnTo>
                    <a:pt x="1" y="235"/>
                  </a:lnTo>
                  <a:cubicBezTo>
                    <a:pt x="20" y="266"/>
                    <a:pt x="48" y="292"/>
                    <a:pt x="88" y="316"/>
                  </a:cubicBezTo>
                  <a:lnTo>
                    <a:pt x="492" y="80"/>
                  </a:lnTo>
                  <a:cubicBezTo>
                    <a:pt x="453" y="57"/>
                    <a:pt x="425" y="32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7399445" y="1421524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5" y="0"/>
                  </a:moveTo>
                  <a:lnTo>
                    <a:pt x="1" y="236"/>
                  </a:lnTo>
                  <a:lnTo>
                    <a:pt x="79" y="280"/>
                  </a:lnTo>
                  <a:lnTo>
                    <a:pt x="483" y="4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7405180" y="1424833"/>
              <a:ext cx="29849" cy="35951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405" y="1"/>
                  </a:moveTo>
                  <a:lnTo>
                    <a:pt x="1" y="235"/>
                  </a:lnTo>
                  <a:lnTo>
                    <a:pt x="0" y="488"/>
                  </a:lnTo>
                  <a:lnTo>
                    <a:pt x="404" y="25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7372610" y="1360062"/>
              <a:ext cx="36098" cy="78887"/>
            </a:xfrm>
            <a:custGeom>
              <a:avLst/>
              <a:gdLst/>
              <a:ahLst/>
              <a:cxnLst/>
              <a:rect l="l" t="t" r="r" b="b"/>
              <a:pathLst>
                <a:path w="491" h="1073" extrusionOk="0">
                  <a:moveTo>
                    <a:pt x="442" y="0"/>
                  </a:moveTo>
                  <a:lnTo>
                    <a:pt x="442" y="0"/>
                  </a:lnTo>
                  <a:cubicBezTo>
                    <a:pt x="308" y="80"/>
                    <a:pt x="171" y="157"/>
                    <a:pt x="37" y="236"/>
                  </a:cubicBezTo>
                  <a:cubicBezTo>
                    <a:pt x="37" y="293"/>
                    <a:pt x="32" y="375"/>
                    <a:pt x="20" y="481"/>
                  </a:cubicBezTo>
                  <a:cubicBezTo>
                    <a:pt x="8" y="608"/>
                    <a:pt x="1" y="702"/>
                    <a:pt x="1" y="764"/>
                  </a:cubicBezTo>
                  <a:cubicBezTo>
                    <a:pt x="1" y="875"/>
                    <a:pt x="29" y="977"/>
                    <a:pt x="87" y="1073"/>
                  </a:cubicBezTo>
                  <a:cubicBezTo>
                    <a:pt x="221" y="994"/>
                    <a:pt x="356" y="917"/>
                    <a:pt x="491" y="837"/>
                  </a:cubicBezTo>
                  <a:cubicBezTo>
                    <a:pt x="434" y="742"/>
                    <a:pt x="406" y="639"/>
                    <a:pt x="406" y="529"/>
                  </a:cubicBezTo>
                  <a:cubicBezTo>
                    <a:pt x="406" y="466"/>
                    <a:pt x="412" y="371"/>
                    <a:pt x="425" y="246"/>
                  </a:cubicBezTo>
                  <a:cubicBezTo>
                    <a:pt x="435" y="140"/>
                    <a:pt x="442" y="59"/>
                    <a:pt x="44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7391064" y="1390646"/>
              <a:ext cx="31761" cy="42348"/>
            </a:xfrm>
            <a:custGeom>
              <a:avLst/>
              <a:gdLst/>
              <a:ahLst/>
              <a:cxnLst/>
              <a:rect l="l" t="t" r="r" b="b"/>
              <a:pathLst>
                <a:path w="432" h="576" extrusionOk="0">
                  <a:moveTo>
                    <a:pt x="421" y="1"/>
                  </a:moveTo>
                  <a:lnTo>
                    <a:pt x="16" y="235"/>
                  </a:lnTo>
                  <a:cubicBezTo>
                    <a:pt x="6" y="349"/>
                    <a:pt x="1" y="425"/>
                    <a:pt x="1" y="465"/>
                  </a:cubicBezTo>
                  <a:cubicBezTo>
                    <a:pt x="1" y="508"/>
                    <a:pt x="10" y="544"/>
                    <a:pt x="28" y="575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29"/>
                  </a:cubicBezTo>
                  <a:cubicBezTo>
                    <a:pt x="405" y="191"/>
                    <a:pt x="410" y="114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7375257" y="1358518"/>
              <a:ext cx="29996" cy="18821"/>
            </a:xfrm>
            <a:custGeom>
              <a:avLst/>
              <a:gdLst/>
              <a:ahLst/>
              <a:cxnLst/>
              <a:rect l="l" t="t" r="r" b="b"/>
              <a:pathLst>
                <a:path w="408" h="256" extrusionOk="0">
                  <a:moveTo>
                    <a:pt x="406" y="0"/>
                  </a:moveTo>
                  <a:cubicBezTo>
                    <a:pt x="270" y="80"/>
                    <a:pt x="135" y="157"/>
                    <a:pt x="1" y="236"/>
                  </a:cubicBezTo>
                  <a:cubicBezTo>
                    <a:pt x="3" y="242"/>
                    <a:pt x="3" y="248"/>
                    <a:pt x="3" y="256"/>
                  </a:cubicBezTo>
                  <a:cubicBezTo>
                    <a:pt x="137" y="176"/>
                    <a:pt x="273" y="99"/>
                    <a:pt x="407" y="20"/>
                  </a:cubicBezTo>
                  <a:cubicBezTo>
                    <a:pt x="407" y="14"/>
                    <a:pt x="406" y="8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362244" y="1338961"/>
              <a:ext cx="42936" cy="36981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404" y="1"/>
                  </a:moveTo>
                  <a:lnTo>
                    <a:pt x="0" y="235"/>
                  </a:lnTo>
                  <a:cubicBezTo>
                    <a:pt x="58" y="276"/>
                    <a:pt x="104" y="320"/>
                    <a:pt x="134" y="369"/>
                  </a:cubicBezTo>
                  <a:cubicBezTo>
                    <a:pt x="160" y="411"/>
                    <a:pt x="175" y="457"/>
                    <a:pt x="178" y="502"/>
                  </a:cubicBezTo>
                  <a:cubicBezTo>
                    <a:pt x="312" y="423"/>
                    <a:pt x="449" y="346"/>
                    <a:pt x="583" y="266"/>
                  </a:cubicBezTo>
                  <a:cubicBezTo>
                    <a:pt x="579" y="222"/>
                    <a:pt x="564" y="176"/>
                    <a:pt x="538" y="134"/>
                  </a:cubicBezTo>
                  <a:cubicBezTo>
                    <a:pt x="508" y="85"/>
                    <a:pt x="462" y="4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362244" y="1321978"/>
              <a:ext cx="29776" cy="34334"/>
            </a:xfrm>
            <a:custGeom>
              <a:avLst/>
              <a:gdLst/>
              <a:ahLst/>
              <a:cxnLst/>
              <a:rect l="l" t="t" r="r" b="b"/>
              <a:pathLst>
                <a:path w="405" h="467" extrusionOk="0">
                  <a:moveTo>
                    <a:pt x="404" y="0"/>
                  </a:moveTo>
                  <a:lnTo>
                    <a:pt x="0" y="235"/>
                  </a:lnTo>
                  <a:lnTo>
                    <a:pt x="0" y="466"/>
                  </a:lnTo>
                  <a:lnTo>
                    <a:pt x="404" y="23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7379227" y="1340432"/>
              <a:ext cx="30070" cy="17424"/>
            </a:xfrm>
            <a:custGeom>
              <a:avLst/>
              <a:gdLst/>
              <a:ahLst/>
              <a:cxnLst/>
              <a:rect l="l" t="t" r="r" b="b"/>
              <a:pathLst>
                <a:path w="409" h="237" extrusionOk="0">
                  <a:moveTo>
                    <a:pt x="405" y="0"/>
                  </a:moveTo>
                  <a:cubicBezTo>
                    <a:pt x="283" y="70"/>
                    <a:pt x="122" y="164"/>
                    <a:pt x="1" y="235"/>
                  </a:cubicBezTo>
                  <a:cubicBezTo>
                    <a:pt x="2" y="235"/>
                    <a:pt x="3" y="236"/>
                    <a:pt x="4" y="236"/>
                  </a:cubicBezTo>
                  <a:cubicBezTo>
                    <a:pt x="138" y="158"/>
                    <a:pt x="275" y="80"/>
                    <a:pt x="409" y="1"/>
                  </a:cubicBezTo>
                  <a:cubicBezTo>
                    <a:pt x="407" y="1"/>
                    <a:pt x="406" y="0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7379448" y="1340505"/>
              <a:ext cx="29923" cy="17351"/>
            </a:xfrm>
            <a:custGeom>
              <a:avLst/>
              <a:gdLst/>
              <a:ahLst/>
              <a:cxnLst/>
              <a:rect l="l" t="t" r="r" b="b"/>
              <a:pathLst>
                <a:path w="407" h="236" extrusionOk="0">
                  <a:moveTo>
                    <a:pt x="406" y="0"/>
                  </a:moveTo>
                  <a:cubicBezTo>
                    <a:pt x="272" y="78"/>
                    <a:pt x="137" y="157"/>
                    <a:pt x="1" y="235"/>
                  </a:cubicBezTo>
                  <a:lnTo>
                    <a:pt x="3" y="235"/>
                  </a:lnTo>
                  <a:cubicBezTo>
                    <a:pt x="137" y="157"/>
                    <a:pt x="273" y="79"/>
                    <a:pt x="40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7362244" y="1321905"/>
              <a:ext cx="39995" cy="19483"/>
            </a:xfrm>
            <a:custGeom>
              <a:avLst/>
              <a:gdLst/>
              <a:ahLst/>
              <a:cxnLst/>
              <a:rect l="l" t="t" r="r" b="b"/>
              <a:pathLst>
                <a:path w="544" h="265" extrusionOk="0">
                  <a:moveTo>
                    <a:pt x="544" y="20"/>
                  </a:moveTo>
                  <a:lnTo>
                    <a:pt x="542" y="21"/>
                  </a:lnTo>
                  <a:lnTo>
                    <a:pt x="542" y="21"/>
                  </a:lnTo>
                  <a:cubicBezTo>
                    <a:pt x="543" y="21"/>
                    <a:pt x="543" y="20"/>
                    <a:pt x="544" y="20"/>
                  </a:cubicBezTo>
                  <a:close/>
                  <a:moveTo>
                    <a:pt x="404" y="0"/>
                  </a:moveTo>
                  <a:lnTo>
                    <a:pt x="0" y="235"/>
                  </a:lnTo>
                  <a:cubicBezTo>
                    <a:pt x="40" y="254"/>
                    <a:pt x="74" y="264"/>
                    <a:pt x="101" y="264"/>
                  </a:cubicBezTo>
                  <a:cubicBezTo>
                    <a:pt x="114" y="264"/>
                    <a:pt x="125" y="262"/>
                    <a:pt x="135" y="258"/>
                  </a:cubicBezTo>
                  <a:cubicBezTo>
                    <a:pt x="136" y="258"/>
                    <a:pt x="139" y="256"/>
                    <a:pt x="140" y="255"/>
                  </a:cubicBezTo>
                  <a:lnTo>
                    <a:pt x="542" y="21"/>
                  </a:lnTo>
                  <a:lnTo>
                    <a:pt x="542" y="21"/>
                  </a:lnTo>
                  <a:cubicBezTo>
                    <a:pt x="540" y="22"/>
                    <a:pt x="539" y="22"/>
                    <a:pt x="539" y="22"/>
                  </a:cubicBezTo>
                  <a:cubicBezTo>
                    <a:pt x="529" y="27"/>
                    <a:pt x="517" y="29"/>
                    <a:pt x="505" y="29"/>
                  </a:cubicBezTo>
                  <a:cubicBezTo>
                    <a:pt x="478" y="29"/>
                    <a:pt x="444" y="19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379227" y="1340138"/>
              <a:ext cx="44038" cy="68006"/>
            </a:xfrm>
            <a:custGeom>
              <a:avLst/>
              <a:gdLst/>
              <a:ahLst/>
              <a:cxnLst/>
              <a:rect l="l" t="t" r="r" b="b"/>
              <a:pathLst>
                <a:path w="599" h="925" extrusionOk="0">
                  <a:moveTo>
                    <a:pt x="405" y="0"/>
                  </a:moveTo>
                  <a:lnTo>
                    <a:pt x="1" y="235"/>
                  </a:lnTo>
                  <a:cubicBezTo>
                    <a:pt x="66" y="292"/>
                    <a:pt x="115" y="353"/>
                    <a:pt x="146" y="421"/>
                  </a:cubicBezTo>
                  <a:cubicBezTo>
                    <a:pt x="177" y="490"/>
                    <a:pt x="193" y="560"/>
                    <a:pt x="193" y="637"/>
                  </a:cubicBezTo>
                  <a:cubicBezTo>
                    <a:pt x="193" y="684"/>
                    <a:pt x="190" y="741"/>
                    <a:pt x="185" y="803"/>
                  </a:cubicBezTo>
                  <a:cubicBezTo>
                    <a:pt x="182" y="867"/>
                    <a:pt x="177" y="907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5" y="632"/>
                    <a:pt x="590" y="569"/>
                  </a:cubicBezTo>
                  <a:cubicBezTo>
                    <a:pt x="595" y="507"/>
                    <a:pt x="597" y="450"/>
                    <a:pt x="597" y="402"/>
                  </a:cubicBezTo>
                  <a:cubicBezTo>
                    <a:pt x="598" y="326"/>
                    <a:pt x="583" y="255"/>
                    <a:pt x="550" y="186"/>
                  </a:cubicBezTo>
                  <a:cubicBezTo>
                    <a:pt x="518" y="119"/>
                    <a:pt x="469" y="58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7379668" y="1340211"/>
              <a:ext cx="38892" cy="18380"/>
            </a:xfrm>
            <a:custGeom>
              <a:avLst/>
              <a:gdLst/>
              <a:ahLst/>
              <a:cxnLst/>
              <a:rect l="l" t="t" r="r" b="b"/>
              <a:pathLst>
                <a:path w="529" h="250" extrusionOk="0">
                  <a:moveTo>
                    <a:pt x="529" y="0"/>
                  </a:moveTo>
                  <a:lnTo>
                    <a:pt x="527" y="2"/>
                  </a:lnTo>
                  <a:lnTo>
                    <a:pt x="527" y="2"/>
                  </a:lnTo>
                  <a:cubicBezTo>
                    <a:pt x="528" y="1"/>
                    <a:pt x="528" y="1"/>
                    <a:pt x="529" y="0"/>
                  </a:cubicBezTo>
                  <a:close/>
                  <a:moveTo>
                    <a:pt x="527" y="2"/>
                  </a:moveTo>
                  <a:cubicBezTo>
                    <a:pt x="511" y="11"/>
                    <a:pt x="492" y="15"/>
                    <a:pt x="471" y="15"/>
                  </a:cubicBezTo>
                  <a:cubicBezTo>
                    <a:pt x="451" y="15"/>
                    <a:pt x="429" y="11"/>
                    <a:pt x="405" y="4"/>
                  </a:cubicBezTo>
                  <a:cubicBezTo>
                    <a:pt x="270" y="83"/>
                    <a:pt x="135" y="161"/>
                    <a:pt x="1" y="239"/>
                  </a:cubicBezTo>
                  <a:cubicBezTo>
                    <a:pt x="25" y="246"/>
                    <a:pt x="48" y="250"/>
                    <a:pt x="68" y="250"/>
                  </a:cubicBezTo>
                  <a:cubicBezTo>
                    <a:pt x="90" y="250"/>
                    <a:pt x="109" y="245"/>
                    <a:pt x="125" y="236"/>
                  </a:cubicBezTo>
                  <a:lnTo>
                    <a:pt x="527" y="2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372537" y="1259266"/>
              <a:ext cx="36172" cy="81460"/>
            </a:xfrm>
            <a:custGeom>
              <a:avLst/>
              <a:gdLst/>
              <a:ahLst/>
              <a:cxnLst/>
              <a:rect l="l" t="t" r="r" b="b"/>
              <a:pathLst>
                <a:path w="492" h="1108" extrusionOk="0">
                  <a:moveTo>
                    <a:pt x="492" y="1"/>
                  </a:moveTo>
                  <a:lnTo>
                    <a:pt x="88" y="235"/>
                  </a:lnTo>
                  <a:cubicBezTo>
                    <a:pt x="35" y="267"/>
                    <a:pt x="7" y="336"/>
                    <a:pt x="7" y="441"/>
                  </a:cubicBezTo>
                  <a:cubicBezTo>
                    <a:pt x="7" y="503"/>
                    <a:pt x="12" y="604"/>
                    <a:pt x="26" y="744"/>
                  </a:cubicBezTo>
                  <a:cubicBezTo>
                    <a:pt x="36" y="863"/>
                    <a:pt x="41" y="953"/>
                    <a:pt x="41" y="1012"/>
                  </a:cubicBezTo>
                  <a:cubicBezTo>
                    <a:pt x="41" y="1060"/>
                    <a:pt x="28" y="1092"/>
                    <a:pt x="1" y="1107"/>
                  </a:cubicBezTo>
                  <a:lnTo>
                    <a:pt x="1" y="1107"/>
                  </a:lnTo>
                  <a:lnTo>
                    <a:pt x="405" y="873"/>
                  </a:lnTo>
                  <a:cubicBezTo>
                    <a:pt x="431" y="857"/>
                    <a:pt x="445" y="825"/>
                    <a:pt x="445" y="777"/>
                  </a:cubicBezTo>
                  <a:cubicBezTo>
                    <a:pt x="445" y="717"/>
                    <a:pt x="440" y="627"/>
                    <a:pt x="430" y="508"/>
                  </a:cubicBezTo>
                  <a:cubicBezTo>
                    <a:pt x="416" y="368"/>
                    <a:pt x="411" y="267"/>
                    <a:pt x="411" y="206"/>
                  </a:cubicBezTo>
                  <a:cubicBezTo>
                    <a:pt x="413" y="100"/>
                    <a:pt x="439" y="32"/>
                    <a:pt x="492" y="1"/>
                  </a:cubicBezTo>
                  <a:close/>
                  <a:moveTo>
                    <a:pt x="1" y="1107"/>
                  </a:moveTo>
                  <a:lnTo>
                    <a:pt x="1" y="1108"/>
                  </a:lnTo>
                  <a:cubicBezTo>
                    <a:pt x="1" y="1107"/>
                    <a:pt x="1" y="1107"/>
                    <a:pt x="1" y="1107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7388785" y="1304922"/>
              <a:ext cx="34628" cy="52640"/>
            </a:xfrm>
            <a:custGeom>
              <a:avLst/>
              <a:gdLst/>
              <a:ahLst/>
              <a:cxnLst/>
              <a:rect l="l" t="t" r="r" b="b"/>
              <a:pathLst>
                <a:path w="471" h="716" extrusionOk="0">
                  <a:moveTo>
                    <a:pt x="455" y="1"/>
                  </a:moveTo>
                  <a:lnTo>
                    <a:pt x="49" y="236"/>
                  </a:lnTo>
                  <a:cubicBezTo>
                    <a:pt x="52" y="252"/>
                    <a:pt x="55" y="294"/>
                    <a:pt x="59" y="363"/>
                  </a:cubicBezTo>
                  <a:cubicBezTo>
                    <a:pt x="64" y="432"/>
                    <a:pt x="65" y="491"/>
                    <a:pt x="65" y="542"/>
                  </a:cubicBezTo>
                  <a:cubicBezTo>
                    <a:pt x="65" y="618"/>
                    <a:pt x="49" y="672"/>
                    <a:pt x="17" y="703"/>
                  </a:cubicBezTo>
                  <a:cubicBezTo>
                    <a:pt x="12" y="708"/>
                    <a:pt x="7" y="712"/>
                    <a:pt x="1" y="716"/>
                  </a:cubicBezTo>
                  <a:lnTo>
                    <a:pt x="405" y="480"/>
                  </a:lnTo>
                  <a:cubicBezTo>
                    <a:pt x="410" y="476"/>
                    <a:pt x="416" y="473"/>
                    <a:pt x="422" y="467"/>
                  </a:cubicBezTo>
                  <a:cubicBezTo>
                    <a:pt x="455" y="436"/>
                    <a:pt x="470" y="382"/>
                    <a:pt x="470" y="307"/>
                  </a:cubicBezTo>
                  <a:cubicBezTo>
                    <a:pt x="470" y="255"/>
                    <a:pt x="468" y="196"/>
                    <a:pt x="463" y="128"/>
                  </a:cubicBezTo>
                  <a:cubicBezTo>
                    <a:pt x="458" y="58"/>
                    <a:pt x="456" y="16"/>
                    <a:pt x="45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7504358" y="1456005"/>
              <a:ext cx="31687" cy="41171"/>
            </a:xfrm>
            <a:custGeom>
              <a:avLst/>
              <a:gdLst/>
              <a:ahLst/>
              <a:cxnLst/>
              <a:rect l="l" t="t" r="r" b="b"/>
              <a:pathLst>
                <a:path w="431" h="560" extrusionOk="0">
                  <a:moveTo>
                    <a:pt x="417" y="0"/>
                  </a:moveTo>
                  <a:lnTo>
                    <a:pt x="12" y="235"/>
                  </a:lnTo>
                  <a:cubicBezTo>
                    <a:pt x="22" y="361"/>
                    <a:pt x="27" y="442"/>
                    <a:pt x="27" y="481"/>
                  </a:cubicBezTo>
                  <a:cubicBezTo>
                    <a:pt x="27" y="523"/>
                    <a:pt x="17" y="549"/>
                    <a:pt x="1" y="559"/>
                  </a:cubicBezTo>
                  <a:lnTo>
                    <a:pt x="405" y="324"/>
                  </a:lnTo>
                  <a:cubicBezTo>
                    <a:pt x="423" y="314"/>
                    <a:pt x="431" y="289"/>
                    <a:pt x="431" y="245"/>
                  </a:cubicBezTo>
                  <a:cubicBezTo>
                    <a:pt x="431" y="207"/>
                    <a:pt x="427" y="125"/>
                    <a:pt x="41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7391432" y="1281248"/>
              <a:ext cx="31834" cy="41098"/>
            </a:xfrm>
            <a:custGeom>
              <a:avLst/>
              <a:gdLst/>
              <a:ahLst/>
              <a:cxnLst/>
              <a:rect l="l" t="t" r="r" b="b"/>
              <a:pathLst>
                <a:path w="433" h="559" extrusionOk="0">
                  <a:moveTo>
                    <a:pt x="432" y="0"/>
                  </a:moveTo>
                  <a:lnTo>
                    <a:pt x="28" y="235"/>
                  </a:lnTo>
                  <a:cubicBezTo>
                    <a:pt x="10" y="245"/>
                    <a:pt x="0" y="271"/>
                    <a:pt x="1" y="311"/>
                  </a:cubicBezTo>
                  <a:cubicBezTo>
                    <a:pt x="1" y="352"/>
                    <a:pt x="5" y="433"/>
                    <a:pt x="16" y="558"/>
                  </a:cubicBezTo>
                  <a:lnTo>
                    <a:pt x="420" y="323"/>
                  </a:lnTo>
                  <a:cubicBezTo>
                    <a:pt x="409" y="199"/>
                    <a:pt x="405" y="116"/>
                    <a:pt x="405" y="77"/>
                  </a:cubicBezTo>
                  <a:cubicBezTo>
                    <a:pt x="405" y="37"/>
                    <a:pt x="414" y="11"/>
                    <a:pt x="43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7393343" y="1280807"/>
              <a:ext cx="36245" cy="19042"/>
            </a:xfrm>
            <a:custGeom>
              <a:avLst/>
              <a:gdLst/>
              <a:ahLst/>
              <a:cxnLst/>
              <a:rect l="l" t="t" r="r" b="b"/>
              <a:pathLst>
                <a:path w="493" h="259" extrusionOk="0">
                  <a:moveTo>
                    <a:pt x="428" y="0"/>
                  </a:moveTo>
                  <a:cubicBezTo>
                    <a:pt x="419" y="0"/>
                    <a:pt x="411" y="2"/>
                    <a:pt x="405" y="6"/>
                  </a:cubicBezTo>
                  <a:lnTo>
                    <a:pt x="1" y="241"/>
                  </a:lnTo>
                  <a:cubicBezTo>
                    <a:pt x="7" y="237"/>
                    <a:pt x="15" y="235"/>
                    <a:pt x="23" y="235"/>
                  </a:cubicBezTo>
                  <a:cubicBezTo>
                    <a:pt x="41" y="235"/>
                    <a:pt x="62" y="243"/>
                    <a:pt x="89" y="259"/>
                  </a:cubicBezTo>
                  <a:cubicBezTo>
                    <a:pt x="223" y="179"/>
                    <a:pt x="358" y="101"/>
                    <a:pt x="493" y="23"/>
                  </a:cubicBezTo>
                  <a:cubicBezTo>
                    <a:pt x="467" y="8"/>
                    <a:pt x="445" y="0"/>
                    <a:pt x="428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7399813" y="1282425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5" y="1"/>
                  </a:moveTo>
                  <a:lnTo>
                    <a:pt x="1" y="237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7378933" y="1257869"/>
              <a:ext cx="47126" cy="21394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3" y="253"/>
                  </a:moveTo>
                  <a:cubicBezTo>
                    <a:pt x="2" y="253"/>
                    <a:pt x="1" y="254"/>
                    <a:pt x="1" y="254"/>
                  </a:cubicBezTo>
                  <a:lnTo>
                    <a:pt x="3" y="253"/>
                  </a:lnTo>
                  <a:close/>
                  <a:moveTo>
                    <a:pt x="476" y="1"/>
                  </a:moveTo>
                  <a:cubicBezTo>
                    <a:pt x="452" y="1"/>
                    <a:pt x="430" y="6"/>
                    <a:pt x="411" y="16"/>
                  </a:cubicBezTo>
                  <a:cubicBezTo>
                    <a:pt x="410" y="17"/>
                    <a:pt x="408" y="19"/>
                    <a:pt x="405" y="20"/>
                  </a:cubicBezTo>
                  <a:lnTo>
                    <a:pt x="3" y="253"/>
                  </a:lnTo>
                  <a:lnTo>
                    <a:pt x="3" y="253"/>
                  </a:lnTo>
                  <a:cubicBezTo>
                    <a:pt x="4" y="252"/>
                    <a:pt x="6" y="252"/>
                    <a:pt x="7" y="251"/>
                  </a:cubicBezTo>
                  <a:cubicBezTo>
                    <a:pt x="26" y="241"/>
                    <a:pt x="48" y="236"/>
                    <a:pt x="72" y="236"/>
                  </a:cubicBezTo>
                  <a:cubicBezTo>
                    <a:pt x="118" y="236"/>
                    <a:pt x="173" y="255"/>
                    <a:pt x="235" y="290"/>
                  </a:cubicBezTo>
                  <a:lnTo>
                    <a:pt x="640" y="56"/>
                  </a:lnTo>
                  <a:cubicBezTo>
                    <a:pt x="578" y="19"/>
                    <a:pt x="523" y="1"/>
                    <a:pt x="47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7405621" y="1267353"/>
              <a:ext cx="29923" cy="35731"/>
            </a:xfrm>
            <a:custGeom>
              <a:avLst/>
              <a:gdLst/>
              <a:ahLst/>
              <a:cxnLst/>
              <a:rect l="l" t="t" r="r" b="b"/>
              <a:pathLst>
                <a:path w="407" h="486" extrusionOk="0">
                  <a:moveTo>
                    <a:pt x="406" y="0"/>
                  </a:moveTo>
                  <a:lnTo>
                    <a:pt x="1" y="236"/>
                  </a:lnTo>
                  <a:lnTo>
                    <a:pt x="0" y="486"/>
                  </a:lnTo>
                  <a:lnTo>
                    <a:pt x="404" y="25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7396357" y="1261912"/>
              <a:ext cx="39186" cy="22791"/>
            </a:xfrm>
            <a:custGeom>
              <a:avLst/>
              <a:gdLst/>
              <a:ahLst/>
              <a:cxnLst/>
              <a:rect l="l" t="t" r="r" b="b"/>
              <a:pathLst>
                <a:path w="533" h="310" extrusionOk="0">
                  <a:moveTo>
                    <a:pt x="403" y="1"/>
                  </a:moveTo>
                  <a:lnTo>
                    <a:pt x="0" y="234"/>
                  </a:lnTo>
                  <a:lnTo>
                    <a:pt x="127" y="310"/>
                  </a:lnTo>
                  <a:lnTo>
                    <a:pt x="532" y="7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7504211" y="1420789"/>
              <a:ext cx="34481" cy="52493"/>
            </a:xfrm>
            <a:custGeom>
              <a:avLst/>
              <a:gdLst/>
              <a:ahLst/>
              <a:cxnLst/>
              <a:rect l="l" t="t" r="r" b="b"/>
              <a:pathLst>
                <a:path w="469" h="714" extrusionOk="0">
                  <a:moveTo>
                    <a:pt x="469" y="1"/>
                  </a:moveTo>
                  <a:lnTo>
                    <a:pt x="65" y="236"/>
                  </a:lnTo>
                  <a:cubicBezTo>
                    <a:pt x="59" y="239"/>
                    <a:pt x="53" y="243"/>
                    <a:pt x="48" y="248"/>
                  </a:cubicBezTo>
                  <a:cubicBezTo>
                    <a:pt x="16" y="278"/>
                    <a:pt x="1" y="332"/>
                    <a:pt x="1" y="408"/>
                  </a:cubicBezTo>
                  <a:cubicBezTo>
                    <a:pt x="1" y="456"/>
                    <a:pt x="2" y="515"/>
                    <a:pt x="7" y="584"/>
                  </a:cubicBezTo>
                  <a:cubicBezTo>
                    <a:pt x="12" y="652"/>
                    <a:pt x="14" y="697"/>
                    <a:pt x="16" y="714"/>
                  </a:cubicBezTo>
                  <a:lnTo>
                    <a:pt x="420" y="479"/>
                  </a:lnTo>
                  <a:cubicBezTo>
                    <a:pt x="419" y="463"/>
                    <a:pt x="415" y="417"/>
                    <a:pt x="411" y="349"/>
                  </a:cubicBezTo>
                  <a:cubicBezTo>
                    <a:pt x="406" y="280"/>
                    <a:pt x="404" y="222"/>
                    <a:pt x="405" y="173"/>
                  </a:cubicBezTo>
                  <a:cubicBezTo>
                    <a:pt x="405" y="98"/>
                    <a:pt x="420" y="44"/>
                    <a:pt x="452" y="13"/>
                  </a:cubicBezTo>
                  <a:cubicBezTo>
                    <a:pt x="457" y="9"/>
                    <a:pt x="463" y="5"/>
                    <a:pt x="469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7518915" y="1437699"/>
              <a:ext cx="36172" cy="81387"/>
            </a:xfrm>
            <a:custGeom>
              <a:avLst/>
              <a:gdLst/>
              <a:ahLst/>
              <a:cxnLst/>
              <a:rect l="l" t="t" r="r" b="b"/>
              <a:pathLst>
                <a:path w="492" h="1107" extrusionOk="0">
                  <a:moveTo>
                    <a:pt x="491" y="0"/>
                  </a:moveTo>
                  <a:cubicBezTo>
                    <a:pt x="491" y="0"/>
                    <a:pt x="491" y="0"/>
                    <a:pt x="491" y="0"/>
                  </a:cubicBezTo>
                  <a:lnTo>
                    <a:pt x="491" y="0"/>
                  </a:lnTo>
                  <a:lnTo>
                    <a:pt x="491" y="0"/>
                  </a:lnTo>
                  <a:close/>
                  <a:moveTo>
                    <a:pt x="491" y="0"/>
                  </a:moveTo>
                  <a:lnTo>
                    <a:pt x="87" y="235"/>
                  </a:lnTo>
                  <a:cubicBezTo>
                    <a:pt x="60" y="250"/>
                    <a:pt x="46" y="282"/>
                    <a:pt x="47" y="332"/>
                  </a:cubicBezTo>
                  <a:cubicBezTo>
                    <a:pt x="47" y="390"/>
                    <a:pt x="52" y="478"/>
                    <a:pt x="62" y="597"/>
                  </a:cubicBezTo>
                  <a:cubicBezTo>
                    <a:pt x="75" y="737"/>
                    <a:pt x="81" y="839"/>
                    <a:pt x="81" y="901"/>
                  </a:cubicBezTo>
                  <a:cubicBezTo>
                    <a:pt x="81" y="1006"/>
                    <a:pt x="54" y="1074"/>
                    <a:pt x="0" y="1106"/>
                  </a:cubicBezTo>
                  <a:lnTo>
                    <a:pt x="404" y="870"/>
                  </a:lnTo>
                  <a:cubicBezTo>
                    <a:pt x="458" y="840"/>
                    <a:pt x="485" y="772"/>
                    <a:pt x="485" y="667"/>
                  </a:cubicBezTo>
                  <a:cubicBezTo>
                    <a:pt x="485" y="605"/>
                    <a:pt x="480" y="503"/>
                    <a:pt x="467" y="362"/>
                  </a:cubicBezTo>
                  <a:cubicBezTo>
                    <a:pt x="456" y="243"/>
                    <a:pt x="452" y="155"/>
                    <a:pt x="452" y="96"/>
                  </a:cubicBezTo>
                  <a:cubicBezTo>
                    <a:pt x="452" y="48"/>
                    <a:pt x="464" y="16"/>
                    <a:pt x="49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508917" y="1419686"/>
              <a:ext cx="39480" cy="18380"/>
            </a:xfrm>
            <a:custGeom>
              <a:avLst/>
              <a:gdLst/>
              <a:ahLst/>
              <a:cxnLst/>
              <a:rect l="l" t="t" r="r" b="b"/>
              <a:pathLst>
                <a:path w="537" h="250" extrusionOk="0">
                  <a:moveTo>
                    <a:pt x="462" y="1"/>
                  </a:moveTo>
                  <a:cubicBezTo>
                    <a:pt x="440" y="1"/>
                    <a:pt x="421" y="5"/>
                    <a:pt x="405" y="15"/>
                  </a:cubicBezTo>
                  <a:lnTo>
                    <a:pt x="1" y="249"/>
                  </a:lnTo>
                  <a:cubicBezTo>
                    <a:pt x="16" y="241"/>
                    <a:pt x="35" y="236"/>
                    <a:pt x="57" y="236"/>
                  </a:cubicBezTo>
                  <a:cubicBezTo>
                    <a:pt x="79" y="236"/>
                    <a:pt x="104" y="241"/>
                    <a:pt x="131" y="249"/>
                  </a:cubicBezTo>
                  <a:lnTo>
                    <a:pt x="536" y="15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504211" y="1391455"/>
              <a:ext cx="44038" cy="46465"/>
            </a:xfrm>
            <a:custGeom>
              <a:avLst/>
              <a:gdLst/>
              <a:ahLst/>
              <a:cxnLst/>
              <a:rect l="l" t="t" r="r" b="b"/>
              <a:pathLst>
                <a:path w="599" h="632" extrusionOk="0">
                  <a:moveTo>
                    <a:pt x="406" y="1"/>
                  </a:moveTo>
                  <a:cubicBezTo>
                    <a:pt x="271" y="79"/>
                    <a:pt x="136" y="157"/>
                    <a:pt x="2" y="237"/>
                  </a:cubicBezTo>
                  <a:cubicBezTo>
                    <a:pt x="1" y="311"/>
                    <a:pt x="16" y="382"/>
                    <a:pt x="48" y="450"/>
                  </a:cubicBezTo>
                  <a:cubicBezTo>
                    <a:pt x="80" y="519"/>
                    <a:pt x="130" y="580"/>
                    <a:pt x="194" y="631"/>
                  </a:cubicBezTo>
                  <a:lnTo>
                    <a:pt x="598" y="397"/>
                  </a:lnTo>
                  <a:cubicBezTo>
                    <a:pt x="534" y="343"/>
                    <a:pt x="484" y="284"/>
                    <a:pt x="452" y="216"/>
                  </a:cubicBezTo>
                  <a:cubicBezTo>
                    <a:pt x="421" y="147"/>
                    <a:pt x="406" y="74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7525238" y="1436964"/>
              <a:ext cx="40068" cy="19483"/>
            </a:xfrm>
            <a:custGeom>
              <a:avLst/>
              <a:gdLst/>
              <a:ahLst/>
              <a:cxnLst/>
              <a:rect l="l" t="t" r="r" b="b"/>
              <a:pathLst>
                <a:path w="545" h="265" extrusionOk="0">
                  <a:moveTo>
                    <a:pt x="2" y="244"/>
                  </a:moveTo>
                  <a:cubicBezTo>
                    <a:pt x="2" y="244"/>
                    <a:pt x="1" y="245"/>
                    <a:pt x="1" y="245"/>
                  </a:cubicBezTo>
                  <a:lnTo>
                    <a:pt x="2" y="244"/>
                  </a:lnTo>
                  <a:close/>
                  <a:moveTo>
                    <a:pt x="444" y="0"/>
                  </a:moveTo>
                  <a:cubicBezTo>
                    <a:pt x="431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10"/>
                  </a:cubicBezTo>
                  <a:lnTo>
                    <a:pt x="2" y="244"/>
                  </a:lnTo>
                  <a:lnTo>
                    <a:pt x="2" y="244"/>
                  </a:lnTo>
                  <a:cubicBezTo>
                    <a:pt x="3" y="244"/>
                    <a:pt x="5" y="243"/>
                    <a:pt x="6" y="243"/>
                  </a:cubicBezTo>
                  <a:cubicBezTo>
                    <a:pt x="16" y="238"/>
                    <a:pt x="27" y="236"/>
                    <a:pt x="40" y="236"/>
                  </a:cubicBezTo>
                  <a:cubicBezTo>
                    <a:pt x="67" y="236"/>
                    <a:pt x="101" y="246"/>
                    <a:pt x="140" y="264"/>
                  </a:cubicBezTo>
                  <a:lnTo>
                    <a:pt x="545" y="29"/>
                  </a:lnTo>
                  <a:cubicBezTo>
                    <a:pt x="505" y="10"/>
                    <a:pt x="471" y="0"/>
                    <a:pt x="44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535531" y="1421965"/>
              <a:ext cx="29776" cy="34407"/>
            </a:xfrm>
            <a:custGeom>
              <a:avLst/>
              <a:gdLst/>
              <a:ahLst/>
              <a:cxnLst/>
              <a:rect l="l" t="t" r="r" b="b"/>
              <a:pathLst>
                <a:path w="405" h="468" extrusionOk="0">
                  <a:moveTo>
                    <a:pt x="405" y="0"/>
                  </a:moveTo>
                  <a:lnTo>
                    <a:pt x="0" y="236"/>
                  </a:lnTo>
                  <a:lnTo>
                    <a:pt x="0" y="467"/>
                  </a:lnTo>
                  <a:lnTo>
                    <a:pt x="404" y="23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504285" y="1370281"/>
              <a:ext cx="31025" cy="38598"/>
            </a:xfrm>
            <a:custGeom>
              <a:avLst/>
              <a:gdLst/>
              <a:ahLst/>
              <a:cxnLst/>
              <a:rect l="l" t="t" r="r" b="b"/>
              <a:pathLst>
                <a:path w="422" h="525" extrusionOk="0">
                  <a:moveTo>
                    <a:pt x="421" y="1"/>
                  </a:moveTo>
                  <a:lnTo>
                    <a:pt x="17" y="236"/>
                  </a:lnTo>
                  <a:cubicBezTo>
                    <a:pt x="17" y="250"/>
                    <a:pt x="13" y="289"/>
                    <a:pt x="8" y="352"/>
                  </a:cubicBezTo>
                  <a:cubicBezTo>
                    <a:pt x="3" y="414"/>
                    <a:pt x="1" y="473"/>
                    <a:pt x="1" y="525"/>
                  </a:cubicBezTo>
                  <a:cubicBezTo>
                    <a:pt x="135" y="445"/>
                    <a:pt x="270" y="367"/>
                    <a:pt x="405" y="289"/>
                  </a:cubicBezTo>
                  <a:cubicBezTo>
                    <a:pt x="405" y="237"/>
                    <a:pt x="408" y="179"/>
                    <a:pt x="413" y="117"/>
                  </a:cubicBezTo>
                  <a:cubicBezTo>
                    <a:pt x="418" y="52"/>
                    <a:pt x="420" y="15"/>
                    <a:pt x="42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7492595" y="1336021"/>
              <a:ext cx="35510" cy="20659"/>
            </a:xfrm>
            <a:custGeom>
              <a:avLst/>
              <a:gdLst/>
              <a:ahLst/>
              <a:cxnLst/>
              <a:rect l="l" t="t" r="r" b="b"/>
              <a:pathLst>
                <a:path w="483" h="281" extrusionOk="0">
                  <a:moveTo>
                    <a:pt x="405" y="1"/>
                  </a:moveTo>
                  <a:lnTo>
                    <a:pt x="1" y="236"/>
                  </a:lnTo>
                  <a:lnTo>
                    <a:pt x="78" y="281"/>
                  </a:lnTo>
                  <a:lnTo>
                    <a:pt x="482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7498330" y="1339329"/>
              <a:ext cx="38083" cy="48376"/>
            </a:xfrm>
            <a:custGeom>
              <a:avLst/>
              <a:gdLst/>
              <a:ahLst/>
              <a:cxnLst/>
              <a:rect l="l" t="t" r="r" b="b"/>
              <a:pathLst>
                <a:path w="518" h="658" extrusionOk="0">
                  <a:moveTo>
                    <a:pt x="404" y="1"/>
                  </a:moveTo>
                  <a:lnTo>
                    <a:pt x="0" y="236"/>
                  </a:lnTo>
                  <a:cubicBezTo>
                    <a:pt x="77" y="280"/>
                    <a:pt x="114" y="344"/>
                    <a:pt x="114" y="427"/>
                  </a:cubicBezTo>
                  <a:cubicBezTo>
                    <a:pt x="114" y="467"/>
                    <a:pt x="109" y="544"/>
                    <a:pt x="98" y="657"/>
                  </a:cubicBezTo>
                  <a:lnTo>
                    <a:pt x="502" y="422"/>
                  </a:lnTo>
                  <a:cubicBezTo>
                    <a:pt x="513" y="309"/>
                    <a:pt x="518" y="231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9"/>
                    <a:pt x="481" y="44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7492595" y="1317494"/>
              <a:ext cx="29776" cy="35951"/>
            </a:xfrm>
            <a:custGeom>
              <a:avLst/>
              <a:gdLst/>
              <a:ahLst/>
              <a:cxnLst/>
              <a:rect l="l" t="t" r="r" b="b"/>
              <a:pathLst>
                <a:path w="405" h="489" extrusionOk="0">
                  <a:moveTo>
                    <a:pt x="405" y="0"/>
                  </a:moveTo>
                  <a:lnTo>
                    <a:pt x="1" y="236"/>
                  </a:lnTo>
                  <a:lnTo>
                    <a:pt x="1" y="488"/>
                  </a:lnTo>
                  <a:lnTo>
                    <a:pt x="405" y="25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7492595" y="1317494"/>
              <a:ext cx="39186" cy="22791"/>
            </a:xfrm>
            <a:custGeom>
              <a:avLst/>
              <a:gdLst/>
              <a:ahLst/>
              <a:cxnLst/>
              <a:rect l="l" t="t" r="r" b="b"/>
              <a:pathLst>
                <a:path w="533" h="310" extrusionOk="0">
                  <a:moveTo>
                    <a:pt x="405" y="0"/>
                  </a:moveTo>
                  <a:lnTo>
                    <a:pt x="1" y="236"/>
                  </a:lnTo>
                  <a:lnTo>
                    <a:pt x="129" y="309"/>
                  </a:lnTo>
                  <a:lnTo>
                    <a:pt x="533" y="7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502006" y="1322861"/>
              <a:ext cx="63301" cy="116456"/>
            </a:xfrm>
            <a:custGeom>
              <a:avLst/>
              <a:gdLst/>
              <a:ahLst/>
              <a:cxnLst/>
              <a:rect l="l" t="t" r="r" b="b"/>
              <a:pathLst>
                <a:path w="861" h="1584" extrusionOk="0">
                  <a:moveTo>
                    <a:pt x="405" y="1"/>
                  </a:moveTo>
                  <a:lnTo>
                    <a:pt x="1" y="236"/>
                  </a:lnTo>
                  <a:cubicBezTo>
                    <a:pt x="95" y="292"/>
                    <a:pt x="172" y="367"/>
                    <a:pt x="229" y="462"/>
                  </a:cubicBezTo>
                  <a:cubicBezTo>
                    <a:pt x="287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1"/>
                  </a:cubicBezTo>
                  <a:cubicBezTo>
                    <a:pt x="285" y="1156"/>
                    <a:pt x="279" y="1240"/>
                    <a:pt x="279" y="1300"/>
                  </a:cubicBezTo>
                  <a:cubicBezTo>
                    <a:pt x="279" y="1351"/>
                    <a:pt x="294" y="1402"/>
                    <a:pt x="323" y="1451"/>
                  </a:cubicBezTo>
                  <a:cubicBezTo>
                    <a:pt x="353" y="1500"/>
                    <a:pt x="399" y="1544"/>
                    <a:pt x="456" y="1584"/>
                  </a:cubicBezTo>
                  <a:lnTo>
                    <a:pt x="861" y="1348"/>
                  </a:lnTo>
                  <a:cubicBezTo>
                    <a:pt x="803" y="1309"/>
                    <a:pt x="757" y="1265"/>
                    <a:pt x="728" y="1216"/>
                  </a:cubicBezTo>
                  <a:cubicBezTo>
                    <a:pt x="698" y="1166"/>
                    <a:pt x="683" y="1116"/>
                    <a:pt x="683" y="1064"/>
                  </a:cubicBezTo>
                  <a:cubicBezTo>
                    <a:pt x="683" y="1005"/>
                    <a:pt x="688" y="922"/>
                    <a:pt x="699" y="815"/>
                  </a:cubicBezTo>
                  <a:cubicBezTo>
                    <a:pt x="714" y="690"/>
                    <a:pt x="720" y="596"/>
                    <a:pt x="720" y="535"/>
                  </a:cubicBezTo>
                  <a:cubicBezTo>
                    <a:pt x="720" y="425"/>
                    <a:pt x="690" y="322"/>
                    <a:pt x="633" y="226"/>
                  </a:cubicBezTo>
                  <a:cubicBezTo>
                    <a:pt x="576" y="132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233952" y="1116490"/>
              <a:ext cx="429945" cy="562575"/>
            </a:xfrm>
            <a:custGeom>
              <a:avLst/>
              <a:gdLst/>
              <a:ahLst/>
              <a:cxnLst/>
              <a:rect l="l" t="t" r="r" b="b"/>
              <a:pathLst>
                <a:path w="5848" h="7652" extrusionOk="0">
                  <a:moveTo>
                    <a:pt x="2045" y="2158"/>
                  </a:moveTo>
                  <a:cubicBezTo>
                    <a:pt x="2091" y="2158"/>
                    <a:pt x="2146" y="2176"/>
                    <a:pt x="2209" y="2212"/>
                  </a:cubicBezTo>
                  <a:lnTo>
                    <a:pt x="2336" y="2287"/>
                  </a:lnTo>
                  <a:lnTo>
                    <a:pt x="2335" y="2538"/>
                  </a:lnTo>
                  <a:lnTo>
                    <a:pt x="2258" y="2491"/>
                  </a:lnTo>
                  <a:cubicBezTo>
                    <a:pt x="2232" y="2477"/>
                    <a:pt x="2210" y="2469"/>
                    <a:pt x="2193" y="2469"/>
                  </a:cubicBezTo>
                  <a:cubicBezTo>
                    <a:pt x="2160" y="2469"/>
                    <a:pt x="2143" y="2497"/>
                    <a:pt x="2143" y="2551"/>
                  </a:cubicBezTo>
                  <a:cubicBezTo>
                    <a:pt x="2143" y="2592"/>
                    <a:pt x="2147" y="2672"/>
                    <a:pt x="2158" y="2798"/>
                  </a:cubicBezTo>
                  <a:cubicBezTo>
                    <a:pt x="2159" y="2814"/>
                    <a:pt x="2163" y="2856"/>
                    <a:pt x="2166" y="2925"/>
                  </a:cubicBezTo>
                  <a:cubicBezTo>
                    <a:pt x="2171" y="2993"/>
                    <a:pt x="2173" y="3053"/>
                    <a:pt x="2173" y="3104"/>
                  </a:cubicBezTo>
                  <a:cubicBezTo>
                    <a:pt x="2173" y="3179"/>
                    <a:pt x="2158" y="3234"/>
                    <a:pt x="2124" y="3265"/>
                  </a:cubicBezTo>
                  <a:cubicBezTo>
                    <a:pt x="2106" y="3283"/>
                    <a:pt x="2080" y="3291"/>
                    <a:pt x="2049" y="3291"/>
                  </a:cubicBezTo>
                  <a:cubicBezTo>
                    <a:pt x="2028" y="3291"/>
                    <a:pt x="2004" y="3287"/>
                    <a:pt x="1978" y="3280"/>
                  </a:cubicBezTo>
                  <a:lnTo>
                    <a:pt x="1978" y="3280"/>
                  </a:lnTo>
                  <a:cubicBezTo>
                    <a:pt x="2042" y="3333"/>
                    <a:pt x="2091" y="3394"/>
                    <a:pt x="2123" y="3461"/>
                  </a:cubicBezTo>
                  <a:cubicBezTo>
                    <a:pt x="2154" y="3529"/>
                    <a:pt x="2170" y="3600"/>
                    <a:pt x="2170" y="3677"/>
                  </a:cubicBezTo>
                  <a:cubicBezTo>
                    <a:pt x="2170" y="3724"/>
                    <a:pt x="2168" y="3781"/>
                    <a:pt x="2163" y="3843"/>
                  </a:cubicBezTo>
                  <a:cubicBezTo>
                    <a:pt x="2159" y="3906"/>
                    <a:pt x="2154" y="3947"/>
                    <a:pt x="2153" y="3963"/>
                  </a:cubicBezTo>
                  <a:cubicBezTo>
                    <a:pt x="2143" y="4077"/>
                    <a:pt x="2138" y="4153"/>
                    <a:pt x="2138" y="4192"/>
                  </a:cubicBezTo>
                  <a:cubicBezTo>
                    <a:pt x="2138" y="4236"/>
                    <a:pt x="2147" y="4272"/>
                    <a:pt x="2165" y="4303"/>
                  </a:cubicBezTo>
                  <a:cubicBezTo>
                    <a:pt x="2184" y="4334"/>
                    <a:pt x="2212" y="4360"/>
                    <a:pt x="2252" y="4383"/>
                  </a:cubicBezTo>
                  <a:lnTo>
                    <a:pt x="2330" y="4428"/>
                  </a:lnTo>
                  <a:lnTo>
                    <a:pt x="2329" y="4681"/>
                  </a:lnTo>
                  <a:lnTo>
                    <a:pt x="2201" y="4608"/>
                  </a:lnTo>
                  <a:cubicBezTo>
                    <a:pt x="2106" y="4552"/>
                    <a:pt x="2029" y="4478"/>
                    <a:pt x="1973" y="4383"/>
                  </a:cubicBezTo>
                  <a:cubicBezTo>
                    <a:pt x="1916" y="4288"/>
                    <a:pt x="1887" y="4184"/>
                    <a:pt x="1887" y="4075"/>
                  </a:cubicBezTo>
                  <a:cubicBezTo>
                    <a:pt x="1887" y="4012"/>
                    <a:pt x="1894" y="3918"/>
                    <a:pt x="1906" y="3792"/>
                  </a:cubicBezTo>
                  <a:cubicBezTo>
                    <a:pt x="1917" y="3685"/>
                    <a:pt x="1923" y="3605"/>
                    <a:pt x="1923" y="3546"/>
                  </a:cubicBezTo>
                  <a:cubicBezTo>
                    <a:pt x="1923" y="3493"/>
                    <a:pt x="1907" y="3442"/>
                    <a:pt x="1877" y="3394"/>
                  </a:cubicBezTo>
                  <a:cubicBezTo>
                    <a:pt x="1849" y="3344"/>
                    <a:pt x="1803" y="3301"/>
                    <a:pt x="1745" y="3260"/>
                  </a:cubicBezTo>
                  <a:lnTo>
                    <a:pt x="1746" y="3029"/>
                  </a:lnTo>
                  <a:cubicBezTo>
                    <a:pt x="1787" y="3048"/>
                    <a:pt x="1820" y="3058"/>
                    <a:pt x="1847" y="3058"/>
                  </a:cubicBezTo>
                  <a:cubicBezTo>
                    <a:pt x="1860" y="3058"/>
                    <a:pt x="1871" y="3056"/>
                    <a:pt x="1881" y="3052"/>
                  </a:cubicBezTo>
                  <a:cubicBezTo>
                    <a:pt x="1912" y="3038"/>
                    <a:pt x="1927" y="3005"/>
                    <a:pt x="1927" y="2953"/>
                  </a:cubicBezTo>
                  <a:cubicBezTo>
                    <a:pt x="1927" y="2892"/>
                    <a:pt x="1922" y="2804"/>
                    <a:pt x="1912" y="2685"/>
                  </a:cubicBezTo>
                  <a:cubicBezTo>
                    <a:pt x="1899" y="2543"/>
                    <a:pt x="1894" y="2443"/>
                    <a:pt x="1894" y="2382"/>
                  </a:cubicBezTo>
                  <a:cubicBezTo>
                    <a:pt x="1894" y="2271"/>
                    <a:pt x="1922" y="2201"/>
                    <a:pt x="1980" y="2173"/>
                  </a:cubicBezTo>
                  <a:cubicBezTo>
                    <a:pt x="1999" y="2163"/>
                    <a:pt x="2021" y="2158"/>
                    <a:pt x="2045" y="2158"/>
                  </a:cubicBezTo>
                  <a:close/>
                  <a:moveTo>
                    <a:pt x="3522" y="2970"/>
                  </a:moveTo>
                  <a:lnTo>
                    <a:pt x="3648" y="3043"/>
                  </a:lnTo>
                  <a:cubicBezTo>
                    <a:pt x="3744" y="3099"/>
                    <a:pt x="3819" y="3174"/>
                    <a:pt x="3876" y="3268"/>
                  </a:cubicBezTo>
                  <a:cubicBezTo>
                    <a:pt x="3935" y="3364"/>
                    <a:pt x="3963" y="3467"/>
                    <a:pt x="3963" y="3577"/>
                  </a:cubicBezTo>
                  <a:cubicBezTo>
                    <a:pt x="3962" y="3638"/>
                    <a:pt x="3956" y="3732"/>
                    <a:pt x="3942" y="3857"/>
                  </a:cubicBezTo>
                  <a:cubicBezTo>
                    <a:pt x="3932" y="3963"/>
                    <a:pt x="3926" y="4047"/>
                    <a:pt x="3926" y="4107"/>
                  </a:cubicBezTo>
                  <a:cubicBezTo>
                    <a:pt x="3926" y="4158"/>
                    <a:pt x="3941" y="4209"/>
                    <a:pt x="3971" y="4258"/>
                  </a:cubicBezTo>
                  <a:cubicBezTo>
                    <a:pt x="4000" y="4306"/>
                    <a:pt x="4046" y="4351"/>
                    <a:pt x="4104" y="4391"/>
                  </a:cubicBezTo>
                  <a:lnTo>
                    <a:pt x="4102" y="4622"/>
                  </a:lnTo>
                  <a:cubicBezTo>
                    <a:pt x="4065" y="4604"/>
                    <a:pt x="4032" y="4595"/>
                    <a:pt x="4006" y="4595"/>
                  </a:cubicBezTo>
                  <a:cubicBezTo>
                    <a:pt x="3992" y="4595"/>
                    <a:pt x="3979" y="4598"/>
                    <a:pt x="3969" y="4604"/>
                  </a:cubicBezTo>
                  <a:cubicBezTo>
                    <a:pt x="3938" y="4618"/>
                    <a:pt x="3923" y="4650"/>
                    <a:pt x="3923" y="4703"/>
                  </a:cubicBezTo>
                  <a:cubicBezTo>
                    <a:pt x="3923" y="4761"/>
                    <a:pt x="3928" y="4849"/>
                    <a:pt x="3938" y="4968"/>
                  </a:cubicBezTo>
                  <a:cubicBezTo>
                    <a:pt x="3950" y="5109"/>
                    <a:pt x="3957" y="5210"/>
                    <a:pt x="3957" y="5272"/>
                  </a:cubicBezTo>
                  <a:cubicBezTo>
                    <a:pt x="3957" y="5383"/>
                    <a:pt x="3927" y="5452"/>
                    <a:pt x="3869" y="5481"/>
                  </a:cubicBezTo>
                  <a:cubicBezTo>
                    <a:pt x="3850" y="5491"/>
                    <a:pt x="3828" y="5496"/>
                    <a:pt x="3804" y="5496"/>
                  </a:cubicBezTo>
                  <a:cubicBezTo>
                    <a:pt x="3758" y="5496"/>
                    <a:pt x="3703" y="5478"/>
                    <a:pt x="3640" y="5441"/>
                  </a:cubicBezTo>
                  <a:lnTo>
                    <a:pt x="3513" y="5368"/>
                  </a:lnTo>
                  <a:lnTo>
                    <a:pt x="3514" y="5114"/>
                  </a:lnTo>
                  <a:lnTo>
                    <a:pt x="3592" y="5159"/>
                  </a:lnTo>
                  <a:cubicBezTo>
                    <a:pt x="3620" y="5176"/>
                    <a:pt x="3642" y="5184"/>
                    <a:pt x="3659" y="5184"/>
                  </a:cubicBezTo>
                  <a:cubicBezTo>
                    <a:pt x="3667" y="5184"/>
                    <a:pt x="3673" y="5182"/>
                    <a:pt x="3679" y="5179"/>
                  </a:cubicBezTo>
                  <a:cubicBezTo>
                    <a:pt x="3696" y="5171"/>
                    <a:pt x="3706" y="5143"/>
                    <a:pt x="3706" y="5100"/>
                  </a:cubicBezTo>
                  <a:cubicBezTo>
                    <a:pt x="3706" y="5061"/>
                    <a:pt x="3702" y="4980"/>
                    <a:pt x="3691" y="4854"/>
                  </a:cubicBezTo>
                  <a:cubicBezTo>
                    <a:pt x="3690" y="4837"/>
                    <a:pt x="3686" y="4792"/>
                    <a:pt x="3683" y="4724"/>
                  </a:cubicBezTo>
                  <a:cubicBezTo>
                    <a:pt x="3678" y="4656"/>
                    <a:pt x="3676" y="4596"/>
                    <a:pt x="3676" y="4548"/>
                  </a:cubicBezTo>
                  <a:cubicBezTo>
                    <a:pt x="3676" y="4474"/>
                    <a:pt x="3691" y="4419"/>
                    <a:pt x="3724" y="4388"/>
                  </a:cubicBezTo>
                  <a:cubicBezTo>
                    <a:pt x="3744" y="4370"/>
                    <a:pt x="3770" y="4360"/>
                    <a:pt x="3803" y="4360"/>
                  </a:cubicBezTo>
                  <a:cubicBezTo>
                    <a:pt x="3823" y="4360"/>
                    <a:pt x="3846" y="4364"/>
                    <a:pt x="3871" y="4371"/>
                  </a:cubicBezTo>
                  <a:cubicBezTo>
                    <a:pt x="3807" y="4319"/>
                    <a:pt x="3757" y="4259"/>
                    <a:pt x="3725" y="4190"/>
                  </a:cubicBezTo>
                  <a:cubicBezTo>
                    <a:pt x="3694" y="4123"/>
                    <a:pt x="3679" y="4051"/>
                    <a:pt x="3679" y="3976"/>
                  </a:cubicBezTo>
                  <a:cubicBezTo>
                    <a:pt x="3679" y="3924"/>
                    <a:pt x="3681" y="3866"/>
                    <a:pt x="3686" y="3804"/>
                  </a:cubicBezTo>
                  <a:cubicBezTo>
                    <a:pt x="3690" y="3740"/>
                    <a:pt x="3694" y="3702"/>
                    <a:pt x="3695" y="3688"/>
                  </a:cubicBezTo>
                  <a:cubicBezTo>
                    <a:pt x="3706" y="3576"/>
                    <a:pt x="3711" y="3498"/>
                    <a:pt x="3711" y="3458"/>
                  </a:cubicBezTo>
                  <a:cubicBezTo>
                    <a:pt x="3711" y="3375"/>
                    <a:pt x="3674" y="3311"/>
                    <a:pt x="3597" y="3267"/>
                  </a:cubicBezTo>
                  <a:lnTo>
                    <a:pt x="3520" y="3221"/>
                  </a:lnTo>
                  <a:lnTo>
                    <a:pt x="3522" y="2970"/>
                  </a:lnTo>
                  <a:close/>
                  <a:moveTo>
                    <a:pt x="325" y="0"/>
                  </a:moveTo>
                  <a:cubicBezTo>
                    <a:pt x="141" y="0"/>
                    <a:pt x="14" y="146"/>
                    <a:pt x="13" y="399"/>
                  </a:cubicBezTo>
                  <a:lnTo>
                    <a:pt x="3" y="3885"/>
                  </a:lnTo>
                  <a:cubicBezTo>
                    <a:pt x="1" y="4241"/>
                    <a:pt x="252" y="4675"/>
                    <a:pt x="562" y="4855"/>
                  </a:cubicBezTo>
                  <a:lnTo>
                    <a:pt x="5274" y="7575"/>
                  </a:lnTo>
                  <a:cubicBezTo>
                    <a:pt x="5365" y="7627"/>
                    <a:pt x="5450" y="7651"/>
                    <a:pt x="5526" y="7651"/>
                  </a:cubicBezTo>
                  <a:cubicBezTo>
                    <a:pt x="5710" y="7651"/>
                    <a:pt x="5837" y="7506"/>
                    <a:pt x="5838" y="7254"/>
                  </a:cubicBezTo>
                  <a:lnTo>
                    <a:pt x="5848" y="3768"/>
                  </a:lnTo>
                  <a:cubicBezTo>
                    <a:pt x="5848" y="3411"/>
                    <a:pt x="5597" y="2977"/>
                    <a:pt x="5287" y="2797"/>
                  </a:cubicBezTo>
                  <a:lnTo>
                    <a:pt x="576" y="77"/>
                  </a:lnTo>
                  <a:cubicBezTo>
                    <a:pt x="486" y="25"/>
                    <a:pt x="400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7362171" y="1275367"/>
              <a:ext cx="43597" cy="185638"/>
            </a:xfrm>
            <a:custGeom>
              <a:avLst/>
              <a:gdLst/>
              <a:ahLst/>
              <a:cxnLst/>
              <a:rect l="l" t="t" r="r" b="b"/>
              <a:pathLst>
                <a:path w="593" h="2525" extrusionOk="0">
                  <a:moveTo>
                    <a:pt x="300" y="0"/>
                  </a:moveTo>
                  <a:cubicBezTo>
                    <a:pt x="276" y="0"/>
                    <a:pt x="254" y="5"/>
                    <a:pt x="235" y="15"/>
                  </a:cubicBezTo>
                  <a:cubicBezTo>
                    <a:pt x="177" y="44"/>
                    <a:pt x="148" y="115"/>
                    <a:pt x="148" y="225"/>
                  </a:cubicBezTo>
                  <a:cubicBezTo>
                    <a:pt x="148" y="287"/>
                    <a:pt x="153" y="387"/>
                    <a:pt x="167" y="527"/>
                  </a:cubicBezTo>
                  <a:cubicBezTo>
                    <a:pt x="177" y="646"/>
                    <a:pt x="182" y="737"/>
                    <a:pt x="182" y="796"/>
                  </a:cubicBezTo>
                  <a:cubicBezTo>
                    <a:pt x="182" y="846"/>
                    <a:pt x="165" y="879"/>
                    <a:pt x="136" y="894"/>
                  </a:cubicBezTo>
                  <a:cubicBezTo>
                    <a:pt x="126" y="898"/>
                    <a:pt x="114" y="901"/>
                    <a:pt x="102" y="901"/>
                  </a:cubicBezTo>
                  <a:cubicBezTo>
                    <a:pt x="74" y="901"/>
                    <a:pt x="41" y="890"/>
                    <a:pt x="1" y="872"/>
                  </a:cubicBezTo>
                  <a:lnTo>
                    <a:pt x="0" y="1104"/>
                  </a:lnTo>
                  <a:cubicBezTo>
                    <a:pt x="58" y="1143"/>
                    <a:pt x="104" y="1187"/>
                    <a:pt x="132" y="1236"/>
                  </a:cubicBezTo>
                  <a:cubicBezTo>
                    <a:pt x="162" y="1285"/>
                    <a:pt x="178" y="1336"/>
                    <a:pt x="178" y="1389"/>
                  </a:cubicBezTo>
                  <a:cubicBezTo>
                    <a:pt x="178" y="1446"/>
                    <a:pt x="173" y="1528"/>
                    <a:pt x="161" y="1634"/>
                  </a:cubicBezTo>
                  <a:cubicBezTo>
                    <a:pt x="148" y="1761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6"/>
                  </a:cubicBezTo>
                  <a:cubicBezTo>
                    <a:pt x="284" y="2320"/>
                    <a:pt x="360" y="2395"/>
                    <a:pt x="456" y="2451"/>
                  </a:cubicBezTo>
                  <a:lnTo>
                    <a:pt x="584" y="2524"/>
                  </a:lnTo>
                  <a:lnTo>
                    <a:pt x="585" y="2271"/>
                  </a:lnTo>
                  <a:lnTo>
                    <a:pt x="507" y="2226"/>
                  </a:lnTo>
                  <a:cubicBezTo>
                    <a:pt x="467" y="2203"/>
                    <a:pt x="439" y="2177"/>
                    <a:pt x="420" y="2146"/>
                  </a:cubicBezTo>
                  <a:cubicBezTo>
                    <a:pt x="401" y="2116"/>
                    <a:pt x="392" y="2079"/>
                    <a:pt x="392" y="2035"/>
                  </a:cubicBezTo>
                  <a:cubicBezTo>
                    <a:pt x="392" y="1996"/>
                    <a:pt x="398" y="1919"/>
                    <a:pt x="408" y="1806"/>
                  </a:cubicBezTo>
                  <a:cubicBezTo>
                    <a:pt x="408" y="1790"/>
                    <a:pt x="411" y="1749"/>
                    <a:pt x="417" y="1686"/>
                  </a:cubicBezTo>
                  <a:cubicBezTo>
                    <a:pt x="422" y="1624"/>
                    <a:pt x="425" y="1568"/>
                    <a:pt x="425" y="1519"/>
                  </a:cubicBezTo>
                  <a:cubicBezTo>
                    <a:pt x="426" y="1444"/>
                    <a:pt x="410" y="1372"/>
                    <a:pt x="378" y="1304"/>
                  </a:cubicBezTo>
                  <a:cubicBezTo>
                    <a:pt x="346" y="1237"/>
                    <a:pt x="297" y="1176"/>
                    <a:pt x="233" y="1118"/>
                  </a:cubicBezTo>
                  <a:lnTo>
                    <a:pt x="233" y="1118"/>
                  </a:lnTo>
                  <a:cubicBezTo>
                    <a:pt x="260" y="1127"/>
                    <a:pt x="285" y="1132"/>
                    <a:pt x="307" y="1132"/>
                  </a:cubicBezTo>
                  <a:cubicBezTo>
                    <a:pt x="337" y="1132"/>
                    <a:pt x="361" y="1123"/>
                    <a:pt x="379" y="1106"/>
                  </a:cubicBezTo>
                  <a:cubicBezTo>
                    <a:pt x="411" y="1075"/>
                    <a:pt x="427" y="1021"/>
                    <a:pt x="427" y="945"/>
                  </a:cubicBezTo>
                  <a:cubicBezTo>
                    <a:pt x="427" y="894"/>
                    <a:pt x="426" y="835"/>
                    <a:pt x="421" y="766"/>
                  </a:cubicBezTo>
                  <a:cubicBezTo>
                    <a:pt x="416" y="696"/>
                    <a:pt x="414" y="655"/>
                    <a:pt x="411" y="639"/>
                  </a:cubicBezTo>
                  <a:cubicBezTo>
                    <a:pt x="401" y="515"/>
                    <a:pt x="398" y="433"/>
                    <a:pt x="398" y="392"/>
                  </a:cubicBezTo>
                  <a:cubicBezTo>
                    <a:pt x="398" y="338"/>
                    <a:pt x="414" y="310"/>
                    <a:pt x="447" y="310"/>
                  </a:cubicBezTo>
                  <a:cubicBezTo>
                    <a:pt x="464" y="310"/>
                    <a:pt x="486" y="318"/>
                    <a:pt x="513" y="334"/>
                  </a:cubicBezTo>
                  <a:lnTo>
                    <a:pt x="591" y="378"/>
                  </a:lnTo>
                  <a:lnTo>
                    <a:pt x="592" y="127"/>
                  </a:lnTo>
                  <a:lnTo>
                    <a:pt x="463" y="56"/>
                  </a:lnTo>
                  <a:cubicBezTo>
                    <a:pt x="401" y="19"/>
                    <a:pt x="346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7492080" y="1334550"/>
              <a:ext cx="43524" cy="185785"/>
            </a:xfrm>
            <a:custGeom>
              <a:avLst/>
              <a:gdLst/>
              <a:ahLst/>
              <a:cxnLst/>
              <a:rect l="l" t="t" r="r" b="b"/>
              <a:pathLst>
                <a:path w="592" h="2527" extrusionOk="0">
                  <a:moveTo>
                    <a:pt x="8" y="1"/>
                  </a:moveTo>
                  <a:lnTo>
                    <a:pt x="7" y="253"/>
                  </a:lnTo>
                  <a:lnTo>
                    <a:pt x="84" y="299"/>
                  </a:lnTo>
                  <a:cubicBezTo>
                    <a:pt x="161" y="342"/>
                    <a:pt x="198" y="407"/>
                    <a:pt x="198" y="490"/>
                  </a:cubicBezTo>
                  <a:cubicBezTo>
                    <a:pt x="198" y="530"/>
                    <a:pt x="193" y="605"/>
                    <a:pt x="182" y="719"/>
                  </a:cubicBezTo>
                  <a:cubicBezTo>
                    <a:pt x="182" y="734"/>
                    <a:pt x="178" y="773"/>
                    <a:pt x="173" y="836"/>
                  </a:cubicBezTo>
                  <a:cubicBezTo>
                    <a:pt x="168" y="898"/>
                    <a:pt x="166" y="956"/>
                    <a:pt x="166" y="1007"/>
                  </a:cubicBezTo>
                  <a:cubicBezTo>
                    <a:pt x="164" y="1083"/>
                    <a:pt x="179" y="1153"/>
                    <a:pt x="212" y="1222"/>
                  </a:cubicBezTo>
                  <a:cubicBezTo>
                    <a:pt x="244" y="1291"/>
                    <a:pt x="293" y="1350"/>
                    <a:pt x="358" y="1406"/>
                  </a:cubicBezTo>
                  <a:cubicBezTo>
                    <a:pt x="330" y="1397"/>
                    <a:pt x="305" y="1393"/>
                    <a:pt x="284" y="1393"/>
                  </a:cubicBezTo>
                  <a:cubicBezTo>
                    <a:pt x="254" y="1393"/>
                    <a:pt x="229" y="1401"/>
                    <a:pt x="210" y="1419"/>
                  </a:cubicBezTo>
                  <a:cubicBezTo>
                    <a:pt x="178" y="1448"/>
                    <a:pt x="163" y="1502"/>
                    <a:pt x="163" y="1579"/>
                  </a:cubicBezTo>
                  <a:cubicBezTo>
                    <a:pt x="163" y="1626"/>
                    <a:pt x="164" y="1685"/>
                    <a:pt x="169" y="1755"/>
                  </a:cubicBezTo>
                  <a:cubicBezTo>
                    <a:pt x="174" y="1823"/>
                    <a:pt x="177" y="1868"/>
                    <a:pt x="178" y="1885"/>
                  </a:cubicBezTo>
                  <a:cubicBezTo>
                    <a:pt x="188" y="2010"/>
                    <a:pt x="193" y="2092"/>
                    <a:pt x="193" y="2130"/>
                  </a:cubicBezTo>
                  <a:cubicBezTo>
                    <a:pt x="193" y="2174"/>
                    <a:pt x="183" y="2201"/>
                    <a:pt x="166" y="2210"/>
                  </a:cubicBezTo>
                  <a:cubicBezTo>
                    <a:pt x="160" y="2213"/>
                    <a:pt x="154" y="2214"/>
                    <a:pt x="147" y="2214"/>
                  </a:cubicBezTo>
                  <a:cubicBezTo>
                    <a:pt x="129" y="2214"/>
                    <a:pt x="106" y="2206"/>
                    <a:pt x="79" y="2190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6" y="2471"/>
                  </a:lnTo>
                  <a:cubicBezTo>
                    <a:pt x="188" y="2508"/>
                    <a:pt x="243" y="2526"/>
                    <a:pt x="290" y="2526"/>
                  </a:cubicBezTo>
                  <a:cubicBezTo>
                    <a:pt x="314" y="2526"/>
                    <a:pt x="335" y="2521"/>
                    <a:pt x="355" y="2511"/>
                  </a:cubicBezTo>
                  <a:cubicBezTo>
                    <a:pt x="414" y="2483"/>
                    <a:pt x="443" y="2413"/>
                    <a:pt x="443" y="2303"/>
                  </a:cubicBezTo>
                  <a:cubicBezTo>
                    <a:pt x="443" y="2241"/>
                    <a:pt x="438" y="2139"/>
                    <a:pt x="425" y="1999"/>
                  </a:cubicBezTo>
                  <a:cubicBezTo>
                    <a:pt x="415" y="1880"/>
                    <a:pt x="410" y="1792"/>
                    <a:pt x="410" y="1734"/>
                  </a:cubicBezTo>
                  <a:cubicBezTo>
                    <a:pt x="410" y="1682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5"/>
                  </a:lnTo>
                  <a:cubicBezTo>
                    <a:pt x="534" y="1385"/>
                    <a:pt x="488" y="1341"/>
                    <a:pt x="458" y="1292"/>
                  </a:cubicBezTo>
                  <a:cubicBezTo>
                    <a:pt x="429" y="1243"/>
                    <a:pt x="414" y="1192"/>
                    <a:pt x="414" y="1141"/>
                  </a:cubicBezTo>
                  <a:cubicBezTo>
                    <a:pt x="414" y="1081"/>
                    <a:pt x="419" y="997"/>
                    <a:pt x="430" y="892"/>
                  </a:cubicBezTo>
                  <a:cubicBezTo>
                    <a:pt x="445" y="766"/>
                    <a:pt x="451" y="672"/>
                    <a:pt x="451" y="611"/>
                  </a:cubicBezTo>
                  <a:cubicBezTo>
                    <a:pt x="451" y="501"/>
                    <a:pt x="422" y="398"/>
                    <a:pt x="364" y="303"/>
                  </a:cubicBezTo>
                  <a:cubicBezTo>
                    <a:pt x="307" y="208"/>
                    <a:pt x="231" y="133"/>
                    <a:pt x="136" y="77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7246818" y="1099286"/>
              <a:ext cx="446855" cy="577132"/>
            </a:xfrm>
            <a:custGeom>
              <a:avLst/>
              <a:gdLst/>
              <a:ahLst/>
              <a:cxnLst/>
              <a:rect l="l" t="t" r="r" b="b"/>
              <a:pathLst>
                <a:path w="6078" h="7850" extrusionOk="0">
                  <a:moveTo>
                    <a:pt x="1" y="274"/>
                  </a:moveTo>
                  <a:lnTo>
                    <a:pt x="1" y="274"/>
                  </a:lnTo>
                  <a:cubicBezTo>
                    <a:pt x="1" y="274"/>
                    <a:pt x="1" y="274"/>
                    <a:pt x="0" y="274"/>
                  </a:cubicBezTo>
                  <a:lnTo>
                    <a:pt x="1" y="274"/>
                  </a:lnTo>
                  <a:close/>
                  <a:moveTo>
                    <a:pt x="553" y="1"/>
                  </a:moveTo>
                  <a:cubicBezTo>
                    <a:pt x="498" y="1"/>
                    <a:pt x="448" y="14"/>
                    <a:pt x="404" y="39"/>
                  </a:cubicBezTo>
                  <a:lnTo>
                    <a:pt x="1" y="274"/>
                  </a:lnTo>
                  <a:lnTo>
                    <a:pt x="1" y="274"/>
                  </a:lnTo>
                  <a:cubicBezTo>
                    <a:pt x="44" y="249"/>
                    <a:pt x="93" y="236"/>
                    <a:pt x="148" y="236"/>
                  </a:cubicBezTo>
                  <a:cubicBezTo>
                    <a:pt x="223" y="236"/>
                    <a:pt x="309" y="261"/>
                    <a:pt x="399" y="312"/>
                  </a:cubicBezTo>
                  <a:lnTo>
                    <a:pt x="5112" y="3033"/>
                  </a:lnTo>
                  <a:cubicBezTo>
                    <a:pt x="5422" y="3213"/>
                    <a:pt x="5673" y="3647"/>
                    <a:pt x="5673" y="4004"/>
                  </a:cubicBezTo>
                  <a:lnTo>
                    <a:pt x="5663" y="7489"/>
                  </a:lnTo>
                  <a:cubicBezTo>
                    <a:pt x="5663" y="7663"/>
                    <a:pt x="5601" y="7788"/>
                    <a:pt x="5502" y="7847"/>
                  </a:cubicBezTo>
                  <a:lnTo>
                    <a:pt x="5502" y="7847"/>
                  </a:lnTo>
                  <a:lnTo>
                    <a:pt x="5902" y="7614"/>
                  </a:lnTo>
                  <a:cubicBezTo>
                    <a:pt x="6004" y="7556"/>
                    <a:pt x="6067" y="7431"/>
                    <a:pt x="6067" y="7254"/>
                  </a:cubicBezTo>
                  <a:lnTo>
                    <a:pt x="6077" y="3768"/>
                  </a:lnTo>
                  <a:cubicBezTo>
                    <a:pt x="6077" y="3412"/>
                    <a:pt x="5827" y="2977"/>
                    <a:pt x="5517" y="2798"/>
                  </a:cubicBezTo>
                  <a:lnTo>
                    <a:pt x="804" y="78"/>
                  </a:lnTo>
                  <a:cubicBezTo>
                    <a:pt x="714" y="25"/>
                    <a:pt x="628" y="1"/>
                    <a:pt x="553" y="1"/>
                  </a:cubicBezTo>
                  <a:close/>
                  <a:moveTo>
                    <a:pt x="5502" y="7847"/>
                  </a:moveTo>
                  <a:lnTo>
                    <a:pt x="5498" y="7849"/>
                  </a:lnTo>
                  <a:cubicBezTo>
                    <a:pt x="5500" y="7849"/>
                    <a:pt x="5501" y="7848"/>
                    <a:pt x="5502" y="78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25"/>
          <p:cNvGrpSpPr/>
          <p:nvPr/>
        </p:nvGrpSpPr>
        <p:grpSpPr>
          <a:xfrm>
            <a:off x="8612245" y="1444582"/>
            <a:ext cx="528993" cy="734443"/>
            <a:chOff x="8565189" y="3419854"/>
            <a:chExt cx="325675" cy="440155"/>
          </a:xfrm>
        </p:grpSpPr>
        <p:sp>
          <p:nvSpPr>
            <p:cNvPr id="560" name="Google Shape;560;p25"/>
            <p:cNvSpPr/>
            <p:nvPr/>
          </p:nvSpPr>
          <p:spPr>
            <a:xfrm>
              <a:off x="8605839" y="3419854"/>
              <a:ext cx="285024" cy="422892"/>
            </a:xfrm>
            <a:custGeom>
              <a:avLst/>
              <a:gdLst/>
              <a:ahLst/>
              <a:cxnLst/>
              <a:rect l="l" t="t" r="r" b="b"/>
              <a:pathLst>
                <a:path w="6654" h="9872" extrusionOk="0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8565189" y="3437118"/>
              <a:ext cx="285110" cy="422892"/>
            </a:xfrm>
            <a:custGeom>
              <a:avLst/>
              <a:gdLst/>
              <a:ahLst/>
              <a:cxnLst/>
              <a:rect l="l" t="t" r="r" b="b"/>
              <a:pathLst>
                <a:path w="6656" h="9872" extrusionOk="0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27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8696136" y="3631472"/>
              <a:ext cx="24373" cy="31314"/>
            </a:xfrm>
            <a:custGeom>
              <a:avLst/>
              <a:gdLst/>
              <a:ahLst/>
              <a:cxnLst/>
              <a:rect l="l" t="t" r="r" b="b"/>
              <a:pathLst>
                <a:path w="569" h="731" extrusionOk="0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686755" y="3619349"/>
              <a:ext cx="43092" cy="55432"/>
            </a:xfrm>
            <a:custGeom>
              <a:avLst/>
              <a:gdLst/>
              <a:ahLst/>
              <a:cxnLst/>
              <a:rect l="l" t="t" r="r" b="b"/>
              <a:pathLst>
                <a:path w="1006" h="1294" extrusionOk="0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655357" y="3608168"/>
              <a:ext cx="105845" cy="77836"/>
            </a:xfrm>
            <a:custGeom>
              <a:avLst/>
              <a:gdLst/>
              <a:ahLst/>
              <a:cxnLst/>
              <a:rect l="l" t="t" r="r" b="b"/>
              <a:pathLst>
                <a:path w="2471" h="1817" extrusionOk="0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8621560" y="3499447"/>
              <a:ext cx="28571" cy="40953"/>
            </a:xfrm>
            <a:custGeom>
              <a:avLst/>
              <a:gdLst/>
              <a:ahLst/>
              <a:cxnLst/>
              <a:rect l="l" t="t" r="r" b="b"/>
              <a:pathLst>
                <a:path w="667" h="956" extrusionOk="0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8765914" y="3582808"/>
              <a:ext cx="28528" cy="51019"/>
            </a:xfrm>
            <a:custGeom>
              <a:avLst/>
              <a:gdLst/>
              <a:ahLst/>
              <a:cxnLst/>
              <a:rect l="l" t="t" r="r" b="b"/>
              <a:pathLst>
                <a:path w="666" h="1191" extrusionOk="0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8765443" y="3756771"/>
              <a:ext cx="28571" cy="40910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8621131" y="3663343"/>
              <a:ext cx="28485" cy="51019"/>
            </a:xfrm>
            <a:custGeom>
              <a:avLst/>
              <a:gdLst/>
              <a:ahLst/>
              <a:cxnLst/>
              <a:rect l="l" t="t" r="r" b="b"/>
              <a:pathLst>
                <a:path w="665" h="1191" extrusionOk="0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5"/>
          <p:cNvGrpSpPr/>
          <p:nvPr/>
        </p:nvGrpSpPr>
        <p:grpSpPr>
          <a:xfrm>
            <a:off x="8682470" y="4142043"/>
            <a:ext cx="434598" cy="628118"/>
            <a:chOff x="6628956" y="1103991"/>
            <a:chExt cx="359439" cy="519492"/>
          </a:xfrm>
        </p:grpSpPr>
        <p:sp>
          <p:nvSpPr>
            <p:cNvPr id="570" name="Google Shape;570;p25"/>
            <p:cNvSpPr/>
            <p:nvPr/>
          </p:nvSpPr>
          <p:spPr>
            <a:xfrm>
              <a:off x="6773937" y="1426303"/>
              <a:ext cx="46612" cy="33893"/>
            </a:xfrm>
            <a:custGeom>
              <a:avLst/>
              <a:gdLst/>
              <a:ahLst/>
              <a:cxnLst/>
              <a:rect l="l" t="t" r="r" b="b"/>
              <a:pathLst>
                <a:path w="634" h="461" extrusionOk="0">
                  <a:moveTo>
                    <a:pt x="405" y="0"/>
                  </a:moveTo>
                  <a:cubicBezTo>
                    <a:pt x="269" y="79"/>
                    <a:pt x="135" y="156"/>
                    <a:pt x="0" y="235"/>
                  </a:cubicBezTo>
                  <a:cubicBezTo>
                    <a:pt x="57" y="329"/>
                    <a:pt x="134" y="404"/>
                    <a:pt x="230" y="460"/>
                  </a:cubicBezTo>
                  <a:lnTo>
                    <a:pt x="634" y="224"/>
                  </a:lnTo>
                  <a:cubicBezTo>
                    <a:pt x="538" y="169"/>
                    <a:pt x="462" y="9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790773" y="1442772"/>
              <a:ext cx="39113" cy="22791"/>
            </a:xfrm>
            <a:custGeom>
              <a:avLst/>
              <a:gdLst/>
              <a:ahLst/>
              <a:cxnLst/>
              <a:rect l="l" t="t" r="r" b="b"/>
              <a:pathLst>
                <a:path w="532" h="310" extrusionOk="0">
                  <a:moveTo>
                    <a:pt x="405" y="0"/>
                  </a:moveTo>
                  <a:lnTo>
                    <a:pt x="1" y="236"/>
                  </a:lnTo>
                  <a:lnTo>
                    <a:pt x="128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787979" y="1420348"/>
              <a:ext cx="36172" cy="23232"/>
            </a:xfrm>
            <a:custGeom>
              <a:avLst/>
              <a:gdLst/>
              <a:ahLst/>
              <a:cxnLst/>
              <a:rect l="l" t="t" r="r" b="b"/>
              <a:pathLst>
                <a:path w="492" h="316" extrusionOk="0">
                  <a:moveTo>
                    <a:pt x="406" y="1"/>
                  </a:moveTo>
                  <a:lnTo>
                    <a:pt x="0" y="236"/>
                  </a:lnTo>
                  <a:cubicBezTo>
                    <a:pt x="20" y="266"/>
                    <a:pt x="49" y="292"/>
                    <a:pt x="87" y="316"/>
                  </a:cubicBezTo>
                  <a:lnTo>
                    <a:pt x="491" y="81"/>
                  </a:lnTo>
                  <a:cubicBezTo>
                    <a:pt x="453" y="57"/>
                    <a:pt x="424" y="32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794449" y="1426303"/>
              <a:ext cx="35437" cy="20659"/>
            </a:xfrm>
            <a:custGeom>
              <a:avLst/>
              <a:gdLst/>
              <a:ahLst/>
              <a:cxnLst/>
              <a:rect l="l" t="t" r="r" b="b"/>
              <a:pathLst>
                <a:path w="482" h="281" extrusionOk="0">
                  <a:moveTo>
                    <a:pt x="403" y="0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800110" y="1429538"/>
              <a:ext cx="29776" cy="36025"/>
            </a:xfrm>
            <a:custGeom>
              <a:avLst/>
              <a:gdLst/>
              <a:ahLst/>
              <a:cxnLst/>
              <a:rect l="l" t="t" r="r" b="b"/>
              <a:pathLst>
                <a:path w="405" h="490" extrusionOk="0">
                  <a:moveTo>
                    <a:pt x="405" y="1"/>
                  </a:moveTo>
                  <a:lnTo>
                    <a:pt x="1" y="236"/>
                  </a:lnTo>
                  <a:lnTo>
                    <a:pt x="1" y="489"/>
                  </a:lnTo>
                  <a:lnTo>
                    <a:pt x="405" y="25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6767688" y="1364840"/>
              <a:ext cx="36098" cy="78813"/>
            </a:xfrm>
            <a:custGeom>
              <a:avLst/>
              <a:gdLst/>
              <a:ahLst/>
              <a:cxnLst/>
              <a:rect l="l" t="t" r="r" b="b"/>
              <a:pathLst>
                <a:path w="491" h="1072" extrusionOk="0">
                  <a:moveTo>
                    <a:pt x="441" y="0"/>
                  </a:moveTo>
                  <a:lnTo>
                    <a:pt x="441" y="0"/>
                  </a:lnTo>
                  <a:cubicBezTo>
                    <a:pt x="306" y="79"/>
                    <a:pt x="171" y="156"/>
                    <a:pt x="37" y="235"/>
                  </a:cubicBezTo>
                  <a:cubicBezTo>
                    <a:pt x="37" y="292"/>
                    <a:pt x="32" y="374"/>
                    <a:pt x="20" y="481"/>
                  </a:cubicBezTo>
                  <a:cubicBezTo>
                    <a:pt x="7" y="607"/>
                    <a:pt x="1" y="702"/>
                    <a:pt x="1" y="764"/>
                  </a:cubicBezTo>
                  <a:cubicBezTo>
                    <a:pt x="1" y="874"/>
                    <a:pt x="27" y="977"/>
                    <a:pt x="85" y="1072"/>
                  </a:cubicBezTo>
                  <a:cubicBezTo>
                    <a:pt x="220" y="993"/>
                    <a:pt x="356" y="916"/>
                    <a:pt x="490" y="837"/>
                  </a:cubicBezTo>
                  <a:cubicBezTo>
                    <a:pt x="434" y="741"/>
                    <a:pt x="405" y="638"/>
                    <a:pt x="405" y="528"/>
                  </a:cubicBezTo>
                  <a:cubicBezTo>
                    <a:pt x="405" y="465"/>
                    <a:pt x="410" y="371"/>
                    <a:pt x="424" y="245"/>
                  </a:cubicBezTo>
                  <a:cubicBezTo>
                    <a:pt x="435" y="140"/>
                    <a:pt x="441" y="58"/>
                    <a:pt x="44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6785994" y="1395351"/>
              <a:ext cx="31761" cy="42421"/>
            </a:xfrm>
            <a:custGeom>
              <a:avLst/>
              <a:gdLst/>
              <a:ahLst/>
              <a:cxnLst/>
              <a:rect l="l" t="t" r="r" b="b"/>
              <a:pathLst>
                <a:path w="432" h="577" extrusionOk="0">
                  <a:moveTo>
                    <a:pt x="420" y="1"/>
                  </a:moveTo>
                  <a:lnTo>
                    <a:pt x="16" y="236"/>
                  </a:lnTo>
                  <a:cubicBezTo>
                    <a:pt x="6" y="350"/>
                    <a:pt x="1" y="425"/>
                    <a:pt x="1" y="465"/>
                  </a:cubicBezTo>
                  <a:cubicBezTo>
                    <a:pt x="1" y="509"/>
                    <a:pt x="10" y="545"/>
                    <a:pt x="27" y="576"/>
                  </a:cubicBezTo>
                  <a:lnTo>
                    <a:pt x="432" y="341"/>
                  </a:lnTo>
                  <a:cubicBezTo>
                    <a:pt x="414" y="311"/>
                    <a:pt x="405" y="273"/>
                    <a:pt x="405" y="230"/>
                  </a:cubicBezTo>
                  <a:cubicBezTo>
                    <a:pt x="405" y="191"/>
                    <a:pt x="410" y="114"/>
                    <a:pt x="42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6770261" y="1363297"/>
              <a:ext cx="29849" cy="18748"/>
            </a:xfrm>
            <a:custGeom>
              <a:avLst/>
              <a:gdLst/>
              <a:ahLst/>
              <a:cxnLst/>
              <a:rect l="l" t="t" r="r" b="b"/>
              <a:pathLst>
                <a:path w="406" h="255" extrusionOk="0">
                  <a:moveTo>
                    <a:pt x="405" y="1"/>
                  </a:moveTo>
                  <a:cubicBezTo>
                    <a:pt x="270" y="78"/>
                    <a:pt x="136" y="157"/>
                    <a:pt x="1" y="235"/>
                  </a:cubicBezTo>
                  <a:cubicBezTo>
                    <a:pt x="2" y="242"/>
                    <a:pt x="2" y="249"/>
                    <a:pt x="2" y="255"/>
                  </a:cubicBezTo>
                  <a:cubicBezTo>
                    <a:pt x="136" y="176"/>
                    <a:pt x="271" y="99"/>
                    <a:pt x="406" y="20"/>
                  </a:cubicBezTo>
                  <a:cubicBezTo>
                    <a:pt x="406" y="13"/>
                    <a:pt x="405" y="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6757101" y="1343667"/>
              <a:ext cx="42936" cy="36981"/>
            </a:xfrm>
            <a:custGeom>
              <a:avLst/>
              <a:gdLst/>
              <a:ahLst/>
              <a:cxnLst/>
              <a:rect l="l" t="t" r="r" b="b"/>
              <a:pathLst>
                <a:path w="584" h="503" extrusionOk="0">
                  <a:moveTo>
                    <a:pt x="405" y="1"/>
                  </a:moveTo>
                  <a:lnTo>
                    <a:pt x="1" y="237"/>
                  </a:lnTo>
                  <a:cubicBezTo>
                    <a:pt x="59" y="277"/>
                    <a:pt x="104" y="320"/>
                    <a:pt x="134" y="370"/>
                  </a:cubicBezTo>
                  <a:cubicBezTo>
                    <a:pt x="161" y="412"/>
                    <a:pt x="176" y="458"/>
                    <a:pt x="180" y="502"/>
                  </a:cubicBezTo>
                  <a:cubicBezTo>
                    <a:pt x="314" y="424"/>
                    <a:pt x="449" y="346"/>
                    <a:pt x="584" y="268"/>
                  </a:cubicBezTo>
                  <a:cubicBezTo>
                    <a:pt x="581" y="221"/>
                    <a:pt x="565" y="177"/>
                    <a:pt x="538" y="134"/>
                  </a:cubicBezTo>
                  <a:cubicBezTo>
                    <a:pt x="508" y="86"/>
                    <a:pt x="464" y="41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757101" y="1326757"/>
              <a:ext cx="29996" cy="34334"/>
            </a:xfrm>
            <a:custGeom>
              <a:avLst/>
              <a:gdLst/>
              <a:ahLst/>
              <a:cxnLst/>
              <a:rect l="l" t="t" r="r" b="b"/>
              <a:pathLst>
                <a:path w="408" h="467" extrusionOk="0">
                  <a:moveTo>
                    <a:pt x="407" y="0"/>
                  </a:moveTo>
                  <a:lnTo>
                    <a:pt x="2" y="235"/>
                  </a:lnTo>
                  <a:lnTo>
                    <a:pt x="1" y="467"/>
                  </a:lnTo>
                  <a:lnTo>
                    <a:pt x="405" y="23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6774231" y="1345137"/>
              <a:ext cx="30070" cy="17498"/>
            </a:xfrm>
            <a:custGeom>
              <a:avLst/>
              <a:gdLst/>
              <a:ahLst/>
              <a:cxnLst/>
              <a:rect l="l" t="t" r="r" b="b"/>
              <a:pathLst>
                <a:path w="409" h="238" extrusionOk="0">
                  <a:moveTo>
                    <a:pt x="404" y="1"/>
                  </a:moveTo>
                  <a:cubicBezTo>
                    <a:pt x="284" y="71"/>
                    <a:pt x="122" y="165"/>
                    <a:pt x="0" y="236"/>
                  </a:cubicBezTo>
                  <a:cubicBezTo>
                    <a:pt x="1" y="236"/>
                    <a:pt x="4" y="237"/>
                    <a:pt x="5" y="237"/>
                  </a:cubicBezTo>
                  <a:cubicBezTo>
                    <a:pt x="139" y="158"/>
                    <a:pt x="274" y="80"/>
                    <a:pt x="409" y="2"/>
                  </a:cubicBezTo>
                  <a:cubicBezTo>
                    <a:pt x="408" y="2"/>
                    <a:pt x="407" y="1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774525" y="1345211"/>
              <a:ext cx="29849" cy="17424"/>
            </a:xfrm>
            <a:custGeom>
              <a:avLst/>
              <a:gdLst/>
              <a:ahLst/>
              <a:cxnLst/>
              <a:rect l="l" t="t" r="r" b="b"/>
              <a:pathLst>
                <a:path w="406" h="237" extrusionOk="0">
                  <a:moveTo>
                    <a:pt x="405" y="1"/>
                  </a:moveTo>
                  <a:cubicBezTo>
                    <a:pt x="270" y="78"/>
                    <a:pt x="135" y="158"/>
                    <a:pt x="1" y="236"/>
                  </a:cubicBezTo>
                  <a:lnTo>
                    <a:pt x="2" y="236"/>
                  </a:lnTo>
                  <a:cubicBezTo>
                    <a:pt x="136" y="158"/>
                    <a:pt x="271" y="80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6757175" y="1326610"/>
              <a:ext cx="40142" cy="19483"/>
            </a:xfrm>
            <a:custGeom>
              <a:avLst/>
              <a:gdLst/>
              <a:ahLst/>
              <a:cxnLst/>
              <a:rect l="l" t="t" r="r" b="b"/>
              <a:pathLst>
                <a:path w="546" h="265" extrusionOk="0">
                  <a:moveTo>
                    <a:pt x="546" y="20"/>
                  </a:moveTo>
                  <a:cubicBezTo>
                    <a:pt x="544" y="21"/>
                    <a:pt x="543" y="21"/>
                    <a:pt x="542" y="22"/>
                  </a:cubicBezTo>
                  <a:lnTo>
                    <a:pt x="542" y="22"/>
                  </a:lnTo>
                  <a:lnTo>
                    <a:pt x="546" y="20"/>
                  </a:lnTo>
                  <a:close/>
                  <a:moveTo>
                    <a:pt x="542" y="22"/>
                  </a:moveTo>
                  <a:lnTo>
                    <a:pt x="540" y="23"/>
                  </a:lnTo>
                  <a:lnTo>
                    <a:pt x="540" y="23"/>
                  </a:lnTo>
                  <a:cubicBezTo>
                    <a:pt x="540" y="23"/>
                    <a:pt x="540" y="23"/>
                    <a:pt x="540" y="23"/>
                  </a:cubicBezTo>
                  <a:cubicBezTo>
                    <a:pt x="541" y="23"/>
                    <a:pt x="541" y="23"/>
                    <a:pt x="542" y="22"/>
                  </a:cubicBezTo>
                  <a:close/>
                  <a:moveTo>
                    <a:pt x="406" y="0"/>
                  </a:moveTo>
                  <a:lnTo>
                    <a:pt x="1" y="236"/>
                  </a:lnTo>
                  <a:cubicBezTo>
                    <a:pt x="41" y="255"/>
                    <a:pt x="75" y="265"/>
                    <a:pt x="102" y="265"/>
                  </a:cubicBezTo>
                  <a:cubicBezTo>
                    <a:pt x="115" y="265"/>
                    <a:pt x="126" y="262"/>
                    <a:pt x="135" y="258"/>
                  </a:cubicBezTo>
                  <a:cubicBezTo>
                    <a:pt x="137" y="258"/>
                    <a:pt x="139" y="257"/>
                    <a:pt x="140" y="256"/>
                  </a:cubicBezTo>
                  <a:lnTo>
                    <a:pt x="540" y="23"/>
                  </a:lnTo>
                  <a:lnTo>
                    <a:pt x="540" y="23"/>
                  </a:lnTo>
                  <a:cubicBezTo>
                    <a:pt x="530" y="27"/>
                    <a:pt x="520" y="29"/>
                    <a:pt x="508" y="29"/>
                  </a:cubicBezTo>
                  <a:cubicBezTo>
                    <a:pt x="480" y="29"/>
                    <a:pt x="446" y="19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6774231" y="1344769"/>
              <a:ext cx="44038" cy="68006"/>
            </a:xfrm>
            <a:custGeom>
              <a:avLst/>
              <a:gdLst/>
              <a:ahLst/>
              <a:cxnLst/>
              <a:rect l="l" t="t" r="r" b="b"/>
              <a:pathLst>
                <a:path w="599" h="925" extrusionOk="0">
                  <a:moveTo>
                    <a:pt x="404" y="0"/>
                  </a:moveTo>
                  <a:lnTo>
                    <a:pt x="0" y="235"/>
                  </a:lnTo>
                  <a:cubicBezTo>
                    <a:pt x="66" y="294"/>
                    <a:pt x="114" y="355"/>
                    <a:pt x="146" y="422"/>
                  </a:cubicBezTo>
                  <a:cubicBezTo>
                    <a:pt x="177" y="490"/>
                    <a:pt x="193" y="562"/>
                    <a:pt x="193" y="637"/>
                  </a:cubicBezTo>
                  <a:cubicBezTo>
                    <a:pt x="193" y="686"/>
                    <a:pt x="191" y="742"/>
                    <a:pt x="185" y="804"/>
                  </a:cubicBezTo>
                  <a:cubicBezTo>
                    <a:pt x="181" y="867"/>
                    <a:pt x="177" y="908"/>
                    <a:pt x="176" y="924"/>
                  </a:cubicBezTo>
                  <a:lnTo>
                    <a:pt x="580" y="689"/>
                  </a:lnTo>
                  <a:cubicBezTo>
                    <a:pt x="580" y="672"/>
                    <a:pt x="584" y="632"/>
                    <a:pt x="589" y="569"/>
                  </a:cubicBezTo>
                  <a:cubicBezTo>
                    <a:pt x="595" y="507"/>
                    <a:pt x="598" y="450"/>
                    <a:pt x="598" y="402"/>
                  </a:cubicBezTo>
                  <a:cubicBezTo>
                    <a:pt x="599" y="326"/>
                    <a:pt x="583" y="255"/>
                    <a:pt x="550" y="186"/>
                  </a:cubicBezTo>
                  <a:cubicBezTo>
                    <a:pt x="518" y="119"/>
                    <a:pt x="470" y="5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774599" y="1344990"/>
              <a:ext cx="38892" cy="18380"/>
            </a:xfrm>
            <a:custGeom>
              <a:avLst/>
              <a:gdLst/>
              <a:ahLst/>
              <a:cxnLst/>
              <a:rect l="l" t="t" r="r" b="b"/>
              <a:pathLst>
                <a:path w="529" h="250" extrusionOk="0">
                  <a:moveTo>
                    <a:pt x="529" y="0"/>
                  </a:moveTo>
                  <a:cubicBezTo>
                    <a:pt x="512" y="10"/>
                    <a:pt x="493" y="14"/>
                    <a:pt x="471" y="14"/>
                  </a:cubicBezTo>
                  <a:cubicBezTo>
                    <a:pt x="451" y="14"/>
                    <a:pt x="429" y="10"/>
                    <a:pt x="405" y="4"/>
                  </a:cubicBezTo>
                  <a:cubicBezTo>
                    <a:pt x="270" y="83"/>
                    <a:pt x="136" y="161"/>
                    <a:pt x="1" y="239"/>
                  </a:cubicBezTo>
                  <a:cubicBezTo>
                    <a:pt x="25" y="246"/>
                    <a:pt x="47" y="250"/>
                    <a:pt x="66" y="250"/>
                  </a:cubicBezTo>
                  <a:cubicBezTo>
                    <a:pt x="89" y="250"/>
                    <a:pt x="108" y="245"/>
                    <a:pt x="125" y="235"/>
                  </a:cubicBezTo>
                  <a:lnTo>
                    <a:pt x="529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767467" y="1263971"/>
              <a:ext cx="36172" cy="81534"/>
            </a:xfrm>
            <a:custGeom>
              <a:avLst/>
              <a:gdLst/>
              <a:ahLst/>
              <a:cxnLst/>
              <a:rect l="l" t="t" r="r" b="b"/>
              <a:pathLst>
                <a:path w="492" h="1109" extrusionOk="0">
                  <a:moveTo>
                    <a:pt x="491" y="1"/>
                  </a:moveTo>
                  <a:lnTo>
                    <a:pt x="87" y="236"/>
                  </a:lnTo>
                  <a:cubicBezTo>
                    <a:pt x="35" y="266"/>
                    <a:pt x="9" y="336"/>
                    <a:pt x="7" y="442"/>
                  </a:cubicBezTo>
                  <a:cubicBezTo>
                    <a:pt x="7" y="504"/>
                    <a:pt x="12" y="604"/>
                    <a:pt x="25" y="744"/>
                  </a:cubicBezTo>
                  <a:cubicBezTo>
                    <a:pt x="36" y="863"/>
                    <a:pt x="41" y="954"/>
                    <a:pt x="41" y="1013"/>
                  </a:cubicBezTo>
                  <a:cubicBezTo>
                    <a:pt x="41" y="1061"/>
                    <a:pt x="27" y="1093"/>
                    <a:pt x="1" y="1108"/>
                  </a:cubicBezTo>
                  <a:lnTo>
                    <a:pt x="1" y="1108"/>
                  </a:lnTo>
                  <a:lnTo>
                    <a:pt x="405" y="873"/>
                  </a:lnTo>
                  <a:cubicBezTo>
                    <a:pt x="430" y="858"/>
                    <a:pt x="445" y="825"/>
                    <a:pt x="445" y="778"/>
                  </a:cubicBezTo>
                  <a:cubicBezTo>
                    <a:pt x="445" y="717"/>
                    <a:pt x="440" y="628"/>
                    <a:pt x="429" y="509"/>
                  </a:cubicBezTo>
                  <a:cubicBezTo>
                    <a:pt x="417" y="369"/>
                    <a:pt x="412" y="267"/>
                    <a:pt x="412" y="206"/>
                  </a:cubicBezTo>
                  <a:cubicBezTo>
                    <a:pt x="413" y="101"/>
                    <a:pt x="439" y="33"/>
                    <a:pt x="491" y="1"/>
                  </a:cubicBezTo>
                  <a:close/>
                  <a:moveTo>
                    <a:pt x="1" y="1108"/>
                  </a:moveTo>
                  <a:lnTo>
                    <a:pt x="0" y="1109"/>
                  </a:lnTo>
                  <a:cubicBezTo>
                    <a:pt x="1" y="1109"/>
                    <a:pt x="1" y="1108"/>
                    <a:pt x="1" y="1108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783715" y="1309700"/>
              <a:ext cx="34554" cy="52640"/>
            </a:xfrm>
            <a:custGeom>
              <a:avLst/>
              <a:gdLst/>
              <a:ahLst/>
              <a:cxnLst/>
              <a:rect l="l" t="t" r="r" b="b"/>
              <a:pathLst>
                <a:path w="470" h="716" extrusionOk="0">
                  <a:moveTo>
                    <a:pt x="454" y="1"/>
                  </a:moveTo>
                  <a:lnTo>
                    <a:pt x="50" y="236"/>
                  </a:lnTo>
                  <a:cubicBezTo>
                    <a:pt x="51" y="251"/>
                    <a:pt x="55" y="293"/>
                    <a:pt x="58" y="363"/>
                  </a:cubicBezTo>
                  <a:cubicBezTo>
                    <a:pt x="64" y="431"/>
                    <a:pt x="66" y="490"/>
                    <a:pt x="66" y="541"/>
                  </a:cubicBezTo>
                  <a:cubicBezTo>
                    <a:pt x="66" y="617"/>
                    <a:pt x="50" y="671"/>
                    <a:pt x="17" y="703"/>
                  </a:cubicBezTo>
                  <a:cubicBezTo>
                    <a:pt x="12" y="708"/>
                    <a:pt x="7" y="711"/>
                    <a:pt x="1" y="715"/>
                  </a:cubicBezTo>
                  <a:lnTo>
                    <a:pt x="405" y="479"/>
                  </a:lnTo>
                  <a:cubicBezTo>
                    <a:pt x="412" y="476"/>
                    <a:pt x="417" y="472"/>
                    <a:pt x="421" y="467"/>
                  </a:cubicBezTo>
                  <a:cubicBezTo>
                    <a:pt x="454" y="436"/>
                    <a:pt x="470" y="381"/>
                    <a:pt x="470" y="307"/>
                  </a:cubicBezTo>
                  <a:cubicBezTo>
                    <a:pt x="470" y="255"/>
                    <a:pt x="469" y="195"/>
                    <a:pt x="464" y="127"/>
                  </a:cubicBezTo>
                  <a:cubicBezTo>
                    <a:pt x="457" y="58"/>
                    <a:pt x="455" y="16"/>
                    <a:pt x="45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6899436" y="1460711"/>
              <a:ext cx="31687" cy="41245"/>
            </a:xfrm>
            <a:custGeom>
              <a:avLst/>
              <a:gdLst/>
              <a:ahLst/>
              <a:cxnLst/>
              <a:rect l="l" t="t" r="r" b="b"/>
              <a:pathLst>
                <a:path w="431" h="561" extrusionOk="0">
                  <a:moveTo>
                    <a:pt x="416" y="0"/>
                  </a:moveTo>
                  <a:lnTo>
                    <a:pt x="12" y="236"/>
                  </a:lnTo>
                  <a:cubicBezTo>
                    <a:pt x="22" y="361"/>
                    <a:pt x="26" y="443"/>
                    <a:pt x="26" y="481"/>
                  </a:cubicBezTo>
                  <a:cubicBezTo>
                    <a:pt x="26" y="524"/>
                    <a:pt x="17" y="550"/>
                    <a:pt x="1" y="561"/>
                  </a:cubicBezTo>
                  <a:lnTo>
                    <a:pt x="405" y="325"/>
                  </a:lnTo>
                  <a:cubicBezTo>
                    <a:pt x="421" y="315"/>
                    <a:pt x="430" y="289"/>
                    <a:pt x="430" y="246"/>
                  </a:cubicBezTo>
                  <a:cubicBezTo>
                    <a:pt x="430" y="207"/>
                    <a:pt x="426" y="126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6786362" y="1285953"/>
              <a:ext cx="31834" cy="41098"/>
            </a:xfrm>
            <a:custGeom>
              <a:avLst/>
              <a:gdLst/>
              <a:ahLst/>
              <a:cxnLst/>
              <a:rect l="l" t="t" r="r" b="b"/>
              <a:pathLst>
                <a:path w="433" h="559" extrusionOk="0">
                  <a:moveTo>
                    <a:pt x="433" y="0"/>
                  </a:moveTo>
                  <a:cubicBezTo>
                    <a:pt x="432" y="1"/>
                    <a:pt x="432" y="1"/>
                    <a:pt x="431" y="1"/>
                  </a:cubicBezTo>
                  <a:lnTo>
                    <a:pt x="431" y="1"/>
                  </a:lnTo>
                  <a:lnTo>
                    <a:pt x="433" y="0"/>
                  </a:lnTo>
                  <a:close/>
                  <a:moveTo>
                    <a:pt x="431" y="1"/>
                  </a:moveTo>
                  <a:lnTo>
                    <a:pt x="28" y="236"/>
                  </a:lnTo>
                  <a:cubicBezTo>
                    <a:pt x="10" y="246"/>
                    <a:pt x="1" y="271"/>
                    <a:pt x="1" y="313"/>
                  </a:cubicBezTo>
                  <a:cubicBezTo>
                    <a:pt x="1" y="352"/>
                    <a:pt x="5" y="433"/>
                    <a:pt x="15" y="559"/>
                  </a:cubicBezTo>
                  <a:lnTo>
                    <a:pt x="419" y="324"/>
                  </a:lnTo>
                  <a:cubicBezTo>
                    <a:pt x="409" y="200"/>
                    <a:pt x="405" y="117"/>
                    <a:pt x="405" y="77"/>
                  </a:cubicBezTo>
                  <a:cubicBezTo>
                    <a:pt x="405" y="38"/>
                    <a:pt x="414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6788347" y="1285512"/>
              <a:ext cx="36319" cy="19042"/>
            </a:xfrm>
            <a:custGeom>
              <a:avLst/>
              <a:gdLst/>
              <a:ahLst/>
              <a:cxnLst/>
              <a:rect l="l" t="t" r="r" b="b"/>
              <a:pathLst>
                <a:path w="494" h="259" extrusionOk="0">
                  <a:moveTo>
                    <a:pt x="427" y="1"/>
                  </a:moveTo>
                  <a:cubicBezTo>
                    <a:pt x="419" y="1"/>
                    <a:pt x="412" y="3"/>
                    <a:pt x="406" y="6"/>
                  </a:cubicBezTo>
                  <a:lnTo>
                    <a:pt x="1" y="242"/>
                  </a:lnTo>
                  <a:cubicBezTo>
                    <a:pt x="7" y="238"/>
                    <a:pt x="15" y="237"/>
                    <a:pt x="23" y="237"/>
                  </a:cubicBezTo>
                  <a:cubicBezTo>
                    <a:pt x="41" y="237"/>
                    <a:pt x="63" y="244"/>
                    <a:pt x="88" y="259"/>
                  </a:cubicBezTo>
                  <a:cubicBezTo>
                    <a:pt x="223" y="180"/>
                    <a:pt x="359" y="103"/>
                    <a:pt x="494" y="24"/>
                  </a:cubicBezTo>
                  <a:cubicBezTo>
                    <a:pt x="466" y="9"/>
                    <a:pt x="444" y="1"/>
                    <a:pt x="42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6794817" y="1287277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6" y="0"/>
                  </a:moveTo>
                  <a:lnTo>
                    <a:pt x="0" y="235"/>
                  </a:lnTo>
                  <a:lnTo>
                    <a:pt x="80" y="280"/>
                  </a:lnTo>
                  <a:lnTo>
                    <a:pt x="483" y="44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6773864" y="1262648"/>
              <a:ext cx="47053" cy="21394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11" y="248"/>
                  </a:moveTo>
                  <a:lnTo>
                    <a:pt x="11" y="248"/>
                  </a:lnTo>
                  <a:cubicBezTo>
                    <a:pt x="9" y="249"/>
                    <a:pt x="8" y="250"/>
                    <a:pt x="6" y="250"/>
                  </a:cubicBezTo>
                  <a:cubicBezTo>
                    <a:pt x="6" y="251"/>
                    <a:pt x="6" y="251"/>
                    <a:pt x="6" y="251"/>
                  </a:cubicBezTo>
                  <a:lnTo>
                    <a:pt x="6" y="251"/>
                  </a:lnTo>
                  <a:lnTo>
                    <a:pt x="11" y="248"/>
                  </a:lnTo>
                  <a:close/>
                  <a:moveTo>
                    <a:pt x="6" y="251"/>
                  </a:moveTo>
                  <a:lnTo>
                    <a:pt x="0" y="254"/>
                  </a:lnTo>
                  <a:cubicBezTo>
                    <a:pt x="3" y="254"/>
                    <a:pt x="5" y="253"/>
                    <a:pt x="6" y="251"/>
                  </a:cubicBezTo>
                  <a:close/>
                  <a:moveTo>
                    <a:pt x="476" y="0"/>
                  </a:moveTo>
                  <a:cubicBezTo>
                    <a:pt x="452" y="0"/>
                    <a:pt x="430" y="5"/>
                    <a:pt x="411" y="16"/>
                  </a:cubicBezTo>
                  <a:cubicBezTo>
                    <a:pt x="409" y="17"/>
                    <a:pt x="407" y="18"/>
                    <a:pt x="404" y="19"/>
                  </a:cubicBezTo>
                  <a:lnTo>
                    <a:pt x="11" y="248"/>
                  </a:lnTo>
                  <a:lnTo>
                    <a:pt x="11" y="248"/>
                  </a:lnTo>
                  <a:cubicBezTo>
                    <a:pt x="29" y="240"/>
                    <a:pt x="49" y="236"/>
                    <a:pt x="72" y="236"/>
                  </a:cubicBezTo>
                  <a:cubicBezTo>
                    <a:pt x="118" y="236"/>
                    <a:pt x="173" y="254"/>
                    <a:pt x="236" y="291"/>
                  </a:cubicBezTo>
                  <a:lnTo>
                    <a:pt x="640" y="55"/>
                  </a:lnTo>
                  <a:cubicBezTo>
                    <a:pt x="577" y="19"/>
                    <a:pt x="523" y="0"/>
                    <a:pt x="47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6800698" y="1272132"/>
              <a:ext cx="29776" cy="35804"/>
            </a:xfrm>
            <a:custGeom>
              <a:avLst/>
              <a:gdLst/>
              <a:ahLst/>
              <a:cxnLst/>
              <a:rect l="l" t="t" r="r" b="b"/>
              <a:pathLst>
                <a:path w="405" h="487" extrusionOk="0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3" y="25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6791214" y="1266544"/>
              <a:ext cx="39260" cy="22865"/>
            </a:xfrm>
            <a:custGeom>
              <a:avLst/>
              <a:gdLst/>
              <a:ahLst/>
              <a:cxnLst/>
              <a:rect l="l" t="t" r="r" b="b"/>
              <a:pathLst>
                <a:path w="534" h="311" extrusionOk="0">
                  <a:moveTo>
                    <a:pt x="405" y="1"/>
                  </a:moveTo>
                  <a:lnTo>
                    <a:pt x="1" y="237"/>
                  </a:lnTo>
                  <a:lnTo>
                    <a:pt x="129" y="311"/>
                  </a:lnTo>
                  <a:lnTo>
                    <a:pt x="533" y="7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6899142" y="1425568"/>
              <a:ext cx="34554" cy="52567"/>
            </a:xfrm>
            <a:custGeom>
              <a:avLst/>
              <a:gdLst/>
              <a:ahLst/>
              <a:cxnLst/>
              <a:rect l="l" t="t" r="r" b="b"/>
              <a:pathLst>
                <a:path w="470" h="715" extrusionOk="0">
                  <a:moveTo>
                    <a:pt x="470" y="1"/>
                  </a:moveTo>
                  <a:lnTo>
                    <a:pt x="470" y="1"/>
                  </a:lnTo>
                  <a:cubicBezTo>
                    <a:pt x="468" y="2"/>
                    <a:pt x="466" y="3"/>
                    <a:pt x="465" y="4"/>
                  </a:cubicBezTo>
                  <a:lnTo>
                    <a:pt x="465" y="4"/>
                  </a:lnTo>
                  <a:lnTo>
                    <a:pt x="470" y="1"/>
                  </a:lnTo>
                  <a:close/>
                  <a:moveTo>
                    <a:pt x="465" y="4"/>
                  </a:moveTo>
                  <a:lnTo>
                    <a:pt x="64" y="236"/>
                  </a:lnTo>
                  <a:cubicBezTo>
                    <a:pt x="58" y="239"/>
                    <a:pt x="53" y="243"/>
                    <a:pt x="48" y="248"/>
                  </a:cubicBezTo>
                  <a:cubicBezTo>
                    <a:pt x="16" y="277"/>
                    <a:pt x="0" y="332"/>
                    <a:pt x="0" y="408"/>
                  </a:cubicBezTo>
                  <a:cubicBezTo>
                    <a:pt x="0" y="456"/>
                    <a:pt x="1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8"/>
                  </a:lnTo>
                  <a:cubicBezTo>
                    <a:pt x="419" y="462"/>
                    <a:pt x="415" y="416"/>
                    <a:pt x="411" y="348"/>
                  </a:cubicBezTo>
                  <a:cubicBezTo>
                    <a:pt x="406" y="280"/>
                    <a:pt x="404" y="221"/>
                    <a:pt x="404" y="172"/>
                  </a:cubicBezTo>
                  <a:cubicBezTo>
                    <a:pt x="404" y="98"/>
                    <a:pt x="420" y="43"/>
                    <a:pt x="452" y="12"/>
                  </a:cubicBezTo>
                  <a:cubicBezTo>
                    <a:pt x="456" y="9"/>
                    <a:pt x="460" y="7"/>
                    <a:pt x="465" y="4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6913772" y="1442404"/>
              <a:ext cx="36172" cy="81387"/>
            </a:xfrm>
            <a:custGeom>
              <a:avLst/>
              <a:gdLst/>
              <a:ahLst/>
              <a:cxnLst/>
              <a:rect l="l" t="t" r="r" b="b"/>
              <a:pathLst>
                <a:path w="492" h="1107" extrusionOk="0">
                  <a:moveTo>
                    <a:pt x="492" y="0"/>
                  </a:moveTo>
                  <a:cubicBezTo>
                    <a:pt x="492" y="0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0"/>
                  </a:lnTo>
                  <a:close/>
                  <a:moveTo>
                    <a:pt x="491" y="1"/>
                  </a:moveTo>
                  <a:lnTo>
                    <a:pt x="88" y="236"/>
                  </a:lnTo>
                  <a:cubicBezTo>
                    <a:pt x="61" y="250"/>
                    <a:pt x="47" y="283"/>
                    <a:pt x="47" y="332"/>
                  </a:cubicBezTo>
                  <a:cubicBezTo>
                    <a:pt x="47" y="391"/>
                    <a:pt x="54" y="479"/>
                    <a:pt x="64" y="598"/>
                  </a:cubicBezTo>
                  <a:cubicBezTo>
                    <a:pt x="75" y="738"/>
                    <a:pt x="81" y="841"/>
                    <a:pt x="81" y="903"/>
                  </a:cubicBezTo>
                  <a:cubicBezTo>
                    <a:pt x="81" y="1006"/>
                    <a:pt x="55" y="1074"/>
                    <a:pt x="2" y="1106"/>
                  </a:cubicBezTo>
                  <a:lnTo>
                    <a:pt x="2" y="1106"/>
                  </a:lnTo>
                  <a:lnTo>
                    <a:pt x="406" y="870"/>
                  </a:lnTo>
                  <a:cubicBezTo>
                    <a:pt x="459" y="842"/>
                    <a:pt x="486" y="773"/>
                    <a:pt x="486" y="667"/>
                  </a:cubicBezTo>
                  <a:cubicBezTo>
                    <a:pt x="486" y="605"/>
                    <a:pt x="480" y="503"/>
                    <a:pt x="468" y="362"/>
                  </a:cubicBezTo>
                  <a:cubicBezTo>
                    <a:pt x="458" y="243"/>
                    <a:pt x="452" y="155"/>
                    <a:pt x="452" y="97"/>
                  </a:cubicBezTo>
                  <a:cubicBezTo>
                    <a:pt x="452" y="48"/>
                    <a:pt x="465" y="16"/>
                    <a:pt x="491" y="1"/>
                  </a:cubicBezTo>
                  <a:close/>
                  <a:moveTo>
                    <a:pt x="2" y="1106"/>
                  </a:moveTo>
                  <a:lnTo>
                    <a:pt x="1" y="1106"/>
                  </a:lnTo>
                  <a:cubicBezTo>
                    <a:pt x="1" y="1106"/>
                    <a:pt x="1" y="1106"/>
                    <a:pt x="2" y="1106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6903847" y="1424465"/>
              <a:ext cx="39407" cy="18380"/>
            </a:xfrm>
            <a:custGeom>
              <a:avLst/>
              <a:gdLst/>
              <a:ahLst/>
              <a:cxnLst/>
              <a:rect l="l" t="t" r="r" b="b"/>
              <a:pathLst>
                <a:path w="536" h="250" extrusionOk="0">
                  <a:moveTo>
                    <a:pt x="462" y="1"/>
                  </a:moveTo>
                  <a:cubicBezTo>
                    <a:pt x="440" y="1"/>
                    <a:pt x="422" y="5"/>
                    <a:pt x="406" y="14"/>
                  </a:cubicBezTo>
                  <a:lnTo>
                    <a:pt x="0" y="249"/>
                  </a:lnTo>
                  <a:cubicBezTo>
                    <a:pt x="17" y="241"/>
                    <a:pt x="36" y="236"/>
                    <a:pt x="58" y="236"/>
                  </a:cubicBezTo>
                  <a:cubicBezTo>
                    <a:pt x="79" y="236"/>
                    <a:pt x="104" y="241"/>
                    <a:pt x="132" y="249"/>
                  </a:cubicBezTo>
                  <a:lnTo>
                    <a:pt x="536" y="14"/>
                  </a:lnTo>
                  <a:cubicBezTo>
                    <a:pt x="508" y="5"/>
                    <a:pt x="483" y="1"/>
                    <a:pt x="46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6899215" y="1396086"/>
              <a:ext cx="44038" cy="46465"/>
            </a:xfrm>
            <a:custGeom>
              <a:avLst/>
              <a:gdLst/>
              <a:ahLst/>
              <a:cxnLst/>
              <a:rect l="l" t="t" r="r" b="b"/>
              <a:pathLst>
                <a:path w="599" h="632" extrusionOk="0">
                  <a:moveTo>
                    <a:pt x="406" y="1"/>
                  </a:moveTo>
                  <a:lnTo>
                    <a:pt x="406" y="1"/>
                  </a:lnTo>
                  <a:cubicBezTo>
                    <a:pt x="271" y="81"/>
                    <a:pt x="136" y="158"/>
                    <a:pt x="1" y="237"/>
                  </a:cubicBezTo>
                  <a:cubicBezTo>
                    <a:pt x="0" y="311"/>
                    <a:pt x="16" y="382"/>
                    <a:pt x="48" y="451"/>
                  </a:cubicBezTo>
                  <a:cubicBezTo>
                    <a:pt x="81" y="519"/>
                    <a:pt x="130" y="580"/>
                    <a:pt x="194" y="631"/>
                  </a:cubicBezTo>
                  <a:lnTo>
                    <a:pt x="599" y="397"/>
                  </a:lnTo>
                  <a:cubicBezTo>
                    <a:pt x="534" y="344"/>
                    <a:pt x="485" y="284"/>
                    <a:pt x="452" y="216"/>
                  </a:cubicBezTo>
                  <a:cubicBezTo>
                    <a:pt x="420" y="149"/>
                    <a:pt x="405" y="76"/>
                    <a:pt x="406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6920168" y="1441742"/>
              <a:ext cx="40068" cy="19409"/>
            </a:xfrm>
            <a:custGeom>
              <a:avLst/>
              <a:gdLst/>
              <a:ahLst/>
              <a:cxnLst/>
              <a:rect l="l" t="t" r="r" b="b"/>
              <a:pathLst>
                <a:path w="545" h="264" extrusionOk="0">
                  <a:moveTo>
                    <a:pt x="7" y="242"/>
                  </a:moveTo>
                  <a:lnTo>
                    <a:pt x="7" y="242"/>
                  </a:lnTo>
                  <a:cubicBezTo>
                    <a:pt x="6" y="242"/>
                    <a:pt x="6" y="242"/>
                    <a:pt x="6" y="242"/>
                  </a:cubicBezTo>
                  <a:cubicBezTo>
                    <a:pt x="5" y="242"/>
                    <a:pt x="3" y="243"/>
                    <a:pt x="1" y="245"/>
                  </a:cubicBezTo>
                  <a:lnTo>
                    <a:pt x="7" y="242"/>
                  </a:lnTo>
                  <a:close/>
                  <a:moveTo>
                    <a:pt x="445" y="0"/>
                  </a:moveTo>
                  <a:cubicBezTo>
                    <a:pt x="432" y="0"/>
                    <a:pt x="420" y="2"/>
                    <a:pt x="410" y="7"/>
                  </a:cubicBezTo>
                  <a:cubicBezTo>
                    <a:pt x="409" y="7"/>
                    <a:pt x="407" y="8"/>
                    <a:pt x="405" y="9"/>
                  </a:cubicBezTo>
                  <a:lnTo>
                    <a:pt x="7" y="242"/>
                  </a:lnTo>
                  <a:lnTo>
                    <a:pt x="7" y="242"/>
                  </a:lnTo>
                  <a:cubicBezTo>
                    <a:pt x="16" y="237"/>
                    <a:pt x="27" y="235"/>
                    <a:pt x="40" y="235"/>
                  </a:cubicBezTo>
                  <a:cubicBezTo>
                    <a:pt x="67" y="235"/>
                    <a:pt x="101" y="245"/>
                    <a:pt x="140" y="264"/>
                  </a:cubicBezTo>
                  <a:lnTo>
                    <a:pt x="544" y="29"/>
                  </a:lnTo>
                  <a:cubicBezTo>
                    <a:pt x="505" y="10"/>
                    <a:pt x="472" y="0"/>
                    <a:pt x="44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6930461" y="1426744"/>
              <a:ext cx="29849" cy="34334"/>
            </a:xfrm>
            <a:custGeom>
              <a:avLst/>
              <a:gdLst/>
              <a:ahLst/>
              <a:cxnLst/>
              <a:rect l="l" t="t" r="r" b="b"/>
              <a:pathLst>
                <a:path w="406" h="467" extrusionOk="0">
                  <a:moveTo>
                    <a:pt x="405" y="0"/>
                  </a:moveTo>
                  <a:lnTo>
                    <a:pt x="0" y="235"/>
                  </a:lnTo>
                  <a:lnTo>
                    <a:pt x="0" y="467"/>
                  </a:lnTo>
                  <a:lnTo>
                    <a:pt x="405" y="23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6899215" y="1374986"/>
              <a:ext cx="31099" cy="38524"/>
            </a:xfrm>
            <a:custGeom>
              <a:avLst/>
              <a:gdLst/>
              <a:ahLst/>
              <a:cxnLst/>
              <a:rect l="l" t="t" r="r" b="b"/>
              <a:pathLst>
                <a:path w="423" h="524" extrusionOk="0">
                  <a:moveTo>
                    <a:pt x="422" y="1"/>
                  </a:moveTo>
                  <a:lnTo>
                    <a:pt x="17" y="235"/>
                  </a:lnTo>
                  <a:cubicBezTo>
                    <a:pt x="17" y="250"/>
                    <a:pt x="14" y="288"/>
                    <a:pt x="9" y="352"/>
                  </a:cubicBezTo>
                  <a:cubicBezTo>
                    <a:pt x="4" y="414"/>
                    <a:pt x="0" y="472"/>
                    <a:pt x="0" y="524"/>
                  </a:cubicBezTo>
                  <a:cubicBezTo>
                    <a:pt x="135" y="444"/>
                    <a:pt x="270" y="367"/>
                    <a:pt x="405" y="288"/>
                  </a:cubicBezTo>
                  <a:cubicBezTo>
                    <a:pt x="405" y="236"/>
                    <a:pt x="408" y="178"/>
                    <a:pt x="413" y="116"/>
                  </a:cubicBezTo>
                  <a:cubicBezTo>
                    <a:pt x="418" y="53"/>
                    <a:pt x="422" y="16"/>
                    <a:pt x="422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887526" y="1340799"/>
              <a:ext cx="35437" cy="20586"/>
            </a:xfrm>
            <a:custGeom>
              <a:avLst/>
              <a:gdLst/>
              <a:ahLst/>
              <a:cxnLst/>
              <a:rect l="l" t="t" r="r" b="b"/>
              <a:pathLst>
                <a:path w="482" h="280" extrusionOk="0">
                  <a:moveTo>
                    <a:pt x="404" y="1"/>
                  </a:moveTo>
                  <a:lnTo>
                    <a:pt x="0" y="235"/>
                  </a:lnTo>
                  <a:lnTo>
                    <a:pt x="78" y="280"/>
                  </a:lnTo>
                  <a:lnTo>
                    <a:pt x="482" y="4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6893334" y="1344108"/>
              <a:ext cx="38157" cy="48303"/>
            </a:xfrm>
            <a:custGeom>
              <a:avLst/>
              <a:gdLst/>
              <a:ahLst/>
              <a:cxnLst/>
              <a:rect l="l" t="t" r="r" b="b"/>
              <a:pathLst>
                <a:path w="519" h="657" extrusionOk="0">
                  <a:moveTo>
                    <a:pt x="405" y="0"/>
                  </a:moveTo>
                  <a:lnTo>
                    <a:pt x="1" y="236"/>
                  </a:lnTo>
                  <a:cubicBezTo>
                    <a:pt x="76" y="279"/>
                    <a:pt x="115" y="344"/>
                    <a:pt x="115" y="427"/>
                  </a:cubicBezTo>
                  <a:cubicBezTo>
                    <a:pt x="115" y="467"/>
                    <a:pt x="109" y="543"/>
                    <a:pt x="99" y="656"/>
                  </a:cubicBezTo>
                  <a:lnTo>
                    <a:pt x="503" y="422"/>
                  </a:lnTo>
                  <a:cubicBezTo>
                    <a:pt x="513" y="309"/>
                    <a:pt x="519" y="232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lnTo>
                    <a:pt x="519" y="191"/>
                  </a:lnTo>
                  <a:cubicBezTo>
                    <a:pt x="519" y="191"/>
                    <a:pt x="519" y="191"/>
                    <a:pt x="519" y="191"/>
                  </a:cubicBezTo>
                  <a:cubicBezTo>
                    <a:pt x="519" y="108"/>
                    <a:pt x="479" y="44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887526" y="1322272"/>
              <a:ext cx="29923" cy="35878"/>
            </a:xfrm>
            <a:custGeom>
              <a:avLst/>
              <a:gdLst/>
              <a:ahLst/>
              <a:cxnLst/>
              <a:rect l="l" t="t" r="r" b="b"/>
              <a:pathLst>
                <a:path w="407" h="488" extrusionOk="0">
                  <a:moveTo>
                    <a:pt x="406" y="0"/>
                  </a:moveTo>
                  <a:lnTo>
                    <a:pt x="2" y="235"/>
                  </a:lnTo>
                  <a:lnTo>
                    <a:pt x="0" y="487"/>
                  </a:lnTo>
                  <a:lnTo>
                    <a:pt x="404" y="25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887673" y="1322272"/>
              <a:ext cx="39039" cy="22718"/>
            </a:xfrm>
            <a:custGeom>
              <a:avLst/>
              <a:gdLst/>
              <a:ahLst/>
              <a:cxnLst/>
              <a:rect l="l" t="t" r="r" b="b"/>
              <a:pathLst>
                <a:path w="531" h="309" extrusionOk="0">
                  <a:moveTo>
                    <a:pt x="404" y="0"/>
                  </a:moveTo>
                  <a:lnTo>
                    <a:pt x="0" y="235"/>
                  </a:lnTo>
                  <a:lnTo>
                    <a:pt x="126" y="308"/>
                  </a:lnTo>
                  <a:lnTo>
                    <a:pt x="531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6896936" y="1327639"/>
              <a:ext cx="63374" cy="116456"/>
            </a:xfrm>
            <a:custGeom>
              <a:avLst/>
              <a:gdLst/>
              <a:ahLst/>
              <a:cxnLst/>
              <a:rect l="l" t="t" r="r" b="b"/>
              <a:pathLst>
                <a:path w="862" h="1584" extrusionOk="0">
                  <a:moveTo>
                    <a:pt x="405" y="1"/>
                  </a:moveTo>
                  <a:lnTo>
                    <a:pt x="0" y="235"/>
                  </a:lnTo>
                  <a:cubicBezTo>
                    <a:pt x="96" y="290"/>
                    <a:pt x="172" y="365"/>
                    <a:pt x="229" y="461"/>
                  </a:cubicBezTo>
                  <a:cubicBezTo>
                    <a:pt x="288" y="557"/>
                    <a:pt x="316" y="660"/>
                    <a:pt x="316" y="770"/>
                  </a:cubicBezTo>
                  <a:cubicBezTo>
                    <a:pt x="315" y="831"/>
                    <a:pt x="308" y="925"/>
                    <a:pt x="295" y="1050"/>
                  </a:cubicBezTo>
                  <a:cubicBezTo>
                    <a:pt x="285" y="1156"/>
                    <a:pt x="278" y="1240"/>
                    <a:pt x="278" y="1299"/>
                  </a:cubicBezTo>
                  <a:cubicBezTo>
                    <a:pt x="278" y="1351"/>
                    <a:pt x="294" y="1401"/>
                    <a:pt x="324" y="1451"/>
                  </a:cubicBezTo>
                  <a:cubicBezTo>
                    <a:pt x="353" y="1499"/>
                    <a:pt x="398" y="1544"/>
                    <a:pt x="456" y="1583"/>
                  </a:cubicBezTo>
                  <a:lnTo>
                    <a:pt x="861" y="1348"/>
                  </a:lnTo>
                  <a:cubicBezTo>
                    <a:pt x="802" y="1308"/>
                    <a:pt x="758" y="1265"/>
                    <a:pt x="728" y="1215"/>
                  </a:cubicBezTo>
                  <a:cubicBezTo>
                    <a:pt x="698" y="1167"/>
                    <a:pt x="682" y="1116"/>
                    <a:pt x="682" y="1064"/>
                  </a:cubicBezTo>
                  <a:cubicBezTo>
                    <a:pt x="682" y="1004"/>
                    <a:pt x="688" y="921"/>
                    <a:pt x="699" y="815"/>
                  </a:cubicBezTo>
                  <a:cubicBezTo>
                    <a:pt x="713" y="689"/>
                    <a:pt x="720" y="595"/>
                    <a:pt x="720" y="534"/>
                  </a:cubicBezTo>
                  <a:cubicBezTo>
                    <a:pt x="720" y="425"/>
                    <a:pt x="690" y="321"/>
                    <a:pt x="634" y="226"/>
                  </a:cubicBezTo>
                  <a:cubicBezTo>
                    <a:pt x="576" y="131"/>
                    <a:pt x="501" y="57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6628956" y="1121122"/>
              <a:ext cx="329664" cy="502362"/>
            </a:xfrm>
            <a:custGeom>
              <a:avLst/>
              <a:gdLst/>
              <a:ahLst/>
              <a:cxnLst/>
              <a:rect l="l" t="t" r="r" b="b"/>
              <a:pathLst>
                <a:path w="4484" h="6833" extrusionOk="0">
                  <a:moveTo>
                    <a:pt x="2046" y="2160"/>
                  </a:moveTo>
                  <a:cubicBezTo>
                    <a:pt x="2092" y="2160"/>
                    <a:pt x="2146" y="2178"/>
                    <a:pt x="2209" y="2215"/>
                  </a:cubicBezTo>
                  <a:lnTo>
                    <a:pt x="2337" y="2288"/>
                  </a:lnTo>
                  <a:lnTo>
                    <a:pt x="2336" y="2540"/>
                  </a:lnTo>
                  <a:lnTo>
                    <a:pt x="2259" y="2494"/>
                  </a:lnTo>
                  <a:cubicBezTo>
                    <a:pt x="2232" y="2478"/>
                    <a:pt x="2210" y="2471"/>
                    <a:pt x="2193" y="2471"/>
                  </a:cubicBezTo>
                  <a:cubicBezTo>
                    <a:pt x="2160" y="2471"/>
                    <a:pt x="2143" y="2498"/>
                    <a:pt x="2143" y="2553"/>
                  </a:cubicBezTo>
                  <a:cubicBezTo>
                    <a:pt x="2143" y="2593"/>
                    <a:pt x="2147" y="2674"/>
                    <a:pt x="2157" y="2799"/>
                  </a:cubicBezTo>
                  <a:cubicBezTo>
                    <a:pt x="2158" y="2815"/>
                    <a:pt x="2162" y="2857"/>
                    <a:pt x="2167" y="2927"/>
                  </a:cubicBezTo>
                  <a:cubicBezTo>
                    <a:pt x="2172" y="2995"/>
                    <a:pt x="2173" y="3054"/>
                    <a:pt x="2173" y="3105"/>
                  </a:cubicBezTo>
                  <a:cubicBezTo>
                    <a:pt x="2173" y="3181"/>
                    <a:pt x="2157" y="3235"/>
                    <a:pt x="2125" y="3266"/>
                  </a:cubicBezTo>
                  <a:cubicBezTo>
                    <a:pt x="2106" y="3284"/>
                    <a:pt x="2081" y="3293"/>
                    <a:pt x="2049" y="3293"/>
                  </a:cubicBezTo>
                  <a:cubicBezTo>
                    <a:pt x="2028" y="3293"/>
                    <a:pt x="2004" y="3289"/>
                    <a:pt x="1977" y="3281"/>
                  </a:cubicBezTo>
                  <a:lnTo>
                    <a:pt x="1977" y="3281"/>
                  </a:lnTo>
                  <a:cubicBezTo>
                    <a:pt x="2043" y="3335"/>
                    <a:pt x="2091" y="3395"/>
                    <a:pt x="2124" y="3462"/>
                  </a:cubicBezTo>
                  <a:cubicBezTo>
                    <a:pt x="2155" y="3531"/>
                    <a:pt x="2171" y="3601"/>
                    <a:pt x="2171" y="3678"/>
                  </a:cubicBezTo>
                  <a:cubicBezTo>
                    <a:pt x="2171" y="3725"/>
                    <a:pt x="2168" y="3782"/>
                    <a:pt x="2162" y="3844"/>
                  </a:cubicBezTo>
                  <a:cubicBezTo>
                    <a:pt x="2158" y="3908"/>
                    <a:pt x="2155" y="3948"/>
                    <a:pt x="2153" y="3965"/>
                  </a:cubicBezTo>
                  <a:cubicBezTo>
                    <a:pt x="2143" y="4079"/>
                    <a:pt x="2138" y="4154"/>
                    <a:pt x="2138" y="4194"/>
                  </a:cubicBezTo>
                  <a:cubicBezTo>
                    <a:pt x="2138" y="4237"/>
                    <a:pt x="2147" y="4273"/>
                    <a:pt x="2165" y="4304"/>
                  </a:cubicBezTo>
                  <a:cubicBezTo>
                    <a:pt x="2184" y="4335"/>
                    <a:pt x="2213" y="4361"/>
                    <a:pt x="2251" y="4385"/>
                  </a:cubicBezTo>
                  <a:lnTo>
                    <a:pt x="2331" y="4430"/>
                  </a:lnTo>
                  <a:lnTo>
                    <a:pt x="2329" y="4683"/>
                  </a:lnTo>
                  <a:lnTo>
                    <a:pt x="2202" y="4609"/>
                  </a:lnTo>
                  <a:cubicBezTo>
                    <a:pt x="2106" y="4554"/>
                    <a:pt x="2029" y="4479"/>
                    <a:pt x="1972" y="4385"/>
                  </a:cubicBezTo>
                  <a:cubicBezTo>
                    <a:pt x="1915" y="4289"/>
                    <a:pt x="1888" y="4185"/>
                    <a:pt x="1888" y="4076"/>
                  </a:cubicBezTo>
                  <a:cubicBezTo>
                    <a:pt x="1888" y="4014"/>
                    <a:pt x="1894" y="3920"/>
                    <a:pt x="1906" y="3793"/>
                  </a:cubicBezTo>
                  <a:cubicBezTo>
                    <a:pt x="1916" y="3687"/>
                    <a:pt x="1924" y="3606"/>
                    <a:pt x="1924" y="3548"/>
                  </a:cubicBezTo>
                  <a:cubicBezTo>
                    <a:pt x="1924" y="3495"/>
                    <a:pt x="1908" y="3444"/>
                    <a:pt x="1878" y="3395"/>
                  </a:cubicBezTo>
                  <a:cubicBezTo>
                    <a:pt x="1848" y="3346"/>
                    <a:pt x="1803" y="3302"/>
                    <a:pt x="1745" y="3262"/>
                  </a:cubicBezTo>
                  <a:lnTo>
                    <a:pt x="1747" y="3031"/>
                  </a:lnTo>
                  <a:cubicBezTo>
                    <a:pt x="1787" y="3050"/>
                    <a:pt x="1820" y="3060"/>
                    <a:pt x="1847" y="3060"/>
                  </a:cubicBezTo>
                  <a:cubicBezTo>
                    <a:pt x="1860" y="3060"/>
                    <a:pt x="1871" y="3057"/>
                    <a:pt x="1880" y="3053"/>
                  </a:cubicBezTo>
                  <a:cubicBezTo>
                    <a:pt x="1911" y="3040"/>
                    <a:pt x="1928" y="3006"/>
                    <a:pt x="1928" y="2955"/>
                  </a:cubicBezTo>
                  <a:cubicBezTo>
                    <a:pt x="1928" y="2894"/>
                    <a:pt x="1922" y="2805"/>
                    <a:pt x="1911" y="2686"/>
                  </a:cubicBezTo>
                  <a:cubicBezTo>
                    <a:pt x="1899" y="2545"/>
                    <a:pt x="1894" y="2444"/>
                    <a:pt x="1894" y="2384"/>
                  </a:cubicBezTo>
                  <a:cubicBezTo>
                    <a:pt x="1894" y="2272"/>
                    <a:pt x="1923" y="2203"/>
                    <a:pt x="1981" y="2174"/>
                  </a:cubicBezTo>
                  <a:cubicBezTo>
                    <a:pt x="2000" y="2165"/>
                    <a:pt x="2022" y="2160"/>
                    <a:pt x="2046" y="2160"/>
                  </a:cubicBezTo>
                  <a:close/>
                  <a:moveTo>
                    <a:pt x="3519" y="2971"/>
                  </a:moveTo>
                  <a:lnTo>
                    <a:pt x="3646" y="3044"/>
                  </a:lnTo>
                  <a:cubicBezTo>
                    <a:pt x="3743" y="3100"/>
                    <a:pt x="3819" y="3176"/>
                    <a:pt x="3876" y="3270"/>
                  </a:cubicBezTo>
                  <a:cubicBezTo>
                    <a:pt x="3934" y="3365"/>
                    <a:pt x="3962" y="3468"/>
                    <a:pt x="3962" y="3579"/>
                  </a:cubicBezTo>
                  <a:cubicBezTo>
                    <a:pt x="3961" y="3639"/>
                    <a:pt x="3954" y="3734"/>
                    <a:pt x="3941" y="3859"/>
                  </a:cubicBezTo>
                  <a:cubicBezTo>
                    <a:pt x="3931" y="3965"/>
                    <a:pt x="3924" y="4049"/>
                    <a:pt x="3924" y="4108"/>
                  </a:cubicBezTo>
                  <a:cubicBezTo>
                    <a:pt x="3924" y="4160"/>
                    <a:pt x="3940" y="4210"/>
                    <a:pt x="3970" y="4259"/>
                  </a:cubicBezTo>
                  <a:cubicBezTo>
                    <a:pt x="4000" y="4308"/>
                    <a:pt x="4044" y="4353"/>
                    <a:pt x="4103" y="4392"/>
                  </a:cubicBezTo>
                  <a:lnTo>
                    <a:pt x="4101" y="4624"/>
                  </a:lnTo>
                  <a:cubicBezTo>
                    <a:pt x="4063" y="4606"/>
                    <a:pt x="4031" y="4596"/>
                    <a:pt x="4004" y="4596"/>
                  </a:cubicBezTo>
                  <a:cubicBezTo>
                    <a:pt x="3990" y="4596"/>
                    <a:pt x="3978" y="4599"/>
                    <a:pt x="3967" y="4605"/>
                  </a:cubicBezTo>
                  <a:cubicBezTo>
                    <a:pt x="3936" y="4619"/>
                    <a:pt x="3920" y="4651"/>
                    <a:pt x="3920" y="4705"/>
                  </a:cubicBezTo>
                  <a:cubicBezTo>
                    <a:pt x="3920" y="4763"/>
                    <a:pt x="3925" y="4851"/>
                    <a:pt x="3936" y="4970"/>
                  </a:cubicBezTo>
                  <a:cubicBezTo>
                    <a:pt x="3947" y="5110"/>
                    <a:pt x="3954" y="5213"/>
                    <a:pt x="3954" y="5275"/>
                  </a:cubicBezTo>
                  <a:cubicBezTo>
                    <a:pt x="3954" y="5384"/>
                    <a:pt x="3924" y="5454"/>
                    <a:pt x="3867" y="5482"/>
                  </a:cubicBezTo>
                  <a:cubicBezTo>
                    <a:pt x="3847" y="5492"/>
                    <a:pt x="3825" y="5497"/>
                    <a:pt x="3801" y="5497"/>
                  </a:cubicBezTo>
                  <a:cubicBezTo>
                    <a:pt x="3755" y="5497"/>
                    <a:pt x="3700" y="5479"/>
                    <a:pt x="3637" y="5442"/>
                  </a:cubicBezTo>
                  <a:lnTo>
                    <a:pt x="3511" y="5369"/>
                  </a:lnTo>
                  <a:lnTo>
                    <a:pt x="3512" y="5115"/>
                  </a:lnTo>
                  <a:lnTo>
                    <a:pt x="3590" y="5161"/>
                  </a:lnTo>
                  <a:cubicBezTo>
                    <a:pt x="3618" y="5177"/>
                    <a:pt x="3640" y="5186"/>
                    <a:pt x="3658" y="5186"/>
                  </a:cubicBezTo>
                  <a:cubicBezTo>
                    <a:pt x="3665" y="5186"/>
                    <a:pt x="3671" y="5184"/>
                    <a:pt x="3676" y="5182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699" y="4981"/>
                    <a:pt x="3689" y="4856"/>
                  </a:cubicBezTo>
                  <a:cubicBezTo>
                    <a:pt x="3688" y="4840"/>
                    <a:pt x="3684" y="4794"/>
                    <a:pt x="3681" y="4726"/>
                  </a:cubicBezTo>
                  <a:cubicBezTo>
                    <a:pt x="3675" y="4657"/>
                    <a:pt x="3673" y="4598"/>
                    <a:pt x="3673" y="4550"/>
                  </a:cubicBezTo>
                  <a:cubicBezTo>
                    <a:pt x="3673" y="4475"/>
                    <a:pt x="3689" y="4421"/>
                    <a:pt x="3722" y="4390"/>
                  </a:cubicBezTo>
                  <a:cubicBezTo>
                    <a:pt x="3742" y="4371"/>
                    <a:pt x="3769" y="4362"/>
                    <a:pt x="3802" y="4362"/>
                  </a:cubicBezTo>
                  <a:cubicBezTo>
                    <a:pt x="3822" y="4362"/>
                    <a:pt x="3844" y="4366"/>
                    <a:pt x="3869" y="4372"/>
                  </a:cubicBezTo>
                  <a:cubicBezTo>
                    <a:pt x="3805" y="4320"/>
                    <a:pt x="3755" y="4261"/>
                    <a:pt x="3723" y="4192"/>
                  </a:cubicBezTo>
                  <a:cubicBezTo>
                    <a:pt x="3692" y="4124"/>
                    <a:pt x="3676" y="4052"/>
                    <a:pt x="3676" y="3978"/>
                  </a:cubicBezTo>
                  <a:cubicBezTo>
                    <a:pt x="3676" y="3926"/>
                    <a:pt x="3678" y="3868"/>
                    <a:pt x="3684" y="3806"/>
                  </a:cubicBezTo>
                  <a:cubicBezTo>
                    <a:pt x="3688" y="3741"/>
                    <a:pt x="3692" y="3704"/>
                    <a:pt x="3693" y="3689"/>
                  </a:cubicBezTo>
                  <a:cubicBezTo>
                    <a:pt x="3703" y="3577"/>
                    <a:pt x="3708" y="3499"/>
                    <a:pt x="3708" y="3460"/>
                  </a:cubicBezTo>
                  <a:cubicBezTo>
                    <a:pt x="3708" y="3377"/>
                    <a:pt x="3671" y="3312"/>
                    <a:pt x="3595" y="3269"/>
                  </a:cubicBezTo>
                  <a:lnTo>
                    <a:pt x="3517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3" y="147"/>
                    <a:pt x="12" y="400"/>
                  </a:cubicBezTo>
                  <a:lnTo>
                    <a:pt x="2" y="3885"/>
                  </a:lnTo>
                  <a:cubicBezTo>
                    <a:pt x="0" y="4241"/>
                    <a:pt x="251" y="4675"/>
                    <a:pt x="561" y="4855"/>
                  </a:cubicBezTo>
                  <a:lnTo>
                    <a:pt x="3910" y="6757"/>
                  </a:lnTo>
                  <a:cubicBezTo>
                    <a:pt x="4000" y="6808"/>
                    <a:pt x="4085" y="6833"/>
                    <a:pt x="4161" y="6833"/>
                  </a:cubicBezTo>
                  <a:cubicBezTo>
                    <a:pt x="4345" y="6833"/>
                    <a:pt x="4472" y="6687"/>
                    <a:pt x="4473" y="6434"/>
                  </a:cubicBezTo>
                  <a:lnTo>
                    <a:pt x="4484" y="2949"/>
                  </a:lnTo>
                  <a:cubicBezTo>
                    <a:pt x="4484" y="2593"/>
                    <a:pt x="4233" y="2159"/>
                    <a:pt x="3923" y="1979"/>
                  </a:cubicBezTo>
                  <a:lnTo>
                    <a:pt x="575" y="77"/>
                  </a:lnTo>
                  <a:cubicBezTo>
                    <a:pt x="485" y="25"/>
                    <a:pt x="400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6757028" y="1280145"/>
              <a:ext cx="43744" cy="185564"/>
            </a:xfrm>
            <a:custGeom>
              <a:avLst/>
              <a:gdLst/>
              <a:ahLst/>
              <a:cxnLst/>
              <a:rect l="l" t="t" r="r" b="b"/>
              <a:pathLst>
                <a:path w="595" h="2524" extrusionOk="0">
                  <a:moveTo>
                    <a:pt x="301" y="0"/>
                  </a:moveTo>
                  <a:cubicBezTo>
                    <a:pt x="277" y="0"/>
                    <a:pt x="255" y="5"/>
                    <a:pt x="235" y="15"/>
                  </a:cubicBezTo>
                  <a:cubicBezTo>
                    <a:pt x="178" y="43"/>
                    <a:pt x="149" y="115"/>
                    <a:pt x="149" y="224"/>
                  </a:cubicBezTo>
                  <a:cubicBezTo>
                    <a:pt x="149" y="286"/>
                    <a:pt x="154" y="387"/>
                    <a:pt x="167" y="527"/>
                  </a:cubicBezTo>
                  <a:cubicBezTo>
                    <a:pt x="178" y="646"/>
                    <a:pt x="183" y="736"/>
                    <a:pt x="183" y="796"/>
                  </a:cubicBezTo>
                  <a:cubicBezTo>
                    <a:pt x="183" y="845"/>
                    <a:pt x="166" y="879"/>
                    <a:pt x="136" y="894"/>
                  </a:cubicBezTo>
                  <a:cubicBezTo>
                    <a:pt x="126" y="898"/>
                    <a:pt x="115" y="900"/>
                    <a:pt x="103" y="900"/>
                  </a:cubicBezTo>
                  <a:cubicBezTo>
                    <a:pt x="75" y="900"/>
                    <a:pt x="42" y="890"/>
                    <a:pt x="2" y="871"/>
                  </a:cubicBezTo>
                  <a:lnTo>
                    <a:pt x="1" y="1103"/>
                  </a:lnTo>
                  <a:cubicBezTo>
                    <a:pt x="59" y="1143"/>
                    <a:pt x="104" y="1186"/>
                    <a:pt x="133" y="1236"/>
                  </a:cubicBezTo>
                  <a:cubicBezTo>
                    <a:pt x="163" y="1284"/>
                    <a:pt x="179" y="1335"/>
                    <a:pt x="179" y="1388"/>
                  </a:cubicBezTo>
                  <a:cubicBezTo>
                    <a:pt x="179" y="1445"/>
                    <a:pt x="173" y="1527"/>
                    <a:pt x="162" y="1634"/>
                  </a:cubicBezTo>
                  <a:cubicBezTo>
                    <a:pt x="149" y="1760"/>
                    <a:pt x="142" y="1855"/>
                    <a:pt x="142" y="1917"/>
                  </a:cubicBezTo>
                  <a:cubicBezTo>
                    <a:pt x="142" y="2028"/>
                    <a:pt x="169" y="2130"/>
                    <a:pt x="228" y="2225"/>
                  </a:cubicBezTo>
                  <a:cubicBezTo>
                    <a:pt x="285" y="2320"/>
                    <a:pt x="362" y="2394"/>
                    <a:pt x="457" y="2450"/>
                  </a:cubicBezTo>
                  <a:lnTo>
                    <a:pt x="585" y="2524"/>
                  </a:lnTo>
                  <a:lnTo>
                    <a:pt x="586" y="2270"/>
                  </a:lnTo>
                  <a:lnTo>
                    <a:pt x="507" y="2226"/>
                  </a:lnTo>
                  <a:cubicBezTo>
                    <a:pt x="468" y="2202"/>
                    <a:pt x="440" y="2176"/>
                    <a:pt x="420" y="2145"/>
                  </a:cubicBezTo>
                  <a:cubicBezTo>
                    <a:pt x="402" y="2115"/>
                    <a:pt x="394" y="2078"/>
                    <a:pt x="394" y="2035"/>
                  </a:cubicBezTo>
                  <a:cubicBezTo>
                    <a:pt x="394" y="1995"/>
                    <a:pt x="399" y="1918"/>
                    <a:pt x="409" y="1805"/>
                  </a:cubicBezTo>
                  <a:cubicBezTo>
                    <a:pt x="409" y="1789"/>
                    <a:pt x="413" y="1748"/>
                    <a:pt x="418" y="1685"/>
                  </a:cubicBezTo>
                  <a:cubicBezTo>
                    <a:pt x="423" y="1623"/>
                    <a:pt x="426" y="1567"/>
                    <a:pt x="426" y="1519"/>
                  </a:cubicBezTo>
                  <a:cubicBezTo>
                    <a:pt x="427" y="1443"/>
                    <a:pt x="411" y="1371"/>
                    <a:pt x="379" y="1303"/>
                  </a:cubicBezTo>
                  <a:cubicBezTo>
                    <a:pt x="347" y="1236"/>
                    <a:pt x="297" y="1175"/>
                    <a:pt x="233" y="1117"/>
                  </a:cubicBezTo>
                  <a:lnTo>
                    <a:pt x="233" y="1117"/>
                  </a:lnTo>
                  <a:cubicBezTo>
                    <a:pt x="262" y="1127"/>
                    <a:pt x="288" y="1131"/>
                    <a:pt x="310" y="1131"/>
                  </a:cubicBezTo>
                  <a:cubicBezTo>
                    <a:pt x="339" y="1131"/>
                    <a:pt x="362" y="1123"/>
                    <a:pt x="380" y="1106"/>
                  </a:cubicBezTo>
                  <a:cubicBezTo>
                    <a:pt x="413" y="1075"/>
                    <a:pt x="429" y="1020"/>
                    <a:pt x="429" y="945"/>
                  </a:cubicBezTo>
                  <a:cubicBezTo>
                    <a:pt x="429" y="894"/>
                    <a:pt x="427" y="834"/>
                    <a:pt x="421" y="766"/>
                  </a:cubicBezTo>
                  <a:cubicBezTo>
                    <a:pt x="416" y="695"/>
                    <a:pt x="414" y="654"/>
                    <a:pt x="413" y="639"/>
                  </a:cubicBezTo>
                  <a:cubicBezTo>
                    <a:pt x="402" y="515"/>
                    <a:pt x="399" y="432"/>
                    <a:pt x="399" y="393"/>
                  </a:cubicBezTo>
                  <a:cubicBezTo>
                    <a:pt x="399" y="337"/>
                    <a:pt x="415" y="310"/>
                    <a:pt x="448" y="310"/>
                  </a:cubicBezTo>
                  <a:cubicBezTo>
                    <a:pt x="465" y="310"/>
                    <a:pt x="487" y="318"/>
                    <a:pt x="513" y="333"/>
                  </a:cubicBezTo>
                  <a:lnTo>
                    <a:pt x="592" y="378"/>
                  </a:lnTo>
                  <a:lnTo>
                    <a:pt x="594" y="126"/>
                  </a:lnTo>
                  <a:lnTo>
                    <a:pt x="465" y="55"/>
                  </a:lnTo>
                  <a:cubicBezTo>
                    <a:pt x="402" y="19"/>
                    <a:pt x="34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6887011" y="1339329"/>
              <a:ext cx="43524" cy="185785"/>
            </a:xfrm>
            <a:custGeom>
              <a:avLst/>
              <a:gdLst/>
              <a:ahLst/>
              <a:cxnLst/>
              <a:rect l="l" t="t" r="r" b="b"/>
              <a:pathLst>
                <a:path w="592" h="2527" extrusionOk="0">
                  <a:moveTo>
                    <a:pt x="7" y="1"/>
                  </a:moveTo>
                  <a:lnTo>
                    <a:pt x="6" y="253"/>
                  </a:lnTo>
                  <a:lnTo>
                    <a:pt x="84" y="298"/>
                  </a:lnTo>
                  <a:cubicBezTo>
                    <a:pt x="160" y="342"/>
                    <a:pt x="197" y="406"/>
                    <a:pt x="197" y="489"/>
                  </a:cubicBezTo>
                  <a:cubicBezTo>
                    <a:pt x="197" y="529"/>
                    <a:pt x="192" y="606"/>
                    <a:pt x="182" y="719"/>
                  </a:cubicBezTo>
                  <a:cubicBezTo>
                    <a:pt x="182" y="734"/>
                    <a:pt x="178" y="772"/>
                    <a:pt x="173" y="835"/>
                  </a:cubicBezTo>
                  <a:cubicBezTo>
                    <a:pt x="167" y="897"/>
                    <a:pt x="165" y="956"/>
                    <a:pt x="165" y="1008"/>
                  </a:cubicBezTo>
                  <a:cubicBezTo>
                    <a:pt x="164" y="1082"/>
                    <a:pt x="180" y="1153"/>
                    <a:pt x="212" y="1221"/>
                  </a:cubicBezTo>
                  <a:cubicBezTo>
                    <a:pt x="244" y="1290"/>
                    <a:pt x="294" y="1350"/>
                    <a:pt x="358" y="1406"/>
                  </a:cubicBezTo>
                  <a:cubicBezTo>
                    <a:pt x="329" y="1397"/>
                    <a:pt x="304" y="1392"/>
                    <a:pt x="282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8" y="1448"/>
                    <a:pt x="162" y="1502"/>
                    <a:pt x="162" y="1578"/>
                  </a:cubicBezTo>
                  <a:cubicBezTo>
                    <a:pt x="162" y="1626"/>
                    <a:pt x="164" y="1685"/>
                    <a:pt x="170" y="1754"/>
                  </a:cubicBezTo>
                  <a:cubicBezTo>
                    <a:pt x="175" y="1822"/>
                    <a:pt x="177" y="1867"/>
                    <a:pt x="178" y="1884"/>
                  </a:cubicBezTo>
                  <a:cubicBezTo>
                    <a:pt x="188" y="2010"/>
                    <a:pt x="192" y="2091"/>
                    <a:pt x="192" y="2130"/>
                  </a:cubicBezTo>
                  <a:cubicBezTo>
                    <a:pt x="192" y="2173"/>
                    <a:pt x="183" y="2201"/>
                    <a:pt x="165" y="2209"/>
                  </a:cubicBezTo>
                  <a:cubicBezTo>
                    <a:pt x="160" y="2212"/>
                    <a:pt x="153" y="2214"/>
                    <a:pt x="146" y="2214"/>
                  </a:cubicBezTo>
                  <a:cubicBezTo>
                    <a:pt x="128" y="2214"/>
                    <a:pt x="106" y="2206"/>
                    <a:pt x="79" y="2189"/>
                  </a:cubicBezTo>
                  <a:lnTo>
                    <a:pt x="1" y="2144"/>
                  </a:lnTo>
                  <a:lnTo>
                    <a:pt x="0" y="2398"/>
                  </a:lnTo>
                  <a:lnTo>
                    <a:pt x="126" y="2471"/>
                  </a:lnTo>
                  <a:cubicBezTo>
                    <a:pt x="189" y="2508"/>
                    <a:pt x="244" y="2526"/>
                    <a:pt x="290" y="2526"/>
                  </a:cubicBezTo>
                  <a:cubicBezTo>
                    <a:pt x="314" y="2526"/>
                    <a:pt x="336" y="2521"/>
                    <a:pt x="356" y="2511"/>
                  </a:cubicBezTo>
                  <a:cubicBezTo>
                    <a:pt x="413" y="2482"/>
                    <a:pt x="443" y="2413"/>
                    <a:pt x="443" y="2302"/>
                  </a:cubicBezTo>
                  <a:cubicBezTo>
                    <a:pt x="443" y="2240"/>
                    <a:pt x="438" y="2139"/>
                    <a:pt x="425" y="1998"/>
                  </a:cubicBezTo>
                  <a:cubicBezTo>
                    <a:pt x="414" y="1879"/>
                    <a:pt x="409" y="1791"/>
                    <a:pt x="409" y="1733"/>
                  </a:cubicBezTo>
                  <a:cubicBezTo>
                    <a:pt x="409" y="1681"/>
                    <a:pt x="426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1" y="1424"/>
                  </a:lnTo>
                  <a:cubicBezTo>
                    <a:pt x="533" y="1385"/>
                    <a:pt x="488" y="1340"/>
                    <a:pt x="459" y="1292"/>
                  </a:cubicBezTo>
                  <a:cubicBezTo>
                    <a:pt x="429" y="1242"/>
                    <a:pt x="413" y="1192"/>
                    <a:pt x="413" y="1140"/>
                  </a:cubicBezTo>
                  <a:cubicBezTo>
                    <a:pt x="413" y="1081"/>
                    <a:pt x="419" y="997"/>
                    <a:pt x="430" y="891"/>
                  </a:cubicBezTo>
                  <a:cubicBezTo>
                    <a:pt x="444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4" y="302"/>
                  </a:cubicBezTo>
                  <a:cubicBezTo>
                    <a:pt x="307" y="208"/>
                    <a:pt x="231" y="132"/>
                    <a:pt x="135" y="76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6641675" y="1103991"/>
              <a:ext cx="346720" cy="516846"/>
            </a:xfrm>
            <a:custGeom>
              <a:avLst/>
              <a:gdLst/>
              <a:ahLst/>
              <a:cxnLst/>
              <a:rect l="l" t="t" r="r" b="b"/>
              <a:pathLst>
                <a:path w="4716" h="7030" extrusionOk="0">
                  <a:moveTo>
                    <a:pt x="552" y="0"/>
                  </a:moveTo>
                  <a:cubicBezTo>
                    <a:pt x="497" y="0"/>
                    <a:pt x="447" y="13"/>
                    <a:pt x="404" y="39"/>
                  </a:cubicBezTo>
                  <a:lnTo>
                    <a:pt x="0" y="273"/>
                  </a:lnTo>
                  <a:cubicBezTo>
                    <a:pt x="43" y="248"/>
                    <a:pt x="93" y="236"/>
                    <a:pt x="147" y="236"/>
                  </a:cubicBezTo>
                  <a:cubicBezTo>
                    <a:pt x="223" y="236"/>
                    <a:pt x="308" y="260"/>
                    <a:pt x="399" y="312"/>
                  </a:cubicBezTo>
                  <a:lnTo>
                    <a:pt x="3749" y="2214"/>
                  </a:lnTo>
                  <a:cubicBezTo>
                    <a:pt x="4059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5" y="7030"/>
                  </a:cubicBezTo>
                  <a:lnTo>
                    <a:pt x="4540" y="6794"/>
                  </a:lnTo>
                  <a:cubicBezTo>
                    <a:pt x="4640" y="6736"/>
                    <a:pt x="4703" y="6611"/>
                    <a:pt x="4703" y="6434"/>
                  </a:cubicBezTo>
                  <a:lnTo>
                    <a:pt x="4714" y="2949"/>
                  </a:lnTo>
                  <a:cubicBezTo>
                    <a:pt x="4716" y="2592"/>
                    <a:pt x="4465" y="2157"/>
                    <a:pt x="4153" y="1978"/>
                  </a:cubicBezTo>
                  <a:lnTo>
                    <a:pt x="804" y="77"/>
                  </a:lnTo>
                  <a:cubicBezTo>
                    <a:pt x="713" y="25"/>
                    <a:pt x="628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6699094" y="1220300"/>
              <a:ext cx="194166" cy="267172"/>
            </a:xfrm>
            <a:custGeom>
              <a:avLst/>
              <a:gdLst/>
              <a:ahLst/>
              <a:cxnLst/>
              <a:rect l="l" t="t" r="r" b="b"/>
              <a:pathLst>
                <a:path w="2641" h="3634" extrusionOk="0">
                  <a:moveTo>
                    <a:pt x="504" y="1149"/>
                  </a:moveTo>
                  <a:cubicBezTo>
                    <a:pt x="530" y="1149"/>
                    <a:pt x="559" y="1158"/>
                    <a:pt x="589" y="1176"/>
                  </a:cubicBezTo>
                  <a:cubicBezTo>
                    <a:pt x="695" y="1237"/>
                    <a:pt x="777" y="1382"/>
                    <a:pt x="777" y="1502"/>
                  </a:cubicBezTo>
                  <a:cubicBezTo>
                    <a:pt x="777" y="1587"/>
                    <a:pt x="735" y="1638"/>
                    <a:pt x="672" y="1638"/>
                  </a:cubicBezTo>
                  <a:cubicBezTo>
                    <a:pt x="647" y="1638"/>
                    <a:pt x="619" y="1629"/>
                    <a:pt x="588" y="1612"/>
                  </a:cubicBezTo>
                  <a:cubicBezTo>
                    <a:pt x="483" y="1552"/>
                    <a:pt x="398" y="1404"/>
                    <a:pt x="398" y="1284"/>
                  </a:cubicBezTo>
                  <a:cubicBezTo>
                    <a:pt x="400" y="1199"/>
                    <a:pt x="442" y="1149"/>
                    <a:pt x="504" y="1149"/>
                  </a:cubicBezTo>
                  <a:close/>
                  <a:moveTo>
                    <a:pt x="1236" y="1572"/>
                  </a:moveTo>
                  <a:cubicBezTo>
                    <a:pt x="1262" y="1572"/>
                    <a:pt x="1290" y="1580"/>
                    <a:pt x="1321" y="1597"/>
                  </a:cubicBezTo>
                  <a:cubicBezTo>
                    <a:pt x="1425" y="1658"/>
                    <a:pt x="1511" y="1806"/>
                    <a:pt x="1511" y="1926"/>
                  </a:cubicBezTo>
                  <a:cubicBezTo>
                    <a:pt x="1510" y="2011"/>
                    <a:pt x="1467" y="2061"/>
                    <a:pt x="1405" y="2061"/>
                  </a:cubicBezTo>
                  <a:cubicBezTo>
                    <a:pt x="1379" y="2061"/>
                    <a:pt x="1350" y="2052"/>
                    <a:pt x="1320" y="2034"/>
                  </a:cubicBezTo>
                  <a:cubicBezTo>
                    <a:pt x="1215" y="1973"/>
                    <a:pt x="1130" y="1827"/>
                    <a:pt x="1130" y="1706"/>
                  </a:cubicBezTo>
                  <a:cubicBezTo>
                    <a:pt x="1131" y="1621"/>
                    <a:pt x="1173" y="1572"/>
                    <a:pt x="1236" y="1572"/>
                  </a:cubicBezTo>
                  <a:close/>
                  <a:moveTo>
                    <a:pt x="1970" y="1995"/>
                  </a:moveTo>
                  <a:cubicBezTo>
                    <a:pt x="1995" y="1995"/>
                    <a:pt x="2024" y="2004"/>
                    <a:pt x="2055" y="2021"/>
                  </a:cubicBezTo>
                  <a:cubicBezTo>
                    <a:pt x="2159" y="2082"/>
                    <a:pt x="2244" y="2230"/>
                    <a:pt x="2244" y="2350"/>
                  </a:cubicBezTo>
                  <a:cubicBezTo>
                    <a:pt x="2243" y="2435"/>
                    <a:pt x="2200" y="2484"/>
                    <a:pt x="2138" y="2484"/>
                  </a:cubicBezTo>
                  <a:cubicBezTo>
                    <a:pt x="2113" y="2484"/>
                    <a:pt x="2084" y="2476"/>
                    <a:pt x="2054" y="2458"/>
                  </a:cubicBezTo>
                  <a:cubicBezTo>
                    <a:pt x="1948" y="2397"/>
                    <a:pt x="1864" y="2250"/>
                    <a:pt x="1864" y="2129"/>
                  </a:cubicBezTo>
                  <a:cubicBezTo>
                    <a:pt x="1864" y="2044"/>
                    <a:pt x="1907" y="1995"/>
                    <a:pt x="1970" y="1995"/>
                  </a:cubicBezTo>
                  <a:close/>
                  <a:moveTo>
                    <a:pt x="183" y="2980"/>
                  </a:moveTo>
                  <a:cubicBezTo>
                    <a:pt x="183" y="2980"/>
                    <a:pt x="183" y="2980"/>
                    <a:pt x="183" y="2980"/>
                  </a:cubicBezTo>
                  <a:lnTo>
                    <a:pt x="183" y="2980"/>
                  </a:lnTo>
                  <a:cubicBezTo>
                    <a:pt x="183" y="2980"/>
                    <a:pt x="183" y="2980"/>
                    <a:pt x="183" y="2980"/>
                  </a:cubicBezTo>
                  <a:close/>
                  <a:moveTo>
                    <a:pt x="94" y="0"/>
                  </a:moveTo>
                  <a:cubicBezTo>
                    <a:pt x="41" y="0"/>
                    <a:pt x="6" y="42"/>
                    <a:pt x="6" y="113"/>
                  </a:cubicBezTo>
                  <a:lnTo>
                    <a:pt x="0" y="1999"/>
                  </a:lnTo>
                  <a:cubicBezTo>
                    <a:pt x="0" y="2101"/>
                    <a:pt x="71" y="2224"/>
                    <a:pt x="159" y="2275"/>
                  </a:cubicBezTo>
                  <a:lnTo>
                    <a:pt x="519" y="2483"/>
                  </a:lnTo>
                  <a:cubicBezTo>
                    <a:pt x="497" y="2670"/>
                    <a:pt x="429" y="2983"/>
                    <a:pt x="221" y="2983"/>
                  </a:cubicBezTo>
                  <a:cubicBezTo>
                    <a:pt x="209" y="2983"/>
                    <a:pt x="196" y="2982"/>
                    <a:pt x="183" y="2980"/>
                  </a:cubicBezTo>
                  <a:lnTo>
                    <a:pt x="183" y="2980"/>
                  </a:lnTo>
                  <a:cubicBezTo>
                    <a:pt x="185" y="2980"/>
                    <a:pt x="201" y="2992"/>
                    <a:pt x="231" y="3009"/>
                  </a:cubicBezTo>
                  <a:cubicBezTo>
                    <a:pt x="325" y="3063"/>
                    <a:pt x="545" y="3176"/>
                    <a:pt x="744" y="3176"/>
                  </a:cubicBezTo>
                  <a:cubicBezTo>
                    <a:pt x="913" y="3176"/>
                    <a:pt x="1067" y="3095"/>
                    <a:pt x="1120" y="2829"/>
                  </a:cubicBezTo>
                  <a:lnTo>
                    <a:pt x="2475" y="3611"/>
                  </a:lnTo>
                  <a:cubicBezTo>
                    <a:pt x="2501" y="3626"/>
                    <a:pt x="2525" y="3633"/>
                    <a:pt x="2547" y="3633"/>
                  </a:cubicBezTo>
                  <a:cubicBezTo>
                    <a:pt x="2599" y="3633"/>
                    <a:pt x="2636" y="3592"/>
                    <a:pt x="2636" y="3520"/>
                  </a:cubicBezTo>
                  <a:lnTo>
                    <a:pt x="2641" y="1634"/>
                  </a:lnTo>
                  <a:cubicBezTo>
                    <a:pt x="2641" y="1533"/>
                    <a:pt x="2571" y="1409"/>
                    <a:pt x="2483" y="1359"/>
                  </a:cubicBezTo>
                  <a:lnTo>
                    <a:pt x="166" y="22"/>
                  </a:lnTo>
                  <a:cubicBezTo>
                    <a:pt x="140" y="7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5"/>
          <p:cNvGrpSpPr/>
          <p:nvPr/>
        </p:nvGrpSpPr>
        <p:grpSpPr>
          <a:xfrm>
            <a:off x="8233292" y="4280139"/>
            <a:ext cx="576582" cy="727309"/>
            <a:chOff x="8240588" y="2518884"/>
            <a:chExt cx="459721" cy="579852"/>
          </a:xfrm>
        </p:grpSpPr>
        <p:sp>
          <p:nvSpPr>
            <p:cNvPr id="612" name="Google Shape;612;p25"/>
            <p:cNvSpPr/>
            <p:nvPr/>
          </p:nvSpPr>
          <p:spPr>
            <a:xfrm>
              <a:off x="8385569" y="2841122"/>
              <a:ext cx="46612" cy="33893"/>
            </a:xfrm>
            <a:custGeom>
              <a:avLst/>
              <a:gdLst/>
              <a:ahLst/>
              <a:cxnLst/>
              <a:rect l="l" t="t" r="r" b="b"/>
              <a:pathLst>
                <a:path w="634" h="461" extrusionOk="0">
                  <a:moveTo>
                    <a:pt x="405" y="1"/>
                  </a:moveTo>
                  <a:cubicBezTo>
                    <a:pt x="270" y="80"/>
                    <a:pt x="135" y="157"/>
                    <a:pt x="1" y="237"/>
                  </a:cubicBezTo>
                  <a:cubicBezTo>
                    <a:pt x="57" y="331"/>
                    <a:pt x="133" y="405"/>
                    <a:pt x="229" y="461"/>
                  </a:cubicBezTo>
                  <a:lnTo>
                    <a:pt x="633" y="226"/>
                  </a:lnTo>
                  <a:cubicBezTo>
                    <a:pt x="538" y="170"/>
                    <a:pt x="462" y="95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8402405" y="2857738"/>
              <a:ext cx="39186" cy="22718"/>
            </a:xfrm>
            <a:custGeom>
              <a:avLst/>
              <a:gdLst/>
              <a:ahLst/>
              <a:cxnLst/>
              <a:rect l="l" t="t" r="r" b="b"/>
              <a:pathLst>
                <a:path w="533" h="309" extrusionOk="0">
                  <a:moveTo>
                    <a:pt x="404" y="0"/>
                  </a:moveTo>
                  <a:lnTo>
                    <a:pt x="0" y="235"/>
                  </a:lnTo>
                  <a:lnTo>
                    <a:pt x="128" y="308"/>
                  </a:lnTo>
                  <a:lnTo>
                    <a:pt x="532" y="7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8399611" y="2835314"/>
              <a:ext cx="36172" cy="23232"/>
            </a:xfrm>
            <a:custGeom>
              <a:avLst/>
              <a:gdLst/>
              <a:ahLst/>
              <a:cxnLst/>
              <a:rect l="l" t="t" r="r" b="b"/>
              <a:pathLst>
                <a:path w="492" h="316" extrusionOk="0">
                  <a:moveTo>
                    <a:pt x="405" y="0"/>
                  </a:moveTo>
                  <a:lnTo>
                    <a:pt x="1" y="235"/>
                  </a:lnTo>
                  <a:cubicBezTo>
                    <a:pt x="19" y="266"/>
                    <a:pt x="48" y="292"/>
                    <a:pt x="87" y="316"/>
                  </a:cubicBezTo>
                  <a:lnTo>
                    <a:pt x="492" y="80"/>
                  </a:lnTo>
                  <a:cubicBezTo>
                    <a:pt x="452" y="57"/>
                    <a:pt x="425" y="31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8406081" y="2841122"/>
              <a:ext cx="35584" cy="20733"/>
            </a:xfrm>
            <a:custGeom>
              <a:avLst/>
              <a:gdLst/>
              <a:ahLst/>
              <a:cxnLst/>
              <a:rect l="l" t="t" r="r" b="b"/>
              <a:pathLst>
                <a:path w="484" h="282" extrusionOk="0">
                  <a:moveTo>
                    <a:pt x="405" y="1"/>
                  </a:moveTo>
                  <a:lnTo>
                    <a:pt x="1" y="237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8411816" y="2844504"/>
              <a:ext cx="29849" cy="35951"/>
            </a:xfrm>
            <a:custGeom>
              <a:avLst/>
              <a:gdLst/>
              <a:ahLst/>
              <a:cxnLst/>
              <a:rect l="l" t="t" r="r" b="b"/>
              <a:pathLst>
                <a:path w="406" h="489" extrusionOk="0">
                  <a:moveTo>
                    <a:pt x="405" y="0"/>
                  </a:moveTo>
                  <a:lnTo>
                    <a:pt x="1" y="235"/>
                  </a:lnTo>
                  <a:lnTo>
                    <a:pt x="0" y="488"/>
                  </a:lnTo>
                  <a:lnTo>
                    <a:pt x="404" y="25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8379246" y="2779586"/>
              <a:ext cx="36098" cy="78960"/>
            </a:xfrm>
            <a:custGeom>
              <a:avLst/>
              <a:gdLst/>
              <a:ahLst/>
              <a:cxnLst/>
              <a:rect l="l" t="t" r="r" b="b"/>
              <a:pathLst>
                <a:path w="491" h="1074" extrusionOk="0">
                  <a:moveTo>
                    <a:pt x="441" y="1"/>
                  </a:moveTo>
                  <a:cubicBezTo>
                    <a:pt x="307" y="79"/>
                    <a:pt x="171" y="157"/>
                    <a:pt x="37" y="236"/>
                  </a:cubicBezTo>
                  <a:cubicBezTo>
                    <a:pt x="37" y="293"/>
                    <a:pt x="32" y="376"/>
                    <a:pt x="20" y="481"/>
                  </a:cubicBezTo>
                  <a:cubicBezTo>
                    <a:pt x="7" y="609"/>
                    <a:pt x="1" y="703"/>
                    <a:pt x="1" y="765"/>
                  </a:cubicBezTo>
                  <a:cubicBezTo>
                    <a:pt x="1" y="875"/>
                    <a:pt x="30" y="978"/>
                    <a:pt x="87" y="1074"/>
                  </a:cubicBezTo>
                  <a:cubicBezTo>
                    <a:pt x="221" y="994"/>
                    <a:pt x="356" y="917"/>
                    <a:pt x="491" y="838"/>
                  </a:cubicBezTo>
                  <a:cubicBezTo>
                    <a:pt x="434" y="743"/>
                    <a:pt x="405" y="640"/>
                    <a:pt x="405" y="529"/>
                  </a:cubicBezTo>
                  <a:cubicBezTo>
                    <a:pt x="405" y="467"/>
                    <a:pt x="410" y="373"/>
                    <a:pt x="425" y="247"/>
                  </a:cubicBezTo>
                  <a:cubicBezTo>
                    <a:pt x="435" y="140"/>
                    <a:pt x="441" y="59"/>
                    <a:pt x="44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8397553" y="2810317"/>
              <a:ext cx="31834" cy="42348"/>
            </a:xfrm>
            <a:custGeom>
              <a:avLst/>
              <a:gdLst/>
              <a:ahLst/>
              <a:cxnLst/>
              <a:rect l="l" t="t" r="r" b="b"/>
              <a:pathLst>
                <a:path w="433" h="576" extrusionOk="0">
                  <a:moveTo>
                    <a:pt x="422" y="0"/>
                  </a:moveTo>
                  <a:lnTo>
                    <a:pt x="16" y="235"/>
                  </a:lnTo>
                  <a:cubicBezTo>
                    <a:pt x="6" y="349"/>
                    <a:pt x="3" y="425"/>
                    <a:pt x="1" y="463"/>
                  </a:cubicBezTo>
                  <a:cubicBezTo>
                    <a:pt x="1" y="508"/>
                    <a:pt x="10" y="544"/>
                    <a:pt x="29" y="575"/>
                  </a:cubicBezTo>
                  <a:lnTo>
                    <a:pt x="433" y="340"/>
                  </a:lnTo>
                  <a:cubicBezTo>
                    <a:pt x="414" y="310"/>
                    <a:pt x="406" y="273"/>
                    <a:pt x="406" y="229"/>
                  </a:cubicBezTo>
                  <a:cubicBezTo>
                    <a:pt x="406" y="191"/>
                    <a:pt x="411" y="114"/>
                    <a:pt x="42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8381820" y="2778189"/>
              <a:ext cx="29923" cy="18748"/>
            </a:xfrm>
            <a:custGeom>
              <a:avLst/>
              <a:gdLst/>
              <a:ahLst/>
              <a:cxnLst/>
              <a:rect l="l" t="t" r="r" b="b"/>
              <a:pathLst>
                <a:path w="407" h="255" extrusionOk="0">
                  <a:moveTo>
                    <a:pt x="405" y="0"/>
                  </a:moveTo>
                  <a:cubicBezTo>
                    <a:pt x="271" y="78"/>
                    <a:pt x="136" y="157"/>
                    <a:pt x="1" y="236"/>
                  </a:cubicBezTo>
                  <a:cubicBezTo>
                    <a:pt x="2" y="242"/>
                    <a:pt x="2" y="248"/>
                    <a:pt x="2" y="255"/>
                  </a:cubicBezTo>
                  <a:cubicBezTo>
                    <a:pt x="136" y="176"/>
                    <a:pt x="272" y="98"/>
                    <a:pt x="406" y="20"/>
                  </a:cubicBezTo>
                  <a:cubicBezTo>
                    <a:pt x="406" y="14"/>
                    <a:pt x="405" y="8"/>
                    <a:pt x="405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8368733" y="2758633"/>
              <a:ext cx="42936" cy="36907"/>
            </a:xfrm>
            <a:custGeom>
              <a:avLst/>
              <a:gdLst/>
              <a:ahLst/>
              <a:cxnLst/>
              <a:rect l="l" t="t" r="r" b="b"/>
              <a:pathLst>
                <a:path w="584" h="502" extrusionOk="0">
                  <a:moveTo>
                    <a:pt x="405" y="1"/>
                  </a:moveTo>
                  <a:lnTo>
                    <a:pt x="0" y="235"/>
                  </a:lnTo>
                  <a:cubicBezTo>
                    <a:pt x="59" y="276"/>
                    <a:pt x="104" y="319"/>
                    <a:pt x="134" y="369"/>
                  </a:cubicBezTo>
                  <a:cubicBezTo>
                    <a:pt x="160" y="411"/>
                    <a:pt x="175" y="456"/>
                    <a:pt x="179" y="502"/>
                  </a:cubicBezTo>
                  <a:cubicBezTo>
                    <a:pt x="313" y="423"/>
                    <a:pt x="449" y="346"/>
                    <a:pt x="583" y="266"/>
                  </a:cubicBezTo>
                  <a:cubicBezTo>
                    <a:pt x="581" y="220"/>
                    <a:pt x="565" y="176"/>
                    <a:pt x="538" y="133"/>
                  </a:cubicBezTo>
                  <a:cubicBezTo>
                    <a:pt x="509" y="84"/>
                    <a:pt x="463" y="40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8368880" y="2741649"/>
              <a:ext cx="29776" cy="34334"/>
            </a:xfrm>
            <a:custGeom>
              <a:avLst/>
              <a:gdLst/>
              <a:ahLst/>
              <a:cxnLst/>
              <a:rect l="l" t="t" r="r" b="b"/>
              <a:pathLst>
                <a:path w="405" h="467" extrusionOk="0">
                  <a:moveTo>
                    <a:pt x="404" y="0"/>
                  </a:moveTo>
                  <a:lnTo>
                    <a:pt x="0" y="236"/>
                  </a:lnTo>
                  <a:lnTo>
                    <a:pt x="0" y="466"/>
                  </a:lnTo>
                  <a:lnTo>
                    <a:pt x="403" y="232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8385790" y="2760103"/>
              <a:ext cx="30070" cy="17351"/>
            </a:xfrm>
            <a:custGeom>
              <a:avLst/>
              <a:gdLst/>
              <a:ahLst/>
              <a:cxnLst/>
              <a:rect l="l" t="t" r="r" b="b"/>
              <a:pathLst>
                <a:path w="409" h="236" extrusionOk="0">
                  <a:moveTo>
                    <a:pt x="406" y="0"/>
                  </a:moveTo>
                  <a:cubicBezTo>
                    <a:pt x="284" y="70"/>
                    <a:pt x="123" y="164"/>
                    <a:pt x="1" y="235"/>
                  </a:cubicBezTo>
                  <a:cubicBezTo>
                    <a:pt x="3" y="235"/>
                    <a:pt x="4" y="236"/>
                    <a:pt x="5" y="236"/>
                  </a:cubicBezTo>
                  <a:cubicBezTo>
                    <a:pt x="139" y="157"/>
                    <a:pt x="275" y="80"/>
                    <a:pt x="409" y="1"/>
                  </a:cubicBezTo>
                  <a:cubicBezTo>
                    <a:pt x="408" y="1"/>
                    <a:pt x="407" y="0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8386084" y="2760177"/>
              <a:ext cx="29923" cy="17277"/>
            </a:xfrm>
            <a:custGeom>
              <a:avLst/>
              <a:gdLst/>
              <a:ahLst/>
              <a:cxnLst/>
              <a:rect l="l" t="t" r="r" b="b"/>
              <a:pathLst>
                <a:path w="407" h="235" extrusionOk="0">
                  <a:moveTo>
                    <a:pt x="405" y="0"/>
                  </a:moveTo>
                  <a:cubicBezTo>
                    <a:pt x="271" y="78"/>
                    <a:pt x="136" y="156"/>
                    <a:pt x="1" y="235"/>
                  </a:cubicBezTo>
                  <a:lnTo>
                    <a:pt x="2" y="235"/>
                  </a:lnTo>
                  <a:cubicBezTo>
                    <a:pt x="136" y="156"/>
                    <a:pt x="273" y="79"/>
                    <a:pt x="40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8368880" y="2741576"/>
              <a:ext cx="39995" cy="19409"/>
            </a:xfrm>
            <a:custGeom>
              <a:avLst/>
              <a:gdLst/>
              <a:ahLst/>
              <a:cxnLst/>
              <a:rect l="l" t="t" r="r" b="b"/>
              <a:pathLst>
                <a:path w="544" h="264" extrusionOk="0">
                  <a:moveTo>
                    <a:pt x="404" y="0"/>
                  </a:moveTo>
                  <a:lnTo>
                    <a:pt x="0" y="235"/>
                  </a:lnTo>
                  <a:cubicBezTo>
                    <a:pt x="40" y="254"/>
                    <a:pt x="73" y="264"/>
                    <a:pt x="100" y="264"/>
                  </a:cubicBezTo>
                  <a:cubicBezTo>
                    <a:pt x="113" y="264"/>
                    <a:pt x="125" y="261"/>
                    <a:pt x="135" y="256"/>
                  </a:cubicBezTo>
                  <a:cubicBezTo>
                    <a:pt x="136" y="256"/>
                    <a:pt x="138" y="255"/>
                    <a:pt x="140" y="254"/>
                  </a:cubicBezTo>
                  <a:lnTo>
                    <a:pt x="544" y="20"/>
                  </a:lnTo>
                  <a:lnTo>
                    <a:pt x="544" y="20"/>
                  </a:lnTo>
                  <a:cubicBezTo>
                    <a:pt x="541" y="21"/>
                    <a:pt x="540" y="22"/>
                    <a:pt x="539" y="22"/>
                  </a:cubicBezTo>
                  <a:cubicBezTo>
                    <a:pt x="529" y="26"/>
                    <a:pt x="518" y="29"/>
                    <a:pt x="505" y="29"/>
                  </a:cubicBezTo>
                  <a:cubicBezTo>
                    <a:pt x="478" y="29"/>
                    <a:pt x="444" y="18"/>
                    <a:pt x="404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8385790" y="2759735"/>
              <a:ext cx="44112" cy="67932"/>
            </a:xfrm>
            <a:custGeom>
              <a:avLst/>
              <a:gdLst/>
              <a:ahLst/>
              <a:cxnLst/>
              <a:rect l="l" t="t" r="r" b="b"/>
              <a:pathLst>
                <a:path w="600" h="924" extrusionOk="0">
                  <a:moveTo>
                    <a:pt x="406" y="0"/>
                  </a:moveTo>
                  <a:lnTo>
                    <a:pt x="1" y="235"/>
                  </a:lnTo>
                  <a:cubicBezTo>
                    <a:pt x="66" y="293"/>
                    <a:pt x="116" y="354"/>
                    <a:pt x="147" y="421"/>
                  </a:cubicBezTo>
                  <a:cubicBezTo>
                    <a:pt x="178" y="489"/>
                    <a:pt x="194" y="560"/>
                    <a:pt x="194" y="637"/>
                  </a:cubicBezTo>
                  <a:cubicBezTo>
                    <a:pt x="194" y="684"/>
                    <a:pt x="191" y="741"/>
                    <a:pt x="186" y="803"/>
                  </a:cubicBezTo>
                  <a:cubicBezTo>
                    <a:pt x="182" y="866"/>
                    <a:pt x="178" y="906"/>
                    <a:pt x="176" y="923"/>
                  </a:cubicBezTo>
                  <a:lnTo>
                    <a:pt x="580" y="688"/>
                  </a:lnTo>
                  <a:cubicBezTo>
                    <a:pt x="580" y="672"/>
                    <a:pt x="585" y="632"/>
                    <a:pt x="590" y="569"/>
                  </a:cubicBezTo>
                  <a:cubicBezTo>
                    <a:pt x="595" y="507"/>
                    <a:pt x="598" y="450"/>
                    <a:pt x="598" y="401"/>
                  </a:cubicBezTo>
                  <a:cubicBezTo>
                    <a:pt x="599" y="326"/>
                    <a:pt x="584" y="254"/>
                    <a:pt x="552" y="186"/>
                  </a:cubicBezTo>
                  <a:cubicBezTo>
                    <a:pt x="520" y="119"/>
                    <a:pt x="470" y="58"/>
                    <a:pt x="40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8386157" y="2759882"/>
              <a:ext cx="39039" cy="18380"/>
            </a:xfrm>
            <a:custGeom>
              <a:avLst/>
              <a:gdLst/>
              <a:ahLst/>
              <a:cxnLst/>
              <a:rect l="l" t="t" r="r" b="b"/>
              <a:pathLst>
                <a:path w="531" h="250" extrusionOk="0">
                  <a:moveTo>
                    <a:pt x="530" y="0"/>
                  </a:moveTo>
                  <a:cubicBezTo>
                    <a:pt x="513" y="10"/>
                    <a:pt x="494" y="14"/>
                    <a:pt x="472" y="14"/>
                  </a:cubicBezTo>
                  <a:cubicBezTo>
                    <a:pt x="452" y="14"/>
                    <a:pt x="430" y="11"/>
                    <a:pt x="406" y="4"/>
                  </a:cubicBezTo>
                  <a:cubicBezTo>
                    <a:pt x="272" y="82"/>
                    <a:pt x="137" y="160"/>
                    <a:pt x="1" y="239"/>
                  </a:cubicBezTo>
                  <a:cubicBezTo>
                    <a:pt x="25" y="246"/>
                    <a:pt x="47" y="249"/>
                    <a:pt x="67" y="249"/>
                  </a:cubicBezTo>
                  <a:cubicBezTo>
                    <a:pt x="89" y="249"/>
                    <a:pt x="108" y="245"/>
                    <a:pt x="125" y="235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8379099" y="2678863"/>
              <a:ext cx="36172" cy="81460"/>
            </a:xfrm>
            <a:custGeom>
              <a:avLst/>
              <a:gdLst/>
              <a:ahLst/>
              <a:cxnLst/>
              <a:rect l="l" t="t" r="r" b="b"/>
              <a:pathLst>
                <a:path w="492" h="1108" extrusionOk="0">
                  <a:moveTo>
                    <a:pt x="492" y="1"/>
                  </a:moveTo>
                  <a:cubicBezTo>
                    <a:pt x="492" y="1"/>
                    <a:pt x="491" y="1"/>
                    <a:pt x="491" y="1"/>
                  </a:cubicBezTo>
                  <a:lnTo>
                    <a:pt x="491" y="1"/>
                  </a:lnTo>
                  <a:lnTo>
                    <a:pt x="492" y="1"/>
                  </a:lnTo>
                  <a:close/>
                  <a:moveTo>
                    <a:pt x="491" y="1"/>
                  </a:moveTo>
                  <a:lnTo>
                    <a:pt x="87" y="235"/>
                  </a:lnTo>
                  <a:cubicBezTo>
                    <a:pt x="34" y="266"/>
                    <a:pt x="8" y="335"/>
                    <a:pt x="7" y="441"/>
                  </a:cubicBezTo>
                  <a:cubicBezTo>
                    <a:pt x="7" y="503"/>
                    <a:pt x="12" y="604"/>
                    <a:pt x="25" y="744"/>
                  </a:cubicBezTo>
                  <a:cubicBezTo>
                    <a:pt x="35" y="862"/>
                    <a:pt x="40" y="952"/>
                    <a:pt x="40" y="1012"/>
                  </a:cubicBezTo>
                  <a:cubicBezTo>
                    <a:pt x="40" y="1060"/>
                    <a:pt x="28" y="1092"/>
                    <a:pt x="1" y="1107"/>
                  </a:cubicBezTo>
                  <a:lnTo>
                    <a:pt x="1" y="1107"/>
                  </a:lnTo>
                  <a:lnTo>
                    <a:pt x="405" y="873"/>
                  </a:lnTo>
                  <a:cubicBezTo>
                    <a:pt x="431" y="857"/>
                    <a:pt x="445" y="824"/>
                    <a:pt x="445" y="777"/>
                  </a:cubicBezTo>
                  <a:cubicBezTo>
                    <a:pt x="445" y="716"/>
                    <a:pt x="439" y="627"/>
                    <a:pt x="430" y="508"/>
                  </a:cubicBezTo>
                  <a:cubicBezTo>
                    <a:pt x="416" y="367"/>
                    <a:pt x="411" y="266"/>
                    <a:pt x="411" y="206"/>
                  </a:cubicBezTo>
                  <a:cubicBezTo>
                    <a:pt x="412" y="100"/>
                    <a:pt x="438" y="32"/>
                    <a:pt x="491" y="1"/>
                  </a:cubicBezTo>
                  <a:close/>
                  <a:moveTo>
                    <a:pt x="1" y="1107"/>
                  </a:moveTo>
                  <a:lnTo>
                    <a:pt x="1" y="1107"/>
                  </a:lnTo>
                  <a:cubicBezTo>
                    <a:pt x="1" y="1107"/>
                    <a:pt x="1" y="1107"/>
                    <a:pt x="1" y="1107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8395274" y="2724593"/>
              <a:ext cx="34628" cy="52640"/>
            </a:xfrm>
            <a:custGeom>
              <a:avLst/>
              <a:gdLst/>
              <a:ahLst/>
              <a:cxnLst/>
              <a:rect l="l" t="t" r="r" b="b"/>
              <a:pathLst>
                <a:path w="471" h="716" extrusionOk="0">
                  <a:moveTo>
                    <a:pt x="455" y="1"/>
                  </a:moveTo>
                  <a:lnTo>
                    <a:pt x="51" y="236"/>
                  </a:lnTo>
                  <a:cubicBezTo>
                    <a:pt x="52" y="252"/>
                    <a:pt x="56" y="294"/>
                    <a:pt x="60" y="362"/>
                  </a:cubicBezTo>
                  <a:cubicBezTo>
                    <a:pt x="65" y="432"/>
                    <a:pt x="66" y="491"/>
                    <a:pt x="66" y="542"/>
                  </a:cubicBezTo>
                  <a:cubicBezTo>
                    <a:pt x="66" y="618"/>
                    <a:pt x="51" y="671"/>
                    <a:pt x="18" y="702"/>
                  </a:cubicBezTo>
                  <a:cubicBezTo>
                    <a:pt x="14" y="707"/>
                    <a:pt x="9" y="711"/>
                    <a:pt x="2" y="715"/>
                  </a:cubicBezTo>
                  <a:lnTo>
                    <a:pt x="2" y="715"/>
                  </a:lnTo>
                  <a:lnTo>
                    <a:pt x="406" y="480"/>
                  </a:lnTo>
                  <a:cubicBezTo>
                    <a:pt x="412" y="476"/>
                    <a:pt x="418" y="473"/>
                    <a:pt x="423" y="468"/>
                  </a:cubicBezTo>
                  <a:cubicBezTo>
                    <a:pt x="455" y="437"/>
                    <a:pt x="470" y="382"/>
                    <a:pt x="470" y="308"/>
                  </a:cubicBezTo>
                  <a:cubicBezTo>
                    <a:pt x="470" y="256"/>
                    <a:pt x="469" y="196"/>
                    <a:pt x="464" y="128"/>
                  </a:cubicBezTo>
                  <a:cubicBezTo>
                    <a:pt x="459" y="58"/>
                    <a:pt x="456" y="16"/>
                    <a:pt x="455" y="1"/>
                  </a:cubicBezTo>
                  <a:close/>
                  <a:moveTo>
                    <a:pt x="2" y="715"/>
                  </a:moveTo>
                  <a:lnTo>
                    <a:pt x="1" y="716"/>
                  </a:lnTo>
                  <a:cubicBezTo>
                    <a:pt x="1" y="716"/>
                    <a:pt x="2" y="715"/>
                    <a:pt x="2" y="715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8510994" y="2875676"/>
              <a:ext cx="31687" cy="41171"/>
            </a:xfrm>
            <a:custGeom>
              <a:avLst/>
              <a:gdLst/>
              <a:ahLst/>
              <a:cxnLst/>
              <a:rect l="l" t="t" r="r" b="b"/>
              <a:pathLst>
                <a:path w="431" h="560" extrusionOk="0">
                  <a:moveTo>
                    <a:pt x="416" y="0"/>
                  </a:moveTo>
                  <a:lnTo>
                    <a:pt x="12" y="235"/>
                  </a:lnTo>
                  <a:cubicBezTo>
                    <a:pt x="23" y="361"/>
                    <a:pt x="27" y="441"/>
                    <a:pt x="27" y="481"/>
                  </a:cubicBezTo>
                  <a:cubicBezTo>
                    <a:pt x="27" y="523"/>
                    <a:pt x="17" y="549"/>
                    <a:pt x="1" y="559"/>
                  </a:cubicBezTo>
                  <a:lnTo>
                    <a:pt x="405" y="325"/>
                  </a:lnTo>
                  <a:cubicBezTo>
                    <a:pt x="421" y="314"/>
                    <a:pt x="431" y="289"/>
                    <a:pt x="431" y="245"/>
                  </a:cubicBezTo>
                  <a:cubicBezTo>
                    <a:pt x="431" y="207"/>
                    <a:pt x="427" y="125"/>
                    <a:pt x="416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8397994" y="2700919"/>
              <a:ext cx="31834" cy="41098"/>
            </a:xfrm>
            <a:custGeom>
              <a:avLst/>
              <a:gdLst/>
              <a:ahLst/>
              <a:cxnLst/>
              <a:rect l="l" t="t" r="r" b="b"/>
              <a:pathLst>
                <a:path w="433" h="559" extrusionOk="0">
                  <a:moveTo>
                    <a:pt x="432" y="0"/>
                  </a:moveTo>
                  <a:lnTo>
                    <a:pt x="432" y="0"/>
                  </a:lnTo>
                  <a:cubicBezTo>
                    <a:pt x="432" y="0"/>
                    <a:pt x="431" y="1"/>
                    <a:pt x="431" y="1"/>
                  </a:cubicBezTo>
                  <a:lnTo>
                    <a:pt x="431" y="1"/>
                  </a:lnTo>
                  <a:lnTo>
                    <a:pt x="432" y="0"/>
                  </a:lnTo>
                  <a:close/>
                  <a:moveTo>
                    <a:pt x="431" y="1"/>
                  </a:moveTo>
                  <a:lnTo>
                    <a:pt x="28" y="235"/>
                  </a:lnTo>
                  <a:cubicBezTo>
                    <a:pt x="9" y="245"/>
                    <a:pt x="0" y="270"/>
                    <a:pt x="0" y="311"/>
                  </a:cubicBezTo>
                  <a:cubicBezTo>
                    <a:pt x="0" y="352"/>
                    <a:pt x="4" y="433"/>
                    <a:pt x="15" y="558"/>
                  </a:cubicBezTo>
                  <a:lnTo>
                    <a:pt x="419" y="323"/>
                  </a:lnTo>
                  <a:cubicBezTo>
                    <a:pt x="408" y="199"/>
                    <a:pt x="405" y="116"/>
                    <a:pt x="405" y="77"/>
                  </a:cubicBezTo>
                  <a:cubicBezTo>
                    <a:pt x="405" y="37"/>
                    <a:pt x="413" y="12"/>
                    <a:pt x="431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8399979" y="2700478"/>
              <a:ext cx="36245" cy="18968"/>
            </a:xfrm>
            <a:custGeom>
              <a:avLst/>
              <a:gdLst/>
              <a:ahLst/>
              <a:cxnLst/>
              <a:rect l="l" t="t" r="r" b="b"/>
              <a:pathLst>
                <a:path w="493" h="258" extrusionOk="0">
                  <a:moveTo>
                    <a:pt x="2" y="240"/>
                  </a:moveTo>
                  <a:cubicBezTo>
                    <a:pt x="2" y="240"/>
                    <a:pt x="1" y="241"/>
                    <a:pt x="1" y="241"/>
                  </a:cubicBezTo>
                  <a:lnTo>
                    <a:pt x="2" y="240"/>
                  </a:lnTo>
                  <a:close/>
                  <a:moveTo>
                    <a:pt x="428" y="0"/>
                  </a:moveTo>
                  <a:cubicBezTo>
                    <a:pt x="419" y="0"/>
                    <a:pt x="412" y="2"/>
                    <a:pt x="405" y="6"/>
                  </a:cubicBezTo>
                  <a:lnTo>
                    <a:pt x="2" y="240"/>
                  </a:lnTo>
                  <a:lnTo>
                    <a:pt x="2" y="240"/>
                  </a:lnTo>
                  <a:cubicBezTo>
                    <a:pt x="8" y="237"/>
                    <a:pt x="15" y="235"/>
                    <a:pt x="23" y="235"/>
                  </a:cubicBezTo>
                  <a:cubicBezTo>
                    <a:pt x="40" y="235"/>
                    <a:pt x="63" y="243"/>
                    <a:pt x="89" y="257"/>
                  </a:cubicBezTo>
                  <a:cubicBezTo>
                    <a:pt x="223" y="179"/>
                    <a:pt x="359" y="101"/>
                    <a:pt x="493" y="23"/>
                  </a:cubicBezTo>
                  <a:cubicBezTo>
                    <a:pt x="466" y="8"/>
                    <a:pt x="445" y="0"/>
                    <a:pt x="428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8406449" y="2702096"/>
              <a:ext cx="35584" cy="20659"/>
            </a:xfrm>
            <a:custGeom>
              <a:avLst/>
              <a:gdLst/>
              <a:ahLst/>
              <a:cxnLst/>
              <a:rect l="l" t="t" r="r" b="b"/>
              <a:pathLst>
                <a:path w="484" h="281" extrusionOk="0">
                  <a:moveTo>
                    <a:pt x="405" y="1"/>
                  </a:moveTo>
                  <a:lnTo>
                    <a:pt x="1" y="236"/>
                  </a:lnTo>
                  <a:lnTo>
                    <a:pt x="79" y="281"/>
                  </a:lnTo>
                  <a:lnTo>
                    <a:pt x="483" y="4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8385422" y="2677467"/>
              <a:ext cx="47126" cy="21394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477" y="0"/>
                  </a:moveTo>
                  <a:cubicBezTo>
                    <a:pt x="453" y="0"/>
                    <a:pt x="431" y="5"/>
                    <a:pt x="412" y="15"/>
                  </a:cubicBezTo>
                  <a:cubicBezTo>
                    <a:pt x="411" y="16"/>
                    <a:pt x="408" y="19"/>
                    <a:pt x="406" y="20"/>
                  </a:cubicBezTo>
                  <a:lnTo>
                    <a:pt x="1" y="254"/>
                  </a:lnTo>
                  <a:cubicBezTo>
                    <a:pt x="4" y="253"/>
                    <a:pt x="6" y="252"/>
                    <a:pt x="8" y="251"/>
                  </a:cubicBezTo>
                  <a:cubicBezTo>
                    <a:pt x="28" y="241"/>
                    <a:pt x="49" y="236"/>
                    <a:pt x="74" y="236"/>
                  </a:cubicBezTo>
                  <a:cubicBezTo>
                    <a:pt x="119" y="236"/>
                    <a:pt x="173" y="254"/>
                    <a:pt x="236" y="290"/>
                  </a:cubicBezTo>
                  <a:lnTo>
                    <a:pt x="640" y="56"/>
                  </a:lnTo>
                  <a:cubicBezTo>
                    <a:pt x="578" y="19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412257" y="2687024"/>
              <a:ext cx="29776" cy="35731"/>
            </a:xfrm>
            <a:custGeom>
              <a:avLst/>
              <a:gdLst/>
              <a:ahLst/>
              <a:cxnLst/>
              <a:rect l="l" t="t" r="r" b="b"/>
              <a:pathLst>
                <a:path w="405" h="486" extrusionOk="0">
                  <a:moveTo>
                    <a:pt x="404" y="0"/>
                  </a:moveTo>
                  <a:lnTo>
                    <a:pt x="0" y="235"/>
                  </a:lnTo>
                  <a:lnTo>
                    <a:pt x="0" y="486"/>
                  </a:lnTo>
                  <a:lnTo>
                    <a:pt x="404" y="25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8402846" y="2681510"/>
              <a:ext cx="39186" cy="22791"/>
            </a:xfrm>
            <a:custGeom>
              <a:avLst/>
              <a:gdLst/>
              <a:ahLst/>
              <a:cxnLst/>
              <a:rect l="l" t="t" r="r" b="b"/>
              <a:pathLst>
                <a:path w="533" h="310" extrusionOk="0">
                  <a:moveTo>
                    <a:pt x="404" y="1"/>
                  </a:moveTo>
                  <a:lnTo>
                    <a:pt x="0" y="235"/>
                  </a:lnTo>
                  <a:lnTo>
                    <a:pt x="128" y="310"/>
                  </a:lnTo>
                  <a:lnTo>
                    <a:pt x="532" y="7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8510700" y="2840460"/>
              <a:ext cx="34554" cy="52493"/>
            </a:xfrm>
            <a:custGeom>
              <a:avLst/>
              <a:gdLst/>
              <a:ahLst/>
              <a:cxnLst/>
              <a:rect l="l" t="t" r="r" b="b"/>
              <a:pathLst>
                <a:path w="470" h="714" extrusionOk="0">
                  <a:moveTo>
                    <a:pt x="470" y="1"/>
                  </a:moveTo>
                  <a:lnTo>
                    <a:pt x="66" y="236"/>
                  </a:lnTo>
                  <a:cubicBezTo>
                    <a:pt x="59" y="238"/>
                    <a:pt x="53" y="243"/>
                    <a:pt x="48" y="248"/>
                  </a:cubicBezTo>
                  <a:cubicBezTo>
                    <a:pt x="16" y="278"/>
                    <a:pt x="1" y="331"/>
                    <a:pt x="1" y="408"/>
                  </a:cubicBezTo>
                  <a:cubicBezTo>
                    <a:pt x="1" y="455"/>
                    <a:pt x="2" y="515"/>
                    <a:pt x="7" y="584"/>
                  </a:cubicBezTo>
                  <a:cubicBezTo>
                    <a:pt x="12" y="652"/>
                    <a:pt x="15" y="697"/>
                    <a:pt x="16" y="714"/>
                  </a:cubicBezTo>
                  <a:lnTo>
                    <a:pt x="420" y="479"/>
                  </a:lnTo>
                  <a:cubicBezTo>
                    <a:pt x="419" y="463"/>
                    <a:pt x="415" y="417"/>
                    <a:pt x="412" y="349"/>
                  </a:cubicBezTo>
                  <a:cubicBezTo>
                    <a:pt x="407" y="280"/>
                    <a:pt x="405" y="221"/>
                    <a:pt x="405" y="173"/>
                  </a:cubicBezTo>
                  <a:cubicBezTo>
                    <a:pt x="405" y="98"/>
                    <a:pt x="420" y="44"/>
                    <a:pt x="453" y="13"/>
                  </a:cubicBezTo>
                  <a:cubicBezTo>
                    <a:pt x="459" y="9"/>
                    <a:pt x="464" y="5"/>
                    <a:pt x="470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525478" y="2857370"/>
              <a:ext cx="36172" cy="81313"/>
            </a:xfrm>
            <a:custGeom>
              <a:avLst/>
              <a:gdLst/>
              <a:ahLst/>
              <a:cxnLst/>
              <a:rect l="l" t="t" r="r" b="b"/>
              <a:pathLst>
                <a:path w="492" h="1106" extrusionOk="0">
                  <a:moveTo>
                    <a:pt x="491" y="0"/>
                  </a:moveTo>
                  <a:lnTo>
                    <a:pt x="491" y="0"/>
                  </a:lnTo>
                  <a:cubicBezTo>
                    <a:pt x="490" y="1"/>
                    <a:pt x="490" y="1"/>
                    <a:pt x="489" y="1"/>
                  </a:cubicBezTo>
                  <a:lnTo>
                    <a:pt x="489" y="1"/>
                  </a:lnTo>
                  <a:lnTo>
                    <a:pt x="491" y="0"/>
                  </a:lnTo>
                  <a:close/>
                  <a:moveTo>
                    <a:pt x="489" y="1"/>
                  </a:moveTo>
                  <a:lnTo>
                    <a:pt x="87" y="235"/>
                  </a:lnTo>
                  <a:cubicBezTo>
                    <a:pt x="61" y="250"/>
                    <a:pt x="47" y="282"/>
                    <a:pt x="47" y="332"/>
                  </a:cubicBezTo>
                  <a:cubicBezTo>
                    <a:pt x="47" y="390"/>
                    <a:pt x="52" y="478"/>
                    <a:pt x="62" y="596"/>
                  </a:cubicBezTo>
                  <a:cubicBezTo>
                    <a:pt x="74" y="737"/>
                    <a:pt x="80" y="839"/>
                    <a:pt x="80" y="901"/>
                  </a:cubicBezTo>
                  <a:cubicBezTo>
                    <a:pt x="80" y="1006"/>
                    <a:pt x="53" y="1075"/>
                    <a:pt x="0" y="1106"/>
                  </a:cubicBezTo>
                  <a:lnTo>
                    <a:pt x="404" y="870"/>
                  </a:lnTo>
                  <a:cubicBezTo>
                    <a:pt x="457" y="840"/>
                    <a:pt x="484" y="772"/>
                    <a:pt x="484" y="667"/>
                  </a:cubicBezTo>
                  <a:cubicBezTo>
                    <a:pt x="484" y="605"/>
                    <a:pt x="480" y="502"/>
                    <a:pt x="466" y="362"/>
                  </a:cubicBezTo>
                  <a:cubicBezTo>
                    <a:pt x="456" y="243"/>
                    <a:pt x="451" y="155"/>
                    <a:pt x="451" y="96"/>
                  </a:cubicBezTo>
                  <a:cubicBezTo>
                    <a:pt x="451" y="49"/>
                    <a:pt x="463" y="17"/>
                    <a:pt x="489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515479" y="2839431"/>
              <a:ext cx="39407" cy="18380"/>
            </a:xfrm>
            <a:custGeom>
              <a:avLst/>
              <a:gdLst/>
              <a:ahLst/>
              <a:cxnLst/>
              <a:rect l="l" t="t" r="r" b="b"/>
              <a:pathLst>
                <a:path w="536" h="250" extrusionOk="0">
                  <a:moveTo>
                    <a:pt x="461" y="0"/>
                  </a:moveTo>
                  <a:cubicBezTo>
                    <a:pt x="440" y="0"/>
                    <a:pt x="421" y="5"/>
                    <a:pt x="405" y="14"/>
                  </a:cubicBezTo>
                  <a:lnTo>
                    <a:pt x="1" y="249"/>
                  </a:lnTo>
                  <a:cubicBezTo>
                    <a:pt x="17" y="240"/>
                    <a:pt x="36" y="235"/>
                    <a:pt x="57" y="235"/>
                  </a:cubicBezTo>
                  <a:cubicBezTo>
                    <a:pt x="79" y="235"/>
                    <a:pt x="104" y="240"/>
                    <a:pt x="131" y="249"/>
                  </a:cubicBezTo>
                  <a:lnTo>
                    <a:pt x="535" y="14"/>
                  </a:lnTo>
                  <a:cubicBezTo>
                    <a:pt x="507" y="5"/>
                    <a:pt x="483" y="0"/>
                    <a:pt x="461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510774" y="2811052"/>
              <a:ext cx="44112" cy="46465"/>
            </a:xfrm>
            <a:custGeom>
              <a:avLst/>
              <a:gdLst/>
              <a:ahLst/>
              <a:cxnLst/>
              <a:rect l="l" t="t" r="r" b="b"/>
              <a:pathLst>
                <a:path w="600" h="632" extrusionOk="0">
                  <a:moveTo>
                    <a:pt x="407" y="1"/>
                  </a:moveTo>
                  <a:lnTo>
                    <a:pt x="407" y="1"/>
                  </a:lnTo>
                  <a:cubicBezTo>
                    <a:pt x="273" y="79"/>
                    <a:pt x="137" y="157"/>
                    <a:pt x="3" y="235"/>
                  </a:cubicBezTo>
                  <a:cubicBezTo>
                    <a:pt x="1" y="311"/>
                    <a:pt x="16" y="382"/>
                    <a:pt x="49" y="450"/>
                  </a:cubicBezTo>
                  <a:cubicBezTo>
                    <a:pt x="81" y="519"/>
                    <a:pt x="130" y="579"/>
                    <a:pt x="195" y="631"/>
                  </a:cubicBezTo>
                  <a:lnTo>
                    <a:pt x="599" y="396"/>
                  </a:lnTo>
                  <a:cubicBezTo>
                    <a:pt x="535" y="343"/>
                    <a:pt x="485" y="284"/>
                    <a:pt x="453" y="215"/>
                  </a:cubicBezTo>
                  <a:cubicBezTo>
                    <a:pt x="421" y="148"/>
                    <a:pt x="406" y="75"/>
                    <a:pt x="407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531874" y="2856635"/>
              <a:ext cx="39995" cy="19483"/>
            </a:xfrm>
            <a:custGeom>
              <a:avLst/>
              <a:gdLst/>
              <a:ahLst/>
              <a:cxnLst/>
              <a:rect l="l" t="t" r="r" b="b"/>
              <a:pathLst>
                <a:path w="544" h="265" extrusionOk="0">
                  <a:moveTo>
                    <a:pt x="443" y="0"/>
                  </a:moveTo>
                  <a:cubicBezTo>
                    <a:pt x="430" y="0"/>
                    <a:pt x="419" y="2"/>
                    <a:pt x="409" y="7"/>
                  </a:cubicBezTo>
                  <a:cubicBezTo>
                    <a:pt x="407" y="7"/>
                    <a:pt x="405" y="8"/>
                    <a:pt x="404" y="10"/>
                  </a:cubicBezTo>
                  <a:lnTo>
                    <a:pt x="0" y="245"/>
                  </a:lnTo>
                  <a:cubicBezTo>
                    <a:pt x="2" y="244"/>
                    <a:pt x="3" y="243"/>
                    <a:pt x="5" y="243"/>
                  </a:cubicBezTo>
                  <a:cubicBezTo>
                    <a:pt x="15" y="238"/>
                    <a:pt x="26" y="236"/>
                    <a:pt x="38" y="236"/>
                  </a:cubicBezTo>
                  <a:cubicBezTo>
                    <a:pt x="65" y="236"/>
                    <a:pt x="99" y="246"/>
                    <a:pt x="138" y="264"/>
                  </a:cubicBezTo>
                  <a:lnTo>
                    <a:pt x="544" y="29"/>
                  </a:lnTo>
                  <a:cubicBezTo>
                    <a:pt x="503" y="10"/>
                    <a:pt x="469" y="0"/>
                    <a:pt x="443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542093" y="2841637"/>
              <a:ext cx="29849" cy="34407"/>
            </a:xfrm>
            <a:custGeom>
              <a:avLst/>
              <a:gdLst/>
              <a:ahLst/>
              <a:cxnLst/>
              <a:rect l="l" t="t" r="r" b="b"/>
              <a:pathLst>
                <a:path w="406" h="468" extrusionOk="0">
                  <a:moveTo>
                    <a:pt x="406" y="0"/>
                  </a:moveTo>
                  <a:lnTo>
                    <a:pt x="2" y="236"/>
                  </a:lnTo>
                  <a:lnTo>
                    <a:pt x="1" y="467"/>
                  </a:lnTo>
                  <a:lnTo>
                    <a:pt x="405" y="23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8510774" y="2789879"/>
              <a:ext cx="31099" cy="38524"/>
            </a:xfrm>
            <a:custGeom>
              <a:avLst/>
              <a:gdLst/>
              <a:ahLst/>
              <a:cxnLst/>
              <a:rect l="l" t="t" r="r" b="b"/>
              <a:pathLst>
                <a:path w="423" h="524" extrusionOk="0">
                  <a:moveTo>
                    <a:pt x="422" y="0"/>
                  </a:moveTo>
                  <a:lnTo>
                    <a:pt x="18" y="236"/>
                  </a:lnTo>
                  <a:cubicBezTo>
                    <a:pt x="18" y="249"/>
                    <a:pt x="14" y="289"/>
                    <a:pt x="9" y="352"/>
                  </a:cubicBezTo>
                  <a:cubicBezTo>
                    <a:pt x="4" y="414"/>
                    <a:pt x="1" y="472"/>
                    <a:pt x="1" y="523"/>
                  </a:cubicBezTo>
                  <a:cubicBezTo>
                    <a:pt x="135" y="445"/>
                    <a:pt x="272" y="367"/>
                    <a:pt x="406" y="289"/>
                  </a:cubicBezTo>
                  <a:cubicBezTo>
                    <a:pt x="406" y="237"/>
                    <a:pt x="408" y="179"/>
                    <a:pt x="413" y="117"/>
                  </a:cubicBezTo>
                  <a:cubicBezTo>
                    <a:pt x="418" y="53"/>
                    <a:pt x="422" y="16"/>
                    <a:pt x="422" y="0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8499157" y="2755692"/>
              <a:ext cx="35510" cy="20586"/>
            </a:xfrm>
            <a:custGeom>
              <a:avLst/>
              <a:gdLst/>
              <a:ahLst/>
              <a:cxnLst/>
              <a:rect l="l" t="t" r="r" b="b"/>
              <a:pathLst>
                <a:path w="483" h="280" extrusionOk="0">
                  <a:moveTo>
                    <a:pt x="405" y="0"/>
                  </a:moveTo>
                  <a:lnTo>
                    <a:pt x="1" y="236"/>
                  </a:lnTo>
                  <a:lnTo>
                    <a:pt x="79" y="279"/>
                  </a:lnTo>
                  <a:lnTo>
                    <a:pt x="482" y="4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8504966" y="2759000"/>
              <a:ext cx="38083" cy="48376"/>
            </a:xfrm>
            <a:custGeom>
              <a:avLst/>
              <a:gdLst/>
              <a:ahLst/>
              <a:cxnLst/>
              <a:rect l="l" t="t" r="r" b="b"/>
              <a:pathLst>
                <a:path w="518" h="658" extrusionOk="0">
                  <a:moveTo>
                    <a:pt x="404" y="1"/>
                  </a:moveTo>
                  <a:lnTo>
                    <a:pt x="0" y="235"/>
                  </a:lnTo>
                  <a:cubicBezTo>
                    <a:pt x="77" y="280"/>
                    <a:pt x="114" y="344"/>
                    <a:pt x="114" y="427"/>
                  </a:cubicBezTo>
                  <a:cubicBezTo>
                    <a:pt x="114" y="467"/>
                    <a:pt x="109" y="543"/>
                    <a:pt x="98" y="657"/>
                  </a:cubicBezTo>
                  <a:lnTo>
                    <a:pt x="502" y="421"/>
                  </a:lnTo>
                  <a:cubicBezTo>
                    <a:pt x="513" y="310"/>
                    <a:pt x="518" y="23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lnTo>
                    <a:pt x="518" y="192"/>
                  </a:lnTo>
                  <a:cubicBezTo>
                    <a:pt x="518" y="192"/>
                    <a:pt x="518" y="192"/>
                    <a:pt x="518" y="192"/>
                  </a:cubicBezTo>
                  <a:cubicBezTo>
                    <a:pt x="518" y="108"/>
                    <a:pt x="480" y="43"/>
                    <a:pt x="404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8499157" y="2737165"/>
              <a:ext cx="29849" cy="35878"/>
            </a:xfrm>
            <a:custGeom>
              <a:avLst/>
              <a:gdLst/>
              <a:ahLst/>
              <a:cxnLst/>
              <a:rect l="l" t="t" r="r" b="b"/>
              <a:pathLst>
                <a:path w="406" h="488" extrusionOk="0">
                  <a:moveTo>
                    <a:pt x="406" y="0"/>
                  </a:moveTo>
                  <a:lnTo>
                    <a:pt x="2" y="236"/>
                  </a:lnTo>
                  <a:lnTo>
                    <a:pt x="1" y="488"/>
                  </a:lnTo>
                  <a:lnTo>
                    <a:pt x="405" y="25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8499231" y="2737165"/>
              <a:ext cx="39113" cy="22791"/>
            </a:xfrm>
            <a:custGeom>
              <a:avLst/>
              <a:gdLst/>
              <a:ahLst/>
              <a:cxnLst/>
              <a:rect l="l" t="t" r="r" b="b"/>
              <a:pathLst>
                <a:path w="532" h="310" extrusionOk="0">
                  <a:moveTo>
                    <a:pt x="405" y="0"/>
                  </a:moveTo>
                  <a:lnTo>
                    <a:pt x="1" y="236"/>
                  </a:lnTo>
                  <a:lnTo>
                    <a:pt x="127" y="309"/>
                  </a:lnTo>
                  <a:lnTo>
                    <a:pt x="532" y="7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8508494" y="2742605"/>
              <a:ext cx="63374" cy="116382"/>
            </a:xfrm>
            <a:custGeom>
              <a:avLst/>
              <a:gdLst/>
              <a:ahLst/>
              <a:cxnLst/>
              <a:rect l="l" t="t" r="r" b="b"/>
              <a:pathLst>
                <a:path w="862" h="1583" extrusionOk="0">
                  <a:moveTo>
                    <a:pt x="405" y="1"/>
                  </a:moveTo>
                  <a:lnTo>
                    <a:pt x="1" y="235"/>
                  </a:lnTo>
                  <a:cubicBezTo>
                    <a:pt x="97" y="290"/>
                    <a:pt x="173" y="364"/>
                    <a:pt x="230" y="461"/>
                  </a:cubicBezTo>
                  <a:cubicBezTo>
                    <a:pt x="288" y="556"/>
                    <a:pt x="316" y="659"/>
                    <a:pt x="316" y="768"/>
                  </a:cubicBezTo>
                  <a:cubicBezTo>
                    <a:pt x="315" y="829"/>
                    <a:pt x="309" y="923"/>
                    <a:pt x="295" y="1050"/>
                  </a:cubicBezTo>
                  <a:cubicBezTo>
                    <a:pt x="285" y="1155"/>
                    <a:pt x="279" y="1239"/>
                    <a:pt x="279" y="1299"/>
                  </a:cubicBezTo>
                  <a:cubicBezTo>
                    <a:pt x="279" y="1350"/>
                    <a:pt x="294" y="1401"/>
                    <a:pt x="324" y="1450"/>
                  </a:cubicBezTo>
                  <a:cubicBezTo>
                    <a:pt x="354" y="1499"/>
                    <a:pt x="399" y="1543"/>
                    <a:pt x="458" y="1583"/>
                  </a:cubicBezTo>
                  <a:lnTo>
                    <a:pt x="862" y="1347"/>
                  </a:lnTo>
                  <a:cubicBezTo>
                    <a:pt x="804" y="1308"/>
                    <a:pt x="758" y="1263"/>
                    <a:pt x="728" y="1215"/>
                  </a:cubicBezTo>
                  <a:cubicBezTo>
                    <a:pt x="698" y="1165"/>
                    <a:pt x="683" y="1115"/>
                    <a:pt x="683" y="1063"/>
                  </a:cubicBezTo>
                  <a:cubicBezTo>
                    <a:pt x="683" y="1004"/>
                    <a:pt x="688" y="920"/>
                    <a:pt x="700" y="814"/>
                  </a:cubicBezTo>
                  <a:cubicBezTo>
                    <a:pt x="714" y="689"/>
                    <a:pt x="721" y="595"/>
                    <a:pt x="721" y="534"/>
                  </a:cubicBezTo>
                  <a:cubicBezTo>
                    <a:pt x="721" y="424"/>
                    <a:pt x="692" y="321"/>
                    <a:pt x="634" y="225"/>
                  </a:cubicBezTo>
                  <a:cubicBezTo>
                    <a:pt x="577" y="131"/>
                    <a:pt x="501" y="55"/>
                    <a:pt x="405" y="1"/>
                  </a:cubicBezTo>
                  <a:close/>
                </a:path>
              </a:pathLst>
            </a:custGeom>
            <a:solidFill>
              <a:srgbClr val="F4A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8240588" y="2536088"/>
              <a:ext cx="430018" cy="562649"/>
            </a:xfrm>
            <a:custGeom>
              <a:avLst/>
              <a:gdLst/>
              <a:ahLst/>
              <a:cxnLst/>
              <a:rect l="l" t="t" r="r" b="b"/>
              <a:pathLst>
                <a:path w="5849" h="7653" extrusionOk="0">
                  <a:moveTo>
                    <a:pt x="2045" y="2159"/>
                  </a:moveTo>
                  <a:cubicBezTo>
                    <a:pt x="2091" y="2159"/>
                    <a:pt x="2146" y="2177"/>
                    <a:pt x="2208" y="2213"/>
                  </a:cubicBezTo>
                  <a:lnTo>
                    <a:pt x="2336" y="2288"/>
                  </a:lnTo>
                  <a:lnTo>
                    <a:pt x="2335" y="2539"/>
                  </a:lnTo>
                  <a:lnTo>
                    <a:pt x="2258" y="2492"/>
                  </a:lnTo>
                  <a:cubicBezTo>
                    <a:pt x="2232" y="2478"/>
                    <a:pt x="2210" y="2470"/>
                    <a:pt x="2193" y="2470"/>
                  </a:cubicBezTo>
                  <a:cubicBezTo>
                    <a:pt x="2160" y="2470"/>
                    <a:pt x="2143" y="2498"/>
                    <a:pt x="2143" y="2552"/>
                  </a:cubicBezTo>
                  <a:cubicBezTo>
                    <a:pt x="2143" y="2593"/>
                    <a:pt x="2146" y="2673"/>
                    <a:pt x="2157" y="2799"/>
                  </a:cubicBezTo>
                  <a:cubicBezTo>
                    <a:pt x="2159" y="2815"/>
                    <a:pt x="2162" y="2857"/>
                    <a:pt x="2166" y="2925"/>
                  </a:cubicBezTo>
                  <a:cubicBezTo>
                    <a:pt x="2171" y="2994"/>
                    <a:pt x="2172" y="3054"/>
                    <a:pt x="2172" y="3105"/>
                  </a:cubicBezTo>
                  <a:cubicBezTo>
                    <a:pt x="2172" y="3180"/>
                    <a:pt x="2157" y="3234"/>
                    <a:pt x="2125" y="3265"/>
                  </a:cubicBezTo>
                  <a:cubicBezTo>
                    <a:pt x="2106" y="3284"/>
                    <a:pt x="2080" y="3292"/>
                    <a:pt x="2049" y="3292"/>
                  </a:cubicBezTo>
                  <a:cubicBezTo>
                    <a:pt x="2028" y="3292"/>
                    <a:pt x="2004" y="3288"/>
                    <a:pt x="1978" y="3281"/>
                  </a:cubicBezTo>
                  <a:lnTo>
                    <a:pt x="1978" y="3281"/>
                  </a:lnTo>
                  <a:cubicBezTo>
                    <a:pt x="2042" y="3334"/>
                    <a:pt x="2091" y="3395"/>
                    <a:pt x="2124" y="3462"/>
                  </a:cubicBezTo>
                  <a:cubicBezTo>
                    <a:pt x="2155" y="3530"/>
                    <a:pt x="2170" y="3601"/>
                    <a:pt x="2170" y="3678"/>
                  </a:cubicBezTo>
                  <a:cubicBezTo>
                    <a:pt x="2170" y="3725"/>
                    <a:pt x="2167" y="3782"/>
                    <a:pt x="2162" y="3844"/>
                  </a:cubicBezTo>
                  <a:cubicBezTo>
                    <a:pt x="2159" y="3907"/>
                    <a:pt x="2155" y="3947"/>
                    <a:pt x="2153" y="3964"/>
                  </a:cubicBezTo>
                  <a:cubicBezTo>
                    <a:pt x="2142" y="4078"/>
                    <a:pt x="2137" y="4154"/>
                    <a:pt x="2137" y="4192"/>
                  </a:cubicBezTo>
                  <a:cubicBezTo>
                    <a:pt x="2137" y="4237"/>
                    <a:pt x="2146" y="4273"/>
                    <a:pt x="2165" y="4304"/>
                  </a:cubicBezTo>
                  <a:cubicBezTo>
                    <a:pt x="2184" y="4335"/>
                    <a:pt x="2212" y="4361"/>
                    <a:pt x="2252" y="4384"/>
                  </a:cubicBezTo>
                  <a:lnTo>
                    <a:pt x="2330" y="4429"/>
                  </a:lnTo>
                  <a:lnTo>
                    <a:pt x="2329" y="4682"/>
                  </a:lnTo>
                  <a:lnTo>
                    <a:pt x="2201" y="4609"/>
                  </a:lnTo>
                  <a:cubicBezTo>
                    <a:pt x="2105" y="4553"/>
                    <a:pt x="2029" y="4479"/>
                    <a:pt x="1973" y="4384"/>
                  </a:cubicBezTo>
                  <a:cubicBezTo>
                    <a:pt x="1916" y="4288"/>
                    <a:pt x="1887" y="4185"/>
                    <a:pt x="1887" y="4076"/>
                  </a:cubicBezTo>
                  <a:cubicBezTo>
                    <a:pt x="1887" y="4014"/>
                    <a:pt x="1893" y="3919"/>
                    <a:pt x="1906" y="3792"/>
                  </a:cubicBezTo>
                  <a:cubicBezTo>
                    <a:pt x="1917" y="3686"/>
                    <a:pt x="1923" y="3605"/>
                    <a:pt x="1923" y="3546"/>
                  </a:cubicBezTo>
                  <a:cubicBezTo>
                    <a:pt x="1923" y="3494"/>
                    <a:pt x="1908" y="3443"/>
                    <a:pt x="1878" y="3395"/>
                  </a:cubicBezTo>
                  <a:cubicBezTo>
                    <a:pt x="1849" y="3345"/>
                    <a:pt x="1803" y="3302"/>
                    <a:pt x="1745" y="3261"/>
                  </a:cubicBezTo>
                  <a:lnTo>
                    <a:pt x="1746" y="3030"/>
                  </a:lnTo>
                  <a:cubicBezTo>
                    <a:pt x="1786" y="3049"/>
                    <a:pt x="1820" y="3059"/>
                    <a:pt x="1847" y="3059"/>
                  </a:cubicBezTo>
                  <a:cubicBezTo>
                    <a:pt x="1859" y="3059"/>
                    <a:pt x="1871" y="3056"/>
                    <a:pt x="1881" y="3052"/>
                  </a:cubicBezTo>
                  <a:cubicBezTo>
                    <a:pt x="1912" y="3039"/>
                    <a:pt x="1927" y="3006"/>
                    <a:pt x="1927" y="2954"/>
                  </a:cubicBezTo>
                  <a:cubicBezTo>
                    <a:pt x="1927" y="2893"/>
                    <a:pt x="1922" y="2804"/>
                    <a:pt x="1912" y="2686"/>
                  </a:cubicBezTo>
                  <a:cubicBezTo>
                    <a:pt x="1898" y="2544"/>
                    <a:pt x="1893" y="2444"/>
                    <a:pt x="1893" y="2383"/>
                  </a:cubicBezTo>
                  <a:cubicBezTo>
                    <a:pt x="1893" y="2272"/>
                    <a:pt x="1922" y="2202"/>
                    <a:pt x="1980" y="2174"/>
                  </a:cubicBezTo>
                  <a:cubicBezTo>
                    <a:pt x="1999" y="2164"/>
                    <a:pt x="2021" y="2159"/>
                    <a:pt x="2045" y="2159"/>
                  </a:cubicBezTo>
                  <a:close/>
                  <a:moveTo>
                    <a:pt x="3519" y="2971"/>
                  </a:moveTo>
                  <a:lnTo>
                    <a:pt x="3647" y="3044"/>
                  </a:lnTo>
                  <a:cubicBezTo>
                    <a:pt x="3742" y="3100"/>
                    <a:pt x="3818" y="3174"/>
                    <a:pt x="3875" y="3270"/>
                  </a:cubicBezTo>
                  <a:cubicBezTo>
                    <a:pt x="3933" y="3365"/>
                    <a:pt x="3962" y="3468"/>
                    <a:pt x="3962" y="3577"/>
                  </a:cubicBezTo>
                  <a:cubicBezTo>
                    <a:pt x="3960" y="3638"/>
                    <a:pt x="3954" y="3732"/>
                    <a:pt x="3941" y="3858"/>
                  </a:cubicBezTo>
                  <a:cubicBezTo>
                    <a:pt x="3931" y="3964"/>
                    <a:pt x="3924" y="4048"/>
                    <a:pt x="3924" y="4108"/>
                  </a:cubicBezTo>
                  <a:cubicBezTo>
                    <a:pt x="3924" y="4159"/>
                    <a:pt x="3939" y="4209"/>
                    <a:pt x="3969" y="4259"/>
                  </a:cubicBezTo>
                  <a:cubicBezTo>
                    <a:pt x="3999" y="4308"/>
                    <a:pt x="4045" y="4352"/>
                    <a:pt x="4103" y="4392"/>
                  </a:cubicBezTo>
                  <a:lnTo>
                    <a:pt x="4102" y="4623"/>
                  </a:lnTo>
                  <a:cubicBezTo>
                    <a:pt x="4064" y="4605"/>
                    <a:pt x="4032" y="4596"/>
                    <a:pt x="4005" y="4596"/>
                  </a:cubicBezTo>
                  <a:cubicBezTo>
                    <a:pt x="3991" y="4596"/>
                    <a:pt x="3978" y="4599"/>
                    <a:pt x="3966" y="4605"/>
                  </a:cubicBezTo>
                  <a:cubicBezTo>
                    <a:pt x="3935" y="4619"/>
                    <a:pt x="3920" y="4651"/>
                    <a:pt x="3920" y="4704"/>
                  </a:cubicBezTo>
                  <a:cubicBezTo>
                    <a:pt x="3920" y="4763"/>
                    <a:pt x="3925" y="4851"/>
                    <a:pt x="3935" y="4970"/>
                  </a:cubicBezTo>
                  <a:cubicBezTo>
                    <a:pt x="3948" y="5110"/>
                    <a:pt x="3954" y="5212"/>
                    <a:pt x="3954" y="5274"/>
                  </a:cubicBezTo>
                  <a:cubicBezTo>
                    <a:pt x="3954" y="5384"/>
                    <a:pt x="3924" y="5453"/>
                    <a:pt x="3866" y="5482"/>
                  </a:cubicBezTo>
                  <a:cubicBezTo>
                    <a:pt x="3846" y="5492"/>
                    <a:pt x="3825" y="5496"/>
                    <a:pt x="3801" y="5496"/>
                  </a:cubicBezTo>
                  <a:cubicBezTo>
                    <a:pt x="3755" y="5496"/>
                    <a:pt x="3700" y="5479"/>
                    <a:pt x="3638" y="5442"/>
                  </a:cubicBezTo>
                  <a:lnTo>
                    <a:pt x="3510" y="5368"/>
                  </a:lnTo>
                  <a:lnTo>
                    <a:pt x="3511" y="5115"/>
                  </a:lnTo>
                  <a:lnTo>
                    <a:pt x="3589" y="5161"/>
                  </a:lnTo>
                  <a:cubicBezTo>
                    <a:pt x="3617" y="5177"/>
                    <a:pt x="3640" y="5185"/>
                    <a:pt x="3657" y="5185"/>
                  </a:cubicBezTo>
                  <a:cubicBezTo>
                    <a:pt x="3664" y="5185"/>
                    <a:pt x="3670" y="5184"/>
                    <a:pt x="3676" y="5181"/>
                  </a:cubicBezTo>
                  <a:cubicBezTo>
                    <a:pt x="3694" y="5172"/>
                    <a:pt x="3703" y="5145"/>
                    <a:pt x="3703" y="5101"/>
                  </a:cubicBezTo>
                  <a:cubicBezTo>
                    <a:pt x="3703" y="5063"/>
                    <a:pt x="3700" y="4981"/>
                    <a:pt x="3689" y="4856"/>
                  </a:cubicBezTo>
                  <a:cubicBezTo>
                    <a:pt x="3687" y="4838"/>
                    <a:pt x="3684" y="4794"/>
                    <a:pt x="3680" y="4725"/>
                  </a:cubicBezTo>
                  <a:cubicBezTo>
                    <a:pt x="3675" y="4656"/>
                    <a:pt x="3674" y="4597"/>
                    <a:pt x="3674" y="4549"/>
                  </a:cubicBezTo>
                  <a:cubicBezTo>
                    <a:pt x="3674" y="4474"/>
                    <a:pt x="3689" y="4420"/>
                    <a:pt x="3721" y="4389"/>
                  </a:cubicBezTo>
                  <a:cubicBezTo>
                    <a:pt x="3741" y="4371"/>
                    <a:pt x="3768" y="4362"/>
                    <a:pt x="3801" y="4362"/>
                  </a:cubicBezTo>
                  <a:cubicBezTo>
                    <a:pt x="3821" y="4362"/>
                    <a:pt x="3843" y="4365"/>
                    <a:pt x="3868" y="4372"/>
                  </a:cubicBezTo>
                  <a:cubicBezTo>
                    <a:pt x="3804" y="4319"/>
                    <a:pt x="3754" y="4260"/>
                    <a:pt x="3722" y="4191"/>
                  </a:cubicBezTo>
                  <a:cubicBezTo>
                    <a:pt x="3691" y="4124"/>
                    <a:pt x="3676" y="4052"/>
                    <a:pt x="3676" y="3977"/>
                  </a:cubicBezTo>
                  <a:cubicBezTo>
                    <a:pt x="3676" y="3926"/>
                    <a:pt x="3679" y="3867"/>
                    <a:pt x="3684" y="3805"/>
                  </a:cubicBezTo>
                  <a:cubicBezTo>
                    <a:pt x="3687" y="3741"/>
                    <a:pt x="3691" y="3704"/>
                    <a:pt x="3692" y="3689"/>
                  </a:cubicBezTo>
                  <a:cubicBezTo>
                    <a:pt x="3704" y="3576"/>
                    <a:pt x="3709" y="3499"/>
                    <a:pt x="3709" y="3459"/>
                  </a:cubicBezTo>
                  <a:cubicBezTo>
                    <a:pt x="3709" y="3376"/>
                    <a:pt x="3671" y="3312"/>
                    <a:pt x="3595" y="3267"/>
                  </a:cubicBezTo>
                  <a:lnTo>
                    <a:pt x="3518" y="3223"/>
                  </a:lnTo>
                  <a:lnTo>
                    <a:pt x="3519" y="2971"/>
                  </a:lnTo>
                  <a:close/>
                  <a:moveTo>
                    <a:pt x="324" y="1"/>
                  </a:moveTo>
                  <a:cubicBezTo>
                    <a:pt x="140" y="1"/>
                    <a:pt x="14" y="147"/>
                    <a:pt x="12" y="400"/>
                  </a:cubicBezTo>
                  <a:lnTo>
                    <a:pt x="2" y="3885"/>
                  </a:lnTo>
                  <a:cubicBezTo>
                    <a:pt x="1" y="4242"/>
                    <a:pt x="252" y="4676"/>
                    <a:pt x="562" y="4856"/>
                  </a:cubicBezTo>
                  <a:lnTo>
                    <a:pt x="5274" y="7576"/>
                  </a:lnTo>
                  <a:cubicBezTo>
                    <a:pt x="5365" y="7628"/>
                    <a:pt x="5450" y="7653"/>
                    <a:pt x="5526" y="7653"/>
                  </a:cubicBezTo>
                  <a:cubicBezTo>
                    <a:pt x="5710" y="7653"/>
                    <a:pt x="5836" y="7507"/>
                    <a:pt x="5838" y="7254"/>
                  </a:cubicBezTo>
                  <a:lnTo>
                    <a:pt x="5848" y="3769"/>
                  </a:lnTo>
                  <a:cubicBezTo>
                    <a:pt x="5848" y="3412"/>
                    <a:pt x="5597" y="2978"/>
                    <a:pt x="5287" y="2799"/>
                  </a:cubicBezTo>
                  <a:lnTo>
                    <a:pt x="575" y="78"/>
                  </a:lnTo>
                  <a:cubicBezTo>
                    <a:pt x="485" y="26"/>
                    <a:pt x="399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8368659" y="2694891"/>
              <a:ext cx="43671" cy="185712"/>
            </a:xfrm>
            <a:custGeom>
              <a:avLst/>
              <a:gdLst/>
              <a:ahLst/>
              <a:cxnLst/>
              <a:rect l="l" t="t" r="r" b="b"/>
              <a:pathLst>
                <a:path w="594" h="2526" extrusionOk="0">
                  <a:moveTo>
                    <a:pt x="300" y="1"/>
                  </a:moveTo>
                  <a:cubicBezTo>
                    <a:pt x="276" y="1"/>
                    <a:pt x="255" y="6"/>
                    <a:pt x="236" y="16"/>
                  </a:cubicBezTo>
                  <a:cubicBezTo>
                    <a:pt x="177" y="44"/>
                    <a:pt x="149" y="115"/>
                    <a:pt x="149" y="225"/>
                  </a:cubicBezTo>
                  <a:cubicBezTo>
                    <a:pt x="149" y="287"/>
                    <a:pt x="154" y="388"/>
                    <a:pt x="167" y="528"/>
                  </a:cubicBezTo>
                  <a:cubicBezTo>
                    <a:pt x="177" y="647"/>
                    <a:pt x="182" y="736"/>
                    <a:pt x="182" y="796"/>
                  </a:cubicBezTo>
                  <a:cubicBezTo>
                    <a:pt x="182" y="847"/>
                    <a:pt x="167" y="880"/>
                    <a:pt x="136" y="895"/>
                  </a:cubicBezTo>
                  <a:cubicBezTo>
                    <a:pt x="126" y="899"/>
                    <a:pt x="114" y="901"/>
                    <a:pt x="102" y="901"/>
                  </a:cubicBezTo>
                  <a:cubicBezTo>
                    <a:pt x="74" y="901"/>
                    <a:pt x="41" y="891"/>
                    <a:pt x="1" y="873"/>
                  </a:cubicBezTo>
                  <a:lnTo>
                    <a:pt x="0" y="1103"/>
                  </a:lnTo>
                  <a:cubicBezTo>
                    <a:pt x="58" y="1144"/>
                    <a:pt x="104" y="1188"/>
                    <a:pt x="133" y="1237"/>
                  </a:cubicBezTo>
                  <a:cubicBezTo>
                    <a:pt x="162" y="1286"/>
                    <a:pt x="178" y="1337"/>
                    <a:pt x="178" y="1390"/>
                  </a:cubicBezTo>
                  <a:cubicBezTo>
                    <a:pt x="178" y="1446"/>
                    <a:pt x="173" y="1529"/>
                    <a:pt x="161" y="1634"/>
                  </a:cubicBezTo>
                  <a:cubicBezTo>
                    <a:pt x="149" y="1762"/>
                    <a:pt x="142" y="1856"/>
                    <a:pt x="142" y="1918"/>
                  </a:cubicBezTo>
                  <a:cubicBezTo>
                    <a:pt x="142" y="2029"/>
                    <a:pt x="171" y="2131"/>
                    <a:pt x="228" y="2227"/>
                  </a:cubicBezTo>
                  <a:cubicBezTo>
                    <a:pt x="284" y="2321"/>
                    <a:pt x="361" y="2396"/>
                    <a:pt x="456" y="2451"/>
                  </a:cubicBezTo>
                  <a:lnTo>
                    <a:pt x="584" y="2525"/>
                  </a:lnTo>
                  <a:lnTo>
                    <a:pt x="585" y="2272"/>
                  </a:lnTo>
                  <a:lnTo>
                    <a:pt x="507" y="2227"/>
                  </a:lnTo>
                  <a:cubicBezTo>
                    <a:pt x="468" y="2203"/>
                    <a:pt x="439" y="2177"/>
                    <a:pt x="420" y="2146"/>
                  </a:cubicBezTo>
                  <a:cubicBezTo>
                    <a:pt x="402" y="2117"/>
                    <a:pt x="393" y="2079"/>
                    <a:pt x="393" y="2035"/>
                  </a:cubicBezTo>
                  <a:cubicBezTo>
                    <a:pt x="393" y="1996"/>
                    <a:pt x="398" y="1919"/>
                    <a:pt x="408" y="1807"/>
                  </a:cubicBezTo>
                  <a:cubicBezTo>
                    <a:pt x="408" y="1790"/>
                    <a:pt x="413" y="1750"/>
                    <a:pt x="418" y="1686"/>
                  </a:cubicBezTo>
                  <a:cubicBezTo>
                    <a:pt x="423" y="1624"/>
                    <a:pt x="425" y="1567"/>
                    <a:pt x="425" y="1520"/>
                  </a:cubicBezTo>
                  <a:cubicBezTo>
                    <a:pt x="427" y="1443"/>
                    <a:pt x="411" y="1373"/>
                    <a:pt x="378" y="1304"/>
                  </a:cubicBezTo>
                  <a:cubicBezTo>
                    <a:pt x="346" y="1237"/>
                    <a:pt x="298" y="1177"/>
                    <a:pt x="233" y="1118"/>
                  </a:cubicBezTo>
                  <a:lnTo>
                    <a:pt x="233" y="1118"/>
                  </a:lnTo>
                  <a:cubicBezTo>
                    <a:pt x="261" y="1128"/>
                    <a:pt x="287" y="1133"/>
                    <a:pt x="309" y="1133"/>
                  </a:cubicBezTo>
                  <a:cubicBezTo>
                    <a:pt x="338" y="1133"/>
                    <a:pt x="362" y="1124"/>
                    <a:pt x="380" y="1106"/>
                  </a:cubicBezTo>
                  <a:cubicBezTo>
                    <a:pt x="413" y="1075"/>
                    <a:pt x="428" y="1022"/>
                    <a:pt x="428" y="946"/>
                  </a:cubicBezTo>
                  <a:cubicBezTo>
                    <a:pt x="428" y="895"/>
                    <a:pt x="427" y="836"/>
                    <a:pt x="422" y="766"/>
                  </a:cubicBezTo>
                  <a:cubicBezTo>
                    <a:pt x="417" y="697"/>
                    <a:pt x="414" y="656"/>
                    <a:pt x="413" y="640"/>
                  </a:cubicBezTo>
                  <a:cubicBezTo>
                    <a:pt x="402" y="516"/>
                    <a:pt x="398" y="434"/>
                    <a:pt x="398" y="393"/>
                  </a:cubicBezTo>
                  <a:cubicBezTo>
                    <a:pt x="398" y="339"/>
                    <a:pt x="415" y="311"/>
                    <a:pt x="447" y="311"/>
                  </a:cubicBezTo>
                  <a:cubicBezTo>
                    <a:pt x="465" y="311"/>
                    <a:pt x="487" y="319"/>
                    <a:pt x="513" y="334"/>
                  </a:cubicBezTo>
                  <a:lnTo>
                    <a:pt x="592" y="379"/>
                  </a:lnTo>
                  <a:lnTo>
                    <a:pt x="593" y="128"/>
                  </a:lnTo>
                  <a:lnTo>
                    <a:pt x="464" y="56"/>
                  </a:lnTo>
                  <a:cubicBezTo>
                    <a:pt x="402" y="20"/>
                    <a:pt x="34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8498569" y="2754221"/>
              <a:ext cx="43597" cy="185785"/>
            </a:xfrm>
            <a:custGeom>
              <a:avLst/>
              <a:gdLst/>
              <a:ahLst/>
              <a:cxnLst/>
              <a:rect l="l" t="t" r="r" b="b"/>
              <a:pathLst>
                <a:path w="593" h="2527" extrusionOk="0">
                  <a:moveTo>
                    <a:pt x="9" y="1"/>
                  </a:moveTo>
                  <a:lnTo>
                    <a:pt x="7" y="253"/>
                  </a:lnTo>
                  <a:lnTo>
                    <a:pt x="84" y="298"/>
                  </a:lnTo>
                  <a:cubicBezTo>
                    <a:pt x="161" y="342"/>
                    <a:pt x="198" y="407"/>
                    <a:pt x="198" y="490"/>
                  </a:cubicBezTo>
                  <a:cubicBezTo>
                    <a:pt x="198" y="530"/>
                    <a:pt x="193" y="605"/>
                    <a:pt x="182" y="719"/>
                  </a:cubicBezTo>
                  <a:cubicBezTo>
                    <a:pt x="182" y="733"/>
                    <a:pt x="179" y="773"/>
                    <a:pt x="174" y="836"/>
                  </a:cubicBezTo>
                  <a:cubicBezTo>
                    <a:pt x="169" y="898"/>
                    <a:pt x="166" y="956"/>
                    <a:pt x="166" y="1007"/>
                  </a:cubicBezTo>
                  <a:cubicBezTo>
                    <a:pt x="165" y="1083"/>
                    <a:pt x="180" y="1153"/>
                    <a:pt x="212" y="1222"/>
                  </a:cubicBezTo>
                  <a:cubicBezTo>
                    <a:pt x="244" y="1290"/>
                    <a:pt x="294" y="1349"/>
                    <a:pt x="358" y="1406"/>
                  </a:cubicBezTo>
                  <a:cubicBezTo>
                    <a:pt x="331" y="1397"/>
                    <a:pt x="306" y="1393"/>
                    <a:pt x="284" y="1393"/>
                  </a:cubicBezTo>
                  <a:cubicBezTo>
                    <a:pt x="254" y="1393"/>
                    <a:pt x="230" y="1401"/>
                    <a:pt x="211" y="1419"/>
                  </a:cubicBezTo>
                  <a:cubicBezTo>
                    <a:pt x="179" y="1448"/>
                    <a:pt x="164" y="1502"/>
                    <a:pt x="164" y="1579"/>
                  </a:cubicBezTo>
                  <a:cubicBezTo>
                    <a:pt x="164" y="1626"/>
                    <a:pt x="165" y="1685"/>
                    <a:pt x="170" y="1754"/>
                  </a:cubicBezTo>
                  <a:cubicBezTo>
                    <a:pt x="175" y="1823"/>
                    <a:pt x="177" y="1868"/>
                    <a:pt x="179" y="1885"/>
                  </a:cubicBezTo>
                  <a:cubicBezTo>
                    <a:pt x="189" y="2010"/>
                    <a:pt x="193" y="2091"/>
                    <a:pt x="193" y="2130"/>
                  </a:cubicBezTo>
                  <a:cubicBezTo>
                    <a:pt x="193" y="2174"/>
                    <a:pt x="184" y="2201"/>
                    <a:pt x="166" y="2210"/>
                  </a:cubicBezTo>
                  <a:cubicBezTo>
                    <a:pt x="160" y="2213"/>
                    <a:pt x="154" y="2214"/>
                    <a:pt x="147" y="2214"/>
                  </a:cubicBezTo>
                  <a:cubicBezTo>
                    <a:pt x="129" y="2214"/>
                    <a:pt x="107" y="2206"/>
                    <a:pt x="79" y="2190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7" y="2471"/>
                  </a:lnTo>
                  <a:cubicBezTo>
                    <a:pt x="189" y="2507"/>
                    <a:pt x="244" y="2526"/>
                    <a:pt x="291" y="2526"/>
                  </a:cubicBezTo>
                  <a:cubicBezTo>
                    <a:pt x="315" y="2526"/>
                    <a:pt x="336" y="2521"/>
                    <a:pt x="356" y="2511"/>
                  </a:cubicBezTo>
                  <a:cubicBezTo>
                    <a:pt x="414" y="2483"/>
                    <a:pt x="444" y="2413"/>
                    <a:pt x="444" y="2303"/>
                  </a:cubicBezTo>
                  <a:cubicBezTo>
                    <a:pt x="444" y="2241"/>
                    <a:pt x="439" y="2139"/>
                    <a:pt x="425" y="1998"/>
                  </a:cubicBezTo>
                  <a:cubicBezTo>
                    <a:pt x="415" y="1880"/>
                    <a:pt x="410" y="1792"/>
                    <a:pt x="410" y="1734"/>
                  </a:cubicBezTo>
                  <a:cubicBezTo>
                    <a:pt x="410" y="1682"/>
                    <a:pt x="427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6"/>
                  </a:cubicBezTo>
                  <a:lnTo>
                    <a:pt x="593" y="1425"/>
                  </a:lnTo>
                  <a:cubicBezTo>
                    <a:pt x="534" y="1385"/>
                    <a:pt x="489" y="1341"/>
                    <a:pt x="459" y="1292"/>
                  </a:cubicBezTo>
                  <a:cubicBezTo>
                    <a:pt x="429" y="1243"/>
                    <a:pt x="414" y="1192"/>
                    <a:pt x="414" y="1141"/>
                  </a:cubicBezTo>
                  <a:cubicBezTo>
                    <a:pt x="414" y="1081"/>
                    <a:pt x="419" y="997"/>
                    <a:pt x="430" y="892"/>
                  </a:cubicBezTo>
                  <a:cubicBezTo>
                    <a:pt x="445" y="765"/>
                    <a:pt x="451" y="671"/>
                    <a:pt x="451" y="610"/>
                  </a:cubicBezTo>
                  <a:cubicBezTo>
                    <a:pt x="451" y="501"/>
                    <a:pt x="423" y="398"/>
                    <a:pt x="365" y="303"/>
                  </a:cubicBezTo>
                  <a:cubicBezTo>
                    <a:pt x="307" y="207"/>
                    <a:pt x="232" y="133"/>
                    <a:pt x="136" y="7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25"/>
            <p:cNvGrpSpPr/>
            <p:nvPr/>
          </p:nvGrpSpPr>
          <p:grpSpPr>
            <a:xfrm>
              <a:off x="8253380" y="2518884"/>
              <a:ext cx="446928" cy="577132"/>
              <a:chOff x="8253380" y="2518884"/>
              <a:chExt cx="446928" cy="577132"/>
            </a:xfrm>
          </p:grpSpPr>
          <p:sp>
            <p:nvSpPr>
              <p:cNvPr id="652" name="Google Shape;652;p25"/>
              <p:cNvSpPr/>
              <p:nvPr/>
            </p:nvSpPr>
            <p:spPr>
              <a:xfrm>
                <a:off x="8253380" y="2518884"/>
                <a:ext cx="446928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9" h="7850" extrusionOk="0">
                    <a:moveTo>
                      <a:pt x="1" y="273"/>
                    </a:moveTo>
                    <a:cubicBezTo>
                      <a:pt x="1" y="273"/>
                      <a:pt x="1" y="273"/>
                      <a:pt x="0" y="273"/>
                    </a:cubicBezTo>
                    <a:lnTo>
                      <a:pt x="1" y="273"/>
                    </a:lnTo>
                    <a:close/>
                    <a:moveTo>
                      <a:pt x="553" y="0"/>
                    </a:moveTo>
                    <a:cubicBezTo>
                      <a:pt x="498" y="0"/>
                      <a:pt x="448" y="14"/>
                      <a:pt x="405" y="38"/>
                    </a:cubicBezTo>
                    <a:lnTo>
                      <a:pt x="1" y="273"/>
                    </a:lnTo>
                    <a:lnTo>
                      <a:pt x="1" y="273"/>
                    </a:lnTo>
                    <a:cubicBezTo>
                      <a:pt x="43" y="248"/>
                      <a:pt x="92" y="236"/>
                      <a:pt x="146" y="236"/>
                    </a:cubicBezTo>
                    <a:cubicBezTo>
                      <a:pt x="222" y="236"/>
                      <a:pt x="308" y="260"/>
                      <a:pt x="399" y="312"/>
                    </a:cubicBezTo>
                    <a:lnTo>
                      <a:pt x="5112" y="3032"/>
                    </a:lnTo>
                    <a:cubicBezTo>
                      <a:pt x="5422" y="3212"/>
                      <a:pt x="5672" y="3646"/>
                      <a:pt x="5672" y="4003"/>
                    </a:cubicBezTo>
                    <a:lnTo>
                      <a:pt x="5662" y="7488"/>
                    </a:lnTo>
                    <a:cubicBezTo>
                      <a:pt x="5662" y="7665"/>
                      <a:pt x="5599" y="7790"/>
                      <a:pt x="5498" y="7849"/>
                    </a:cubicBezTo>
                    <a:lnTo>
                      <a:pt x="5902" y="7614"/>
                    </a:lnTo>
                    <a:cubicBezTo>
                      <a:pt x="6003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8" y="3412"/>
                      <a:pt x="5827" y="2977"/>
                      <a:pt x="5516" y="2798"/>
                    </a:cubicBezTo>
                    <a:lnTo>
                      <a:pt x="803" y="78"/>
                    </a:lnTo>
                    <a:cubicBezTo>
                      <a:pt x="713" y="25"/>
                      <a:pt x="628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8253380" y="2518884"/>
                <a:ext cx="446928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9" h="7850" extrusionOk="0">
                    <a:moveTo>
                      <a:pt x="1" y="273"/>
                    </a:moveTo>
                    <a:cubicBezTo>
                      <a:pt x="1" y="273"/>
                      <a:pt x="1" y="273"/>
                      <a:pt x="0" y="273"/>
                    </a:cubicBezTo>
                    <a:lnTo>
                      <a:pt x="1" y="273"/>
                    </a:lnTo>
                    <a:close/>
                    <a:moveTo>
                      <a:pt x="553" y="0"/>
                    </a:moveTo>
                    <a:cubicBezTo>
                      <a:pt x="498" y="0"/>
                      <a:pt x="448" y="14"/>
                      <a:pt x="405" y="38"/>
                    </a:cubicBezTo>
                    <a:lnTo>
                      <a:pt x="1" y="273"/>
                    </a:lnTo>
                    <a:lnTo>
                      <a:pt x="1" y="273"/>
                    </a:lnTo>
                    <a:cubicBezTo>
                      <a:pt x="43" y="248"/>
                      <a:pt x="92" y="236"/>
                      <a:pt x="146" y="236"/>
                    </a:cubicBezTo>
                    <a:cubicBezTo>
                      <a:pt x="222" y="236"/>
                      <a:pt x="308" y="260"/>
                      <a:pt x="399" y="312"/>
                    </a:cubicBezTo>
                    <a:lnTo>
                      <a:pt x="5112" y="3032"/>
                    </a:lnTo>
                    <a:cubicBezTo>
                      <a:pt x="5422" y="3212"/>
                      <a:pt x="5672" y="3646"/>
                      <a:pt x="5672" y="4003"/>
                    </a:cubicBezTo>
                    <a:lnTo>
                      <a:pt x="5662" y="7488"/>
                    </a:lnTo>
                    <a:cubicBezTo>
                      <a:pt x="5662" y="7665"/>
                      <a:pt x="5599" y="7790"/>
                      <a:pt x="5498" y="7849"/>
                    </a:cubicBezTo>
                    <a:lnTo>
                      <a:pt x="5902" y="7614"/>
                    </a:lnTo>
                    <a:cubicBezTo>
                      <a:pt x="6003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8" y="3412"/>
                      <a:pt x="5827" y="2977"/>
                      <a:pt x="5516" y="2798"/>
                    </a:cubicBezTo>
                    <a:lnTo>
                      <a:pt x="803" y="78"/>
                    </a:lnTo>
                    <a:cubicBezTo>
                      <a:pt x="713" y="25"/>
                      <a:pt x="628" y="0"/>
                      <a:pt x="553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4" name="Google Shape;654;p25"/>
            <p:cNvSpPr/>
            <p:nvPr/>
          </p:nvSpPr>
          <p:spPr>
            <a:xfrm>
              <a:off x="8303594" y="2690112"/>
              <a:ext cx="94767" cy="128660"/>
            </a:xfrm>
            <a:custGeom>
              <a:avLst/>
              <a:gdLst/>
              <a:ahLst/>
              <a:cxnLst/>
              <a:rect l="l" t="t" r="r" b="b"/>
              <a:pathLst>
                <a:path w="1289" h="1750" extrusionOk="0">
                  <a:moveTo>
                    <a:pt x="362" y="0"/>
                  </a:moveTo>
                  <a:cubicBezTo>
                    <a:pt x="352" y="0"/>
                    <a:pt x="341" y="1"/>
                    <a:pt x="331" y="2"/>
                  </a:cubicBezTo>
                  <a:cubicBezTo>
                    <a:pt x="229" y="8"/>
                    <a:pt x="148" y="54"/>
                    <a:pt x="89" y="138"/>
                  </a:cubicBezTo>
                  <a:cubicBezTo>
                    <a:pt x="32" y="222"/>
                    <a:pt x="1" y="339"/>
                    <a:pt x="1" y="488"/>
                  </a:cubicBezTo>
                  <a:cubicBezTo>
                    <a:pt x="1" y="637"/>
                    <a:pt x="28" y="788"/>
                    <a:pt x="86" y="938"/>
                  </a:cubicBezTo>
                  <a:cubicBezTo>
                    <a:pt x="145" y="1090"/>
                    <a:pt x="225" y="1227"/>
                    <a:pt x="327" y="1352"/>
                  </a:cubicBezTo>
                  <a:cubicBezTo>
                    <a:pt x="426" y="1476"/>
                    <a:pt x="540" y="1575"/>
                    <a:pt x="667" y="1648"/>
                  </a:cubicBezTo>
                  <a:cubicBezTo>
                    <a:pt x="784" y="1716"/>
                    <a:pt x="891" y="1750"/>
                    <a:pt x="985" y="1750"/>
                  </a:cubicBezTo>
                  <a:cubicBezTo>
                    <a:pt x="1009" y="1750"/>
                    <a:pt x="1033" y="1748"/>
                    <a:pt x="1056" y="1743"/>
                  </a:cubicBezTo>
                  <a:cubicBezTo>
                    <a:pt x="1165" y="1720"/>
                    <a:pt x="1244" y="1646"/>
                    <a:pt x="1288" y="1516"/>
                  </a:cubicBezTo>
                  <a:lnTo>
                    <a:pt x="983" y="1340"/>
                  </a:lnTo>
                  <a:cubicBezTo>
                    <a:pt x="952" y="1395"/>
                    <a:pt x="910" y="1425"/>
                    <a:pt x="855" y="1430"/>
                  </a:cubicBezTo>
                  <a:cubicBezTo>
                    <a:pt x="849" y="1430"/>
                    <a:pt x="842" y="1431"/>
                    <a:pt x="836" y="1431"/>
                  </a:cubicBezTo>
                  <a:cubicBezTo>
                    <a:pt x="785" y="1431"/>
                    <a:pt x="728" y="1413"/>
                    <a:pt x="664" y="1376"/>
                  </a:cubicBezTo>
                  <a:cubicBezTo>
                    <a:pt x="588" y="1332"/>
                    <a:pt x="518" y="1270"/>
                    <a:pt x="458" y="1195"/>
                  </a:cubicBezTo>
                  <a:cubicBezTo>
                    <a:pt x="399" y="1119"/>
                    <a:pt x="353" y="1033"/>
                    <a:pt x="320" y="938"/>
                  </a:cubicBezTo>
                  <a:cubicBezTo>
                    <a:pt x="287" y="844"/>
                    <a:pt x="270" y="746"/>
                    <a:pt x="270" y="645"/>
                  </a:cubicBezTo>
                  <a:cubicBezTo>
                    <a:pt x="270" y="544"/>
                    <a:pt x="289" y="467"/>
                    <a:pt x="321" y="410"/>
                  </a:cubicBezTo>
                  <a:cubicBezTo>
                    <a:pt x="354" y="354"/>
                    <a:pt x="402" y="322"/>
                    <a:pt x="461" y="315"/>
                  </a:cubicBezTo>
                  <a:cubicBezTo>
                    <a:pt x="469" y="314"/>
                    <a:pt x="476" y="314"/>
                    <a:pt x="484" y="314"/>
                  </a:cubicBezTo>
                  <a:cubicBezTo>
                    <a:pt x="538" y="314"/>
                    <a:pt x="600" y="333"/>
                    <a:pt x="667" y="372"/>
                  </a:cubicBezTo>
                  <a:cubicBezTo>
                    <a:pt x="737" y="413"/>
                    <a:pt x="801" y="468"/>
                    <a:pt x="857" y="536"/>
                  </a:cubicBezTo>
                  <a:cubicBezTo>
                    <a:pt x="911" y="602"/>
                    <a:pt x="953" y="682"/>
                    <a:pt x="983" y="771"/>
                  </a:cubicBezTo>
                  <a:lnTo>
                    <a:pt x="1288" y="947"/>
                  </a:lnTo>
                  <a:cubicBezTo>
                    <a:pt x="1245" y="767"/>
                    <a:pt x="1168" y="603"/>
                    <a:pt x="1057" y="452"/>
                  </a:cubicBezTo>
                  <a:cubicBezTo>
                    <a:pt x="946" y="300"/>
                    <a:pt x="817" y="183"/>
                    <a:pt x="669" y="98"/>
                  </a:cubicBezTo>
                  <a:cubicBezTo>
                    <a:pt x="557" y="33"/>
                    <a:pt x="453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414683" y="2734665"/>
              <a:ext cx="106236" cy="172625"/>
            </a:xfrm>
            <a:custGeom>
              <a:avLst/>
              <a:gdLst/>
              <a:ahLst/>
              <a:cxnLst/>
              <a:rect l="l" t="t" r="r" b="b"/>
              <a:pathLst>
                <a:path w="1445" h="2348" extrusionOk="0">
                  <a:moveTo>
                    <a:pt x="5" y="0"/>
                  </a:moveTo>
                  <a:lnTo>
                    <a:pt x="0" y="1516"/>
                  </a:lnTo>
                  <a:lnTo>
                    <a:pt x="266" y="1670"/>
                  </a:lnTo>
                  <a:lnTo>
                    <a:pt x="268" y="683"/>
                  </a:lnTo>
                  <a:lnTo>
                    <a:pt x="623" y="1876"/>
                  </a:lnTo>
                  <a:lnTo>
                    <a:pt x="821" y="1991"/>
                  </a:lnTo>
                  <a:lnTo>
                    <a:pt x="1178" y="1207"/>
                  </a:lnTo>
                  <a:lnTo>
                    <a:pt x="1175" y="2194"/>
                  </a:lnTo>
                  <a:lnTo>
                    <a:pt x="1439" y="2347"/>
                  </a:lnTo>
                  <a:lnTo>
                    <a:pt x="1444" y="830"/>
                  </a:lnTo>
                  <a:lnTo>
                    <a:pt x="1145" y="658"/>
                  </a:lnTo>
                  <a:lnTo>
                    <a:pt x="723" y="1543"/>
                  </a:lnTo>
                  <a:lnTo>
                    <a:pt x="305" y="17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537314" y="2817155"/>
              <a:ext cx="70285" cy="127778"/>
            </a:xfrm>
            <a:custGeom>
              <a:avLst/>
              <a:gdLst/>
              <a:ahLst/>
              <a:cxnLst/>
              <a:rect l="l" t="t" r="r" b="b"/>
              <a:pathLst>
                <a:path w="956" h="1738" extrusionOk="0">
                  <a:moveTo>
                    <a:pt x="210" y="1"/>
                  </a:moveTo>
                  <a:cubicBezTo>
                    <a:pt x="149" y="1"/>
                    <a:pt x="99" y="20"/>
                    <a:pt x="63" y="59"/>
                  </a:cubicBezTo>
                  <a:cubicBezTo>
                    <a:pt x="25" y="104"/>
                    <a:pt x="5" y="171"/>
                    <a:pt x="5" y="261"/>
                  </a:cubicBezTo>
                  <a:cubicBezTo>
                    <a:pt x="4" y="357"/>
                    <a:pt x="24" y="445"/>
                    <a:pt x="61" y="524"/>
                  </a:cubicBezTo>
                  <a:cubicBezTo>
                    <a:pt x="100" y="605"/>
                    <a:pt x="146" y="674"/>
                    <a:pt x="200" y="732"/>
                  </a:cubicBezTo>
                  <a:cubicBezTo>
                    <a:pt x="254" y="792"/>
                    <a:pt x="324" y="860"/>
                    <a:pt x="409" y="939"/>
                  </a:cubicBezTo>
                  <a:cubicBezTo>
                    <a:pt x="472" y="995"/>
                    <a:pt x="521" y="1041"/>
                    <a:pt x="557" y="1080"/>
                  </a:cubicBezTo>
                  <a:cubicBezTo>
                    <a:pt x="593" y="1117"/>
                    <a:pt x="622" y="1156"/>
                    <a:pt x="646" y="1199"/>
                  </a:cubicBezTo>
                  <a:cubicBezTo>
                    <a:pt x="671" y="1243"/>
                    <a:pt x="682" y="1287"/>
                    <a:pt x="682" y="1332"/>
                  </a:cubicBezTo>
                  <a:cubicBezTo>
                    <a:pt x="682" y="1386"/>
                    <a:pt x="666" y="1421"/>
                    <a:pt x="630" y="1434"/>
                  </a:cubicBezTo>
                  <a:cubicBezTo>
                    <a:pt x="619" y="1438"/>
                    <a:pt x="608" y="1440"/>
                    <a:pt x="595" y="1440"/>
                  </a:cubicBezTo>
                  <a:cubicBezTo>
                    <a:pt x="565" y="1440"/>
                    <a:pt x="528" y="1427"/>
                    <a:pt x="484" y="1402"/>
                  </a:cubicBezTo>
                  <a:cubicBezTo>
                    <a:pt x="423" y="1367"/>
                    <a:pt x="377" y="1321"/>
                    <a:pt x="341" y="1264"/>
                  </a:cubicBezTo>
                  <a:cubicBezTo>
                    <a:pt x="308" y="1210"/>
                    <a:pt x="289" y="1149"/>
                    <a:pt x="285" y="1083"/>
                  </a:cubicBezTo>
                  <a:lnTo>
                    <a:pt x="0" y="920"/>
                  </a:lnTo>
                  <a:lnTo>
                    <a:pt x="0" y="920"/>
                  </a:lnTo>
                  <a:cubicBezTo>
                    <a:pt x="1" y="1014"/>
                    <a:pt x="24" y="1107"/>
                    <a:pt x="67" y="1199"/>
                  </a:cubicBezTo>
                  <a:cubicBezTo>
                    <a:pt x="109" y="1293"/>
                    <a:pt x="167" y="1378"/>
                    <a:pt x="241" y="1458"/>
                  </a:cubicBezTo>
                  <a:cubicBezTo>
                    <a:pt x="315" y="1536"/>
                    <a:pt x="396" y="1602"/>
                    <a:pt x="489" y="1655"/>
                  </a:cubicBezTo>
                  <a:cubicBezTo>
                    <a:pt x="584" y="1710"/>
                    <a:pt x="667" y="1738"/>
                    <a:pt x="736" y="1738"/>
                  </a:cubicBezTo>
                  <a:cubicBezTo>
                    <a:pt x="737" y="1738"/>
                    <a:pt x="738" y="1738"/>
                    <a:pt x="739" y="1738"/>
                  </a:cubicBezTo>
                  <a:cubicBezTo>
                    <a:pt x="811" y="1738"/>
                    <a:pt x="863" y="1712"/>
                    <a:pt x="901" y="1664"/>
                  </a:cubicBezTo>
                  <a:cubicBezTo>
                    <a:pt x="937" y="1615"/>
                    <a:pt x="955" y="1551"/>
                    <a:pt x="955" y="1470"/>
                  </a:cubicBezTo>
                  <a:cubicBezTo>
                    <a:pt x="955" y="1376"/>
                    <a:pt x="936" y="1288"/>
                    <a:pt x="897" y="1209"/>
                  </a:cubicBezTo>
                  <a:cubicBezTo>
                    <a:pt x="859" y="1128"/>
                    <a:pt x="813" y="1058"/>
                    <a:pt x="759" y="998"/>
                  </a:cubicBezTo>
                  <a:cubicBezTo>
                    <a:pt x="704" y="937"/>
                    <a:pt x="635" y="869"/>
                    <a:pt x="549" y="790"/>
                  </a:cubicBezTo>
                  <a:cubicBezTo>
                    <a:pt x="486" y="731"/>
                    <a:pt x="439" y="684"/>
                    <a:pt x="403" y="647"/>
                  </a:cubicBezTo>
                  <a:cubicBezTo>
                    <a:pt x="368" y="611"/>
                    <a:pt x="340" y="572"/>
                    <a:pt x="317" y="533"/>
                  </a:cubicBezTo>
                  <a:cubicBezTo>
                    <a:pt x="294" y="492"/>
                    <a:pt x="283" y="452"/>
                    <a:pt x="283" y="411"/>
                  </a:cubicBezTo>
                  <a:cubicBezTo>
                    <a:pt x="283" y="353"/>
                    <a:pt x="298" y="318"/>
                    <a:pt x="329" y="305"/>
                  </a:cubicBezTo>
                  <a:cubicBezTo>
                    <a:pt x="338" y="301"/>
                    <a:pt x="347" y="299"/>
                    <a:pt x="358" y="299"/>
                  </a:cubicBezTo>
                  <a:cubicBezTo>
                    <a:pt x="384" y="299"/>
                    <a:pt x="415" y="310"/>
                    <a:pt x="451" y="331"/>
                  </a:cubicBezTo>
                  <a:cubicBezTo>
                    <a:pt x="511" y="366"/>
                    <a:pt x="558" y="410"/>
                    <a:pt x="594" y="464"/>
                  </a:cubicBezTo>
                  <a:cubicBezTo>
                    <a:pt x="631" y="519"/>
                    <a:pt x="649" y="573"/>
                    <a:pt x="651" y="627"/>
                  </a:cubicBezTo>
                  <a:lnTo>
                    <a:pt x="942" y="795"/>
                  </a:lnTo>
                  <a:cubicBezTo>
                    <a:pt x="935" y="653"/>
                    <a:pt x="888" y="519"/>
                    <a:pt x="802" y="394"/>
                  </a:cubicBezTo>
                  <a:cubicBezTo>
                    <a:pt x="719" y="269"/>
                    <a:pt x="608" y="167"/>
                    <a:pt x="472" y="89"/>
                  </a:cubicBezTo>
                  <a:cubicBezTo>
                    <a:pt x="382" y="37"/>
                    <a:pt x="300" y="7"/>
                    <a:pt x="229" y="1"/>
                  </a:cubicBezTo>
                  <a:cubicBezTo>
                    <a:pt x="222" y="1"/>
                    <a:pt x="216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/>
          <p:nvPr/>
        </p:nvSpPr>
        <p:spPr>
          <a:xfrm>
            <a:off x="0" y="0"/>
            <a:ext cx="324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7"/>
          <p:cNvGrpSpPr/>
          <p:nvPr/>
        </p:nvGrpSpPr>
        <p:grpSpPr>
          <a:xfrm>
            <a:off x="256524" y="1076278"/>
            <a:ext cx="526609" cy="697933"/>
            <a:chOff x="7899326" y="2160389"/>
            <a:chExt cx="335869" cy="445167"/>
          </a:xfrm>
        </p:grpSpPr>
        <p:sp>
          <p:nvSpPr>
            <p:cNvPr id="675" name="Google Shape;675;p27"/>
            <p:cNvSpPr/>
            <p:nvPr/>
          </p:nvSpPr>
          <p:spPr>
            <a:xfrm>
              <a:off x="7923613" y="2160389"/>
              <a:ext cx="311582" cy="423492"/>
            </a:xfrm>
            <a:custGeom>
              <a:avLst/>
              <a:gdLst/>
              <a:ahLst/>
              <a:cxnLst/>
              <a:rect l="l" t="t" r="r" b="b"/>
              <a:pathLst>
                <a:path w="7274" h="9886" extrusionOk="0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8134447" y="2350930"/>
              <a:ext cx="40094" cy="51448"/>
            </a:xfrm>
            <a:custGeom>
              <a:avLst/>
              <a:gdLst/>
              <a:ahLst/>
              <a:cxnLst/>
              <a:rect l="l" t="t" r="r" b="b"/>
              <a:pathLst>
                <a:path w="936" h="1201" extrusionOk="0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7899326" y="2298711"/>
              <a:ext cx="311111" cy="306845"/>
            </a:xfrm>
            <a:custGeom>
              <a:avLst/>
              <a:gdLst/>
              <a:ahLst/>
              <a:cxnLst/>
              <a:rect l="l" t="t" r="r" b="b"/>
              <a:pathLst>
                <a:path w="7263" h="7163" extrusionOk="0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7899583" y="2181894"/>
              <a:ext cx="311282" cy="327407"/>
            </a:xfrm>
            <a:custGeom>
              <a:avLst/>
              <a:gdLst/>
              <a:ahLst/>
              <a:cxnLst/>
              <a:rect l="l" t="t" r="r" b="b"/>
              <a:pathLst>
                <a:path w="7267" h="7643" extrusionOk="0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8201066" y="112059"/>
            <a:ext cx="599126" cy="765142"/>
            <a:chOff x="8440204" y="2566184"/>
            <a:chExt cx="599126" cy="765142"/>
          </a:xfrm>
        </p:grpSpPr>
        <p:grpSp>
          <p:nvGrpSpPr>
            <p:cNvPr id="680" name="Google Shape;680;p27"/>
            <p:cNvGrpSpPr/>
            <p:nvPr/>
          </p:nvGrpSpPr>
          <p:grpSpPr>
            <a:xfrm>
              <a:off x="8440204" y="2566184"/>
              <a:ext cx="599126" cy="765142"/>
              <a:chOff x="6458925" y="1711275"/>
              <a:chExt cx="117850" cy="150500"/>
            </a:xfrm>
          </p:grpSpPr>
          <p:sp>
            <p:nvSpPr>
              <p:cNvPr id="681" name="Google Shape;681;p27"/>
              <p:cNvSpPr/>
              <p:nvPr/>
            </p:nvSpPr>
            <p:spPr>
              <a:xfrm>
                <a:off x="6458925" y="1715300"/>
                <a:ext cx="110825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5859" extrusionOk="0">
                    <a:moveTo>
                      <a:pt x="743" y="1996"/>
                    </a:moveTo>
                    <a:lnTo>
                      <a:pt x="1674" y="2085"/>
                    </a:lnTo>
                    <a:lnTo>
                      <a:pt x="1674" y="2310"/>
                    </a:lnTo>
                    <a:lnTo>
                      <a:pt x="988" y="2230"/>
                    </a:lnTo>
                    <a:lnTo>
                      <a:pt x="1671" y="2942"/>
                    </a:lnTo>
                    <a:lnTo>
                      <a:pt x="1671" y="3166"/>
                    </a:lnTo>
                    <a:lnTo>
                      <a:pt x="743" y="2183"/>
                    </a:lnTo>
                    <a:lnTo>
                      <a:pt x="743" y="1996"/>
                    </a:lnTo>
                    <a:close/>
                    <a:moveTo>
                      <a:pt x="2433" y="2256"/>
                    </a:moveTo>
                    <a:lnTo>
                      <a:pt x="2629" y="2368"/>
                    </a:lnTo>
                    <a:lnTo>
                      <a:pt x="2000" y="3604"/>
                    </a:lnTo>
                    <a:lnTo>
                      <a:pt x="1807" y="3492"/>
                    </a:lnTo>
                    <a:lnTo>
                      <a:pt x="2433" y="2256"/>
                    </a:lnTo>
                    <a:close/>
                    <a:moveTo>
                      <a:pt x="337" y="0"/>
                    </a:moveTo>
                    <a:cubicBezTo>
                      <a:pt x="143" y="0"/>
                      <a:pt x="10" y="154"/>
                      <a:pt x="9" y="419"/>
                    </a:cubicBezTo>
                    <a:lnTo>
                      <a:pt x="2" y="2884"/>
                    </a:lnTo>
                    <a:cubicBezTo>
                      <a:pt x="1" y="3259"/>
                      <a:pt x="265" y="3718"/>
                      <a:pt x="593" y="3907"/>
                    </a:cubicBezTo>
                    <a:lnTo>
                      <a:pt x="3831" y="5778"/>
                    </a:lnTo>
                    <a:cubicBezTo>
                      <a:pt x="3926" y="5832"/>
                      <a:pt x="4016" y="5858"/>
                      <a:pt x="4096" y="5858"/>
                    </a:cubicBezTo>
                    <a:cubicBezTo>
                      <a:pt x="4291" y="5858"/>
                      <a:pt x="4424" y="5705"/>
                      <a:pt x="4425" y="5439"/>
                    </a:cubicBezTo>
                    <a:lnTo>
                      <a:pt x="4432" y="2974"/>
                    </a:lnTo>
                    <a:cubicBezTo>
                      <a:pt x="4432" y="2600"/>
                      <a:pt x="4169" y="2142"/>
                      <a:pt x="3841" y="1952"/>
                    </a:cubicBezTo>
                    <a:lnTo>
                      <a:pt x="603" y="81"/>
                    </a:lnTo>
                    <a:cubicBezTo>
                      <a:pt x="508" y="26"/>
                      <a:pt x="417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6463425" y="1711275"/>
                <a:ext cx="175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45" extrusionOk="0">
                    <a:moveTo>
                      <a:pt x="3" y="201"/>
                    </a:moveTo>
                    <a:lnTo>
                      <a:pt x="3" y="201"/>
                    </a:lnTo>
                    <a:cubicBezTo>
                      <a:pt x="2" y="202"/>
                      <a:pt x="1" y="202"/>
                      <a:pt x="1" y="203"/>
                    </a:cubicBezTo>
                    <a:lnTo>
                      <a:pt x="3" y="201"/>
                    </a:lnTo>
                    <a:close/>
                    <a:moveTo>
                      <a:pt x="437" y="0"/>
                    </a:moveTo>
                    <a:cubicBezTo>
                      <a:pt x="378" y="0"/>
                      <a:pt x="326" y="14"/>
                      <a:pt x="281" y="40"/>
                    </a:cubicBezTo>
                    <a:lnTo>
                      <a:pt x="3" y="201"/>
                    </a:lnTo>
                    <a:lnTo>
                      <a:pt x="3" y="201"/>
                    </a:lnTo>
                    <a:cubicBezTo>
                      <a:pt x="48" y="176"/>
                      <a:pt x="100" y="162"/>
                      <a:pt x="157" y="162"/>
                    </a:cubicBezTo>
                    <a:cubicBezTo>
                      <a:pt x="237" y="162"/>
                      <a:pt x="327" y="189"/>
                      <a:pt x="421" y="244"/>
                    </a:cubicBezTo>
                    <a:lnTo>
                      <a:pt x="702" y="81"/>
                    </a:lnTo>
                    <a:cubicBezTo>
                      <a:pt x="607" y="26"/>
                      <a:pt x="517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6565200" y="1847200"/>
                <a:ext cx="1132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43" extrusionOk="0">
                    <a:moveTo>
                      <a:pt x="453" y="0"/>
                    </a:moveTo>
                    <a:lnTo>
                      <a:pt x="173" y="163"/>
                    </a:lnTo>
                    <a:cubicBezTo>
                      <a:pt x="172" y="349"/>
                      <a:pt x="106" y="481"/>
                      <a:pt x="0" y="543"/>
                    </a:cubicBezTo>
                    <a:lnTo>
                      <a:pt x="280" y="380"/>
                    </a:lnTo>
                    <a:cubicBezTo>
                      <a:pt x="388" y="318"/>
                      <a:pt x="453" y="186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6569500" y="1785575"/>
                <a:ext cx="72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628" extrusionOk="0">
                    <a:moveTo>
                      <a:pt x="289" y="1"/>
                    </a:moveTo>
                    <a:lnTo>
                      <a:pt x="9" y="163"/>
                    </a:lnTo>
                    <a:lnTo>
                      <a:pt x="1" y="2628"/>
                    </a:lnTo>
                    <a:lnTo>
                      <a:pt x="281" y="246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473950" y="1713300"/>
                <a:ext cx="880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032" extrusionOk="0">
                    <a:moveTo>
                      <a:pt x="281" y="0"/>
                    </a:moveTo>
                    <a:lnTo>
                      <a:pt x="0" y="163"/>
                    </a:lnTo>
                    <a:lnTo>
                      <a:pt x="3240" y="2032"/>
                    </a:lnTo>
                    <a:lnTo>
                      <a:pt x="3521" y="187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54950" y="1760025"/>
                <a:ext cx="21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185" extrusionOk="0">
                    <a:moveTo>
                      <a:pt x="281" y="1"/>
                    </a:moveTo>
                    <a:lnTo>
                      <a:pt x="0" y="163"/>
                    </a:lnTo>
                    <a:cubicBezTo>
                      <a:pt x="328" y="353"/>
                      <a:pt x="591" y="811"/>
                      <a:pt x="591" y="1185"/>
                    </a:cubicBezTo>
                    <a:lnTo>
                      <a:pt x="871" y="1023"/>
                    </a:lnTo>
                    <a:cubicBezTo>
                      <a:pt x="872" y="646"/>
                      <a:pt x="608" y="189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504100" y="1771675"/>
                <a:ext cx="2055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50" extrusionOk="0">
                    <a:moveTo>
                      <a:pt x="626" y="1"/>
                    </a:moveTo>
                    <a:lnTo>
                      <a:pt x="0" y="1237"/>
                    </a:lnTo>
                    <a:lnTo>
                      <a:pt x="193" y="1349"/>
                    </a:lnTo>
                    <a:lnTo>
                      <a:pt x="822" y="113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477475" y="1765200"/>
                <a:ext cx="23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170" extrusionOk="0">
                    <a:moveTo>
                      <a:pt x="2" y="0"/>
                    </a:moveTo>
                    <a:lnTo>
                      <a:pt x="1" y="186"/>
                    </a:lnTo>
                    <a:lnTo>
                      <a:pt x="929" y="1169"/>
                    </a:lnTo>
                    <a:lnTo>
                      <a:pt x="931" y="946"/>
                    </a:lnTo>
                    <a:lnTo>
                      <a:pt x="247" y="234"/>
                    </a:lnTo>
                    <a:lnTo>
                      <a:pt x="932" y="314"/>
                    </a:lnTo>
                    <a:lnTo>
                      <a:pt x="933" y="8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27"/>
            <p:cNvSpPr/>
            <p:nvPr/>
          </p:nvSpPr>
          <p:spPr>
            <a:xfrm>
              <a:off x="8593226" y="2794074"/>
              <a:ext cx="257113" cy="330079"/>
            </a:xfrm>
            <a:custGeom>
              <a:avLst/>
              <a:gdLst/>
              <a:ahLst/>
              <a:cxnLst/>
              <a:rect l="l" t="t" r="r" b="b"/>
              <a:pathLst>
                <a:path w="2023" h="2597" extrusionOk="0">
                  <a:moveTo>
                    <a:pt x="674" y="599"/>
                  </a:moveTo>
                  <a:cubicBezTo>
                    <a:pt x="685" y="599"/>
                    <a:pt x="697" y="602"/>
                    <a:pt x="710" y="609"/>
                  </a:cubicBezTo>
                  <a:cubicBezTo>
                    <a:pt x="722" y="617"/>
                    <a:pt x="734" y="628"/>
                    <a:pt x="746" y="640"/>
                  </a:cubicBezTo>
                  <a:lnTo>
                    <a:pt x="1474" y="1481"/>
                  </a:lnTo>
                  <a:cubicBezTo>
                    <a:pt x="1535" y="1552"/>
                    <a:pt x="1534" y="1648"/>
                    <a:pt x="1474" y="1648"/>
                  </a:cubicBezTo>
                  <a:lnTo>
                    <a:pt x="744" y="1645"/>
                  </a:lnTo>
                  <a:cubicBezTo>
                    <a:pt x="732" y="1645"/>
                    <a:pt x="719" y="1641"/>
                    <a:pt x="708" y="1634"/>
                  </a:cubicBezTo>
                  <a:cubicBezTo>
                    <a:pt x="665" y="1610"/>
                    <a:pt x="626" y="1548"/>
                    <a:pt x="626" y="1495"/>
                  </a:cubicBezTo>
                  <a:lnTo>
                    <a:pt x="629" y="656"/>
                  </a:lnTo>
                  <a:cubicBezTo>
                    <a:pt x="629" y="618"/>
                    <a:pt x="648" y="599"/>
                    <a:pt x="674" y="599"/>
                  </a:cubicBezTo>
                  <a:close/>
                  <a:moveTo>
                    <a:pt x="562" y="0"/>
                  </a:moveTo>
                  <a:cubicBezTo>
                    <a:pt x="232" y="0"/>
                    <a:pt x="4" y="262"/>
                    <a:pt x="2" y="716"/>
                  </a:cubicBezTo>
                  <a:cubicBezTo>
                    <a:pt x="1" y="1356"/>
                    <a:pt x="450" y="2137"/>
                    <a:pt x="1008" y="2458"/>
                  </a:cubicBezTo>
                  <a:cubicBezTo>
                    <a:pt x="1171" y="2552"/>
                    <a:pt x="1325" y="2596"/>
                    <a:pt x="1461" y="2596"/>
                  </a:cubicBezTo>
                  <a:cubicBezTo>
                    <a:pt x="1793" y="2596"/>
                    <a:pt x="2020" y="2334"/>
                    <a:pt x="2021" y="1880"/>
                  </a:cubicBezTo>
                  <a:cubicBezTo>
                    <a:pt x="2022" y="1240"/>
                    <a:pt x="1572" y="461"/>
                    <a:pt x="1015" y="139"/>
                  </a:cubicBezTo>
                  <a:cubicBezTo>
                    <a:pt x="852" y="45"/>
                    <a:pt x="698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7"/>
          <p:cNvGrpSpPr/>
          <p:nvPr/>
        </p:nvGrpSpPr>
        <p:grpSpPr>
          <a:xfrm>
            <a:off x="7724272" y="158065"/>
            <a:ext cx="674531" cy="918198"/>
            <a:chOff x="8434121" y="2246450"/>
            <a:chExt cx="317322" cy="431931"/>
          </a:xfrm>
        </p:grpSpPr>
        <p:sp>
          <p:nvSpPr>
            <p:cNvPr id="691" name="Google Shape;691;p27"/>
            <p:cNvSpPr/>
            <p:nvPr/>
          </p:nvSpPr>
          <p:spPr>
            <a:xfrm>
              <a:off x="8466376" y="2246450"/>
              <a:ext cx="285067" cy="422892"/>
            </a:xfrm>
            <a:custGeom>
              <a:avLst/>
              <a:gdLst/>
              <a:ahLst/>
              <a:cxnLst/>
              <a:rect l="l" t="t" r="r" b="b"/>
              <a:pathLst>
                <a:path w="6655" h="9872" extrusionOk="0">
                  <a:moveTo>
                    <a:pt x="260" y="0"/>
                  </a:moveTo>
                  <a:cubicBezTo>
                    <a:pt x="117" y="0"/>
                    <a:pt x="19" y="113"/>
                    <a:pt x="18" y="309"/>
                  </a:cubicBezTo>
                  <a:lnTo>
                    <a:pt x="8" y="3807"/>
                  </a:lnTo>
                  <a:lnTo>
                    <a:pt x="2" y="5732"/>
                  </a:lnTo>
                  <a:cubicBezTo>
                    <a:pt x="0" y="6008"/>
                    <a:pt x="196" y="6347"/>
                    <a:pt x="438" y="6485"/>
                  </a:cubicBezTo>
                  <a:lnTo>
                    <a:pt x="6199" y="9811"/>
                  </a:lnTo>
                  <a:cubicBezTo>
                    <a:pt x="6270" y="9852"/>
                    <a:pt x="6337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4" y="4140"/>
                  </a:lnTo>
                  <a:cubicBezTo>
                    <a:pt x="6655" y="3862"/>
                    <a:pt x="6460" y="3525"/>
                    <a:pt x="6217" y="3385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8434121" y="2255531"/>
              <a:ext cx="285110" cy="422849"/>
            </a:xfrm>
            <a:custGeom>
              <a:avLst/>
              <a:gdLst/>
              <a:ahLst/>
              <a:cxnLst/>
              <a:rect l="l" t="t" r="r" b="b"/>
              <a:pathLst>
                <a:path w="6656" h="9871" extrusionOk="0">
                  <a:moveTo>
                    <a:pt x="260" y="0"/>
                  </a:moveTo>
                  <a:cubicBezTo>
                    <a:pt x="117" y="0"/>
                    <a:pt x="18" y="113"/>
                    <a:pt x="17" y="309"/>
                  </a:cubicBezTo>
                  <a:lnTo>
                    <a:pt x="7" y="3806"/>
                  </a:lnTo>
                  <a:lnTo>
                    <a:pt x="2" y="5732"/>
                  </a:lnTo>
                  <a:cubicBezTo>
                    <a:pt x="1" y="6008"/>
                    <a:pt x="195" y="6347"/>
                    <a:pt x="438" y="6486"/>
                  </a:cubicBezTo>
                  <a:lnTo>
                    <a:pt x="6198" y="9811"/>
                  </a:lnTo>
                  <a:cubicBezTo>
                    <a:pt x="6269" y="9852"/>
                    <a:pt x="6336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3" y="4140"/>
                  </a:lnTo>
                  <a:cubicBezTo>
                    <a:pt x="6655" y="3863"/>
                    <a:pt x="6460" y="3525"/>
                    <a:pt x="6217" y="3386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8487707" y="2433435"/>
              <a:ext cx="39408" cy="80106"/>
            </a:xfrm>
            <a:custGeom>
              <a:avLst/>
              <a:gdLst/>
              <a:ahLst/>
              <a:cxnLst/>
              <a:rect l="l" t="t" r="r" b="b"/>
              <a:pathLst>
                <a:path w="920" h="1870" extrusionOk="0">
                  <a:moveTo>
                    <a:pt x="89" y="0"/>
                  </a:moveTo>
                  <a:cubicBezTo>
                    <a:pt x="39" y="0"/>
                    <a:pt x="5" y="40"/>
                    <a:pt x="5" y="109"/>
                  </a:cubicBezTo>
                  <a:lnTo>
                    <a:pt x="1" y="1231"/>
                  </a:lnTo>
                  <a:cubicBezTo>
                    <a:pt x="0" y="1330"/>
                    <a:pt x="70" y="1447"/>
                    <a:pt x="154" y="1497"/>
                  </a:cubicBezTo>
                  <a:lnTo>
                    <a:pt x="762" y="1848"/>
                  </a:lnTo>
                  <a:cubicBezTo>
                    <a:pt x="787" y="1863"/>
                    <a:pt x="810" y="1869"/>
                    <a:pt x="831" y="1869"/>
                  </a:cubicBezTo>
                  <a:cubicBezTo>
                    <a:pt x="881" y="1869"/>
                    <a:pt x="916" y="1830"/>
                    <a:pt x="916" y="1761"/>
                  </a:cubicBezTo>
                  <a:lnTo>
                    <a:pt x="919" y="638"/>
                  </a:lnTo>
                  <a:cubicBezTo>
                    <a:pt x="919" y="541"/>
                    <a:pt x="850" y="422"/>
                    <a:pt x="766" y="373"/>
                  </a:cubicBezTo>
                  <a:lnTo>
                    <a:pt x="157" y="21"/>
                  </a:lnTo>
                  <a:cubicBezTo>
                    <a:pt x="133" y="7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8550289" y="2428937"/>
              <a:ext cx="39537" cy="120716"/>
            </a:xfrm>
            <a:custGeom>
              <a:avLst/>
              <a:gdLst/>
              <a:ahLst/>
              <a:cxnLst/>
              <a:rect l="l" t="t" r="r" b="b"/>
              <a:pathLst>
                <a:path w="923" h="2818" extrusionOk="0">
                  <a:moveTo>
                    <a:pt x="93" y="0"/>
                  </a:moveTo>
                  <a:cubicBezTo>
                    <a:pt x="43" y="0"/>
                    <a:pt x="8" y="40"/>
                    <a:pt x="8" y="109"/>
                  </a:cubicBezTo>
                  <a:lnTo>
                    <a:pt x="2" y="2181"/>
                  </a:lnTo>
                  <a:cubicBezTo>
                    <a:pt x="1" y="2279"/>
                    <a:pt x="70" y="2396"/>
                    <a:pt x="154" y="2445"/>
                  </a:cubicBezTo>
                  <a:lnTo>
                    <a:pt x="762" y="2797"/>
                  </a:lnTo>
                  <a:cubicBezTo>
                    <a:pt x="787" y="2811"/>
                    <a:pt x="810" y="2818"/>
                    <a:pt x="831" y="2818"/>
                  </a:cubicBezTo>
                  <a:cubicBezTo>
                    <a:pt x="881" y="2818"/>
                    <a:pt x="916" y="2778"/>
                    <a:pt x="916" y="2709"/>
                  </a:cubicBezTo>
                  <a:lnTo>
                    <a:pt x="923" y="637"/>
                  </a:lnTo>
                  <a:cubicBezTo>
                    <a:pt x="923" y="540"/>
                    <a:pt x="854" y="422"/>
                    <a:pt x="771" y="373"/>
                  </a:cubicBezTo>
                  <a:lnTo>
                    <a:pt x="162" y="22"/>
                  </a:lnTo>
                  <a:cubicBezTo>
                    <a:pt x="137" y="7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8616512" y="2417114"/>
              <a:ext cx="39665" cy="170750"/>
            </a:xfrm>
            <a:custGeom>
              <a:avLst/>
              <a:gdLst/>
              <a:ahLst/>
              <a:cxnLst/>
              <a:rect l="l" t="t" r="r" b="b"/>
              <a:pathLst>
                <a:path w="926" h="3986" extrusionOk="0">
                  <a:moveTo>
                    <a:pt x="95" y="1"/>
                  </a:moveTo>
                  <a:cubicBezTo>
                    <a:pt x="45" y="1"/>
                    <a:pt x="10" y="40"/>
                    <a:pt x="10" y="109"/>
                  </a:cubicBezTo>
                  <a:lnTo>
                    <a:pt x="1" y="3348"/>
                  </a:lnTo>
                  <a:cubicBezTo>
                    <a:pt x="1" y="3446"/>
                    <a:pt x="69" y="3564"/>
                    <a:pt x="153" y="3612"/>
                  </a:cubicBezTo>
                  <a:lnTo>
                    <a:pt x="762" y="3965"/>
                  </a:lnTo>
                  <a:cubicBezTo>
                    <a:pt x="787" y="3979"/>
                    <a:pt x="811" y="3986"/>
                    <a:pt x="832" y="3986"/>
                  </a:cubicBezTo>
                  <a:cubicBezTo>
                    <a:pt x="882" y="3986"/>
                    <a:pt x="916" y="3946"/>
                    <a:pt x="916" y="3877"/>
                  </a:cubicBezTo>
                  <a:lnTo>
                    <a:pt x="926" y="638"/>
                  </a:lnTo>
                  <a:cubicBezTo>
                    <a:pt x="926" y="541"/>
                    <a:pt x="857" y="423"/>
                    <a:pt x="773" y="374"/>
                  </a:cubicBezTo>
                  <a:lnTo>
                    <a:pt x="163" y="21"/>
                  </a:lnTo>
                  <a:cubicBezTo>
                    <a:pt x="139" y="7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8465861" y="2294042"/>
              <a:ext cx="55728" cy="39710"/>
            </a:xfrm>
            <a:custGeom>
              <a:avLst/>
              <a:gdLst/>
              <a:ahLst/>
              <a:cxnLst/>
              <a:rect l="l" t="t" r="r" b="b"/>
              <a:pathLst>
                <a:path w="1301" h="927" extrusionOk="0">
                  <a:moveTo>
                    <a:pt x="69" y="0"/>
                  </a:moveTo>
                  <a:cubicBezTo>
                    <a:pt x="29" y="0"/>
                    <a:pt x="1" y="33"/>
                    <a:pt x="1" y="89"/>
                  </a:cubicBezTo>
                  <a:cubicBezTo>
                    <a:pt x="1" y="168"/>
                    <a:pt x="56" y="263"/>
                    <a:pt x="124" y="302"/>
                  </a:cubicBezTo>
                  <a:lnTo>
                    <a:pt x="1177" y="909"/>
                  </a:lnTo>
                  <a:cubicBezTo>
                    <a:pt x="1197" y="921"/>
                    <a:pt x="1216" y="926"/>
                    <a:pt x="1233" y="926"/>
                  </a:cubicBezTo>
                  <a:cubicBezTo>
                    <a:pt x="1273" y="926"/>
                    <a:pt x="1301" y="894"/>
                    <a:pt x="1301" y="839"/>
                  </a:cubicBezTo>
                  <a:cubicBezTo>
                    <a:pt x="1301" y="761"/>
                    <a:pt x="1245" y="665"/>
                    <a:pt x="1177" y="625"/>
                  </a:cubicBezTo>
                  <a:lnTo>
                    <a:pt x="125" y="18"/>
                  </a:lnTo>
                  <a:cubicBezTo>
                    <a:pt x="105" y="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8465776" y="2318845"/>
              <a:ext cx="77831" cy="52433"/>
            </a:xfrm>
            <a:custGeom>
              <a:avLst/>
              <a:gdLst/>
              <a:ahLst/>
              <a:cxnLst/>
              <a:rect l="l" t="t" r="r" b="b"/>
              <a:pathLst>
                <a:path w="1817" h="1224" extrusionOk="0">
                  <a:moveTo>
                    <a:pt x="69" y="1"/>
                  </a:moveTo>
                  <a:cubicBezTo>
                    <a:pt x="29" y="1"/>
                    <a:pt x="1" y="33"/>
                    <a:pt x="1" y="89"/>
                  </a:cubicBezTo>
                  <a:cubicBezTo>
                    <a:pt x="1" y="166"/>
                    <a:pt x="55" y="263"/>
                    <a:pt x="124" y="302"/>
                  </a:cubicBezTo>
                  <a:lnTo>
                    <a:pt x="1693" y="1207"/>
                  </a:lnTo>
                  <a:cubicBezTo>
                    <a:pt x="1712" y="1218"/>
                    <a:pt x="1731" y="1224"/>
                    <a:pt x="1748" y="1224"/>
                  </a:cubicBezTo>
                  <a:cubicBezTo>
                    <a:pt x="1789" y="1224"/>
                    <a:pt x="1817" y="1191"/>
                    <a:pt x="1817" y="1136"/>
                  </a:cubicBezTo>
                  <a:cubicBezTo>
                    <a:pt x="1817" y="1057"/>
                    <a:pt x="1763" y="963"/>
                    <a:pt x="1695" y="923"/>
                  </a:cubicBezTo>
                  <a:lnTo>
                    <a:pt x="125" y="18"/>
                  </a:lnTo>
                  <a:cubicBezTo>
                    <a:pt x="105" y="6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7"/>
          <p:cNvGrpSpPr/>
          <p:nvPr/>
        </p:nvGrpSpPr>
        <p:grpSpPr>
          <a:xfrm>
            <a:off x="453248" y="1445465"/>
            <a:ext cx="526648" cy="673486"/>
            <a:chOff x="6195375" y="1653250"/>
            <a:chExt cx="113000" cy="144500"/>
          </a:xfrm>
        </p:grpSpPr>
        <p:sp>
          <p:nvSpPr>
            <p:cNvPr id="699" name="Google Shape;699;p27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27"/>
          <p:cNvGrpSpPr/>
          <p:nvPr/>
        </p:nvGrpSpPr>
        <p:grpSpPr>
          <a:xfrm>
            <a:off x="7546951" y="3592200"/>
            <a:ext cx="1176773" cy="730952"/>
            <a:chOff x="12403376" y="3872925"/>
            <a:chExt cx="1176773" cy="730952"/>
          </a:xfrm>
        </p:grpSpPr>
        <p:sp>
          <p:nvSpPr>
            <p:cNvPr id="709" name="Google Shape;709;p27"/>
            <p:cNvSpPr/>
            <p:nvPr/>
          </p:nvSpPr>
          <p:spPr>
            <a:xfrm>
              <a:off x="12403376" y="3901904"/>
              <a:ext cx="1176773" cy="701973"/>
            </a:xfrm>
            <a:custGeom>
              <a:avLst/>
              <a:gdLst/>
              <a:ahLst/>
              <a:cxnLst/>
              <a:rect l="l" t="t" r="r" b="b"/>
              <a:pathLst>
                <a:path w="9259" h="5523" extrusionOk="0">
                  <a:moveTo>
                    <a:pt x="4623" y="1431"/>
                  </a:moveTo>
                  <a:cubicBezTo>
                    <a:pt x="5167" y="1431"/>
                    <a:pt x="5676" y="1552"/>
                    <a:pt x="6057" y="1774"/>
                  </a:cubicBezTo>
                  <a:cubicBezTo>
                    <a:pt x="6402" y="1974"/>
                    <a:pt x="6593" y="2227"/>
                    <a:pt x="6593" y="2486"/>
                  </a:cubicBezTo>
                  <a:cubicBezTo>
                    <a:pt x="6593" y="2744"/>
                    <a:pt x="6406" y="2995"/>
                    <a:pt x="6065" y="3193"/>
                  </a:cubicBezTo>
                  <a:cubicBezTo>
                    <a:pt x="5688" y="3412"/>
                    <a:pt x="5181" y="3532"/>
                    <a:pt x="4638" y="3532"/>
                  </a:cubicBezTo>
                  <a:cubicBezTo>
                    <a:pt x="4093" y="3532"/>
                    <a:pt x="3585" y="3411"/>
                    <a:pt x="3204" y="3192"/>
                  </a:cubicBezTo>
                  <a:cubicBezTo>
                    <a:pt x="2858" y="2992"/>
                    <a:pt x="2667" y="2738"/>
                    <a:pt x="2667" y="2479"/>
                  </a:cubicBezTo>
                  <a:cubicBezTo>
                    <a:pt x="2666" y="2221"/>
                    <a:pt x="2853" y="1969"/>
                    <a:pt x="3194" y="1772"/>
                  </a:cubicBezTo>
                  <a:cubicBezTo>
                    <a:pt x="3571" y="1552"/>
                    <a:pt x="4080" y="1431"/>
                    <a:pt x="4623" y="1431"/>
                  </a:cubicBezTo>
                  <a:close/>
                  <a:moveTo>
                    <a:pt x="4256" y="1"/>
                  </a:moveTo>
                  <a:cubicBezTo>
                    <a:pt x="3693" y="4"/>
                    <a:pt x="3143" y="89"/>
                    <a:pt x="2626" y="255"/>
                  </a:cubicBezTo>
                  <a:lnTo>
                    <a:pt x="2489" y="299"/>
                  </a:lnTo>
                  <a:lnTo>
                    <a:pt x="2461" y="857"/>
                  </a:lnTo>
                  <a:cubicBezTo>
                    <a:pt x="2284" y="930"/>
                    <a:pt x="2115" y="1010"/>
                    <a:pt x="1960" y="1101"/>
                  </a:cubicBezTo>
                  <a:cubicBezTo>
                    <a:pt x="1788" y="1202"/>
                    <a:pt x="1632" y="1312"/>
                    <a:pt x="1497" y="1428"/>
                  </a:cubicBezTo>
                  <a:lnTo>
                    <a:pt x="537" y="1460"/>
                  </a:lnTo>
                  <a:lnTo>
                    <a:pt x="479" y="1520"/>
                  </a:lnTo>
                  <a:cubicBezTo>
                    <a:pt x="174" y="1830"/>
                    <a:pt x="15" y="2182"/>
                    <a:pt x="5" y="2569"/>
                  </a:cubicBezTo>
                  <a:lnTo>
                    <a:pt x="1" y="2719"/>
                  </a:lnTo>
                  <a:lnTo>
                    <a:pt x="831" y="3017"/>
                  </a:lnTo>
                  <a:cubicBezTo>
                    <a:pt x="875" y="3261"/>
                    <a:pt x="986" y="3500"/>
                    <a:pt x="1153" y="3722"/>
                  </a:cubicBezTo>
                  <a:lnTo>
                    <a:pt x="716" y="4231"/>
                  </a:lnTo>
                  <a:lnTo>
                    <a:pt x="852" y="4366"/>
                  </a:lnTo>
                  <a:cubicBezTo>
                    <a:pt x="1002" y="4515"/>
                    <a:pt x="1183" y="4650"/>
                    <a:pt x="1390" y="4769"/>
                  </a:cubicBezTo>
                  <a:cubicBezTo>
                    <a:pt x="1592" y="4887"/>
                    <a:pt x="1827" y="4990"/>
                    <a:pt x="2083" y="5079"/>
                  </a:cubicBezTo>
                  <a:lnTo>
                    <a:pt x="2148" y="5101"/>
                  </a:lnTo>
                  <a:lnTo>
                    <a:pt x="2989" y="4841"/>
                  </a:lnTo>
                  <a:cubicBezTo>
                    <a:pt x="3429" y="4966"/>
                    <a:pt x="3900" y="5040"/>
                    <a:pt x="4395" y="5058"/>
                  </a:cubicBezTo>
                  <a:lnTo>
                    <a:pt x="4923" y="5522"/>
                  </a:lnTo>
                  <a:lnTo>
                    <a:pt x="5002" y="5522"/>
                  </a:lnTo>
                  <a:cubicBezTo>
                    <a:pt x="5565" y="5520"/>
                    <a:pt x="6113" y="5436"/>
                    <a:pt x="6633" y="5269"/>
                  </a:cubicBezTo>
                  <a:lnTo>
                    <a:pt x="6770" y="5225"/>
                  </a:lnTo>
                  <a:lnTo>
                    <a:pt x="6798" y="4667"/>
                  </a:lnTo>
                  <a:cubicBezTo>
                    <a:pt x="6971" y="4595"/>
                    <a:pt x="7140" y="4513"/>
                    <a:pt x="7299" y="4422"/>
                  </a:cubicBezTo>
                  <a:cubicBezTo>
                    <a:pt x="7471" y="4321"/>
                    <a:pt x="7626" y="4211"/>
                    <a:pt x="7762" y="4094"/>
                  </a:cubicBezTo>
                  <a:lnTo>
                    <a:pt x="8722" y="4062"/>
                  </a:lnTo>
                  <a:lnTo>
                    <a:pt x="8780" y="4003"/>
                  </a:lnTo>
                  <a:cubicBezTo>
                    <a:pt x="9085" y="3693"/>
                    <a:pt x="9244" y="3340"/>
                    <a:pt x="9254" y="2954"/>
                  </a:cubicBezTo>
                  <a:lnTo>
                    <a:pt x="9258" y="2804"/>
                  </a:lnTo>
                  <a:lnTo>
                    <a:pt x="8427" y="2506"/>
                  </a:lnTo>
                  <a:cubicBezTo>
                    <a:pt x="8381" y="2260"/>
                    <a:pt x="8272" y="2021"/>
                    <a:pt x="8106" y="1800"/>
                  </a:cubicBezTo>
                  <a:lnTo>
                    <a:pt x="8542" y="1293"/>
                  </a:lnTo>
                  <a:lnTo>
                    <a:pt x="8406" y="1157"/>
                  </a:lnTo>
                  <a:cubicBezTo>
                    <a:pt x="8256" y="1009"/>
                    <a:pt x="8076" y="874"/>
                    <a:pt x="7869" y="755"/>
                  </a:cubicBezTo>
                  <a:cubicBezTo>
                    <a:pt x="7668" y="639"/>
                    <a:pt x="7434" y="533"/>
                    <a:pt x="7176" y="444"/>
                  </a:cubicBezTo>
                  <a:lnTo>
                    <a:pt x="7111" y="422"/>
                  </a:lnTo>
                  <a:lnTo>
                    <a:pt x="6270" y="683"/>
                  </a:lnTo>
                  <a:cubicBezTo>
                    <a:pt x="5830" y="558"/>
                    <a:pt x="5359" y="483"/>
                    <a:pt x="4864" y="466"/>
                  </a:cubicBezTo>
                  <a:lnTo>
                    <a:pt x="4335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3331169" y="4001678"/>
              <a:ext cx="50203" cy="159511"/>
            </a:xfrm>
            <a:custGeom>
              <a:avLst/>
              <a:gdLst/>
              <a:ahLst/>
              <a:cxnLst/>
              <a:rect l="l" t="t" r="r" b="b"/>
              <a:pathLst>
                <a:path w="395" h="1255" extrusionOk="0">
                  <a:moveTo>
                    <a:pt x="395" y="0"/>
                  </a:moveTo>
                  <a:lnTo>
                    <a:pt x="4" y="456"/>
                  </a:lnTo>
                  <a:lnTo>
                    <a:pt x="1" y="1255"/>
                  </a:lnTo>
                  <a:lnTo>
                    <a:pt x="394" y="79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2643712" y="3991891"/>
              <a:ext cx="623655" cy="282925"/>
            </a:xfrm>
            <a:custGeom>
              <a:avLst/>
              <a:gdLst/>
              <a:ahLst/>
              <a:cxnLst/>
              <a:rect l="l" t="t" r="r" b="b"/>
              <a:pathLst>
                <a:path w="4907" h="2226" extrusionOk="0">
                  <a:moveTo>
                    <a:pt x="1" y="2205"/>
                  </a:moveTo>
                  <a:cubicBezTo>
                    <a:pt x="1" y="2207"/>
                    <a:pt x="1" y="2209"/>
                    <a:pt x="1" y="2211"/>
                  </a:cubicBezTo>
                  <a:lnTo>
                    <a:pt x="1" y="2205"/>
                  </a:lnTo>
                  <a:close/>
                  <a:moveTo>
                    <a:pt x="2448" y="1"/>
                  </a:moveTo>
                  <a:cubicBezTo>
                    <a:pt x="1820" y="1"/>
                    <a:pt x="1193" y="140"/>
                    <a:pt x="716" y="417"/>
                  </a:cubicBezTo>
                  <a:cubicBezTo>
                    <a:pt x="242" y="692"/>
                    <a:pt x="5" y="1053"/>
                    <a:pt x="4" y="1412"/>
                  </a:cubicBezTo>
                  <a:lnTo>
                    <a:pt x="1" y="2205"/>
                  </a:lnTo>
                  <a:lnTo>
                    <a:pt x="1" y="2205"/>
                  </a:lnTo>
                  <a:cubicBezTo>
                    <a:pt x="4" y="1846"/>
                    <a:pt x="241" y="1488"/>
                    <a:pt x="713" y="1215"/>
                  </a:cubicBezTo>
                  <a:cubicBezTo>
                    <a:pt x="1190" y="938"/>
                    <a:pt x="1816" y="800"/>
                    <a:pt x="2444" y="800"/>
                  </a:cubicBezTo>
                  <a:cubicBezTo>
                    <a:pt x="3071" y="800"/>
                    <a:pt x="3699" y="938"/>
                    <a:pt x="4179" y="1215"/>
                  </a:cubicBezTo>
                  <a:cubicBezTo>
                    <a:pt x="4662" y="1494"/>
                    <a:pt x="4904" y="1860"/>
                    <a:pt x="4902" y="2226"/>
                  </a:cubicBezTo>
                  <a:lnTo>
                    <a:pt x="4905" y="1427"/>
                  </a:lnTo>
                  <a:cubicBezTo>
                    <a:pt x="4907" y="1063"/>
                    <a:pt x="4665" y="696"/>
                    <a:pt x="4181" y="417"/>
                  </a:cubicBezTo>
                  <a:cubicBezTo>
                    <a:pt x="3702" y="139"/>
                    <a:pt x="3074" y="1"/>
                    <a:pt x="2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2436929" y="4150385"/>
              <a:ext cx="95067" cy="135616"/>
            </a:xfrm>
            <a:custGeom>
              <a:avLst/>
              <a:gdLst/>
              <a:ahLst/>
              <a:cxnLst/>
              <a:rect l="l" t="t" r="r" b="b"/>
              <a:pathLst>
                <a:path w="748" h="1067" extrusionOk="0">
                  <a:moveTo>
                    <a:pt x="3" y="0"/>
                  </a:moveTo>
                  <a:lnTo>
                    <a:pt x="0" y="799"/>
                  </a:lnTo>
                  <a:lnTo>
                    <a:pt x="746" y="1067"/>
                  </a:lnTo>
                  <a:lnTo>
                    <a:pt x="747" y="2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2531742" y="4184448"/>
              <a:ext cx="48042" cy="202725"/>
            </a:xfrm>
            <a:custGeom>
              <a:avLst/>
              <a:gdLst/>
              <a:ahLst/>
              <a:cxnLst/>
              <a:rect l="l" t="t" r="r" b="b"/>
              <a:pathLst>
                <a:path w="378" h="1595" extrusionOk="0">
                  <a:moveTo>
                    <a:pt x="2" y="1"/>
                  </a:moveTo>
                  <a:lnTo>
                    <a:pt x="0" y="800"/>
                  </a:lnTo>
                  <a:cubicBezTo>
                    <a:pt x="24" y="1072"/>
                    <a:pt x="150" y="1344"/>
                    <a:pt x="374" y="1594"/>
                  </a:cubicBezTo>
                  <a:lnTo>
                    <a:pt x="378" y="795"/>
                  </a:lnTo>
                  <a:cubicBezTo>
                    <a:pt x="152" y="546"/>
                    <a:pt x="26" y="274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3424711" y="4194616"/>
              <a:ext cx="49186" cy="208063"/>
            </a:xfrm>
            <a:custGeom>
              <a:avLst/>
              <a:gdLst/>
              <a:ahLst/>
              <a:cxnLst/>
              <a:rect l="l" t="t" r="r" b="b"/>
              <a:pathLst>
                <a:path w="387" h="1637" extrusionOk="0">
                  <a:moveTo>
                    <a:pt x="386" y="0"/>
                  </a:moveTo>
                  <a:lnTo>
                    <a:pt x="386" y="0"/>
                  </a:lnTo>
                  <a:cubicBezTo>
                    <a:pt x="379" y="302"/>
                    <a:pt x="256" y="582"/>
                    <a:pt x="4" y="838"/>
                  </a:cubicBezTo>
                  <a:lnTo>
                    <a:pt x="1" y="1636"/>
                  </a:lnTo>
                  <a:cubicBezTo>
                    <a:pt x="253" y="1381"/>
                    <a:pt x="376" y="1101"/>
                    <a:pt x="383" y="798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3313249" y="4301252"/>
              <a:ext cx="111971" cy="105239"/>
            </a:xfrm>
            <a:custGeom>
              <a:avLst/>
              <a:gdLst/>
              <a:ahLst/>
              <a:cxnLst/>
              <a:rect l="l" t="t" r="r" b="b"/>
              <a:pathLst>
                <a:path w="881" h="828" extrusionOk="0">
                  <a:moveTo>
                    <a:pt x="881" y="0"/>
                  </a:moveTo>
                  <a:lnTo>
                    <a:pt x="2" y="29"/>
                  </a:lnTo>
                  <a:lnTo>
                    <a:pt x="0" y="827"/>
                  </a:lnTo>
                  <a:lnTo>
                    <a:pt x="879" y="797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3186027" y="4304938"/>
              <a:ext cx="127603" cy="175652"/>
            </a:xfrm>
            <a:custGeom>
              <a:avLst/>
              <a:gdLst/>
              <a:ahLst/>
              <a:cxnLst/>
              <a:rect l="l" t="t" r="r" b="b"/>
              <a:pathLst>
                <a:path w="1004" h="1382" extrusionOk="0">
                  <a:moveTo>
                    <a:pt x="1003" y="0"/>
                  </a:moveTo>
                  <a:lnTo>
                    <a:pt x="1003" y="0"/>
                  </a:lnTo>
                  <a:cubicBezTo>
                    <a:pt x="877" y="116"/>
                    <a:pt x="727" y="225"/>
                    <a:pt x="555" y="324"/>
                  </a:cubicBezTo>
                  <a:cubicBezTo>
                    <a:pt x="384" y="424"/>
                    <a:pt x="200" y="510"/>
                    <a:pt x="4" y="582"/>
                  </a:cubicBezTo>
                  <a:lnTo>
                    <a:pt x="1" y="1381"/>
                  </a:lnTo>
                  <a:cubicBezTo>
                    <a:pt x="197" y="1309"/>
                    <a:pt x="382" y="1222"/>
                    <a:pt x="553" y="1123"/>
                  </a:cubicBezTo>
                  <a:cubicBezTo>
                    <a:pt x="724" y="1023"/>
                    <a:pt x="874" y="913"/>
                    <a:pt x="1001" y="798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2762673" y="4390985"/>
              <a:ext cx="175010" cy="128371"/>
            </a:xfrm>
            <a:custGeom>
              <a:avLst/>
              <a:gdLst/>
              <a:ahLst/>
              <a:cxnLst/>
              <a:rect l="l" t="t" r="r" b="b"/>
              <a:pathLst>
                <a:path w="1377" h="1010" extrusionOk="0">
                  <a:moveTo>
                    <a:pt x="3" y="0"/>
                  </a:moveTo>
                  <a:lnTo>
                    <a:pt x="0" y="798"/>
                  </a:lnTo>
                  <a:cubicBezTo>
                    <a:pt x="432" y="927"/>
                    <a:pt x="901" y="998"/>
                    <a:pt x="1374" y="1010"/>
                  </a:cubicBezTo>
                  <a:lnTo>
                    <a:pt x="1377" y="212"/>
                  </a:lnTo>
                  <a:cubicBezTo>
                    <a:pt x="903" y="200"/>
                    <a:pt x="434" y="13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12529200" y="4343323"/>
              <a:ext cx="135737" cy="179465"/>
            </a:xfrm>
            <a:custGeom>
              <a:avLst/>
              <a:gdLst/>
              <a:ahLst/>
              <a:cxnLst/>
              <a:rect l="l" t="t" r="r" b="b"/>
              <a:pathLst>
                <a:path w="1068" h="1412" extrusionOk="0">
                  <a:moveTo>
                    <a:pt x="3" y="0"/>
                  </a:moveTo>
                  <a:lnTo>
                    <a:pt x="1" y="799"/>
                  </a:lnTo>
                  <a:cubicBezTo>
                    <a:pt x="130" y="925"/>
                    <a:pt x="282" y="1039"/>
                    <a:pt x="458" y="1141"/>
                  </a:cubicBezTo>
                  <a:cubicBezTo>
                    <a:pt x="636" y="1244"/>
                    <a:pt x="839" y="1334"/>
                    <a:pt x="1065" y="1412"/>
                  </a:cubicBezTo>
                  <a:lnTo>
                    <a:pt x="1067" y="614"/>
                  </a:lnTo>
                  <a:cubicBezTo>
                    <a:pt x="842" y="536"/>
                    <a:pt x="638" y="446"/>
                    <a:pt x="461" y="342"/>
                  </a:cubicBezTo>
                  <a:cubicBezTo>
                    <a:pt x="284" y="242"/>
                    <a:pt x="131" y="127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2664556" y="4391112"/>
              <a:ext cx="98626" cy="131676"/>
            </a:xfrm>
            <a:custGeom>
              <a:avLst/>
              <a:gdLst/>
              <a:ahLst/>
              <a:cxnLst/>
              <a:rect l="l" t="t" r="r" b="b"/>
              <a:pathLst>
                <a:path w="776" h="1036" extrusionOk="0">
                  <a:moveTo>
                    <a:pt x="775" y="0"/>
                  </a:moveTo>
                  <a:lnTo>
                    <a:pt x="2" y="238"/>
                  </a:lnTo>
                  <a:lnTo>
                    <a:pt x="0" y="1036"/>
                  </a:lnTo>
                  <a:lnTo>
                    <a:pt x="772" y="797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13182976" y="4378911"/>
              <a:ext cx="3304" cy="166120"/>
            </a:xfrm>
            <a:custGeom>
              <a:avLst/>
              <a:gdLst/>
              <a:ahLst/>
              <a:cxnLst/>
              <a:rect l="l" t="t" r="r" b="b"/>
              <a:pathLst>
                <a:path w="26" h="1307" extrusionOk="0">
                  <a:moveTo>
                    <a:pt x="26" y="0"/>
                  </a:moveTo>
                  <a:lnTo>
                    <a:pt x="2" y="509"/>
                  </a:lnTo>
                  <a:lnTo>
                    <a:pt x="0" y="1306"/>
                  </a:lnTo>
                  <a:lnTo>
                    <a:pt x="24" y="79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12937175" y="4417930"/>
              <a:ext cx="62022" cy="155697"/>
            </a:xfrm>
            <a:custGeom>
              <a:avLst/>
              <a:gdLst/>
              <a:ahLst/>
              <a:cxnLst/>
              <a:rect l="l" t="t" r="r" b="b"/>
              <a:pathLst>
                <a:path w="488" h="1225" extrusionOk="0">
                  <a:moveTo>
                    <a:pt x="4" y="0"/>
                  </a:moveTo>
                  <a:lnTo>
                    <a:pt x="1" y="798"/>
                  </a:lnTo>
                  <a:lnTo>
                    <a:pt x="486" y="1225"/>
                  </a:lnTo>
                  <a:lnTo>
                    <a:pt x="487" y="4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12436929" y="3872925"/>
              <a:ext cx="1036460" cy="599149"/>
            </a:xfrm>
            <a:custGeom>
              <a:avLst/>
              <a:gdLst/>
              <a:ahLst/>
              <a:cxnLst/>
              <a:rect l="l" t="t" r="r" b="b"/>
              <a:pathLst>
                <a:path w="8155" h="4714" extrusionOk="0">
                  <a:moveTo>
                    <a:pt x="4074" y="939"/>
                  </a:moveTo>
                  <a:cubicBezTo>
                    <a:pt x="4702" y="939"/>
                    <a:pt x="5330" y="1077"/>
                    <a:pt x="5810" y="1354"/>
                  </a:cubicBezTo>
                  <a:cubicBezTo>
                    <a:pt x="6769" y="1908"/>
                    <a:pt x="6774" y="2807"/>
                    <a:pt x="5821" y="3361"/>
                  </a:cubicBezTo>
                  <a:cubicBezTo>
                    <a:pt x="5343" y="3638"/>
                    <a:pt x="4717" y="3777"/>
                    <a:pt x="4089" y="3777"/>
                  </a:cubicBezTo>
                  <a:cubicBezTo>
                    <a:pt x="3462" y="3777"/>
                    <a:pt x="2834" y="3638"/>
                    <a:pt x="2354" y="3361"/>
                  </a:cubicBezTo>
                  <a:cubicBezTo>
                    <a:pt x="1393" y="2806"/>
                    <a:pt x="1390" y="1908"/>
                    <a:pt x="2344" y="1354"/>
                  </a:cubicBezTo>
                  <a:cubicBezTo>
                    <a:pt x="2820" y="1077"/>
                    <a:pt x="3447" y="939"/>
                    <a:pt x="4074" y="939"/>
                  </a:cubicBezTo>
                  <a:close/>
                  <a:moveTo>
                    <a:pt x="3734" y="0"/>
                  </a:moveTo>
                  <a:cubicBezTo>
                    <a:pt x="3225" y="2"/>
                    <a:pt x="2743" y="79"/>
                    <a:pt x="2287" y="227"/>
                  </a:cubicBezTo>
                  <a:lnTo>
                    <a:pt x="2262" y="733"/>
                  </a:lnTo>
                  <a:cubicBezTo>
                    <a:pt x="2067" y="806"/>
                    <a:pt x="1881" y="891"/>
                    <a:pt x="1711" y="991"/>
                  </a:cubicBezTo>
                  <a:cubicBezTo>
                    <a:pt x="1539" y="1091"/>
                    <a:pt x="1389" y="1200"/>
                    <a:pt x="1263" y="1315"/>
                  </a:cubicBezTo>
                  <a:lnTo>
                    <a:pt x="383" y="1345"/>
                  </a:lnTo>
                  <a:cubicBezTo>
                    <a:pt x="131" y="1601"/>
                    <a:pt x="8" y="1881"/>
                    <a:pt x="0" y="2183"/>
                  </a:cubicBezTo>
                  <a:lnTo>
                    <a:pt x="746" y="2452"/>
                  </a:lnTo>
                  <a:cubicBezTo>
                    <a:pt x="770" y="2725"/>
                    <a:pt x="896" y="2997"/>
                    <a:pt x="1120" y="3246"/>
                  </a:cubicBezTo>
                  <a:lnTo>
                    <a:pt x="728" y="3701"/>
                  </a:lnTo>
                  <a:cubicBezTo>
                    <a:pt x="857" y="3828"/>
                    <a:pt x="1010" y="3942"/>
                    <a:pt x="1186" y="4043"/>
                  </a:cubicBezTo>
                  <a:cubicBezTo>
                    <a:pt x="1363" y="4147"/>
                    <a:pt x="1566" y="4237"/>
                    <a:pt x="1792" y="4315"/>
                  </a:cubicBezTo>
                  <a:lnTo>
                    <a:pt x="2565" y="4076"/>
                  </a:lnTo>
                  <a:cubicBezTo>
                    <a:pt x="2996" y="4205"/>
                    <a:pt x="3465" y="4275"/>
                    <a:pt x="3938" y="4288"/>
                  </a:cubicBezTo>
                  <a:lnTo>
                    <a:pt x="4423" y="4714"/>
                  </a:lnTo>
                  <a:cubicBezTo>
                    <a:pt x="4934" y="4713"/>
                    <a:pt x="5415" y="4636"/>
                    <a:pt x="5872" y="4490"/>
                  </a:cubicBezTo>
                  <a:lnTo>
                    <a:pt x="5896" y="3981"/>
                  </a:lnTo>
                  <a:cubicBezTo>
                    <a:pt x="6092" y="3911"/>
                    <a:pt x="6277" y="3824"/>
                    <a:pt x="6444" y="3725"/>
                  </a:cubicBezTo>
                  <a:cubicBezTo>
                    <a:pt x="6616" y="3625"/>
                    <a:pt x="6766" y="3515"/>
                    <a:pt x="6892" y="3400"/>
                  </a:cubicBezTo>
                  <a:lnTo>
                    <a:pt x="7772" y="3370"/>
                  </a:lnTo>
                  <a:cubicBezTo>
                    <a:pt x="8024" y="3115"/>
                    <a:pt x="8147" y="2834"/>
                    <a:pt x="8154" y="2532"/>
                  </a:cubicBezTo>
                  <a:lnTo>
                    <a:pt x="7409" y="2265"/>
                  </a:lnTo>
                  <a:cubicBezTo>
                    <a:pt x="7384" y="1992"/>
                    <a:pt x="7260" y="1720"/>
                    <a:pt x="7036" y="1470"/>
                  </a:cubicBezTo>
                  <a:lnTo>
                    <a:pt x="7428" y="1014"/>
                  </a:lnTo>
                  <a:cubicBezTo>
                    <a:pt x="7300" y="889"/>
                    <a:pt x="7149" y="775"/>
                    <a:pt x="6973" y="673"/>
                  </a:cubicBezTo>
                  <a:cubicBezTo>
                    <a:pt x="6793" y="570"/>
                    <a:pt x="6590" y="480"/>
                    <a:pt x="6364" y="400"/>
                  </a:cubicBezTo>
                  <a:lnTo>
                    <a:pt x="5593" y="640"/>
                  </a:lnTo>
                  <a:cubicBezTo>
                    <a:pt x="5161" y="511"/>
                    <a:pt x="4692" y="441"/>
                    <a:pt x="4220" y="428"/>
                  </a:cubicBezTo>
                  <a:lnTo>
                    <a:pt x="3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12998816" y="4443477"/>
              <a:ext cx="184542" cy="130150"/>
            </a:xfrm>
            <a:custGeom>
              <a:avLst/>
              <a:gdLst/>
              <a:ahLst/>
              <a:cxnLst/>
              <a:rect l="l" t="t" r="r" b="b"/>
              <a:pathLst>
                <a:path w="1452" h="1024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994" y="147"/>
                    <a:pt x="514" y="225"/>
                    <a:pt x="2" y="225"/>
                  </a:cubicBezTo>
                  <a:lnTo>
                    <a:pt x="0" y="1024"/>
                  </a:lnTo>
                  <a:cubicBezTo>
                    <a:pt x="510" y="1022"/>
                    <a:pt x="992" y="946"/>
                    <a:pt x="1448" y="798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7140950" y="4303735"/>
            <a:ext cx="911907" cy="548818"/>
            <a:chOff x="11441012" y="4012735"/>
            <a:chExt cx="911907" cy="548818"/>
          </a:xfrm>
        </p:grpSpPr>
        <p:sp>
          <p:nvSpPr>
            <p:cNvPr id="725" name="Google Shape;725;p27"/>
            <p:cNvSpPr/>
            <p:nvPr/>
          </p:nvSpPr>
          <p:spPr>
            <a:xfrm>
              <a:off x="11441012" y="4012735"/>
              <a:ext cx="911907" cy="548818"/>
            </a:xfrm>
            <a:custGeom>
              <a:avLst/>
              <a:gdLst/>
              <a:ahLst/>
              <a:cxnLst/>
              <a:rect l="l" t="t" r="r" b="b"/>
              <a:pathLst>
                <a:path w="7175" h="4318" extrusionOk="0">
                  <a:moveTo>
                    <a:pt x="3582" y="1285"/>
                  </a:moveTo>
                  <a:cubicBezTo>
                    <a:pt x="3904" y="1285"/>
                    <a:pt x="4217" y="1359"/>
                    <a:pt x="4440" y="1487"/>
                  </a:cubicBezTo>
                  <a:cubicBezTo>
                    <a:pt x="4629" y="1597"/>
                    <a:pt x="4738" y="1734"/>
                    <a:pt x="4738" y="1866"/>
                  </a:cubicBezTo>
                  <a:cubicBezTo>
                    <a:pt x="4738" y="1998"/>
                    <a:pt x="4632" y="2134"/>
                    <a:pt x="4446" y="2243"/>
                  </a:cubicBezTo>
                  <a:cubicBezTo>
                    <a:pt x="4223" y="2372"/>
                    <a:pt x="3912" y="2445"/>
                    <a:pt x="3590" y="2445"/>
                  </a:cubicBezTo>
                  <a:cubicBezTo>
                    <a:pt x="3268" y="2445"/>
                    <a:pt x="2956" y="2372"/>
                    <a:pt x="2733" y="2243"/>
                  </a:cubicBezTo>
                  <a:cubicBezTo>
                    <a:pt x="2543" y="2132"/>
                    <a:pt x="2434" y="1995"/>
                    <a:pt x="2434" y="1862"/>
                  </a:cubicBezTo>
                  <a:cubicBezTo>
                    <a:pt x="2434" y="1732"/>
                    <a:pt x="2540" y="1595"/>
                    <a:pt x="2726" y="1488"/>
                  </a:cubicBezTo>
                  <a:cubicBezTo>
                    <a:pt x="2947" y="1359"/>
                    <a:pt x="3260" y="1285"/>
                    <a:pt x="3582" y="1285"/>
                  </a:cubicBezTo>
                  <a:close/>
                  <a:moveTo>
                    <a:pt x="3304" y="1"/>
                  </a:moveTo>
                  <a:cubicBezTo>
                    <a:pt x="2868" y="1"/>
                    <a:pt x="2444" y="67"/>
                    <a:pt x="2043" y="196"/>
                  </a:cubicBezTo>
                  <a:lnTo>
                    <a:pt x="1906" y="240"/>
                  </a:lnTo>
                  <a:lnTo>
                    <a:pt x="1884" y="670"/>
                  </a:lnTo>
                  <a:cubicBezTo>
                    <a:pt x="1759" y="721"/>
                    <a:pt x="1637" y="782"/>
                    <a:pt x="1523" y="848"/>
                  </a:cubicBezTo>
                  <a:cubicBezTo>
                    <a:pt x="1394" y="923"/>
                    <a:pt x="1278" y="1004"/>
                    <a:pt x="1176" y="1091"/>
                  </a:cubicBezTo>
                  <a:lnTo>
                    <a:pt x="440" y="1116"/>
                  </a:lnTo>
                  <a:lnTo>
                    <a:pt x="382" y="1175"/>
                  </a:lnTo>
                  <a:cubicBezTo>
                    <a:pt x="138" y="1422"/>
                    <a:pt x="12" y="1703"/>
                    <a:pt x="4" y="2010"/>
                  </a:cubicBezTo>
                  <a:lnTo>
                    <a:pt x="1" y="2160"/>
                  </a:lnTo>
                  <a:lnTo>
                    <a:pt x="642" y="2389"/>
                  </a:lnTo>
                  <a:cubicBezTo>
                    <a:pt x="679" y="2563"/>
                    <a:pt x="755" y="2731"/>
                    <a:pt x="869" y="2889"/>
                  </a:cubicBezTo>
                  <a:lnTo>
                    <a:pt x="530" y="3282"/>
                  </a:lnTo>
                  <a:lnTo>
                    <a:pt x="667" y="3418"/>
                  </a:lnTo>
                  <a:cubicBezTo>
                    <a:pt x="785" y="3534"/>
                    <a:pt x="926" y="3640"/>
                    <a:pt x="1087" y="3733"/>
                  </a:cubicBezTo>
                  <a:cubicBezTo>
                    <a:pt x="1243" y="3824"/>
                    <a:pt x="1426" y="3904"/>
                    <a:pt x="1625" y="3975"/>
                  </a:cubicBezTo>
                  <a:lnTo>
                    <a:pt x="1690" y="3996"/>
                  </a:lnTo>
                  <a:lnTo>
                    <a:pt x="2335" y="3796"/>
                  </a:lnTo>
                  <a:cubicBezTo>
                    <a:pt x="2666" y="3891"/>
                    <a:pt x="3019" y="3945"/>
                    <a:pt x="3387" y="3960"/>
                  </a:cubicBezTo>
                  <a:lnTo>
                    <a:pt x="3795" y="4318"/>
                  </a:lnTo>
                  <a:lnTo>
                    <a:pt x="3873" y="4318"/>
                  </a:lnTo>
                  <a:cubicBezTo>
                    <a:pt x="4307" y="4317"/>
                    <a:pt x="4731" y="4251"/>
                    <a:pt x="5133" y="4121"/>
                  </a:cubicBezTo>
                  <a:lnTo>
                    <a:pt x="5270" y="4078"/>
                  </a:lnTo>
                  <a:lnTo>
                    <a:pt x="5292" y="3648"/>
                  </a:lnTo>
                  <a:cubicBezTo>
                    <a:pt x="5418" y="3594"/>
                    <a:pt x="5539" y="3535"/>
                    <a:pt x="5653" y="3469"/>
                  </a:cubicBezTo>
                  <a:cubicBezTo>
                    <a:pt x="5780" y="3395"/>
                    <a:pt x="5897" y="3313"/>
                    <a:pt x="6001" y="3226"/>
                  </a:cubicBezTo>
                  <a:lnTo>
                    <a:pt x="6739" y="3202"/>
                  </a:lnTo>
                  <a:lnTo>
                    <a:pt x="6797" y="3143"/>
                  </a:lnTo>
                  <a:cubicBezTo>
                    <a:pt x="7039" y="2895"/>
                    <a:pt x="7167" y="2614"/>
                    <a:pt x="7173" y="2308"/>
                  </a:cubicBezTo>
                  <a:lnTo>
                    <a:pt x="7175" y="2158"/>
                  </a:lnTo>
                  <a:lnTo>
                    <a:pt x="6533" y="1928"/>
                  </a:lnTo>
                  <a:cubicBezTo>
                    <a:pt x="6497" y="1755"/>
                    <a:pt x="6419" y="1585"/>
                    <a:pt x="6307" y="1428"/>
                  </a:cubicBezTo>
                  <a:lnTo>
                    <a:pt x="6647" y="1034"/>
                  </a:lnTo>
                  <a:lnTo>
                    <a:pt x="6508" y="898"/>
                  </a:lnTo>
                  <a:cubicBezTo>
                    <a:pt x="6391" y="782"/>
                    <a:pt x="6249" y="676"/>
                    <a:pt x="6088" y="583"/>
                  </a:cubicBezTo>
                  <a:cubicBezTo>
                    <a:pt x="5930" y="492"/>
                    <a:pt x="5749" y="411"/>
                    <a:pt x="5550" y="342"/>
                  </a:cubicBezTo>
                  <a:lnTo>
                    <a:pt x="5485" y="320"/>
                  </a:lnTo>
                  <a:lnTo>
                    <a:pt x="4842" y="520"/>
                  </a:lnTo>
                  <a:cubicBezTo>
                    <a:pt x="4509" y="426"/>
                    <a:pt x="4155" y="372"/>
                    <a:pt x="3787" y="356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2110549" y="4121660"/>
              <a:ext cx="34570" cy="132947"/>
            </a:xfrm>
            <a:custGeom>
              <a:avLst/>
              <a:gdLst/>
              <a:ahLst/>
              <a:cxnLst/>
              <a:rect l="l" t="t" r="r" b="b"/>
              <a:pathLst>
                <a:path w="272" h="1046" extrusionOk="0">
                  <a:moveTo>
                    <a:pt x="272" y="1"/>
                  </a:moveTo>
                  <a:lnTo>
                    <a:pt x="2" y="312"/>
                  </a:lnTo>
                  <a:lnTo>
                    <a:pt x="0" y="1046"/>
                  </a:lnTo>
                  <a:lnTo>
                    <a:pt x="271" y="73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1658091" y="4124965"/>
              <a:ext cx="391707" cy="207300"/>
            </a:xfrm>
            <a:custGeom>
              <a:avLst/>
              <a:gdLst/>
              <a:ahLst/>
              <a:cxnLst/>
              <a:rect l="l" t="t" r="r" b="b"/>
              <a:pathLst>
                <a:path w="3082" h="1631" extrusionOk="0">
                  <a:moveTo>
                    <a:pt x="1" y="1618"/>
                  </a:moveTo>
                  <a:cubicBezTo>
                    <a:pt x="1" y="1619"/>
                    <a:pt x="1" y="1620"/>
                    <a:pt x="1" y="1621"/>
                  </a:cubicBezTo>
                  <a:lnTo>
                    <a:pt x="1" y="1618"/>
                  </a:lnTo>
                  <a:close/>
                  <a:moveTo>
                    <a:pt x="1537" y="1"/>
                  </a:moveTo>
                  <a:cubicBezTo>
                    <a:pt x="1143" y="1"/>
                    <a:pt x="749" y="88"/>
                    <a:pt x="449" y="262"/>
                  </a:cubicBezTo>
                  <a:cubicBezTo>
                    <a:pt x="153" y="436"/>
                    <a:pt x="3" y="662"/>
                    <a:pt x="3" y="887"/>
                  </a:cubicBezTo>
                  <a:lnTo>
                    <a:pt x="1" y="1618"/>
                  </a:lnTo>
                  <a:lnTo>
                    <a:pt x="1" y="1618"/>
                  </a:lnTo>
                  <a:cubicBezTo>
                    <a:pt x="2" y="1394"/>
                    <a:pt x="152" y="1169"/>
                    <a:pt x="448" y="996"/>
                  </a:cubicBezTo>
                  <a:cubicBezTo>
                    <a:pt x="749" y="822"/>
                    <a:pt x="1142" y="735"/>
                    <a:pt x="1537" y="735"/>
                  </a:cubicBezTo>
                  <a:cubicBezTo>
                    <a:pt x="1931" y="735"/>
                    <a:pt x="2325" y="822"/>
                    <a:pt x="2627" y="996"/>
                  </a:cubicBezTo>
                  <a:cubicBezTo>
                    <a:pt x="2926" y="1169"/>
                    <a:pt x="3079" y="1397"/>
                    <a:pt x="3080" y="1624"/>
                  </a:cubicBezTo>
                  <a:lnTo>
                    <a:pt x="3080" y="1624"/>
                  </a:lnTo>
                  <a:lnTo>
                    <a:pt x="3082" y="897"/>
                  </a:lnTo>
                  <a:cubicBezTo>
                    <a:pt x="3082" y="667"/>
                    <a:pt x="2930" y="437"/>
                    <a:pt x="2628" y="262"/>
                  </a:cubicBezTo>
                  <a:cubicBezTo>
                    <a:pt x="2326" y="88"/>
                    <a:pt x="1931" y="1"/>
                    <a:pt x="1537" y="1"/>
                  </a:cubicBezTo>
                  <a:close/>
                  <a:moveTo>
                    <a:pt x="3080" y="1624"/>
                  </a:moveTo>
                  <a:lnTo>
                    <a:pt x="3080" y="1630"/>
                  </a:lnTo>
                  <a:cubicBezTo>
                    <a:pt x="3080" y="1628"/>
                    <a:pt x="3080" y="1626"/>
                    <a:pt x="3080" y="1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1499603" y="4223213"/>
              <a:ext cx="65073" cy="116678"/>
            </a:xfrm>
            <a:custGeom>
              <a:avLst/>
              <a:gdLst/>
              <a:ahLst/>
              <a:cxnLst/>
              <a:rect l="l" t="t" r="r" b="b"/>
              <a:pathLst>
                <a:path w="512" h="918" extrusionOk="0">
                  <a:moveTo>
                    <a:pt x="2" y="1"/>
                  </a:moveTo>
                  <a:lnTo>
                    <a:pt x="1" y="734"/>
                  </a:lnTo>
                  <a:lnTo>
                    <a:pt x="510" y="917"/>
                  </a:lnTo>
                  <a:lnTo>
                    <a:pt x="511" y="18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1564422" y="4246599"/>
              <a:ext cx="32663" cy="162307"/>
            </a:xfrm>
            <a:custGeom>
              <a:avLst/>
              <a:gdLst/>
              <a:ahLst/>
              <a:cxnLst/>
              <a:rect l="l" t="t" r="r" b="b"/>
              <a:pathLst>
                <a:path w="257" h="1277" extrusionOk="0">
                  <a:moveTo>
                    <a:pt x="1" y="1"/>
                  </a:moveTo>
                  <a:lnTo>
                    <a:pt x="0" y="734"/>
                  </a:lnTo>
                  <a:cubicBezTo>
                    <a:pt x="17" y="921"/>
                    <a:pt x="101" y="1106"/>
                    <a:pt x="255" y="1277"/>
                  </a:cubicBezTo>
                  <a:lnTo>
                    <a:pt x="256" y="543"/>
                  </a:lnTo>
                  <a:cubicBezTo>
                    <a:pt x="103" y="373"/>
                    <a:pt x="18" y="18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2174732" y="4253463"/>
              <a:ext cx="33426" cy="166247"/>
            </a:xfrm>
            <a:custGeom>
              <a:avLst/>
              <a:gdLst/>
              <a:ahLst/>
              <a:cxnLst/>
              <a:rect l="l" t="t" r="r" b="b"/>
              <a:pathLst>
                <a:path w="263" h="1308" extrusionOk="0">
                  <a:moveTo>
                    <a:pt x="263" y="0"/>
                  </a:moveTo>
                  <a:cubicBezTo>
                    <a:pt x="258" y="207"/>
                    <a:pt x="172" y="398"/>
                    <a:pt x="2" y="574"/>
                  </a:cubicBezTo>
                  <a:lnTo>
                    <a:pt x="0" y="1308"/>
                  </a:lnTo>
                  <a:cubicBezTo>
                    <a:pt x="171" y="1132"/>
                    <a:pt x="258" y="941"/>
                    <a:pt x="262" y="73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2098348" y="4326291"/>
              <a:ext cx="76511" cy="95961"/>
            </a:xfrm>
            <a:custGeom>
              <a:avLst/>
              <a:gdLst/>
              <a:ahLst/>
              <a:cxnLst/>
              <a:rect l="l" t="t" r="r" b="b"/>
              <a:pathLst>
                <a:path w="602" h="755" extrusionOk="0">
                  <a:moveTo>
                    <a:pt x="601" y="1"/>
                  </a:moveTo>
                  <a:lnTo>
                    <a:pt x="1" y="20"/>
                  </a:lnTo>
                  <a:lnTo>
                    <a:pt x="0" y="754"/>
                  </a:lnTo>
                  <a:lnTo>
                    <a:pt x="600" y="7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2011288" y="4328833"/>
              <a:ext cx="87314" cy="143877"/>
            </a:xfrm>
            <a:custGeom>
              <a:avLst/>
              <a:gdLst/>
              <a:ahLst/>
              <a:cxnLst/>
              <a:rect l="l" t="t" r="r" b="b"/>
              <a:pathLst>
                <a:path w="687" h="1132" extrusionOk="0">
                  <a:moveTo>
                    <a:pt x="686" y="0"/>
                  </a:moveTo>
                  <a:cubicBezTo>
                    <a:pt x="599" y="79"/>
                    <a:pt x="497" y="153"/>
                    <a:pt x="378" y="222"/>
                  </a:cubicBezTo>
                  <a:cubicBezTo>
                    <a:pt x="262" y="289"/>
                    <a:pt x="137" y="348"/>
                    <a:pt x="3" y="397"/>
                  </a:cubicBezTo>
                  <a:lnTo>
                    <a:pt x="1" y="1131"/>
                  </a:lnTo>
                  <a:cubicBezTo>
                    <a:pt x="135" y="1081"/>
                    <a:pt x="261" y="1023"/>
                    <a:pt x="377" y="955"/>
                  </a:cubicBezTo>
                  <a:cubicBezTo>
                    <a:pt x="496" y="887"/>
                    <a:pt x="598" y="813"/>
                    <a:pt x="685" y="734"/>
                  </a:cubicBezTo>
                  <a:lnTo>
                    <a:pt x="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1722274" y="4387680"/>
              <a:ext cx="119469" cy="111721"/>
            </a:xfrm>
            <a:custGeom>
              <a:avLst/>
              <a:gdLst/>
              <a:ahLst/>
              <a:cxnLst/>
              <a:rect l="l" t="t" r="r" b="b"/>
              <a:pathLst>
                <a:path w="940" h="879" extrusionOk="0">
                  <a:moveTo>
                    <a:pt x="1" y="0"/>
                  </a:moveTo>
                  <a:lnTo>
                    <a:pt x="0" y="734"/>
                  </a:lnTo>
                  <a:cubicBezTo>
                    <a:pt x="295" y="822"/>
                    <a:pt x="615" y="870"/>
                    <a:pt x="939" y="879"/>
                  </a:cubicBezTo>
                  <a:lnTo>
                    <a:pt x="940" y="145"/>
                  </a:lnTo>
                  <a:cubicBezTo>
                    <a:pt x="616" y="136"/>
                    <a:pt x="296" y="8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1562642" y="4355143"/>
              <a:ext cx="92779" cy="146673"/>
            </a:xfrm>
            <a:custGeom>
              <a:avLst/>
              <a:gdLst/>
              <a:ahLst/>
              <a:cxnLst/>
              <a:rect l="l" t="t" r="r" b="b"/>
              <a:pathLst>
                <a:path w="730" h="1154" extrusionOk="0">
                  <a:moveTo>
                    <a:pt x="2" y="0"/>
                  </a:moveTo>
                  <a:lnTo>
                    <a:pt x="1" y="734"/>
                  </a:lnTo>
                  <a:cubicBezTo>
                    <a:pt x="88" y="821"/>
                    <a:pt x="192" y="898"/>
                    <a:pt x="312" y="967"/>
                  </a:cubicBezTo>
                  <a:cubicBezTo>
                    <a:pt x="435" y="1039"/>
                    <a:pt x="573" y="1100"/>
                    <a:pt x="728" y="1153"/>
                  </a:cubicBezTo>
                  <a:lnTo>
                    <a:pt x="729" y="420"/>
                  </a:lnTo>
                  <a:cubicBezTo>
                    <a:pt x="575" y="366"/>
                    <a:pt x="436" y="304"/>
                    <a:pt x="314" y="234"/>
                  </a:cubicBezTo>
                  <a:cubicBezTo>
                    <a:pt x="193" y="164"/>
                    <a:pt x="88" y="87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655167" y="4387680"/>
              <a:ext cx="67360" cy="114136"/>
            </a:xfrm>
            <a:custGeom>
              <a:avLst/>
              <a:gdLst/>
              <a:ahLst/>
              <a:cxnLst/>
              <a:rect l="l" t="t" r="r" b="b"/>
              <a:pathLst>
                <a:path w="530" h="898" extrusionOk="0">
                  <a:moveTo>
                    <a:pt x="529" y="0"/>
                  </a:moveTo>
                  <a:lnTo>
                    <a:pt x="1" y="164"/>
                  </a:lnTo>
                  <a:lnTo>
                    <a:pt x="0" y="897"/>
                  </a:lnTo>
                  <a:lnTo>
                    <a:pt x="527" y="73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2009254" y="4379419"/>
              <a:ext cx="2415" cy="137395"/>
            </a:xfrm>
            <a:custGeom>
              <a:avLst/>
              <a:gdLst/>
              <a:ahLst/>
              <a:cxnLst/>
              <a:rect l="l" t="t" r="r" b="b"/>
              <a:pathLst>
                <a:path w="19" h="1081" extrusionOk="0">
                  <a:moveTo>
                    <a:pt x="19" y="0"/>
                  </a:moveTo>
                  <a:lnTo>
                    <a:pt x="1" y="347"/>
                  </a:lnTo>
                  <a:lnTo>
                    <a:pt x="0" y="1080"/>
                  </a:lnTo>
                  <a:lnTo>
                    <a:pt x="17" y="73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11841235" y="4406110"/>
              <a:ext cx="42704" cy="130278"/>
            </a:xfrm>
            <a:custGeom>
              <a:avLst/>
              <a:gdLst/>
              <a:ahLst/>
              <a:cxnLst/>
              <a:rect l="l" t="t" r="r" b="b"/>
              <a:pathLst>
                <a:path w="336" h="1025" extrusionOk="0">
                  <a:moveTo>
                    <a:pt x="4" y="0"/>
                  </a:moveTo>
                  <a:lnTo>
                    <a:pt x="1" y="734"/>
                  </a:lnTo>
                  <a:lnTo>
                    <a:pt x="334" y="1024"/>
                  </a:lnTo>
                  <a:lnTo>
                    <a:pt x="335" y="29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1499603" y="4033834"/>
              <a:ext cx="708428" cy="409389"/>
            </a:xfrm>
            <a:custGeom>
              <a:avLst/>
              <a:gdLst/>
              <a:ahLst/>
              <a:cxnLst/>
              <a:rect l="l" t="t" r="r" b="b"/>
              <a:pathLst>
                <a:path w="5574" h="3221" extrusionOk="0">
                  <a:moveTo>
                    <a:pt x="2784" y="718"/>
                  </a:moveTo>
                  <a:cubicBezTo>
                    <a:pt x="3178" y="718"/>
                    <a:pt x="3572" y="805"/>
                    <a:pt x="3874" y="979"/>
                  </a:cubicBezTo>
                  <a:cubicBezTo>
                    <a:pt x="4476" y="1327"/>
                    <a:pt x="4480" y="1892"/>
                    <a:pt x="3880" y="2240"/>
                  </a:cubicBezTo>
                  <a:cubicBezTo>
                    <a:pt x="3581" y="2414"/>
                    <a:pt x="3188" y="2501"/>
                    <a:pt x="2795" y="2501"/>
                  </a:cubicBezTo>
                  <a:cubicBezTo>
                    <a:pt x="2401" y="2501"/>
                    <a:pt x="2007" y="2414"/>
                    <a:pt x="1705" y="2240"/>
                  </a:cubicBezTo>
                  <a:cubicBezTo>
                    <a:pt x="1100" y="1892"/>
                    <a:pt x="1096" y="1328"/>
                    <a:pt x="1695" y="979"/>
                  </a:cubicBezTo>
                  <a:cubicBezTo>
                    <a:pt x="1996" y="805"/>
                    <a:pt x="2389" y="718"/>
                    <a:pt x="2784" y="718"/>
                  </a:cubicBezTo>
                  <a:close/>
                  <a:moveTo>
                    <a:pt x="2552" y="0"/>
                  </a:moveTo>
                  <a:cubicBezTo>
                    <a:pt x="2203" y="1"/>
                    <a:pt x="1875" y="54"/>
                    <a:pt x="1564" y="153"/>
                  </a:cubicBezTo>
                  <a:lnTo>
                    <a:pt x="1547" y="502"/>
                  </a:lnTo>
                  <a:cubicBezTo>
                    <a:pt x="1412" y="550"/>
                    <a:pt x="1287" y="608"/>
                    <a:pt x="1169" y="677"/>
                  </a:cubicBezTo>
                  <a:cubicBezTo>
                    <a:pt x="1053" y="744"/>
                    <a:pt x="950" y="819"/>
                    <a:pt x="864" y="897"/>
                  </a:cubicBezTo>
                  <a:lnTo>
                    <a:pt x="263" y="918"/>
                  </a:lnTo>
                  <a:cubicBezTo>
                    <a:pt x="92" y="1094"/>
                    <a:pt x="6" y="1285"/>
                    <a:pt x="1" y="1492"/>
                  </a:cubicBezTo>
                  <a:lnTo>
                    <a:pt x="510" y="1676"/>
                  </a:lnTo>
                  <a:cubicBezTo>
                    <a:pt x="527" y="1863"/>
                    <a:pt x="611" y="2048"/>
                    <a:pt x="765" y="2218"/>
                  </a:cubicBezTo>
                  <a:lnTo>
                    <a:pt x="498" y="2529"/>
                  </a:lnTo>
                  <a:cubicBezTo>
                    <a:pt x="586" y="2616"/>
                    <a:pt x="689" y="2693"/>
                    <a:pt x="810" y="2764"/>
                  </a:cubicBezTo>
                  <a:cubicBezTo>
                    <a:pt x="932" y="2834"/>
                    <a:pt x="1070" y="2895"/>
                    <a:pt x="1225" y="2949"/>
                  </a:cubicBezTo>
                  <a:lnTo>
                    <a:pt x="1752" y="2785"/>
                  </a:lnTo>
                  <a:cubicBezTo>
                    <a:pt x="2047" y="2873"/>
                    <a:pt x="2367" y="2921"/>
                    <a:pt x="2691" y="2930"/>
                  </a:cubicBezTo>
                  <a:lnTo>
                    <a:pt x="3023" y="3221"/>
                  </a:lnTo>
                  <a:cubicBezTo>
                    <a:pt x="3371" y="3220"/>
                    <a:pt x="3700" y="3168"/>
                    <a:pt x="4011" y="3067"/>
                  </a:cubicBezTo>
                  <a:lnTo>
                    <a:pt x="4029" y="2719"/>
                  </a:lnTo>
                  <a:cubicBezTo>
                    <a:pt x="4163" y="2671"/>
                    <a:pt x="4288" y="2611"/>
                    <a:pt x="4404" y="2544"/>
                  </a:cubicBezTo>
                  <a:cubicBezTo>
                    <a:pt x="4523" y="2475"/>
                    <a:pt x="4625" y="2402"/>
                    <a:pt x="4712" y="2322"/>
                  </a:cubicBezTo>
                  <a:lnTo>
                    <a:pt x="5312" y="2302"/>
                  </a:lnTo>
                  <a:cubicBezTo>
                    <a:pt x="5483" y="2126"/>
                    <a:pt x="5570" y="1935"/>
                    <a:pt x="5574" y="1728"/>
                  </a:cubicBezTo>
                  <a:lnTo>
                    <a:pt x="5064" y="1545"/>
                  </a:lnTo>
                  <a:cubicBezTo>
                    <a:pt x="5048" y="1357"/>
                    <a:pt x="4962" y="1173"/>
                    <a:pt x="4809" y="1003"/>
                  </a:cubicBezTo>
                  <a:lnTo>
                    <a:pt x="5078" y="691"/>
                  </a:lnTo>
                  <a:cubicBezTo>
                    <a:pt x="4990" y="605"/>
                    <a:pt x="4885" y="527"/>
                    <a:pt x="4765" y="457"/>
                  </a:cubicBezTo>
                  <a:cubicBezTo>
                    <a:pt x="4642" y="386"/>
                    <a:pt x="4504" y="324"/>
                    <a:pt x="4350" y="271"/>
                  </a:cubicBezTo>
                  <a:lnTo>
                    <a:pt x="3823" y="435"/>
                  </a:lnTo>
                  <a:cubicBezTo>
                    <a:pt x="3529" y="348"/>
                    <a:pt x="3207" y="298"/>
                    <a:pt x="2884" y="291"/>
                  </a:cubicBezTo>
                  <a:lnTo>
                    <a:pt x="2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11883684" y="4423396"/>
              <a:ext cx="125824" cy="112992"/>
            </a:xfrm>
            <a:custGeom>
              <a:avLst/>
              <a:gdLst/>
              <a:ahLst/>
              <a:cxnLst/>
              <a:rect l="l" t="t" r="r" b="b"/>
              <a:pathLst>
                <a:path w="990" h="889" extrusionOk="0">
                  <a:moveTo>
                    <a:pt x="989" y="1"/>
                  </a:moveTo>
                  <a:lnTo>
                    <a:pt x="989" y="1"/>
                  </a:lnTo>
                  <a:cubicBezTo>
                    <a:pt x="678" y="102"/>
                    <a:pt x="349" y="155"/>
                    <a:pt x="1" y="155"/>
                  </a:cubicBezTo>
                  <a:lnTo>
                    <a:pt x="0" y="888"/>
                  </a:lnTo>
                  <a:cubicBezTo>
                    <a:pt x="348" y="887"/>
                    <a:pt x="677" y="836"/>
                    <a:pt x="988" y="734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/>
          <p:nvPr/>
        </p:nvSpPr>
        <p:spPr>
          <a:xfrm>
            <a:off x="4572050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28"/>
          <p:cNvGrpSpPr/>
          <p:nvPr/>
        </p:nvGrpSpPr>
        <p:grpSpPr>
          <a:xfrm>
            <a:off x="65783" y="1144356"/>
            <a:ext cx="856956" cy="811686"/>
            <a:chOff x="65783" y="1144356"/>
            <a:chExt cx="856956" cy="811686"/>
          </a:xfrm>
        </p:grpSpPr>
        <p:grpSp>
          <p:nvGrpSpPr>
            <p:cNvPr id="743" name="Google Shape;743;p28"/>
            <p:cNvGrpSpPr/>
            <p:nvPr/>
          </p:nvGrpSpPr>
          <p:grpSpPr>
            <a:xfrm>
              <a:off x="424632" y="1144356"/>
              <a:ext cx="498107" cy="628074"/>
              <a:chOff x="5841998" y="1003857"/>
              <a:chExt cx="459721" cy="579779"/>
            </a:xfrm>
          </p:grpSpPr>
          <p:sp>
            <p:nvSpPr>
              <p:cNvPr id="744" name="Google Shape;744;p28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7" name="Google Shape;787;p28"/>
            <p:cNvGrpSpPr/>
            <p:nvPr/>
          </p:nvGrpSpPr>
          <p:grpSpPr>
            <a:xfrm>
              <a:off x="65783" y="1311989"/>
              <a:ext cx="537011" cy="644053"/>
              <a:chOff x="8224707" y="3543606"/>
              <a:chExt cx="499127" cy="598673"/>
            </a:xfrm>
          </p:grpSpPr>
          <p:sp>
            <p:nvSpPr>
              <p:cNvPr id="788" name="Google Shape;788;p28"/>
              <p:cNvSpPr/>
              <p:nvPr/>
            </p:nvSpPr>
            <p:spPr>
              <a:xfrm>
                <a:off x="8272863" y="3543606"/>
                <a:ext cx="84180" cy="48744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663" extrusionOk="0">
                    <a:moveTo>
                      <a:pt x="1144" y="0"/>
                    </a:moveTo>
                    <a:lnTo>
                      <a:pt x="652" y="283"/>
                    </a:lnTo>
                    <a:lnTo>
                      <a:pt x="0" y="663"/>
                    </a:lnTo>
                    <a:lnTo>
                      <a:pt x="492" y="38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C12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9" name="Google Shape;789;p28"/>
              <p:cNvGrpSpPr/>
              <p:nvPr/>
            </p:nvGrpSpPr>
            <p:grpSpPr>
              <a:xfrm>
                <a:off x="8224707" y="3543606"/>
                <a:ext cx="499127" cy="598673"/>
                <a:chOff x="5669400" y="1064425"/>
                <a:chExt cx="169725" cy="203575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5754725" y="1234375"/>
                  <a:ext cx="19700" cy="2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1194" extrusionOk="0">
                      <a:moveTo>
                        <a:pt x="788" y="0"/>
                      </a:moveTo>
                      <a:lnTo>
                        <a:pt x="136" y="379"/>
                      </a:lnTo>
                      <a:lnTo>
                        <a:pt x="0" y="1194"/>
                      </a:lnTo>
                      <a:lnTo>
                        <a:pt x="652" y="81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5669450" y="1107425"/>
                  <a:ext cx="35725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662" extrusionOk="0">
                      <a:moveTo>
                        <a:pt x="654" y="1"/>
                      </a:moveTo>
                      <a:lnTo>
                        <a:pt x="1" y="381"/>
                      </a:lnTo>
                      <a:lnTo>
                        <a:pt x="774" y="661"/>
                      </a:lnTo>
                      <a:lnTo>
                        <a:pt x="1428" y="281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5745950" y="1193500"/>
                  <a:ext cx="36175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" h="534" extrusionOk="0">
                      <a:moveTo>
                        <a:pt x="1447" y="78"/>
                      </a:move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445" y="79"/>
                        <a:pt x="1446" y="78"/>
                        <a:pt x="1447" y="78"/>
                      </a:cubicBezTo>
                      <a:close/>
                      <a:moveTo>
                        <a:pt x="653" y="0"/>
                      </a:moveTo>
                      <a:lnTo>
                        <a:pt x="1" y="381"/>
                      </a:lnTo>
                      <a:cubicBezTo>
                        <a:pt x="180" y="484"/>
                        <a:pt x="350" y="533"/>
                        <a:pt x="501" y="533"/>
                      </a:cubicBezTo>
                      <a:cubicBezTo>
                        <a:pt x="609" y="533"/>
                        <a:pt x="708" y="507"/>
                        <a:pt x="793" y="458"/>
                      </a:cubicBez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360" y="128"/>
                        <a:pt x="1262" y="153"/>
                        <a:pt x="1154" y="153"/>
                      </a:cubicBezTo>
                      <a:cubicBezTo>
                        <a:pt x="1004" y="153"/>
                        <a:pt x="833" y="104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5718225" y="1127525"/>
                  <a:ext cx="44150" cy="7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3020" extrusionOk="0">
                      <a:moveTo>
                        <a:pt x="980" y="1"/>
                      </a:moveTo>
                      <a:cubicBezTo>
                        <a:pt x="979" y="1"/>
                        <a:pt x="979" y="2"/>
                        <a:pt x="978" y="2"/>
                      </a:cubicBezTo>
                      <a:lnTo>
                        <a:pt x="978" y="2"/>
                      </a:lnTo>
                      <a:lnTo>
                        <a:pt x="980" y="1"/>
                      </a:lnTo>
                      <a:close/>
                      <a:moveTo>
                        <a:pt x="978" y="2"/>
                      </a:moveTo>
                      <a:lnTo>
                        <a:pt x="326" y="380"/>
                      </a:lnTo>
                      <a:cubicBezTo>
                        <a:pt x="125" y="497"/>
                        <a:pt x="1" y="743"/>
                        <a:pt x="3" y="1094"/>
                      </a:cubicBezTo>
                      <a:cubicBezTo>
                        <a:pt x="0" y="1802"/>
                        <a:pt x="497" y="2664"/>
                        <a:pt x="1112" y="3020"/>
                      </a:cubicBezTo>
                      <a:lnTo>
                        <a:pt x="1765" y="2639"/>
                      </a:lnTo>
                      <a:cubicBezTo>
                        <a:pt x="1149" y="2285"/>
                        <a:pt x="652" y="1422"/>
                        <a:pt x="655" y="715"/>
                      </a:cubicBezTo>
                      <a:cubicBezTo>
                        <a:pt x="655" y="365"/>
                        <a:pt x="779" y="118"/>
                        <a:pt x="978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5795100" y="1226500"/>
                  <a:ext cx="276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380" extrusionOk="0">
                      <a:moveTo>
                        <a:pt x="654" y="1"/>
                      </a:moveTo>
                      <a:lnTo>
                        <a:pt x="1" y="380"/>
                      </a:lnTo>
                      <a:lnTo>
                        <a:pt x="453" y="1380"/>
                      </a:lnTo>
                      <a:lnTo>
                        <a:pt x="1105" y="1000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5698050" y="1064425"/>
                  <a:ext cx="326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68" extrusionOk="0">
                      <a:moveTo>
                        <a:pt x="653" y="0"/>
                      </a:moveTo>
                      <a:lnTo>
                        <a:pt x="1" y="380"/>
                      </a:lnTo>
                      <a:lnTo>
                        <a:pt x="652" y="1267"/>
                      </a:lnTo>
                      <a:lnTo>
                        <a:pt x="1304" y="889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5795150" y="1208525"/>
                  <a:ext cx="24575" cy="2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99" extrusionOk="0">
                      <a:moveTo>
                        <a:pt x="982" y="1"/>
                      </a:moveTo>
                      <a:lnTo>
                        <a:pt x="328" y="380"/>
                      </a:lnTo>
                      <a:cubicBezTo>
                        <a:pt x="267" y="676"/>
                        <a:pt x="156" y="916"/>
                        <a:pt x="1" y="1098"/>
                      </a:cubicBezTo>
                      <a:lnTo>
                        <a:pt x="653" y="718"/>
                      </a:lnTo>
                      <a:cubicBezTo>
                        <a:pt x="809" y="536"/>
                        <a:pt x="921" y="296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5714325" y="1086125"/>
                  <a:ext cx="3607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477" extrusionOk="0">
                      <a:moveTo>
                        <a:pt x="884" y="0"/>
                      </a:moveTo>
                      <a:cubicBezTo>
                        <a:pt x="805" y="0"/>
                        <a:pt x="727" y="7"/>
                        <a:pt x="653" y="20"/>
                      </a:cubicBezTo>
                      <a:lnTo>
                        <a:pt x="1" y="399"/>
                      </a:lnTo>
                      <a:cubicBezTo>
                        <a:pt x="74" y="386"/>
                        <a:pt x="151" y="380"/>
                        <a:pt x="230" y="380"/>
                      </a:cubicBezTo>
                      <a:cubicBezTo>
                        <a:pt x="405" y="380"/>
                        <a:pt x="593" y="412"/>
                        <a:pt x="790" y="477"/>
                      </a:cubicBezTo>
                      <a:lnTo>
                        <a:pt x="1443" y="97"/>
                      </a:lnTo>
                      <a:cubicBezTo>
                        <a:pt x="1247" y="32"/>
                        <a:pt x="1059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5795275" y="1153150"/>
                  <a:ext cx="24475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475" extrusionOk="0">
                      <a:moveTo>
                        <a:pt x="653" y="0"/>
                      </a:moveTo>
                      <a:lnTo>
                        <a:pt x="1" y="379"/>
                      </a:lnTo>
                      <a:cubicBezTo>
                        <a:pt x="156" y="741"/>
                        <a:pt x="267" y="1113"/>
                        <a:pt x="326" y="1475"/>
                      </a:cubicBezTo>
                      <a:lnTo>
                        <a:pt x="978" y="1095"/>
                      </a:lnTo>
                      <a:cubicBezTo>
                        <a:pt x="921" y="734"/>
                        <a:pt x="808" y="362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5758425" y="1102625"/>
                  <a:ext cx="36100" cy="3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212" extrusionOk="0">
                      <a:moveTo>
                        <a:pt x="654" y="1"/>
                      </a:moveTo>
                      <a:lnTo>
                        <a:pt x="0" y="380"/>
                      </a:lnTo>
                      <a:cubicBezTo>
                        <a:pt x="287" y="616"/>
                        <a:pt x="553" y="899"/>
                        <a:pt x="790" y="1212"/>
                      </a:cubicBezTo>
                      <a:lnTo>
                        <a:pt x="1444" y="833"/>
                      </a:lnTo>
                      <a:cubicBezTo>
                        <a:pt x="1207" y="518"/>
                        <a:pt x="940" y="235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5822725" y="1195600"/>
                  <a:ext cx="164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1177" extrusionOk="0">
                      <a:moveTo>
                        <a:pt x="655" y="1"/>
                      </a:moveTo>
                      <a:lnTo>
                        <a:pt x="3" y="379"/>
                      </a:lnTo>
                      <a:lnTo>
                        <a:pt x="0" y="1176"/>
                      </a:lnTo>
                      <a:lnTo>
                        <a:pt x="654" y="797"/>
                      </a:lnTo>
                      <a:lnTo>
                        <a:pt x="65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8"/>
                <p:cNvSpPr/>
                <p:nvPr/>
              </p:nvSpPr>
              <p:spPr>
                <a:xfrm>
                  <a:off x="5803425" y="1180525"/>
                  <a:ext cx="35700" cy="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983" extrusionOk="0">
                      <a:moveTo>
                        <a:pt x="653" y="0"/>
                      </a:moveTo>
                      <a:lnTo>
                        <a:pt x="0" y="380"/>
                      </a:lnTo>
                      <a:lnTo>
                        <a:pt x="775" y="982"/>
                      </a:lnTo>
                      <a:lnTo>
                        <a:pt x="1427" y="60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>
                  <a:off x="5737475" y="1068300"/>
                  <a:ext cx="3370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781" extrusionOk="0">
                      <a:moveTo>
                        <a:pt x="654" y="0"/>
                      </a:moveTo>
                      <a:lnTo>
                        <a:pt x="1" y="380"/>
                      </a:lnTo>
                      <a:lnTo>
                        <a:pt x="695" y="780"/>
                      </a:lnTo>
                      <a:lnTo>
                        <a:pt x="1348" y="401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8"/>
                <p:cNvSpPr/>
                <p:nvPr/>
              </p:nvSpPr>
              <p:spPr>
                <a:xfrm>
                  <a:off x="5754850" y="1078325"/>
                  <a:ext cx="1995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1352" extrusionOk="0">
                      <a:moveTo>
                        <a:pt x="653" y="0"/>
                      </a:moveTo>
                      <a:lnTo>
                        <a:pt x="0" y="379"/>
                      </a:lnTo>
                      <a:lnTo>
                        <a:pt x="143" y="1352"/>
                      </a:lnTo>
                      <a:lnTo>
                        <a:pt x="797" y="97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8"/>
                <p:cNvSpPr/>
                <p:nvPr/>
              </p:nvSpPr>
              <p:spPr>
                <a:xfrm>
                  <a:off x="5795275" y="1140900"/>
                  <a:ext cx="2755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870" extrusionOk="0">
                      <a:moveTo>
                        <a:pt x="1101" y="0"/>
                      </a:moveTo>
                      <a:lnTo>
                        <a:pt x="447" y="378"/>
                      </a:lnTo>
                      <a:lnTo>
                        <a:pt x="1" y="869"/>
                      </a:lnTo>
                      <a:lnTo>
                        <a:pt x="654" y="491"/>
                      </a:ln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5778150" y="1119700"/>
                  <a:ext cx="324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529" extrusionOk="0">
                      <a:moveTo>
                        <a:pt x="1297" y="1"/>
                      </a:moveTo>
                      <a:lnTo>
                        <a:pt x="653" y="150"/>
                      </a:lnTo>
                      <a:lnTo>
                        <a:pt x="1" y="529"/>
                      </a:lnTo>
                      <a:lnTo>
                        <a:pt x="644" y="37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5669400" y="1073900"/>
                  <a:ext cx="153450" cy="19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7764" extrusionOk="0">
                      <a:moveTo>
                        <a:pt x="2573" y="2451"/>
                      </a:moveTo>
                      <a:cubicBezTo>
                        <a:pt x="2723" y="2451"/>
                        <a:pt x="2893" y="2500"/>
                        <a:pt x="3072" y="2604"/>
                      </a:cubicBezTo>
                      <a:cubicBezTo>
                        <a:pt x="3687" y="2959"/>
                        <a:pt x="4184" y="3820"/>
                        <a:pt x="4181" y="4526"/>
                      </a:cubicBezTo>
                      <a:cubicBezTo>
                        <a:pt x="4180" y="5027"/>
                        <a:pt x="3928" y="5317"/>
                        <a:pt x="3563" y="5317"/>
                      </a:cubicBezTo>
                      <a:cubicBezTo>
                        <a:pt x="3412" y="5317"/>
                        <a:pt x="3243" y="5268"/>
                        <a:pt x="3064" y="5165"/>
                      </a:cubicBezTo>
                      <a:cubicBezTo>
                        <a:pt x="2449" y="4809"/>
                        <a:pt x="1952" y="3946"/>
                        <a:pt x="1954" y="3241"/>
                      </a:cubicBezTo>
                      <a:cubicBezTo>
                        <a:pt x="1956" y="2741"/>
                        <a:pt x="2208" y="2451"/>
                        <a:pt x="2573" y="2451"/>
                      </a:cubicBezTo>
                      <a:close/>
                      <a:moveTo>
                        <a:pt x="1147" y="0"/>
                      </a:moveTo>
                      <a:lnTo>
                        <a:pt x="655" y="284"/>
                      </a:lnTo>
                      <a:lnTo>
                        <a:pt x="1107" y="1284"/>
                      </a:lnTo>
                      <a:cubicBezTo>
                        <a:pt x="952" y="1466"/>
                        <a:pt x="840" y="1708"/>
                        <a:pt x="778" y="2002"/>
                      </a:cubicBezTo>
                      <a:lnTo>
                        <a:pt x="4" y="1722"/>
                      </a:lnTo>
                      <a:lnTo>
                        <a:pt x="1" y="2520"/>
                      </a:lnTo>
                      <a:lnTo>
                        <a:pt x="774" y="3119"/>
                      </a:lnTo>
                      <a:cubicBezTo>
                        <a:pt x="833" y="3484"/>
                        <a:pt x="944" y="3854"/>
                        <a:pt x="1099" y="4216"/>
                      </a:cubicBezTo>
                      <a:lnTo>
                        <a:pt x="652" y="4707"/>
                      </a:lnTo>
                      <a:lnTo>
                        <a:pt x="1142" y="5554"/>
                      </a:lnTo>
                      <a:lnTo>
                        <a:pt x="1787" y="5404"/>
                      </a:lnTo>
                      <a:cubicBezTo>
                        <a:pt x="2023" y="5720"/>
                        <a:pt x="2289" y="6003"/>
                        <a:pt x="2576" y="6236"/>
                      </a:cubicBezTo>
                      <a:lnTo>
                        <a:pt x="2718" y="7211"/>
                      </a:lnTo>
                      <a:lnTo>
                        <a:pt x="3413" y="7613"/>
                      </a:lnTo>
                      <a:lnTo>
                        <a:pt x="3549" y="6798"/>
                      </a:lnTo>
                      <a:cubicBezTo>
                        <a:pt x="3747" y="6866"/>
                        <a:pt x="3936" y="6897"/>
                        <a:pt x="4112" y="6897"/>
                      </a:cubicBezTo>
                      <a:cubicBezTo>
                        <a:pt x="4190" y="6897"/>
                        <a:pt x="4266" y="6891"/>
                        <a:pt x="4339" y="6879"/>
                      </a:cubicBezTo>
                      <a:lnTo>
                        <a:pt x="4989" y="7764"/>
                      </a:lnTo>
                      <a:lnTo>
                        <a:pt x="5481" y="7484"/>
                      </a:lnTo>
                      <a:lnTo>
                        <a:pt x="5029" y="6483"/>
                      </a:lnTo>
                      <a:cubicBezTo>
                        <a:pt x="5186" y="6301"/>
                        <a:pt x="5297" y="6061"/>
                        <a:pt x="5358" y="5765"/>
                      </a:cubicBezTo>
                      <a:lnTo>
                        <a:pt x="6133" y="6044"/>
                      </a:lnTo>
                      <a:lnTo>
                        <a:pt x="6137" y="5245"/>
                      </a:lnTo>
                      <a:lnTo>
                        <a:pt x="5362" y="4644"/>
                      </a:lnTo>
                      <a:cubicBezTo>
                        <a:pt x="5304" y="4282"/>
                        <a:pt x="5192" y="3910"/>
                        <a:pt x="5037" y="3548"/>
                      </a:cubicBezTo>
                      <a:lnTo>
                        <a:pt x="5483" y="3057"/>
                      </a:lnTo>
                      <a:lnTo>
                        <a:pt x="4994" y="2210"/>
                      </a:lnTo>
                      <a:lnTo>
                        <a:pt x="4351" y="2360"/>
                      </a:lnTo>
                      <a:cubicBezTo>
                        <a:pt x="4114" y="2046"/>
                        <a:pt x="3848" y="1762"/>
                        <a:pt x="3561" y="1528"/>
                      </a:cubicBezTo>
                      <a:lnTo>
                        <a:pt x="3418" y="555"/>
                      </a:lnTo>
                      <a:lnTo>
                        <a:pt x="2724" y="154"/>
                      </a:lnTo>
                      <a:lnTo>
                        <a:pt x="2588" y="966"/>
                      </a:lnTo>
                      <a:cubicBezTo>
                        <a:pt x="2391" y="901"/>
                        <a:pt x="2203" y="869"/>
                        <a:pt x="2027" y="869"/>
                      </a:cubicBezTo>
                      <a:cubicBezTo>
                        <a:pt x="1948" y="869"/>
                        <a:pt x="1872" y="875"/>
                        <a:pt x="1798" y="888"/>
                      </a:cubicBez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5794250" y="1119700"/>
                  <a:ext cx="285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1227" extrusionOk="0">
                      <a:moveTo>
                        <a:pt x="653" y="1"/>
                      </a:moveTo>
                      <a:lnTo>
                        <a:pt x="0" y="379"/>
                      </a:lnTo>
                      <a:lnTo>
                        <a:pt x="488" y="1226"/>
                      </a:lnTo>
                      <a:lnTo>
                        <a:pt x="1142" y="848"/>
                      </a:lnTo>
                      <a:lnTo>
                        <a:pt x="65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8" name="Google Shape;808;p28"/>
          <p:cNvGrpSpPr/>
          <p:nvPr/>
        </p:nvGrpSpPr>
        <p:grpSpPr>
          <a:xfrm>
            <a:off x="8233292" y="3704344"/>
            <a:ext cx="883776" cy="1303103"/>
            <a:chOff x="8233292" y="3704344"/>
            <a:chExt cx="883776" cy="1303103"/>
          </a:xfrm>
        </p:grpSpPr>
        <p:grpSp>
          <p:nvGrpSpPr>
            <p:cNvPr id="809" name="Google Shape;809;p28"/>
            <p:cNvGrpSpPr/>
            <p:nvPr/>
          </p:nvGrpSpPr>
          <p:grpSpPr>
            <a:xfrm>
              <a:off x="8483764" y="3704344"/>
              <a:ext cx="527212" cy="1052218"/>
              <a:chOff x="4803225" y="428425"/>
              <a:chExt cx="179275" cy="357800"/>
            </a:xfrm>
          </p:grpSpPr>
          <p:sp>
            <p:nvSpPr>
              <p:cNvPr id="810" name="Google Shape;810;p28"/>
              <p:cNvSpPr/>
              <p:nvPr/>
            </p:nvSpPr>
            <p:spPr>
              <a:xfrm>
                <a:off x="4803225" y="428425"/>
                <a:ext cx="179275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14312" extrusionOk="0">
                    <a:moveTo>
                      <a:pt x="1000" y="1506"/>
                    </a:moveTo>
                    <a:lnTo>
                      <a:pt x="2472" y="2356"/>
                    </a:lnTo>
                    <a:lnTo>
                      <a:pt x="2471" y="2729"/>
                    </a:lnTo>
                    <a:lnTo>
                      <a:pt x="1935" y="2420"/>
                    </a:lnTo>
                    <a:lnTo>
                      <a:pt x="1930" y="4353"/>
                    </a:lnTo>
                    <a:lnTo>
                      <a:pt x="1529" y="4120"/>
                    </a:lnTo>
                    <a:lnTo>
                      <a:pt x="1534" y="2188"/>
                    </a:lnTo>
                    <a:lnTo>
                      <a:pt x="999" y="1879"/>
                    </a:lnTo>
                    <a:lnTo>
                      <a:pt x="1000" y="1506"/>
                    </a:lnTo>
                    <a:close/>
                    <a:moveTo>
                      <a:pt x="3218" y="2786"/>
                    </a:moveTo>
                    <a:lnTo>
                      <a:pt x="6419" y="4635"/>
                    </a:lnTo>
                    <a:lnTo>
                      <a:pt x="6418" y="4922"/>
                    </a:lnTo>
                    <a:lnTo>
                      <a:pt x="3216" y="3074"/>
                    </a:lnTo>
                    <a:lnTo>
                      <a:pt x="3218" y="2786"/>
                    </a:lnTo>
                    <a:close/>
                    <a:moveTo>
                      <a:pt x="3216" y="3501"/>
                    </a:moveTo>
                    <a:lnTo>
                      <a:pt x="6418" y="5350"/>
                    </a:lnTo>
                    <a:lnTo>
                      <a:pt x="6417" y="5638"/>
                    </a:lnTo>
                    <a:lnTo>
                      <a:pt x="3215" y="3790"/>
                    </a:lnTo>
                    <a:lnTo>
                      <a:pt x="3216" y="3501"/>
                    </a:lnTo>
                    <a:close/>
                    <a:moveTo>
                      <a:pt x="3214" y="4217"/>
                    </a:moveTo>
                    <a:lnTo>
                      <a:pt x="6416" y="6066"/>
                    </a:lnTo>
                    <a:lnTo>
                      <a:pt x="6414" y="6354"/>
                    </a:lnTo>
                    <a:lnTo>
                      <a:pt x="3213" y="4506"/>
                    </a:lnTo>
                    <a:lnTo>
                      <a:pt x="3214" y="4217"/>
                    </a:lnTo>
                    <a:close/>
                    <a:moveTo>
                      <a:pt x="3213" y="4935"/>
                    </a:moveTo>
                    <a:lnTo>
                      <a:pt x="6414" y="6781"/>
                    </a:lnTo>
                    <a:lnTo>
                      <a:pt x="6413" y="7070"/>
                    </a:lnTo>
                    <a:lnTo>
                      <a:pt x="3211" y="5222"/>
                    </a:lnTo>
                    <a:lnTo>
                      <a:pt x="3213" y="4935"/>
                    </a:lnTo>
                    <a:close/>
                    <a:moveTo>
                      <a:pt x="667" y="4182"/>
                    </a:moveTo>
                    <a:lnTo>
                      <a:pt x="6412" y="7499"/>
                    </a:lnTo>
                    <a:lnTo>
                      <a:pt x="6411" y="7787"/>
                    </a:lnTo>
                    <a:lnTo>
                      <a:pt x="666" y="4471"/>
                    </a:lnTo>
                    <a:lnTo>
                      <a:pt x="667" y="4182"/>
                    </a:lnTo>
                    <a:close/>
                    <a:moveTo>
                      <a:pt x="666" y="4898"/>
                    </a:moveTo>
                    <a:lnTo>
                      <a:pt x="6411" y="8214"/>
                    </a:lnTo>
                    <a:lnTo>
                      <a:pt x="6409" y="8502"/>
                    </a:lnTo>
                    <a:lnTo>
                      <a:pt x="664" y="5186"/>
                    </a:lnTo>
                    <a:lnTo>
                      <a:pt x="666" y="4898"/>
                    </a:lnTo>
                    <a:close/>
                    <a:moveTo>
                      <a:pt x="663" y="5614"/>
                    </a:moveTo>
                    <a:lnTo>
                      <a:pt x="6408" y="8930"/>
                    </a:lnTo>
                    <a:lnTo>
                      <a:pt x="6407" y="9218"/>
                    </a:lnTo>
                    <a:lnTo>
                      <a:pt x="662" y="5902"/>
                    </a:lnTo>
                    <a:lnTo>
                      <a:pt x="663" y="5614"/>
                    </a:lnTo>
                    <a:close/>
                    <a:moveTo>
                      <a:pt x="661" y="6329"/>
                    </a:moveTo>
                    <a:lnTo>
                      <a:pt x="6406" y="9645"/>
                    </a:lnTo>
                    <a:lnTo>
                      <a:pt x="6404" y="9933"/>
                    </a:lnTo>
                    <a:lnTo>
                      <a:pt x="660" y="6617"/>
                    </a:lnTo>
                    <a:lnTo>
                      <a:pt x="661" y="6329"/>
                    </a:lnTo>
                    <a:close/>
                    <a:moveTo>
                      <a:pt x="660" y="7045"/>
                    </a:moveTo>
                    <a:lnTo>
                      <a:pt x="6404" y="10361"/>
                    </a:lnTo>
                    <a:lnTo>
                      <a:pt x="6403" y="10650"/>
                    </a:lnTo>
                    <a:lnTo>
                      <a:pt x="658" y="7333"/>
                    </a:lnTo>
                    <a:lnTo>
                      <a:pt x="660" y="7045"/>
                    </a:lnTo>
                    <a:close/>
                    <a:moveTo>
                      <a:pt x="656" y="8479"/>
                    </a:moveTo>
                    <a:lnTo>
                      <a:pt x="4729" y="10830"/>
                    </a:lnTo>
                    <a:lnTo>
                      <a:pt x="4728" y="11118"/>
                    </a:lnTo>
                    <a:lnTo>
                      <a:pt x="655" y="8767"/>
                    </a:lnTo>
                    <a:lnTo>
                      <a:pt x="656" y="8479"/>
                    </a:lnTo>
                    <a:close/>
                    <a:moveTo>
                      <a:pt x="657" y="7762"/>
                    </a:moveTo>
                    <a:lnTo>
                      <a:pt x="6402" y="11077"/>
                    </a:lnTo>
                    <a:lnTo>
                      <a:pt x="6400" y="11366"/>
                    </a:lnTo>
                    <a:lnTo>
                      <a:pt x="656" y="8050"/>
                    </a:lnTo>
                    <a:lnTo>
                      <a:pt x="657" y="7762"/>
                    </a:lnTo>
                    <a:close/>
                    <a:moveTo>
                      <a:pt x="30" y="1"/>
                    </a:moveTo>
                    <a:lnTo>
                      <a:pt x="1" y="10188"/>
                    </a:lnTo>
                    <a:lnTo>
                      <a:pt x="7142" y="14311"/>
                    </a:lnTo>
                    <a:lnTo>
                      <a:pt x="7171" y="412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4828200" y="466050"/>
                <a:ext cx="368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48" extrusionOk="0">
                    <a:moveTo>
                      <a:pt x="1" y="1"/>
                    </a:moveTo>
                    <a:lnTo>
                      <a:pt x="0" y="374"/>
                    </a:lnTo>
                    <a:lnTo>
                      <a:pt x="535" y="683"/>
                    </a:lnTo>
                    <a:lnTo>
                      <a:pt x="530" y="2616"/>
                    </a:lnTo>
                    <a:lnTo>
                      <a:pt x="931" y="2848"/>
                    </a:lnTo>
                    <a:lnTo>
                      <a:pt x="938" y="915"/>
                    </a:lnTo>
                    <a:lnTo>
                      <a:pt x="1473" y="1224"/>
                    </a:lnTo>
                    <a:lnTo>
                      <a:pt x="1474" y="8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4883650" y="498075"/>
                <a:ext cx="80075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137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2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4883575" y="515950"/>
                <a:ext cx="8010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8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3203" y="2137"/>
                    </a:lnTo>
                    <a:lnTo>
                      <a:pt x="3203" y="184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4819875" y="532975"/>
                <a:ext cx="14367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5" extrusionOk="0">
                    <a:moveTo>
                      <a:pt x="1" y="0"/>
                    </a:moveTo>
                    <a:lnTo>
                      <a:pt x="0" y="288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4819825" y="550875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2" y="0"/>
                    </a:moveTo>
                    <a:lnTo>
                      <a:pt x="0" y="288"/>
                    </a:lnTo>
                    <a:lnTo>
                      <a:pt x="5745" y="3604"/>
                    </a:lnTo>
                    <a:lnTo>
                      <a:pt x="5745" y="331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4819575" y="640350"/>
                <a:ext cx="10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2641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4074" y="2641"/>
                    </a:lnTo>
                    <a:lnTo>
                      <a:pt x="4075" y="23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4819625" y="622475"/>
                <a:ext cx="1436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4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5744" y="3604"/>
                    </a:lnTo>
                    <a:lnTo>
                      <a:pt x="5746" y="3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4819650" y="604550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3" y="1"/>
                    </a:moveTo>
                    <a:lnTo>
                      <a:pt x="1" y="288"/>
                    </a:lnTo>
                    <a:lnTo>
                      <a:pt x="5746" y="3605"/>
                    </a:lnTo>
                    <a:lnTo>
                      <a:pt x="5746" y="331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4819750" y="586650"/>
                <a:ext cx="1436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3605" extrusionOk="0">
                    <a:moveTo>
                      <a:pt x="0" y="1"/>
                    </a:moveTo>
                    <a:lnTo>
                      <a:pt x="0" y="288"/>
                    </a:lnTo>
                    <a:lnTo>
                      <a:pt x="5743" y="3604"/>
                    </a:lnTo>
                    <a:lnTo>
                      <a:pt x="5745" y="33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4819775" y="568750"/>
                <a:ext cx="143675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6" extrusionOk="0">
                    <a:moveTo>
                      <a:pt x="1" y="1"/>
                    </a:moveTo>
                    <a:lnTo>
                      <a:pt x="0" y="289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4883475" y="5517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3" y="1"/>
                    </a:moveTo>
                    <a:lnTo>
                      <a:pt x="1" y="287"/>
                    </a:lnTo>
                    <a:lnTo>
                      <a:pt x="3203" y="2136"/>
                    </a:lnTo>
                    <a:lnTo>
                      <a:pt x="3203" y="184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4883550" y="5338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3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3" name="Google Shape;823;p28"/>
            <p:cNvGrpSpPr/>
            <p:nvPr/>
          </p:nvGrpSpPr>
          <p:grpSpPr>
            <a:xfrm>
              <a:off x="8682470" y="4142043"/>
              <a:ext cx="434598" cy="628118"/>
              <a:chOff x="6628956" y="1103991"/>
              <a:chExt cx="359439" cy="519492"/>
            </a:xfrm>
          </p:grpSpPr>
          <p:sp>
            <p:nvSpPr>
              <p:cNvPr id="824" name="Google Shape;824;p28"/>
              <p:cNvSpPr/>
              <p:nvPr/>
            </p:nvSpPr>
            <p:spPr>
              <a:xfrm>
                <a:off x="6773937" y="1426303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69" y="79"/>
                      <a:pt x="135" y="156"/>
                      <a:pt x="0" y="235"/>
                    </a:cubicBezTo>
                    <a:cubicBezTo>
                      <a:pt x="57" y="329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69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6790773" y="1442772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6787979" y="1420348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6" y="1"/>
                    </a:moveTo>
                    <a:lnTo>
                      <a:pt x="0" y="236"/>
                    </a:lnTo>
                    <a:cubicBezTo>
                      <a:pt x="20" y="266"/>
                      <a:pt x="49" y="292"/>
                      <a:pt x="87" y="316"/>
                    </a:cubicBezTo>
                    <a:lnTo>
                      <a:pt x="491" y="81"/>
                    </a:lnTo>
                    <a:cubicBezTo>
                      <a:pt x="453" y="57"/>
                      <a:pt x="424" y="32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6794449" y="1426303"/>
                <a:ext cx="3543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1" extrusionOk="0">
                    <a:moveTo>
                      <a:pt x="403" y="0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6800110" y="1429538"/>
                <a:ext cx="29776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0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1" y="489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6767688" y="1364840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6" y="79"/>
                      <a:pt x="171" y="156"/>
                      <a:pt x="37" y="235"/>
                    </a:cubicBezTo>
                    <a:cubicBezTo>
                      <a:pt x="37" y="292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7" y="977"/>
                      <a:pt x="85" y="1072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5"/>
                      <a:pt x="410" y="371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6785994" y="1395351"/>
                <a:ext cx="31761" cy="42421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420" y="1"/>
                    </a:moveTo>
                    <a:lnTo>
                      <a:pt x="16" y="236"/>
                    </a:lnTo>
                    <a:cubicBezTo>
                      <a:pt x="6" y="350"/>
                      <a:pt x="1" y="425"/>
                      <a:pt x="1" y="465"/>
                    </a:cubicBezTo>
                    <a:cubicBezTo>
                      <a:pt x="1" y="509"/>
                      <a:pt x="10" y="545"/>
                      <a:pt x="27" y="576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30"/>
                    </a:cubicBezTo>
                    <a:cubicBezTo>
                      <a:pt x="405" y="191"/>
                      <a:pt x="410" y="114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6770261" y="1363297"/>
                <a:ext cx="29849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5" extrusionOk="0">
                    <a:moveTo>
                      <a:pt x="405" y="1"/>
                    </a:moveTo>
                    <a:cubicBezTo>
                      <a:pt x="270" y="78"/>
                      <a:pt x="136" y="157"/>
                      <a:pt x="1" y="235"/>
                    </a:cubicBezTo>
                    <a:cubicBezTo>
                      <a:pt x="2" y="242"/>
                      <a:pt x="2" y="249"/>
                      <a:pt x="2" y="255"/>
                    </a:cubicBezTo>
                    <a:cubicBezTo>
                      <a:pt x="136" y="176"/>
                      <a:pt x="271" y="99"/>
                      <a:pt x="406" y="20"/>
                    </a:cubicBezTo>
                    <a:cubicBezTo>
                      <a:pt x="406" y="13"/>
                      <a:pt x="405" y="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6757101" y="1343667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5" y="1"/>
                    </a:moveTo>
                    <a:lnTo>
                      <a:pt x="1" y="237"/>
                    </a:lnTo>
                    <a:cubicBezTo>
                      <a:pt x="59" y="277"/>
                      <a:pt x="104" y="320"/>
                      <a:pt x="134" y="370"/>
                    </a:cubicBezTo>
                    <a:cubicBezTo>
                      <a:pt x="161" y="412"/>
                      <a:pt x="176" y="458"/>
                      <a:pt x="180" y="502"/>
                    </a:cubicBezTo>
                    <a:cubicBezTo>
                      <a:pt x="314" y="424"/>
                      <a:pt x="449" y="346"/>
                      <a:pt x="584" y="268"/>
                    </a:cubicBezTo>
                    <a:cubicBezTo>
                      <a:pt x="581" y="221"/>
                      <a:pt x="565" y="177"/>
                      <a:pt x="538" y="134"/>
                    </a:cubicBezTo>
                    <a:cubicBezTo>
                      <a:pt x="508" y="86"/>
                      <a:pt x="464" y="41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6757101" y="1326757"/>
                <a:ext cx="2999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7" extrusionOk="0">
                    <a:moveTo>
                      <a:pt x="407" y="0"/>
                    </a:moveTo>
                    <a:lnTo>
                      <a:pt x="2" y="235"/>
                    </a:lnTo>
                    <a:lnTo>
                      <a:pt x="1" y="467"/>
                    </a:lnTo>
                    <a:lnTo>
                      <a:pt x="405" y="23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6774231" y="1345137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4" y="1"/>
                    </a:moveTo>
                    <a:cubicBezTo>
                      <a:pt x="284" y="71"/>
                      <a:pt x="122" y="165"/>
                      <a:pt x="0" y="236"/>
                    </a:cubicBezTo>
                    <a:cubicBezTo>
                      <a:pt x="1" y="236"/>
                      <a:pt x="4" y="237"/>
                      <a:pt x="5" y="237"/>
                    </a:cubicBezTo>
                    <a:cubicBezTo>
                      <a:pt x="139" y="158"/>
                      <a:pt x="274" y="80"/>
                      <a:pt x="409" y="2"/>
                    </a:cubicBezTo>
                    <a:cubicBezTo>
                      <a:pt x="408" y="2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6774525" y="1345211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1"/>
                    </a:moveTo>
                    <a:cubicBezTo>
                      <a:pt x="270" y="78"/>
                      <a:pt x="135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1" y="80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6757175" y="1326610"/>
                <a:ext cx="40142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65" extrusionOk="0">
                    <a:moveTo>
                      <a:pt x="546" y="20"/>
                    </a:moveTo>
                    <a:cubicBezTo>
                      <a:pt x="544" y="21"/>
                      <a:pt x="543" y="21"/>
                      <a:pt x="542" y="22"/>
                    </a:cubicBezTo>
                    <a:lnTo>
                      <a:pt x="542" y="22"/>
                    </a:lnTo>
                    <a:lnTo>
                      <a:pt x="546" y="20"/>
                    </a:lnTo>
                    <a:close/>
                    <a:moveTo>
                      <a:pt x="542" y="22"/>
                    </a:moveTo>
                    <a:lnTo>
                      <a:pt x="540" y="23"/>
                    </a:lnTo>
                    <a:lnTo>
                      <a:pt x="540" y="23"/>
                    </a:lnTo>
                    <a:cubicBezTo>
                      <a:pt x="540" y="23"/>
                      <a:pt x="540" y="23"/>
                      <a:pt x="540" y="23"/>
                    </a:cubicBezTo>
                    <a:cubicBezTo>
                      <a:pt x="541" y="23"/>
                      <a:pt x="541" y="23"/>
                      <a:pt x="542" y="22"/>
                    </a:cubicBezTo>
                    <a:close/>
                    <a:moveTo>
                      <a:pt x="406" y="0"/>
                    </a:moveTo>
                    <a:lnTo>
                      <a:pt x="1" y="236"/>
                    </a:lnTo>
                    <a:cubicBezTo>
                      <a:pt x="41" y="255"/>
                      <a:pt x="75" y="265"/>
                      <a:pt x="102" y="265"/>
                    </a:cubicBezTo>
                    <a:cubicBezTo>
                      <a:pt x="115" y="265"/>
                      <a:pt x="126" y="262"/>
                      <a:pt x="135" y="258"/>
                    </a:cubicBezTo>
                    <a:cubicBezTo>
                      <a:pt x="137" y="258"/>
                      <a:pt x="139" y="257"/>
                      <a:pt x="140" y="256"/>
                    </a:cubicBezTo>
                    <a:lnTo>
                      <a:pt x="540" y="23"/>
                    </a:lnTo>
                    <a:lnTo>
                      <a:pt x="540" y="23"/>
                    </a:lnTo>
                    <a:cubicBezTo>
                      <a:pt x="530" y="27"/>
                      <a:pt x="520" y="29"/>
                      <a:pt x="508" y="29"/>
                    </a:cubicBezTo>
                    <a:cubicBezTo>
                      <a:pt x="480" y="29"/>
                      <a:pt x="446" y="19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6774231" y="1344769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6" y="294"/>
                      <a:pt x="114" y="355"/>
                      <a:pt x="146" y="422"/>
                    </a:cubicBezTo>
                    <a:cubicBezTo>
                      <a:pt x="177" y="490"/>
                      <a:pt x="193" y="562"/>
                      <a:pt x="193" y="637"/>
                    </a:cubicBezTo>
                    <a:cubicBezTo>
                      <a:pt x="193" y="686"/>
                      <a:pt x="191" y="742"/>
                      <a:pt x="185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3" y="255"/>
                      <a:pt x="550" y="186"/>
                    </a:cubicBezTo>
                    <a:cubicBezTo>
                      <a:pt x="518" y="119"/>
                      <a:pt x="470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6774599" y="1344990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cubicBezTo>
                      <a:pt x="512" y="10"/>
                      <a:pt x="493" y="14"/>
                      <a:pt x="471" y="14"/>
                    </a:cubicBezTo>
                    <a:cubicBezTo>
                      <a:pt x="451" y="14"/>
                      <a:pt x="429" y="10"/>
                      <a:pt x="405" y="4"/>
                    </a:cubicBezTo>
                    <a:cubicBezTo>
                      <a:pt x="270" y="83"/>
                      <a:pt x="136" y="161"/>
                      <a:pt x="1" y="239"/>
                    </a:cubicBezTo>
                    <a:cubicBezTo>
                      <a:pt x="25" y="246"/>
                      <a:pt x="47" y="250"/>
                      <a:pt x="66" y="250"/>
                    </a:cubicBezTo>
                    <a:cubicBezTo>
                      <a:pt x="89" y="250"/>
                      <a:pt x="108" y="245"/>
                      <a:pt x="125" y="235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6767467" y="1263971"/>
                <a:ext cx="36172" cy="8153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9" extrusionOk="0">
                    <a:moveTo>
                      <a:pt x="491" y="1"/>
                    </a:moveTo>
                    <a:lnTo>
                      <a:pt x="87" y="236"/>
                    </a:lnTo>
                    <a:cubicBezTo>
                      <a:pt x="35" y="266"/>
                      <a:pt x="9" y="336"/>
                      <a:pt x="7" y="442"/>
                    </a:cubicBezTo>
                    <a:cubicBezTo>
                      <a:pt x="7" y="504"/>
                      <a:pt x="12" y="604"/>
                      <a:pt x="25" y="744"/>
                    </a:cubicBezTo>
                    <a:cubicBezTo>
                      <a:pt x="36" y="863"/>
                      <a:pt x="41" y="954"/>
                      <a:pt x="41" y="1013"/>
                    </a:cubicBezTo>
                    <a:cubicBezTo>
                      <a:pt x="41" y="1061"/>
                      <a:pt x="27" y="1093"/>
                      <a:pt x="1" y="1108"/>
                    </a:cubicBezTo>
                    <a:lnTo>
                      <a:pt x="1" y="1108"/>
                    </a:lnTo>
                    <a:lnTo>
                      <a:pt x="405" y="873"/>
                    </a:lnTo>
                    <a:cubicBezTo>
                      <a:pt x="430" y="858"/>
                      <a:pt x="445" y="825"/>
                      <a:pt x="445" y="778"/>
                    </a:cubicBezTo>
                    <a:cubicBezTo>
                      <a:pt x="445" y="717"/>
                      <a:pt x="440" y="628"/>
                      <a:pt x="429" y="509"/>
                    </a:cubicBezTo>
                    <a:cubicBezTo>
                      <a:pt x="417" y="369"/>
                      <a:pt x="412" y="267"/>
                      <a:pt x="412" y="206"/>
                    </a:cubicBezTo>
                    <a:cubicBezTo>
                      <a:pt x="413" y="101"/>
                      <a:pt x="439" y="33"/>
                      <a:pt x="491" y="1"/>
                    </a:cubicBezTo>
                    <a:close/>
                    <a:moveTo>
                      <a:pt x="1" y="1108"/>
                    </a:moveTo>
                    <a:lnTo>
                      <a:pt x="0" y="1109"/>
                    </a:lnTo>
                    <a:cubicBezTo>
                      <a:pt x="1" y="1109"/>
                      <a:pt x="1" y="1108"/>
                      <a:pt x="1" y="1108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6783715" y="1309700"/>
                <a:ext cx="34554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6" extrusionOk="0">
                    <a:moveTo>
                      <a:pt x="454" y="1"/>
                    </a:moveTo>
                    <a:lnTo>
                      <a:pt x="50" y="236"/>
                    </a:lnTo>
                    <a:cubicBezTo>
                      <a:pt x="51" y="251"/>
                      <a:pt x="55" y="293"/>
                      <a:pt x="58" y="363"/>
                    </a:cubicBezTo>
                    <a:cubicBezTo>
                      <a:pt x="64" y="431"/>
                      <a:pt x="66" y="490"/>
                      <a:pt x="66" y="541"/>
                    </a:cubicBezTo>
                    <a:cubicBezTo>
                      <a:pt x="66" y="617"/>
                      <a:pt x="50" y="671"/>
                      <a:pt x="17" y="703"/>
                    </a:cubicBezTo>
                    <a:cubicBezTo>
                      <a:pt x="12" y="708"/>
                      <a:pt x="7" y="711"/>
                      <a:pt x="1" y="715"/>
                    </a:cubicBezTo>
                    <a:lnTo>
                      <a:pt x="405" y="479"/>
                    </a:lnTo>
                    <a:cubicBezTo>
                      <a:pt x="412" y="476"/>
                      <a:pt x="417" y="472"/>
                      <a:pt x="421" y="467"/>
                    </a:cubicBezTo>
                    <a:cubicBezTo>
                      <a:pt x="454" y="436"/>
                      <a:pt x="470" y="381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7" y="58"/>
                      <a:pt x="455" y="16"/>
                      <a:pt x="45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6899436" y="1460711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6" y="443"/>
                      <a:pt x="26" y="481"/>
                    </a:cubicBezTo>
                    <a:cubicBezTo>
                      <a:pt x="26" y="524"/>
                      <a:pt x="17" y="550"/>
                      <a:pt x="1" y="561"/>
                    </a:cubicBezTo>
                    <a:lnTo>
                      <a:pt x="405" y="325"/>
                    </a:lnTo>
                    <a:cubicBezTo>
                      <a:pt x="421" y="315"/>
                      <a:pt x="430" y="289"/>
                      <a:pt x="430" y="246"/>
                    </a:cubicBezTo>
                    <a:cubicBezTo>
                      <a:pt x="430" y="207"/>
                      <a:pt x="426" y="126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6786362" y="1285953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2" y="1"/>
                      <a:pt x="432" y="1"/>
                      <a:pt x="431" y="1"/>
                    </a:cubicBezTo>
                    <a:lnTo>
                      <a:pt x="431" y="1"/>
                    </a:lnTo>
                    <a:lnTo>
                      <a:pt x="433" y="0"/>
                    </a:lnTo>
                    <a:close/>
                    <a:moveTo>
                      <a:pt x="431" y="1"/>
                    </a:moveTo>
                    <a:lnTo>
                      <a:pt x="28" y="236"/>
                    </a:lnTo>
                    <a:cubicBezTo>
                      <a:pt x="10" y="246"/>
                      <a:pt x="1" y="271"/>
                      <a:pt x="1" y="313"/>
                    </a:cubicBezTo>
                    <a:cubicBezTo>
                      <a:pt x="1" y="352"/>
                      <a:pt x="5" y="433"/>
                      <a:pt x="15" y="559"/>
                    </a:cubicBezTo>
                    <a:lnTo>
                      <a:pt x="419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8"/>
                      <a:pt x="414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6788347" y="1285512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27" y="1"/>
                    </a:moveTo>
                    <a:cubicBezTo>
                      <a:pt x="419" y="1"/>
                      <a:pt x="412" y="3"/>
                      <a:pt x="406" y="6"/>
                    </a:cubicBezTo>
                    <a:lnTo>
                      <a:pt x="1" y="242"/>
                    </a:lnTo>
                    <a:cubicBezTo>
                      <a:pt x="7" y="238"/>
                      <a:pt x="15" y="237"/>
                      <a:pt x="23" y="237"/>
                    </a:cubicBezTo>
                    <a:cubicBezTo>
                      <a:pt x="41" y="237"/>
                      <a:pt x="63" y="244"/>
                      <a:pt x="88" y="259"/>
                    </a:cubicBezTo>
                    <a:cubicBezTo>
                      <a:pt x="223" y="180"/>
                      <a:pt x="359" y="103"/>
                      <a:pt x="494" y="24"/>
                    </a:cubicBezTo>
                    <a:cubicBezTo>
                      <a:pt x="466" y="9"/>
                      <a:pt x="444" y="1"/>
                      <a:pt x="42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6794817" y="1287277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6" y="0"/>
                    </a:moveTo>
                    <a:lnTo>
                      <a:pt x="0" y="235"/>
                    </a:lnTo>
                    <a:lnTo>
                      <a:pt x="80" y="280"/>
                    </a:lnTo>
                    <a:lnTo>
                      <a:pt x="483" y="44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6773864" y="1262648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11" y="248"/>
                    </a:moveTo>
                    <a:lnTo>
                      <a:pt x="11" y="248"/>
                    </a:lnTo>
                    <a:cubicBezTo>
                      <a:pt x="9" y="249"/>
                      <a:pt x="8" y="250"/>
                      <a:pt x="6" y="250"/>
                    </a:cubicBezTo>
                    <a:cubicBezTo>
                      <a:pt x="6" y="251"/>
                      <a:pt x="6" y="251"/>
                      <a:pt x="6" y="251"/>
                    </a:cubicBezTo>
                    <a:lnTo>
                      <a:pt x="6" y="251"/>
                    </a:lnTo>
                    <a:lnTo>
                      <a:pt x="11" y="248"/>
                    </a:lnTo>
                    <a:close/>
                    <a:moveTo>
                      <a:pt x="6" y="251"/>
                    </a:moveTo>
                    <a:lnTo>
                      <a:pt x="0" y="254"/>
                    </a:lnTo>
                    <a:cubicBezTo>
                      <a:pt x="3" y="254"/>
                      <a:pt x="5" y="253"/>
                      <a:pt x="6" y="251"/>
                    </a:cubicBezTo>
                    <a:close/>
                    <a:moveTo>
                      <a:pt x="476" y="0"/>
                    </a:moveTo>
                    <a:cubicBezTo>
                      <a:pt x="452" y="0"/>
                      <a:pt x="430" y="5"/>
                      <a:pt x="411" y="16"/>
                    </a:cubicBezTo>
                    <a:cubicBezTo>
                      <a:pt x="409" y="17"/>
                      <a:pt x="407" y="18"/>
                      <a:pt x="404" y="19"/>
                    </a:cubicBezTo>
                    <a:lnTo>
                      <a:pt x="11" y="248"/>
                    </a:lnTo>
                    <a:lnTo>
                      <a:pt x="11" y="248"/>
                    </a:lnTo>
                    <a:cubicBezTo>
                      <a:pt x="29" y="240"/>
                      <a:pt x="49" y="236"/>
                      <a:pt x="72" y="236"/>
                    </a:cubicBezTo>
                    <a:cubicBezTo>
                      <a:pt x="118" y="236"/>
                      <a:pt x="173" y="254"/>
                      <a:pt x="236" y="291"/>
                    </a:cubicBezTo>
                    <a:lnTo>
                      <a:pt x="640" y="55"/>
                    </a:lnTo>
                    <a:cubicBezTo>
                      <a:pt x="577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6800698" y="1272132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3" y="25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6791214" y="1266544"/>
                <a:ext cx="39260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129" y="311"/>
                    </a:lnTo>
                    <a:lnTo>
                      <a:pt x="533" y="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6899142" y="1425568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468" y="2"/>
                      <a:pt x="466" y="3"/>
                      <a:pt x="465" y="4"/>
                    </a:cubicBezTo>
                    <a:lnTo>
                      <a:pt x="465" y="4"/>
                    </a:lnTo>
                    <a:lnTo>
                      <a:pt x="470" y="1"/>
                    </a:lnTo>
                    <a:close/>
                    <a:moveTo>
                      <a:pt x="465" y="4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7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8"/>
                    </a:lnTo>
                    <a:cubicBezTo>
                      <a:pt x="419" y="462"/>
                      <a:pt x="415" y="416"/>
                      <a:pt x="411" y="348"/>
                    </a:cubicBezTo>
                    <a:cubicBezTo>
                      <a:pt x="406" y="280"/>
                      <a:pt x="404" y="221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6" y="9"/>
                      <a:pt x="460" y="7"/>
                      <a:pt x="465" y="4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6913772" y="1442404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2" y="0"/>
                    </a:moveTo>
                    <a:cubicBezTo>
                      <a:pt x="492" y="0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0"/>
                    </a:lnTo>
                    <a:close/>
                    <a:moveTo>
                      <a:pt x="491" y="1"/>
                    </a:moveTo>
                    <a:lnTo>
                      <a:pt x="88" y="236"/>
                    </a:lnTo>
                    <a:cubicBezTo>
                      <a:pt x="61" y="250"/>
                      <a:pt x="47" y="283"/>
                      <a:pt x="47" y="332"/>
                    </a:cubicBezTo>
                    <a:cubicBezTo>
                      <a:pt x="47" y="391"/>
                      <a:pt x="54" y="479"/>
                      <a:pt x="64" y="598"/>
                    </a:cubicBezTo>
                    <a:cubicBezTo>
                      <a:pt x="75" y="738"/>
                      <a:pt x="81" y="841"/>
                      <a:pt x="81" y="903"/>
                    </a:cubicBezTo>
                    <a:cubicBezTo>
                      <a:pt x="81" y="1006"/>
                      <a:pt x="55" y="1074"/>
                      <a:pt x="2" y="1106"/>
                    </a:cubicBezTo>
                    <a:lnTo>
                      <a:pt x="2" y="1106"/>
                    </a:lnTo>
                    <a:lnTo>
                      <a:pt x="406" y="870"/>
                    </a:lnTo>
                    <a:cubicBezTo>
                      <a:pt x="459" y="842"/>
                      <a:pt x="486" y="773"/>
                      <a:pt x="486" y="667"/>
                    </a:cubicBezTo>
                    <a:cubicBezTo>
                      <a:pt x="486" y="605"/>
                      <a:pt x="480" y="503"/>
                      <a:pt x="468" y="362"/>
                    </a:cubicBezTo>
                    <a:cubicBezTo>
                      <a:pt x="458" y="243"/>
                      <a:pt x="452" y="155"/>
                      <a:pt x="452" y="97"/>
                    </a:cubicBezTo>
                    <a:cubicBezTo>
                      <a:pt x="452" y="48"/>
                      <a:pt x="465" y="16"/>
                      <a:pt x="491" y="1"/>
                    </a:cubicBezTo>
                    <a:close/>
                    <a:moveTo>
                      <a:pt x="2" y="1106"/>
                    </a:moveTo>
                    <a:lnTo>
                      <a:pt x="1" y="1106"/>
                    </a:lnTo>
                    <a:cubicBezTo>
                      <a:pt x="1" y="1106"/>
                      <a:pt x="1" y="1106"/>
                      <a:pt x="2" y="1106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6903847" y="1424465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2" y="1"/>
                    </a:moveTo>
                    <a:cubicBezTo>
                      <a:pt x="440" y="1"/>
                      <a:pt x="422" y="5"/>
                      <a:pt x="406" y="14"/>
                    </a:cubicBezTo>
                    <a:lnTo>
                      <a:pt x="0" y="249"/>
                    </a:lnTo>
                    <a:cubicBezTo>
                      <a:pt x="17" y="241"/>
                      <a:pt x="36" y="236"/>
                      <a:pt x="58" y="236"/>
                    </a:cubicBezTo>
                    <a:cubicBezTo>
                      <a:pt x="79" y="236"/>
                      <a:pt x="104" y="241"/>
                      <a:pt x="132" y="249"/>
                    </a:cubicBezTo>
                    <a:lnTo>
                      <a:pt x="536" y="14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6899215" y="1396086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lnTo>
                      <a:pt x="406" y="1"/>
                    </a:lnTo>
                    <a:cubicBezTo>
                      <a:pt x="271" y="81"/>
                      <a:pt x="136" y="158"/>
                      <a:pt x="1" y="237"/>
                    </a:cubicBezTo>
                    <a:cubicBezTo>
                      <a:pt x="0" y="311"/>
                      <a:pt x="16" y="382"/>
                      <a:pt x="48" y="451"/>
                    </a:cubicBezTo>
                    <a:cubicBezTo>
                      <a:pt x="81" y="519"/>
                      <a:pt x="130" y="580"/>
                      <a:pt x="194" y="631"/>
                    </a:cubicBezTo>
                    <a:lnTo>
                      <a:pt x="599" y="397"/>
                    </a:lnTo>
                    <a:cubicBezTo>
                      <a:pt x="534" y="344"/>
                      <a:pt x="485" y="284"/>
                      <a:pt x="452" y="216"/>
                    </a:cubicBezTo>
                    <a:cubicBezTo>
                      <a:pt x="420" y="149"/>
                      <a:pt x="405" y="76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6920168" y="1441742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7" y="242"/>
                    </a:moveTo>
                    <a:lnTo>
                      <a:pt x="7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3" y="243"/>
                      <a:pt x="1" y="245"/>
                    </a:cubicBezTo>
                    <a:lnTo>
                      <a:pt x="7" y="242"/>
                    </a:lnTo>
                    <a:close/>
                    <a:moveTo>
                      <a:pt x="445" y="0"/>
                    </a:moveTo>
                    <a:cubicBezTo>
                      <a:pt x="432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9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7"/>
                      <a:pt x="27" y="235"/>
                      <a:pt x="40" y="235"/>
                    </a:cubicBezTo>
                    <a:cubicBezTo>
                      <a:pt x="67" y="235"/>
                      <a:pt x="101" y="245"/>
                      <a:pt x="140" y="264"/>
                    </a:cubicBezTo>
                    <a:lnTo>
                      <a:pt x="544" y="29"/>
                    </a:lnTo>
                    <a:cubicBezTo>
                      <a:pt x="505" y="10"/>
                      <a:pt x="472" y="0"/>
                      <a:pt x="44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6930461" y="14267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7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899215" y="1374986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7" y="235"/>
                    </a:lnTo>
                    <a:cubicBezTo>
                      <a:pt x="17" y="250"/>
                      <a:pt x="14" y="288"/>
                      <a:pt x="9" y="352"/>
                    </a:cubicBezTo>
                    <a:cubicBezTo>
                      <a:pt x="4" y="414"/>
                      <a:pt x="0" y="472"/>
                      <a:pt x="0" y="524"/>
                    </a:cubicBezTo>
                    <a:cubicBezTo>
                      <a:pt x="135" y="444"/>
                      <a:pt x="270" y="367"/>
                      <a:pt x="405" y="288"/>
                    </a:cubicBezTo>
                    <a:cubicBezTo>
                      <a:pt x="405" y="236"/>
                      <a:pt x="408" y="178"/>
                      <a:pt x="413" y="116"/>
                    </a:cubicBezTo>
                    <a:cubicBezTo>
                      <a:pt x="418" y="53"/>
                      <a:pt x="422" y="16"/>
                      <a:pt x="42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6887526" y="1340799"/>
                <a:ext cx="35437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6893334" y="1344108"/>
                <a:ext cx="38157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7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76" y="279"/>
                      <a:pt x="115" y="344"/>
                      <a:pt x="115" y="427"/>
                    </a:cubicBezTo>
                    <a:cubicBezTo>
                      <a:pt x="115" y="467"/>
                      <a:pt x="109" y="543"/>
                      <a:pt x="99" y="656"/>
                    </a:cubicBezTo>
                    <a:lnTo>
                      <a:pt x="503" y="422"/>
                    </a:lnTo>
                    <a:cubicBezTo>
                      <a:pt x="513" y="309"/>
                      <a:pt x="519" y="232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cubicBezTo>
                      <a:pt x="519" y="108"/>
                      <a:pt x="479" y="4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6887526" y="1322272"/>
                <a:ext cx="29923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6" y="0"/>
                    </a:moveTo>
                    <a:lnTo>
                      <a:pt x="2" y="235"/>
                    </a:lnTo>
                    <a:lnTo>
                      <a:pt x="0" y="487"/>
                    </a:lnTo>
                    <a:lnTo>
                      <a:pt x="404" y="25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6887673" y="1322272"/>
                <a:ext cx="39039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6" y="308"/>
                    </a:lnTo>
                    <a:lnTo>
                      <a:pt x="531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6896936" y="1327639"/>
                <a:ext cx="63374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4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96" y="290"/>
                      <a:pt x="172" y="365"/>
                      <a:pt x="229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0"/>
                    </a:cubicBezTo>
                    <a:cubicBezTo>
                      <a:pt x="285" y="1156"/>
                      <a:pt x="278" y="1240"/>
                      <a:pt x="278" y="1299"/>
                    </a:cubicBezTo>
                    <a:cubicBezTo>
                      <a:pt x="278" y="1351"/>
                      <a:pt x="294" y="1401"/>
                      <a:pt x="324" y="1451"/>
                    </a:cubicBezTo>
                    <a:cubicBezTo>
                      <a:pt x="353" y="1499"/>
                      <a:pt x="398" y="1544"/>
                      <a:pt x="456" y="1583"/>
                    </a:cubicBezTo>
                    <a:lnTo>
                      <a:pt x="861" y="1348"/>
                    </a:lnTo>
                    <a:cubicBezTo>
                      <a:pt x="802" y="1308"/>
                      <a:pt x="758" y="1265"/>
                      <a:pt x="728" y="1215"/>
                    </a:cubicBezTo>
                    <a:cubicBezTo>
                      <a:pt x="698" y="1167"/>
                      <a:pt x="682" y="1116"/>
                      <a:pt x="682" y="1064"/>
                    </a:cubicBezTo>
                    <a:cubicBezTo>
                      <a:pt x="682" y="1004"/>
                      <a:pt x="688" y="921"/>
                      <a:pt x="699" y="815"/>
                    </a:cubicBezTo>
                    <a:cubicBezTo>
                      <a:pt x="713" y="689"/>
                      <a:pt x="720" y="595"/>
                      <a:pt x="720" y="534"/>
                    </a:cubicBezTo>
                    <a:cubicBezTo>
                      <a:pt x="720" y="425"/>
                      <a:pt x="690" y="321"/>
                      <a:pt x="634" y="226"/>
                    </a:cubicBezTo>
                    <a:cubicBezTo>
                      <a:pt x="576" y="131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6628956" y="1121122"/>
                <a:ext cx="329664" cy="502362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6833" extrusionOk="0">
                    <a:moveTo>
                      <a:pt x="2046" y="2160"/>
                    </a:moveTo>
                    <a:cubicBezTo>
                      <a:pt x="2092" y="2160"/>
                      <a:pt x="2146" y="2178"/>
                      <a:pt x="2209" y="2215"/>
                    </a:cubicBezTo>
                    <a:lnTo>
                      <a:pt x="2337" y="2288"/>
                    </a:lnTo>
                    <a:lnTo>
                      <a:pt x="2336" y="2540"/>
                    </a:lnTo>
                    <a:lnTo>
                      <a:pt x="2259" y="2494"/>
                    </a:lnTo>
                    <a:cubicBezTo>
                      <a:pt x="2232" y="2478"/>
                      <a:pt x="2210" y="2471"/>
                      <a:pt x="2193" y="2471"/>
                    </a:cubicBezTo>
                    <a:cubicBezTo>
                      <a:pt x="2160" y="2471"/>
                      <a:pt x="2143" y="2498"/>
                      <a:pt x="2143" y="2553"/>
                    </a:cubicBezTo>
                    <a:cubicBezTo>
                      <a:pt x="2143" y="2593"/>
                      <a:pt x="2147" y="2674"/>
                      <a:pt x="2157" y="2799"/>
                    </a:cubicBezTo>
                    <a:cubicBezTo>
                      <a:pt x="2158" y="2815"/>
                      <a:pt x="2162" y="2857"/>
                      <a:pt x="2167" y="2927"/>
                    </a:cubicBezTo>
                    <a:cubicBezTo>
                      <a:pt x="2172" y="2995"/>
                      <a:pt x="2173" y="3054"/>
                      <a:pt x="2173" y="3105"/>
                    </a:cubicBezTo>
                    <a:cubicBezTo>
                      <a:pt x="2173" y="3181"/>
                      <a:pt x="2157" y="3235"/>
                      <a:pt x="2125" y="3266"/>
                    </a:cubicBezTo>
                    <a:cubicBezTo>
                      <a:pt x="2106" y="3284"/>
                      <a:pt x="2081" y="3293"/>
                      <a:pt x="2049" y="3293"/>
                    </a:cubicBezTo>
                    <a:cubicBezTo>
                      <a:pt x="2028" y="3293"/>
                      <a:pt x="2004" y="3289"/>
                      <a:pt x="1977" y="3281"/>
                    </a:cubicBezTo>
                    <a:lnTo>
                      <a:pt x="1977" y="3281"/>
                    </a:lnTo>
                    <a:cubicBezTo>
                      <a:pt x="2043" y="3335"/>
                      <a:pt x="2091" y="3395"/>
                      <a:pt x="2124" y="3462"/>
                    </a:cubicBezTo>
                    <a:cubicBezTo>
                      <a:pt x="2155" y="3531"/>
                      <a:pt x="2171" y="3601"/>
                      <a:pt x="2171" y="3678"/>
                    </a:cubicBezTo>
                    <a:cubicBezTo>
                      <a:pt x="2171" y="3725"/>
                      <a:pt x="2168" y="3782"/>
                      <a:pt x="2162" y="3844"/>
                    </a:cubicBezTo>
                    <a:cubicBezTo>
                      <a:pt x="2158" y="3908"/>
                      <a:pt x="2155" y="3948"/>
                      <a:pt x="2153" y="3965"/>
                    </a:cubicBezTo>
                    <a:cubicBezTo>
                      <a:pt x="2143" y="4079"/>
                      <a:pt x="2138" y="4154"/>
                      <a:pt x="2138" y="4194"/>
                    </a:cubicBezTo>
                    <a:cubicBezTo>
                      <a:pt x="2138" y="4237"/>
                      <a:pt x="2147" y="4273"/>
                      <a:pt x="2165" y="4304"/>
                    </a:cubicBezTo>
                    <a:cubicBezTo>
                      <a:pt x="2184" y="4335"/>
                      <a:pt x="2213" y="4361"/>
                      <a:pt x="2251" y="4385"/>
                    </a:cubicBezTo>
                    <a:lnTo>
                      <a:pt x="2331" y="4430"/>
                    </a:lnTo>
                    <a:lnTo>
                      <a:pt x="2329" y="4683"/>
                    </a:lnTo>
                    <a:lnTo>
                      <a:pt x="2202" y="4609"/>
                    </a:lnTo>
                    <a:cubicBezTo>
                      <a:pt x="2106" y="4554"/>
                      <a:pt x="2029" y="4479"/>
                      <a:pt x="1972" y="4385"/>
                    </a:cubicBezTo>
                    <a:cubicBezTo>
                      <a:pt x="1915" y="4289"/>
                      <a:pt x="1888" y="4185"/>
                      <a:pt x="1888" y="4076"/>
                    </a:cubicBezTo>
                    <a:cubicBezTo>
                      <a:pt x="1888" y="4014"/>
                      <a:pt x="1894" y="3920"/>
                      <a:pt x="1906" y="3793"/>
                    </a:cubicBezTo>
                    <a:cubicBezTo>
                      <a:pt x="1916" y="3687"/>
                      <a:pt x="1924" y="3606"/>
                      <a:pt x="1924" y="3548"/>
                    </a:cubicBezTo>
                    <a:cubicBezTo>
                      <a:pt x="1924" y="3495"/>
                      <a:pt x="1908" y="3444"/>
                      <a:pt x="1878" y="3395"/>
                    </a:cubicBezTo>
                    <a:cubicBezTo>
                      <a:pt x="1848" y="3346"/>
                      <a:pt x="1803" y="3302"/>
                      <a:pt x="1745" y="3262"/>
                    </a:cubicBezTo>
                    <a:lnTo>
                      <a:pt x="1747" y="3031"/>
                    </a:lnTo>
                    <a:cubicBezTo>
                      <a:pt x="1787" y="3050"/>
                      <a:pt x="1820" y="3060"/>
                      <a:pt x="1847" y="3060"/>
                    </a:cubicBezTo>
                    <a:cubicBezTo>
                      <a:pt x="1860" y="3060"/>
                      <a:pt x="1871" y="3057"/>
                      <a:pt x="1880" y="3053"/>
                    </a:cubicBezTo>
                    <a:cubicBezTo>
                      <a:pt x="1911" y="3040"/>
                      <a:pt x="1928" y="3006"/>
                      <a:pt x="1928" y="2955"/>
                    </a:cubicBezTo>
                    <a:cubicBezTo>
                      <a:pt x="1928" y="2894"/>
                      <a:pt x="1922" y="2805"/>
                      <a:pt x="1911" y="2686"/>
                    </a:cubicBezTo>
                    <a:cubicBezTo>
                      <a:pt x="1899" y="2545"/>
                      <a:pt x="1894" y="2444"/>
                      <a:pt x="1894" y="2384"/>
                    </a:cubicBezTo>
                    <a:cubicBezTo>
                      <a:pt x="1894" y="2272"/>
                      <a:pt x="1923" y="2203"/>
                      <a:pt x="1981" y="2174"/>
                    </a:cubicBezTo>
                    <a:cubicBezTo>
                      <a:pt x="2000" y="2165"/>
                      <a:pt x="2022" y="2160"/>
                      <a:pt x="2046" y="2160"/>
                    </a:cubicBezTo>
                    <a:close/>
                    <a:moveTo>
                      <a:pt x="3519" y="2971"/>
                    </a:moveTo>
                    <a:lnTo>
                      <a:pt x="3646" y="3044"/>
                    </a:lnTo>
                    <a:cubicBezTo>
                      <a:pt x="3743" y="3100"/>
                      <a:pt x="3819" y="3176"/>
                      <a:pt x="3876" y="3270"/>
                    </a:cubicBezTo>
                    <a:cubicBezTo>
                      <a:pt x="3934" y="3365"/>
                      <a:pt x="3962" y="3468"/>
                      <a:pt x="3962" y="3579"/>
                    </a:cubicBezTo>
                    <a:cubicBezTo>
                      <a:pt x="3961" y="3639"/>
                      <a:pt x="3954" y="3734"/>
                      <a:pt x="3941" y="3859"/>
                    </a:cubicBezTo>
                    <a:cubicBezTo>
                      <a:pt x="3931" y="3965"/>
                      <a:pt x="3924" y="4049"/>
                      <a:pt x="3924" y="4108"/>
                    </a:cubicBezTo>
                    <a:cubicBezTo>
                      <a:pt x="3924" y="4160"/>
                      <a:pt x="3940" y="4210"/>
                      <a:pt x="3970" y="4259"/>
                    </a:cubicBezTo>
                    <a:cubicBezTo>
                      <a:pt x="4000" y="4308"/>
                      <a:pt x="4044" y="4353"/>
                      <a:pt x="4103" y="4392"/>
                    </a:cubicBezTo>
                    <a:lnTo>
                      <a:pt x="4101" y="4624"/>
                    </a:lnTo>
                    <a:cubicBezTo>
                      <a:pt x="4063" y="4606"/>
                      <a:pt x="4031" y="4596"/>
                      <a:pt x="4004" y="4596"/>
                    </a:cubicBezTo>
                    <a:cubicBezTo>
                      <a:pt x="3990" y="4596"/>
                      <a:pt x="3978" y="4599"/>
                      <a:pt x="3967" y="4605"/>
                    </a:cubicBezTo>
                    <a:cubicBezTo>
                      <a:pt x="3936" y="4619"/>
                      <a:pt x="3920" y="4651"/>
                      <a:pt x="3920" y="4705"/>
                    </a:cubicBezTo>
                    <a:cubicBezTo>
                      <a:pt x="3920" y="4763"/>
                      <a:pt x="3925" y="4851"/>
                      <a:pt x="3936" y="4970"/>
                    </a:cubicBezTo>
                    <a:cubicBezTo>
                      <a:pt x="3947" y="5110"/>
                      <a:pt x="3954" y="5213"/>
                      <a:pt x="3954" y="5275"/>
                    </a:cubicBezTo>
                    <a:cubicBezTo>
                      <a:pt x="3954" y="5384"/>
                      <a:pt x="3924" y="5454"/>
                      <a:pt x="3867" y="5482"/>
                    </a:cubicBezTo>
                    <a:cubicBezTo>
                      <a:pt x="3847" y="5492"/>
                      <a:pt x="3825" y="5497"/>
                      <a:pt x="3801" y="5497"/>
                    </a:cubicBezTo>
                    <a:cubicBezTo>
                      <a:pt x="3755" y="5497"/>
                      <a:pt x="3700" y="5479"/>
                      <a:pt x="3637" y="5442"/>
                    </a:cubicBezTo>
                    <a:lnTo>
                      <a:pt x="3511" y="5369"/>
                    </a:lnTo>
                    <a:lnTo>
                      <a:pt x="3512" y="5115"/>
                    </a:lnTo>
                    <a:lnTo>
                      <a:pt x="3590" y="5161"/>
                    </a:lnTo>
                    <a:cubicBezTo>
                      <a:pt x="3618" y="5177"/>
                      <a:pt x="3640" y="5186"/>
                      <a:pt x="3658" y="5186"/>
                    </a:cubicBezTo>
                    <a:cubicBezTo>
                      <a:pt x="3665" y="5186"/>
                      <a:pt x="3671" y="5184"/>
                      <a:pt x="3676" y="5182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699" y="4981"/>
                      <a:pt x="3689" y="4856"/>
                    </a:cubicBezTo>
                    <a:cubicBezTo>
                      <a:pt x="3688" y="4840"/>
                      <a:pt x="3684" y="4794"/>
                      <a:pt x="3681" y="4726"/>
                    </a:cubicBezTo>
                    <a:cubicBezTo>
                      <a:pt x="3675" y="4657"/>
                      <a:pt x="3673" y="4598"/>
                      <a:pt x="3673" y="4550"/>
                    </a:cubicBezTo>
                    <a:cubicBezTo>
                      <a:pt x="3673" y="4475"/>
                      <a:pt x="3689" y="4421"/>
                      <a:pt x="3722" y="4390"/>
                    </a:cubicBezTo>
                    <a:cubicBezTo>
                      <a:pt x="3742" y="4371"/>
                      <a:pt x="3769" y="4362"/>
                      <a:pt x="3802" y="4362"/>
                    </a:cubicBezTo>
                    <a:cubicBezTo>
                      <a:pt x="3822" y="4362"/>
                      <a:pt x="3844" y="4366"/>
                      <a:pt x="3869" y="4372"/>
                    </a:cubicBezTo>
                    <a:cubicBezTo>
                      <a:pt x="3805" y="4320"/>
                      <a:pt x="3755" y="4261"/>
                      <a:pt x="3723" y="4192"/>
                    </a:cubicBezTo>
                    <a:cubicBezTo>
                      <a:pt x="3692" y="4124"/>
                      <a:pt x="3676" y="4052"/>
                      <a:pt x="3676" y="3978"/>
                    </a:cubicBezTo>
                    <a:cubicBezTo>
                      <a:pt x="3676" y="3926"/>
                      <a:pt x="3678" y="3868"/>
                      <a:pt x="3684" y="3806"/>
                    </a:cubicBezTo>
                    <a:cubicBezTo>
                      <a:pt x="3688" y="3741"/>
                      <a:pt x="3692" y="3704"/>
                      <a:pt x="3693" y="3689"/>
                    </a:cubicBezTo>
                    <a:cubicBezTo>
                      <a:pt x="3703" y="3577"/>
                      <a:pt x="3708" y="3499"/>
                      <a:pt x="3708" y="3460"/>
                    </a:cubicBezTo>
                    <a:cubicBezTo>
                      <a:pt x="3708" y="3377"/>
                      <a:pt x="3671" y="3312"/>
                      <a:pt x="3595" y="3269"/>
                    </a:cubicBezTo>
                    <a:lnTo>
                      <a:pt x="3517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3" y="147"/>
                      <a:pt x="12" y="400"/>
                    </a:cubicBezTo>
                    <a:lnTo>
                      <a:pt x="2" y="3885"/>
                    </a:lnTo>
                    <a:cubicBezTo>
                      <a:pt x="0" y="4241"/>
                      <a:pt x="251" y="4675"/>
                      <a:pt x="561" y="4855"/>
                    </a:cubicBezTo>
                    <a:lnTo>
                      <a:pt x="3910" y="6757"/>
                    </a:lnTo>
                    <a:cubicBezTo>
                      <a:pt x="4000" y="6808"/>
                      <a:pt x="4085" y="6833"/>
                      <a:pt x="4161" y="6833"/>
                    </a:cubicBezTo>
                    <a:cubicBezTo>
                      <a:pt x="4345" y="6833"/>
                      <a:pt x="4472" y="6687"/>
                      <a:pt x="4473" y="6434"/>
                    </a:cubicBezTo>
                    <a:lnTo>
                      <a:pt x="4484" y="2949"/>
                    </a:lnTo>
                    <a:cubicBezTo>
                      <a:pt x="4484" y="2593"/>
                      <a:pt x="4233" y="2159"/>
                      <a:pt x="3923" y="1979"/>
                    </a:cubicBezTo>
                    <a:lnTo>
                      <a:pt x="575" y="77"/>
                    </a:lnTo>
                    <a:cubicBezTo>
                      <a:pt x="485" y="25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6757028" y="1280145"/>
                <a:ext cx="43744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524" extrusionOk="0">
                    <a:moveTo>
                      <a:pt x="301" y="0"/>
                    </a:moveTo>
                    <a:cubicBezTo>
                      <a:pt x="277" y="0"/>
                      <a:pt x="255" y="5"/>
                      <a:pt x="235" y="15"/>
                    </a:cubicBezTo>
                    <a:cubicBezTo>
                      <a:pt x="178" y="43"/>
                      <a:pt x="149" y="115"/>
                      <a:pt x="149" y="224"/>
                    </a:cubicBezTo>
                    <a:cubicBezTo>
                      <a:pt x="149" y="286"/>
                      <a:pt x="154" y="387"/>
                      <a:pt x="167" y="527"/>
                    </a:cubicBezTo>
                    <a:cubicBezTo>
                      <a:pt x="178" y="646"/>
                      <a:pt x="183" y="736"/>
                      <a:pt x="183" y="796"/>
                    </a:cubicBezTo>
                    <a:cubicBezTo>
                      <a:pt x="183" y="845"/>
                      <a:pt x="166" y="879"/>
                      <a:pt x="136" y="894"/>
                    </a:cubicBezTo>
                    <a:cubicBezTo>
                      <a:pt x="126" y="898"/>
                      <a:pt x="115" y="900"/>
                      <a:pt x="103" y="900"/>
                    </a:cubicBezTo>
                    <a:cubicBezTo>
                      <a:pt x="75" y="900"/>
                      <a:pt x="42" y="890"/>
                      <a:pt x="2" y="871"/>
                    </a:cubicBezTo>
                    <a:lnTo>
                      <a:pt x="1" y="1103"/>
                    </a:lnTo>
                    <a:cubicBezTo>
                      <a:pt x="59" y="1143"/>
                      <a:pt x="104" y="1186"/>
                      <a:pt x="133" y="1236"/>
                    </a:cubicBezTo>
                    <a:cubicBezTo>
                      <a:pt x="163" y="1284"/>
                      <a:pt x="179" y="1335"/>
                      <a:pt x="179" y="1388"/>
                    </a:cubicBezTo>
                    <a:cubicBezTo>
                      <a:pt x="179" y="1445"/>
                      <a:pt x="173" y="1527"/>
                      <a:pt x="162" y="1634"/>
                    </a:cubicBezTo>
                    <a:cubicBezTo>
                      <a:pt x="149" y="1760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5"/>
                    </a:cubicBezTo>
                    <a:cubicBezTo>
                      <a:pt x="285" y="2320"/>
                      <a:pt x="362" y="2394"/>
                      <a:pt x="457" y="2450"/>
                    </a:cubicBezTo>
                    <a:lnTo>
                      <a:pt x="585" y="2524"/>
                    </a:lnTo>
                    <a:lnTo>
                      <a:pt x="586" y="2270"/>
                    </a:lnTo>
                    <a:lnTo>
                      <a:pt x="507" y="2226"/>
                    </a:lnTo>
                    <a:cubicBezTo>
                      <a:pt x="468" y="2202"/>
                      <a:pt x="440" y="2176"/>
                      <a:pt x="420" y="2145"/>
                    </a:cubicBezTo>
                    <a:cubicBezTo>
                      <a:pt x="402" y="2115"/>
                      <a:pt x="394" y="2078"/>
                      <a:pt x="394" y="2035"/>
                    </a:cubicBezTo>
                    <a:cubicBezTo>
                      <a:pt x="394" y="1995"/>
                      <a:pt x="399" y="1918"/>
                      <a:pt x="409" y="1805"/>
                    </a:cubicBezTo>
                    <a:cubicBezTo>
                      <a:pt x="409" y="1789"/>
                      <a:pt x="413" y="1748"/>
                      <a:pt x="418" y="1685"/>
                    </a:cubicBezTo>
                    <a:cubicBezTo>
                      <a:pt x="423" y="1623"/>
                      <a:pt x="426" y="1567"/>
                      <a:pt x="426" y="1519"/>
                    </a:cubicBezTo>
                    <a:cubicBezTo>
                      <a:pt x="427" y="1443"/>
                      <a:pt x="411" y="1371"/>
                      <a:pt x="379" y="1303"/>
                    </a:cubicBezTo>
                    <a:cubicBezTo>
                      <a:pt x="347" y="1236"/>
                      <a:pt x="297" y="1175"/>
                      <a:pt x="233" y="1117"/>
                    </a:cubicBezTo>
                    <a:lnTo>
                      <a:pt x="233" y="1117"/>
                    </a:lnTo>
                    <a:cubicBezTo>
                      <a:pt x="262" y="1127"/>
                      <a:pt x="288" y="1131"/>
                      <a:pt x="310" y="1131"/>
                    </a:cubicBezTo>
                    <a:cubicBezTo>
                      <a:pt x="339" y="1131"/>
                      <a:pt x="362" y="1123"/>
                      <a:pt x="380" y="1106"/>
                    </a:cubicBezTo>
                    <a:cubicBezTo>
                      <a:pt x="413" y="1075"/>
                      <a:pt x="429" y="1020"/>
                      <a:pt x="429" y="945"/>
                    </a:cubicBezTo>
                    <a:cubicBezTo>
                      <a:pt x="429" y="894"/>
                      <a:pt x="427" y="834"/>
                      <a:pt x="421" y="766"/>
                    </a:cubicBezTo>
                    <a:cubicBezTo>
                      <a:pt x="416" y="695"/>
                      <a:pt x="414" y="654"/>
                      <a:pt x="413" y="639"/>
                    </a:cubicBezTo>
                    <a:cubicBezTo>
                      <a:pt x="402" y="515"/>
                      <a:pt x="399" y="432"/>
                      <a:pt x="399" y="393"/>
                    </a:cubicBezTo>
                    <a:cubicBezTo>
                      <a:pt x="399" y="337"/>
                      <a:pt x="415" y="310"/>
                      <a:pt x="448" y="310"/>
                    </a:cubicBezTo>
                    <a:cubicBezTo>
                      <a:pt x="465" y="310"/>
                      <a:pt x="487" y="318"/>
                      <a:pt x="513" y="333"/>
                    </a:cubicBezTo>
                    <a:lnTo>
                      <a:pt x="592" y="378"/>
                    </a:lnTo>
                    <a:lnTo>
                      <a:pt x="594" y="126"/>
                    </a:lnTo>
                    <a:lnTo>
                      <a:pt x="465" y="55"/>
                    </a:lnTo>
                    <a:cubicBezTo>
                      <a:pt x="402" y="19"/>
                      <a:pt x="347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6887011" y="1339329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7" y="1"/>
                    </a:moveTo>
                    <a:lnTo>
                      <a:pt x="6" y="253"/>
                    </a:lnTo>
                    <a:lnTo>
                      <a:pt x="84" y="298"/>
                    </a:lnTo>
                    <a:cubicBezTo>
                      <a:pt x="160" y="342"/>
                      <a:pt x="197" y="406"/>
                      <a:pt x="197" y="489"/>
                    </a:cubicBezTo>
                    <a:cubicBezTo>
                      <a:pt x="197" y="529"/>
                      <a:pt x="192" y="606"/>
                      <a:pt x="182" y="719"/>
                    </a:cubicBezTo>
                    <a:cubicBezTo>
                      <a:pt x="182" y="734"/>
                      <a:pt x="178" y="772"/>
                      <a:pt x="173" y="835"/>
                    </a:cubicBezTo>
                    <a:cubicBezTo>
                      <a:pt x="167" y="897"/>
                      <a:pt x="165" y="956"/>
                      <a:pt x="165" y="1008"/>
                    </a:cubicBezTo>
                    <a:cubicBezTo>
                      <a:pt x="164" y="1082"/>
                      <a:pt x="180" y="1153"/>
                      <a:pt x="212" y="1221"/>
                    </a:cubicBezTo>
                    <a:cubicBezTo>
                      <a:pt x="244" y="1290"/>
                      <a:pt x="294" y="1350"/>
                      <a:pt x="358" y="1406"/>
                    </a:cubicBezTo>
                    <a:cubicBezTo>
                      <a:pt x="329" y="1397"/>
                      <a:pt x="304" y="1392"/>
                      <a:pt x="282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8" y="1448"/>
                      <a:pt x="162" y="1502"/>
                      <a:pt x="162" y="1578"/>
                    </a:cubicBezTo>
                    <a:cubicBezTo>
                      <a:pt x="162" y="1626"/>
                      <a:pt x="164" y="1685"/>
                      <a:pt x="170" y="1754"/>
                    </a:cubicBezTo>
                    <a:cubicBezTo>
                      <a:pt x="175" y="1822"/>
                      <a:pt x="177" y="1867"/>
                      <a:pt x="178" y="1884"/>
                    </a:cubicBezTo>
                    <a:cubicBezTo>
                      <a:pt x="188" y="2010"/>
                      <a:pt x="192" y="2091"/>
                      <a:pt x="192" y="2130"/>
                    </a:cubicBezTo>
                    <a:cubicBezTo>
                      <a:pt x="192" y="2173"/>
                      <a:pt x="183" y="2201"/>
                      <a:pt x="165" y="2209"/>
                    </a:cubicBezTo>
                    <a:cubicBezTo>
                      <a:pt x="160" y="2212"/>
                      <a:pt x="153" y="2214"/>
                      <a:pt x="146" y="2214"/>
                    </a:cubicBezTo>
                    <a:cubicBezTo>
                      <a:pt x="128" y="2214"/>
                      <a:pt x="106" y="2206"/>
                      <a:pt x="79" y="2189"/>
                    </a:cubicBezTo>
                    <a:lnTo>
                      <a:pt x="1" y="2144"/>
                    </a:lnTo>
                    <a:lnTo>
                      <a:pt x="0" y="2398"/>
                    </a:lnTo>
                    <a:lnTo>
                      <a:pt x="126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6" y="2511"/>
                    </a:cubicBezTo>
                    <a:cubicBezTo>
                      <a:pt x="413" y="2482"/>
                      <a:pt x="443" y="2413"/>
                      <a:pt x="443" y="2302"/>
                    </a:cubicBezTo>
                    <a:cubicBezTo>
                      <a:pt x="443" y="2240"/>
                      <a:pt x="438" y="2139"/>
                      <a:pt x="425" y="1998"/>
                    </a:cubicBezTo>
                    <a:cubicBezTo>
                      <a:pt x="414" y="1879"/>
                      <a:pt x="409" y="1791"/>
                      <a:pt x="409" y="1733"/>
                    </a:cubicBezTo>
                    <a:cubicBezTo>
                      <a:pt x="409" y="1681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4"/>
                    </a:lnTo>
                    <a:cubicBezTo>
                      <a:pt x="533" y="1385"/>
                      <a:pt x="488" y="1340"/>
                      <a:pt x="459" y="1292"/>
                    </a:cubicBezTo>
                    <a:cubicBezTo>
                      <a:pt x="429" y="1242"/>
                      <a:pt x="413" y="1192"/>
                      <a:pt x="413" y="1140"/>
                    </a:cubicBezTo>
                    <a:cubicBezTo>
                      <a:pt x="413" y="1081"/>
                      <a:pt x="419" y="997"/>
                      <a:pt x="430" y="891"/>
                    </a:cubicBezTo>
                    <a:cubicBezTo>
                      <a:pt x="444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4" y="302"/>
                    </a:cubicBezTo>
                    <a:cubicBezTo>
                      <a:pt x="307" y="208"/>
                      <a:pt x="231" y="132"/>
                      <a:pt x="135" y="7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6641675" y="1103991"/>
                <a:ext cx="346720" cy="516846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7030" extrusionOk="0">
                    <a:moveTo>
                      <a:pt x="552" y="0"/>
                    </a:moveTo>
                    <a:cubicBezTo>
                      <a:pt x="497" y="0"/>
                      <a:pt x="447" y="13"/>
                      <a:pt x="404" y="39"/>
                    </a:cubicBezTo>
                    <a:lnTo>
                      <a:pt x="0" y="273"/>
                    </a:lnTo>
                    <a:cubicBezTo>
                      <a:pt x="43" y="248"/>
                      <a:pt x="93" y="236"/>
                      <a:pt x="147" y="236"/>
                    </a:cubicBezTo>
                    <a:cubicBezTo>
                      <a:pt x="223" y="236"/>
                      <a:pt x="308" y="260"/>
                      <a:pt x="399" y="312"/>
                    </a:cubicBezTo>
                    <a:lnTo>
                      <a:pt x="3749" y="2214"/>
                    </a:lnTo>
                    <a:cubicBezTo>
                      <a:pt x="4059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5" y="7030"/>
                    </a:cubicBezTo>
                    <a:lnTo>
                      <a:pt x="4540" y="6794"/>
                    </a:lnTo>
                    <a:cubicBezTo>
                      <a:pt x="4640" y="6736"/>
                      <a:pt x="4703" y="6611"/>
                      <a:pt x="4703" y="6434"/>
                    </a:cubicBezTo>
                    <a:lnTo>
                      <a:pt x="4714" y="2949"/>
                    </a:lnTo>
                    <a:cubicBezTo>
                      <a:pt x="4716" y="2592"/>
                      <a:pt x="4465" y="2157"/>
                      <a:pt x="4153" y="1978"/>
                    </a:cubicBezTo>
                    <a:lnTo>
                      <a:pt x="804" y="77"/>
                    </a:lnTo>
                    <a:cubicBezTo>
                      <a:pt x="713" y="25"/>
                      <a:pt x="628" y="0"/>
                      <a:pt x="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6699094" y="1220300"/>
                <a:ext cx="194166" cy="267172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3634" extrusionOk="0">
                    <a:moveTo>
                      <a:pt x="504" y="1149"/>
                    </a:moveTo>
                    <a:cubicBezTo>
                      <a:pt x="530" y="1149"/>
                      <a:pt x="559" y="1158"/>
                      <a:pt x="589" y="1176"/>
                    </a:cubicBezTo>
                    <a:cubicBezTo>
                      <a:pt x="695" y="1237"/>
                      <a:pt x="777" y="1382"/>
                      <a:pt x="777" y="1502"/>
                    </a:cubicBezTo>
                    <a:cubicBezTo>
                      <a:pt x="777" y="1587"/>
                      <a:pt x="735" y="1638"/>
                      <a:pt x="672" y="1638"/>
                    </a:cubicBezTo>
                    <a:cubicBezTo>
                      <a:pt x="647" y="1638"/>
                      <a:pt x="619" y="1629"/>
                      <a:pt x="588" y="1612"/>
                    </a:cubicBezTo>
                    <a:cubicBezTo>
                      <a:pt x="483" y="1552"/>
                      <a:pt x="398" y="1404"/>
                      <a:pt x="398" y="1284"/>
                    </a:cubicBezTo>
                    <a:cubicBezTo>
                      <a:pt x="400" y="1199"/>
                      <a:pt x="442" y="1149"/>
                      <a:pt x="504" y="1149"/>
                    </a:cubicBezTo>
                    <a:close/>
                    <a:moveTo>
                      <a:pt x="1236" y="1572"/>
                    </a:moveTo>
                    <a:cubicBezTo>
                      <a:pt x="1262" y="1572"/>
                      <a:pt x="1290" y="1580"/>
                      <a:pt x="1321" y="1597"/>
                    </a:cubicBezTo>
                    <a:cubicBezTo>
                      <a:pt x="1425" y="1658"/>
                      <a:pt x="1511" y="1806"/>
                      <a:pt x="1511" y="1926"/>
                    </a:cubicBezTo>
                    <a:cubicBezTo>
                      <a:pt x="1510" y="2011"/>
                      <a:pt x="1467" y="2061"/>
                      <a:pt x="1405" y="2061"/>
                    </a:cubicBezTo>
                    <a:cubicBezTo>
                      <a:pt x="1379" y="2061"/>
                      <a:pt x="1350" y="2052"/>
                      <a:pt x="1320" y="2034"/>
                    </a:cubicBezTo>
                    <a:cubicBezTo>
                      <a:pt x="1215" y="1973"/>
                      <a:pt x="1130" y="1827"/>
                      <a:pt x="1130" y="1706"/>
                    </a:cubicBezTo>
                    <a:cubicBezTo>
                      <a:pt x="1131" y="1621"/>
                      <a:pt x="1173" y="1572"/>
                      <a:pt x="1236" y="1572"/>
                    </a:cubicBezTo>
                    <a:close/>
                    <a:moveTo>
                      <a:pt x="1970" y="1995"/>
                    </a:moveTo>
                    <a:cubicBezTo>
                      <a:pt x="1995" y="1995"/>
                      <a:pt x="2024" y="2004"/>
                      <a:pt x="2055" y="2021"/>
                    </a:cubicBezTo>
                    <a:cubicBezTo>
                      <a:pt x="2159" y="2082"/>
                      <a:pt x="2244" y="2230"/>
                      <a:pt x="2244" y="2350"/>
                    </a:cubicBezTo>
                    <a:cubicBezTo>
                      <a:pt x="2243" y="2435"/>
                      <a:pt x="2200" y="2484"/>
                      <a:pt x="2138" y="2484"/>
                    </a:cubicBezTo>
                    <a:cubicBezTo>
                      <a:pt x="2113" y="2484"/>
                      <a:pt x="2084" y="2476"/>
                      <a:pt x="2054" y="2458"/>
                    </a:cubicBezTo>
                    <a:cubicBezTo>
                      <a:pt x="1948" y="2397"/>
                      <a:pt x="1864" y="2250"/>
                      <a:pt x="1864" y="2129"/>
                    </a:cubicBezTo>
                    <a:cubicBezTo>
                      <a:pt x="1864" y="2044"/>
                      <a:pt x="1907" y="1995"/>
                      <a:pt x="1970" y="1995"/>
                    </a:cubicBezTo>
                    <a:close/>
                    <a:moveTo>
                      <a:pt x="183" y="2980"/>
                    </a:moveTo>
                    <a:cubicBezTo>
                      <a:pt x="183" y="2980"/>
                      <a:pt x="183" y="2980"/>
                      <a:pt x="183" y="2980"/>
                    </a:cubicBezTo>
                    <a:lnTo>
                      <a:pt x="183" y="2980"/>
                    </a:lnTo>
                    <a:cubicBezTo>
                      <a:pt x="183" y="2980"/>
                      <a:pt x="183" y="2980"/>
                      <a:pt x="183" y="2980"/>
                    </a:cubicBezTo>
                    <a:close/>
                    <a:moveTo>
                      <a:pt x="94" y="0"/>
                    </a:moveTo>
                    <a:cubicBezTo>
                      <a:pt x="41" y="0"/>
                      <a:pt x="6" y="42"/>
                      <a:pt x="6" y="113"/>
                    </a:cubicBezTo>
                    <a:lnTo>
                      <a:pt x="0" y="1999"/>
                    </a:lnTo>
                    <a:cubicBezTo>
                      <a:pt x="0" y="2101"/>
                      <a:pt x="71" y="2224"/>
                      <a:pt x="159" y="2275"/>
                    </a:cubicBezTo>
                    <a:lnTo>
                      <a:pt x="519" y="2483"/>
                    </a:lnTo>
                    <a:cubicBezTo>
                      <a:pt x="497" y="2670"/>
                      <a:pt x="429" y="2983"/>
                      <a:pt x="221" y="2983"/>
                    </a:cubicBezTo>
                    <a:cubicBezTo>
                      <a:pt x="209" y="2983"/>
                      <a:pt x="196" y="2982"/>
                      <a:pt x="183" y="2980"/>
                    </a:cubicBezTo>
                    <a:lnTo>
                      <a:pt x="183" y="2980"/>
                    </a:lnTo>
                    <a:cubicBezTo>
                      <a:pt x="185" y="2980"/>
                      <a:pt x="201" y="2992"/>
                      <a:pt x="231" y="3009"/>
                    </a:cubicBezTo>
                    <a:cubicBezTo>
                      <a:pt x="325" y="3063"/>
                      <a:pt x="545" y="3176"/>
                      <a:pt x="744" y="3176"/>
                    </a:cubicBezTo>
                    <a:cubicBezTo>
                      <a:pt x="913" y="3176"/>
                      <a:pt x="1067" y="3095"/>
                      <a:pt x="1120" y="2829"/>
                    </a:cubicBezTo>
                    <a:lnTo>
                      <a:pt x="2475" y="3611"/>
                    </a:lnTo>
                    <a:cubicBezTo>
                      <a:pt x="2501" y="3626"/>
                      <a:pt x="2525" y="3633"/>
                      <a:pt x="2547" y="3633"/>
                    </a:cubicBezTo>
                    <a:cubicBezTo>
                      <a:pt x="2599" y="3633"/>
                      <a:pt x="2636" y="3592"/>
                      <a:pt x="2636" y="3520"/>
                    </a:cubicBezTo>
                    <a:lnTo>
                      <a:pt x="2641" y="1634"/>
                    </a:lnTo>
                    <a:cubicBezTo>
                      <a:pt x="2641" y="1533"/>
                      <a:pt x="2571" y="1409"/>
                      <a:pt x="2483" y="1359"/>
                    </a:cubicBezTo>
                    <a:lnTo>
                      <a:pt x="166" y="22"/>
                    </a:lnTo>
                    <a:cubicBezTo>
                      <a:pt x="140" y="7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28"/>
            <p:cNvGrpSpPr/>
            <p:nvPr/>
          </p:nvGrpSpPr>
          <p:grpSpPr>
            <a:xfrm>
              <a:off x="8233292" y="4280139"/>
              <a:ext cx="576582" cy="727309"/>
              <a:chOff x="8240588" y="2518884"/>
              <a:chExt cx="459721" cy="579852"/>
            </a:xfrm>
          </p:grpSpPr>
          <p:sp>
            <p:nvSpPr>
              <p:cNvPr id="866" name="Google Shape;866;p28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2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4" extrusionOk="0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6" extrusionOk="0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5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24" extrusionOk="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0" extrusionOk="0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8" extrusionOk="0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6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3" extrusionOk="0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6" extrusionOk="0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7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5" name="Google Shape;905;p28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906" name="Google Shape;906;p28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08" name="Google Shape;908;p28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750" extrusionOk="0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348" extrusionOk="0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38" extrusionOk="0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1" name="Google Shape;911;p28"/>
          <p:cNvGrpSpPr/>
          <p:nvPr/>
        </p:nvGrpSpPr>
        <p:grpSpPr>
          <a:xfrm>
            <a:off x="7694251" y="228598"/>
            <a:ext cx="1243344" cy="1458596"/>
            <a:chOff x="7694251" y="228598"/>
            <a:chExt cx="1243344" cy="1458596"/>
          </a:xfrm>
        </p:grpSpPr>
        <p:grpSp>
          <p:nvGrpSpPr>
            <p:cNvPr id="912" name="Google Shape;912;p28"/>
            <p:cNvGrpSpPr/>
            <p:nvPr/>
          </p:nvGrpSpPr>
          <p:grpSpPr>
            <a:xfrm>
              <a:off x="8157077" y="228598"/>
              <a:ext cx="576612" cy="833436"/>
              <a:chOff x="8203975" y="1826178"/>
              <a:chExt cx="359439" cy="519566"/>
            </a:xfrm>
          </p:grpSpPr>
          <p:sp>
            <p:nvSpPr>
              <p:cNvPr id="913" name="Google Shape;913;p28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9" extrusionOk="0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0" extrusionOk="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0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5" extrusionOk="0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61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8" extrusionOk="0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91" extrusionOk="0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67" extrusionOk="0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5" name="Google Shape;955;p28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956" name="Google Shape;956;p28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28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5" extrusionOk="0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6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28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8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852" extrusionOk="0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1" name="Google Shape;961;p28"/>
            <p:cNvGrpSpPr/>
            <p:nvPr/>
          </p:nvGrpSpPr>
          <p:grpSpPr>
            <a:xfrm>
              <a:off x="8410387" y="1022304"/>
              <a:ext cx="527208" cy="664890"/>
              <a:chOff x="7233952" y="1099286"/>
              <a:chExt cx="459721" cy="579779"/>
            </a:xfrm>
          </p:grpSpPr>
          <p:sp>
            <p:nvSpPr>
              <p:cNvPr id="962" name="Google Shape;962;p28"/>
              <p:cNvSpPr/>
              <p:nvPr/>
            </p:nvSpPr>
            <p:spPr>
              <a:xfrm>
                <a:off x="7378933" y="142152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0" y="79"/>
                      <a:pt x="136" y="158"/>
                      <a:pt x="1" y="236"/>
                    </a:cubicBezTo>
                    <a:cubicBezTo>
                      <a:pt x="57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1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7395696" y="1437993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7393049" y="1415643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20" y="266"/>
                      <a:pt x="48" y="292"/>
                      <a:pt x="88" y="316"/>
                    </a:cubicBezTo>
                    <a:lnTo>
                      <a:pt x="492" y="80"/>
                    </a:lnTo>
                    <a:cubicBezTo>
                      <a:pt x="453" y="57"/>
                      <a:pt x="425" y="32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7399445" y="1421524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80"/>
                    </a:lnTo>
                    <a:lnTo>
                      <a:pt x="483" y="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7405180" y="142483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7372610" y="1360062"/>
                <a:ext cx="36098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3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308" y="80"/>
                      <a:pt x="171" y="157"/>
                      <a:pt x="37" y="236"/>
                    </a:cubicBezTo>
                    <a:cubicBezTo>
                      <a:pt x="37" y="293"/>
                      <a:pt x="32" y="375"/>
                      <a:pt x="20" y="481"/>
                    </a:cubicBezTo>
                    <a:cubicBezTo>
                      <a:pt x="8" y="608"/>
                      <a:pt x="1" y="702"/>
                      <a:pt x="1" y="764"/>
                    </a:cubicBezTo>
                    <a:cubicBezTo>
                      <a:pt x="1" y="875"/>
                      <a:pt x="29" y="977"/>
                      <a:pt x="87" y="1073"/>
                    </a:cubicBezTo>
                    <a:cubicBezTo>
                      <a:pt x="221" y="994"/>
                      <a:pt x="356" y="917"/>
                      <a:pt x="491" y="837"/>
                    </a:cubicBezTo>
                    <a:cubicBezTo>
                      <a:pt x="434" y="742"/>
                      <a:pt x="406" y="639"/>
                      <a:pt x="406" y="529"/>
                    </a:cubicBezTo>
                    <a:cubicBezTo>
                      <a:pt x="406" y="466"/>
                      <a:pt x="412" y="371"/>
                      <a:pt x="425" y="246"/>
                    </a:cubicBezTo>
                    <a:cubicBezTo>
                      <a:pt x="435" y="140"/>
                      <a:pt x="442" y="59"/>
                      <a:pt x="44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7391064" y="1390646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1" y="1"/>
                    </a:moveTo>
                    <a:lnTo>
                      <a:pt x="16" y="235"/>
                    </a:lnTo>
                    <a:cubicBezTo>
                      <a:pt x="6" y="349"/>
                      <a:pt x="1" y="425"/>
                      <a:pt x="1" y="465"/>
                    </a:cubicBezTo>
                    <a:cubicBezTo>
                      <a:pt x="1" y="508"/>
                      <a:pt x="10" y="544"/>
                      <a:pt x="28" y="575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29"/>
                    </a:cubicBezTo>
                    <a:cubicBezTo>
                      <a:pt x="405" y="191"/>
                      <a:pt x="410" y="114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7375257" y="1358518"/>
                <a:ext cx="29996" cy="1882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56" extrusionOk="0">
                    <a:moveTo>
                      <a:pt x="406" y="0"/>
                    </a:moveTo>
                    <a:cubicBezTo>
                      <a:pt x="270" y="80"/>
                      <a:pt x="135" y="157"/>
                      <a:pt x="1" y="236"/>
                    </a:cubicBezTo>
                    <a:cubicBezTo>
                      <a:pt x="3" y="242"/>
                      <a:pt x="3" y="248"/>
                      <a:pt x="3" y="256"/>
                    </a:cubicBezTo>
                    <a:cubicBezTo>
                      <a:pt x="137" y="176"/>
                      <a:pt x="273" y="99"/>
                      <a:pt x="407" y="20"/>
                    </a:cubicBezTo>
                    <a:cubicBezTo>
                      <a:pt x="407" y="14"/>
                      <a:pt x="406" y="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7362244" y="1338961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58" y="276"/>
                      <a:pt x="104" y="320"/>
                      <a:pt x="134" y="369"/>
                    </a:cubicBezTo>
                    <a:cubicBezTo>
                      <a:pt x="160" y="411"/>
                      <a:pt x="175" y="457"/>
                      <a:pt x="178" y="502"/>
                    </a:cubicBezTo>
                    <a:cubicBezTo>
                      <a:pt x="312" y="423"/>
                      <a:pt x="449" y="346"/>
                      <a:pt x="583" y="266"/>
                    </a:cubicBezTo>
                    <a:cubicBezTo>
                      <a:pt x="579" y="222"/>
                      <a:pt x="564" y="176"/>
                      <a:pt x="538" y="134"/>
                    </a:cubicBezTo>
                    <a:cubicBezTo>
                      <a:pt x="508" y="85"/>
                      <a:pt x="462" y="4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7362244" y="1321978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4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7379227" y="1340432"/>
                <a:ext cx="30070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7" extrusionOk="0">
                    <a:moveTo>
                      <a:pt x="405" y="0"/>
                    </a:moveTo>
                    <a:cubicBezTo>
                      <a:pt x="283" y="70"/>
                      <a:pt x="122" y="164"/>
                      <a:pt x="1" y="235"/>
                    </a:cubicBezTo>
                    <a:cubicBezTo>
                      <a:pt x="2" y="235"/>
                      <a:pt x="3" y="236"/>
                      <a:pt x="4" y="236"/>
                    </a:cubicBezTo>
                    <a:cubicBezTo>
                      <a:pt x="138" y="158"/>
                      <a:pt x="275" y="80"/>
                      <a:pt x="409" y="1"/>
                    </a:cubicBezTo>
                    <a:cubicBezTo>
                      <a:pt x="407" y="1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7379448" y="1340505"/>
                <a:ext cx="29923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6" extrusionOk="0">
                    <a:moveTo>
                      <a:pt x="406" y="0"/>
                    </a:moveTo>
                    <a:cubicBezTo>
                      <a:pt x="272" y="78"/>
                      <a:pt x="137" y="157"/>
                      <a:pt x="1" y="235"/>
                    </a:cubicBezTo>
                    <a:lnTo>
                      <a:pt x="3" y="235"/>
                    </a:lnTo>
                    <a:cubicBezTo>
                      <a:pt x="137" y="157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7362244" y="132190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544" y="20"/>
                    </a:move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3" y="21"/>
                      <a:pt x="543" y="20"/>
                      <a:pt x="544" y="20"/>
                    </a:cubicBezTo>
                    <a:close/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1" y="264"/>
                    </a:cubicBezTo>
                    <a:cubicBezTo>
                      <a:pt x="114" y="264"/>
                      <a:pt x="125" y="262"/>
                      <a:pt x="135" y="258"/>
                    </a:cubicBezTo>
                    <a:cubicBezTo>
                      <a:pt x="136" y="258"/>
                      <a:pt x="139" y="256"/>
                      <a:pt x="140" y="255"/>
                    </a:cubicBez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0" y="22"/>
                      <a:pt x="539" y="22"/>
                      <a:pt x="539" y="22"/>
                    </a:cubicBezTo>
                    <a:cubicBezTo>
                      <a:pt x="529" y="27"/>
                      <a:pt x="517" y="29"/>
                      <a:pt x="505" y="29"/>
                    </a:cubicBezTo>
                    <a:cubicBezTo>
                      <a:pt x="478" y="29"/>
                      <a:pt x="444" y="19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7379227" y="1340138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66" y="292"/>
                      <a:pt x="115" y="353"/>
                      <a:pt x="146" y="421"/>
                    </a:cubicBezTo>
                    <a:cubicBezTo>
                      <a:pt x="177" y="490"/>
                      <a:pt x="193" y="560"/>
                      <a:pt x="193" y="637"/>
                    </a:cubicBezTo>
                    <a:cubicBezTo>
                      <a:pt x="193" y="684"/>
                      <a:pt x="190" y="741"/>
                      <a:pt x="185" y="803"/>
                    </a:cubicBezTo>
                    <a:cubicBezTo>
                      <a:pt x="182" y="867"/>
                      <a:pt x="177" y="907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7" y="450"/>
                      <a:pt x="597" y="402"/>
                    </a:cubicBezTo>
                    <a:cubicBezTo>
                      <a:pt x="598" y="326"/>
                      <a:pt x="583" y="255"/>
                      <a:pt x="550" y="186"/>
                    </a:cubicBezTo>
                    <a:cubicBezTo>
                      <a:pt x="518" y="119"/>
                      <a:pt x="469" y="5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7379668" y="1340211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lnTo>
                      <a:pt x="527" y="2"/>
                    </a:lnTo>
                    <a:lnTo>
                      <a:pt x="527" y="2"/>
                    </a:lnTo>
                    <a:cubicBezTo>
                      <a:pt x="528" y="1"/>
                      <a:pt x="528" y="1"/>
                      <a:pt x="529" y="0"/>
                    </a:cubicBezTo>
                    <a:close/>
                    <a:moveTo>
                      <a:pt x="527" y="2"/>
                    </a:moveTo>
                    <a:cubicBezTo>
                      <a:pt x="511" y="11"/>
                      <a:pt x="492" y="15"/>
                      <a:pt x="471" y="15"/>
                    </a:cubicBezTo>
                    <a:cubicBezTo>
                      <a:pt x="451" y="15"/>
                      <a:pt x="429" y="11"/>
                      <a:pt x="405" y="4"/>
                    </a:cubicBezTo>
                    <a:cubicBezTo>
                      <a:pt x="270" y="83"/>
                      <a:pt x="135" y="161"/>
                      <a:pt x="1" y="239"/>
                    </a:cubicBezTo>
                    <a:cubicBezTo>
                      <a:pt x="25" y="246"/>
                      <a:pt x="48" y="250"/>
                      <a:pt x="68" y="250"/>
                    </a:cubicBezTo>
                    <a:cubicBezTo>
                      <a:pt x="90" y="250"/>
                      <a:pt x="109" y="245"/>
                      <a:pt x="125" y="236"/>
                    </a:cubicBez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7372537" y="1259266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7"/>
                      <a:pt x="7" y="336"/>
                      <a:pt x="7" y="441"/>
                    </a:cubicBezTo>
                    <a:cubicBezTo>
                      <a:pt x="7" y="503"/>
                      <a:pt x="12" y="604"/>
                      <a:pt x="26" y="744"/>
                    </a:cubicBezTo>
                    <a:cubicBezTo>
                      <a:pt x="36" y="863"/>
                      <a:pt x="41" y="953"/>
                      <a:pt x="41" y="1012"/>
                    </a:cubicBezTo>
                    <a:cubicBezTo>
                      <a:pt x="41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5"/>
                      <a:pt x="445" y="777"/>
                    </a:cubicBezTo>
                    <a:cubicBezTo>
                      <a:pt x="445" y="717"/>
                      <a:pt x="440" y="627"/>
                      <a:pt x="430" y="508"/>
                    </a:cubicBezTo>
                    <a:cubicBezTo>
                      <a:pt x="416" y="368"/>
                      <a:pt x="411" y="267"/>
                      <a:pt x="411" y="206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1" y="1107"/>
                    </a:moveTo>
                    <a:lnTo>
                      <a:pt x="1" y="1108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7388785" y="1304922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49" y="236"/>
                    </a:lnTo>
                    <a:cubicBezTo>
                      <a:pt x="52" y="252"/>
                      <a:pt x="55" y="294"/>
                      <a:pt x="59" y="363"/>
                    </a:cubicBezTo>
                    <a:cubicBezTo>
                      <a:pt x="64" y="432"/>
                      <a:pt x="65" y="491"/>
                      <a:pt x="65" y="542"/>
                    </a:cubicBezTo>
                    <a:cubicBezTo>
                      <a:pt x="65" y="618"/>
                      <a:pt x="49" y="672"/>
                      <a:pt x="17" y="703"/>
                    </a:cubicBezTo>
                    <a:cubicBezTo>
                      <a:pt x="12" y="708"/>
                      <a:pt x="7" y="712"/>
                      <a:pt x="1" y="716"/>
                    </a:cubicBezTo>
                    <a:lnTo>
                      <a:pt x="405" y="480"/>
                    </a:lnTo>
                    <a:cubicBezTo>
                      <a:pt x="410" y="476"/>
                      <a:pt x="416" y="473"/>
                      <a:pt x="422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8" y="196"/>
                      <a:pt x="463" y="128"/>
                    </a:cubicBezTo>
                    <a:cubicBezTo>
                      <a:pt x="458" y="58"/>
                      <a:pt x="456" y="16"/>
                      <a:pt x="45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7504358" y="1456005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1"/>
                      <a:pt x="27" y="442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4"/>
                    </a:lnTo>
                    <a:cubicBezTo>
                      <a:pt x="423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7391432" y="1281248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28" y="235"/>
                    </a:lnTo>
                    <a:cubicBezTo>
                      <a:pt x="10" y="245"/>
                      <a:pt x="0" y="271"/>
                      <a:pt x="1" y="311"/>
                    </a:cubicBezTo>
                    <a:cubicBezTo>
                      <a:pt x="1" y="352"/>
                      <a:pt x="5" y="433"/>
                      <a:pt x="16" y="558"/>
                    </a:cubicBezTo>
                    <a:lnTo>
                      <a:pt x="420" y="323"/>
                    </a:lnTo>
                    <a:cubicBezTo>
                      <a:pt x="409" y="199"/>
                      <a:pt x="405" y="116"/>
                      <a:pt x="405" y="77"/>
                    </a:cubicBezTo>
                    <a:cubicBezTo>
                      <a:pt x="405" y="37"/>
                      <a:pt x="414" y="11"/>
                      <a:pt x="43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7393343" y="1280807"/>
                <a:ext cx="36245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9" extrusionOk="0">
                    <a:moveTo>
                      <a:pt x="428" y="0"/>
                    </a:moveTo>
                    <a:cubicBezTo>
                      <a:pt x="419" y="0"/>
                      <a:pt x="411" y="2"/>
                      <a:pt x="405" y="6"/>
                    </a:cubicBezTo>
                    <a:lnTo>
                      <a:pt x="1" y="241"/>
                    </a:lnTo>
                    <a:cubicBezTo>
                      <a:pt x="7" y="237"/>
                      <a:pt x="15" y="235"/>
                      <a:pt x="23" y="235"/>
                    </a:cubicBezTo>
                    <a:cubicBezTo>
                      <a:pt x="41" y="235"/>
                      <a:pt x="62" y="243"/>
                      <a:pt x="89" y="259"/>
                    </a:cubicBezTo>
                    <a:cubicBezTo>
                      <a:pt x="223" y="179"/>
                      <a:pt x="358" y="101"/>
                      <a:pt x="493" y="23"/>
                    </a:cubicBezTo>
                    <a:cubicBezTo>
                      <a:pt x="467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7399813" y="128242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7378933" y="1257869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3" y="253"/>
                    </a:moveTo>
                    <a:cubicBezTo>
                      <a:pt x="2" y="253"/>
                      <a:pt x="1" y="254"/>
                      <a:pt x="1" y="254"/>
                    </a:cubicBezTo>
                    <a:lnTo>
                      <a:pt x="3" y="253"/>
                    </a:lnTo>
                    <a:close/>
                    <a:moveTo>
                      <a:pt x="476" y="1"/>
                    </a:moveTo>
                    <a:cubicBezTo>
                      <a:pt x="452" y="1"/>
                      <a:pt x="430" y="6"/>
                      <a:pt x="411" y="16"/>
                    </a:cubicBezTo>
                    <a:cubicBezTo>
                      <a:pt x="410" y="17"/>
                      <a:pt x="408" y="19"/>
                      <a:pt x="405" y="20"/>
                    </a:cubicBezTo>
                    <a:lnTo>
                      <a:pt x="3" y="253"/>
                    </a:lnTo>
                    <a:lnTo>
                      <a:pt x="3" y="253"/>
                    </a:lnTo>
                    <a:cubicBezTo>
                      <a:pt x="4" y="252"/>
                      <a:pt x="6" y="252"/>
                      <a:pt x="7" y="251"/>
                    </a:cubicBezTo>
                    <a:cubicBezTo>
                      <a:pt x="26" y="241"/>
                      <a:pt x="48" y="236"/>
                      <a:pt x="72" y="236"/>
                    </a:cubicBezTo>
                    <a:cubicBezTo>
                      <a:pt x="118" y="236"/>
                      <a:pt x="173" y="255"/>
                      <a:pt x="235" y="290"/>
                    </a:cubicBezTo>
                    <a:lnTo>
                      <a:pt x="640" y="56"/>
                    </a:lnTo>
                    <a:cubicBezTo>
                      <a:pt x="578" y="19"/>
                      <a:pt x="523" y="1"/>
                      <a:pt x="47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7405621" y="1267353"/>
                <a:ext cx="29923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6" extrusionOk="0">
                    <a:moveTo>
                      <a:pt x="406" y="0"/>
                    </a:moveTo>
                    <a:lnTo>
                      <a:pt x="1" y="236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7396357" y="1261912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3" y="1"/>
                    </a:moveTo>
                    <a:lnTo>
                      <a:pt x="0" y="234"/>
                    </a:lnTo>
                    <a:lnTo>
                      <a:pt x="127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7504211" y="1420789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9" y="1"/>
                    </a:moveTo>
                    <a:lnTo>
                      <a:pt x="65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1" y="349"/>
                    </a:cubicBezTo>
                    <a:cubicBezTo>
                      <a:pt x="406" y="280"/>
                      <a:pt x="404" y="222"/>
                      <a:pt x="405" y="173"/>
                    </a:cubicBezTo>
                    <a:cubicBezTo>
                      <a:pt x="405" y="98"/>
                      <a:pt x="420" y="44"/>
                      <a:pt x="452" y="13"/>
                    </a:cubicBezTo>
                    <a:cubicBezTo>
                      <a:pt x="457" y="9"/>
                      <a:pt x="463" y="5"/>
                      <a:pt x="46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7518915" y="1437699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cubicBezTo>
                      <a:pt x="491" y="0"/>
                      <a:pt x="491" y="0"/>
                      <a:pt x="491" y="0"/>
                    </a:cubicBezTo>
                    <a:lnTo>
                      <a:pt x="491" y="0"/>
                    </a:lnTo>
                    <a:lnTo>
                      <a:pt x="491" y="0"/>
                    </a:lnTo>
                    <a:close/>
                    <a:moveTo>
                      <a:pt x="491" y="0"/>
                    </a:moveTo>
                    <a:lnTo>
                      <a:pt x="87" y="235"/>
                    </a:lnTo>
                    <a:cubicBezTo>
                      <a:pt x="60" y="250"/>
                      <a:pt x="46" y="282"/>
                      <a:pt x="47" y="332"/>
                    </a:cubicBezTo>
                    <a:cubicBezTo>
                      <a:pt x="47" y="390"/>
                      <a:pt x="52" y="478"/>
                      <a:pt x="62" y="597"/>
                    </a:cubicBezTo>
                    <a:cubicBezTo>
                      <a:pt x="75" y="737"/>
                      <a:pt x="81" y="839"/>
                      <a:pt x="81" y="901"/>
                    </a:cubicBezTo>
                    <a:cubicBezTo>
                      <a:pt x="81" y="1006"/>
                      <a:pt x="54" y="1074"/>
                      <a:pt x="0" y="1106"/>
                    </a:cubicBezTo>
                    <a:lnTo>
                      <a:pt x="404" y="870"/>
                    </a:lnTo>
                    <a:cubicBezTo>
                      <a:pt x="458" y="840"/>
                      <a:pt x="485" y="772"/>
                      <a:pt x="485" y="667"/>
                    </a:cubicBezTo>
                    <a:cubicBezTo>
                      <a:pt x="485" y="605"/>
                      <a:pt x="480" y="503"/>
                      <a:pt x="467" y="362"/>
                    </a:cubicBezTo>
                    <a:cubicBezTo>
                      <a:pt x="456" y="243"/>
                      <a:pt x="452" y="155"/>
                      <a:pt x="452" y="96"/>
                    </a:cubicBezTo>
                    <a:cubicBezTo>
                      <a:pt x="452" y="48"/>
                      <a:pt x="464" y="16"/>
                      <a:pt x="49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7508917" y="141968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1" y="5"/>
                      <a:pt x="405" y="15"/>
                    </a:cubicBezTo>
                    <a:lnTo>
                      <a:pt x="1" y="249"/>
                    </a:lnTo>
                    <a:cubicBezTo>
                      <a:pt x="16" y="241"/>
                      <a:pt x="35" y="236"/>
                      <a:pt x="57" y="236"/>
                    </a:cubicBezTo>
                    <a:cubicBezTo>
                      <a:pt x="79" y="236"/>
                      <a:pt x="104" y="241"/>
                      <a:pt x="131" y="249"/>
                    </a:cubicBezTo>
                    <a:lnTo>
                      <a:pt x="536" y="15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7504211" y="1391455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cubicBezTo>
                      <a:pt x="271" y="79"/>
                      <a:pt x="136" y="157"/>
                      <a:pt x="2" y="237"/>
                    </a:cubicBezTo>
                    <a:cubicBezTo>
                      <a:pt x="1" y="311"/>
                      <a:pt x="16" y="382"/>
                      <a:pt x="48" y="450"/>
                    </a:cubicBezTo>
                    <a:cubicBezTo>
                      <a:pt x="80" y="519"/>
                      <a:pt x="130" y="580"/>
                      <a:pt x="194" y="631"/>
                    </a:cubicBezTo>
                    <a:lnTo>
                      <a:pt x="598" y="397"/>
                    </a:lnTo>
                    <a:cubicBezTo>
                      <a:pt x="534" y="343"/>
                      <a:pt x="484" y="284"/>
                      <a:pt x="452" y="216"/>
                    </a:cubicBezTo>
                    <a:cubicBezTo>
                      <a:pt x="421" y="147"/>
                      <a:pt x="406" y="74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7525238" y="1436964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2" y="244"/>
                    </a:moveTo>
                    <a:cubicBezTo>
                      <a:pt x="2" y="244"/>
                      <a:pt x="1" y="245"/>
                      <a:pt x="1" y="245"/>
                    </a:cubicBezTo>
                    <a:lnTo>
                      <a:pt x="2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10"/>
                    </a:cubicBezTo>
                    <a:lnTo>
                      <a:pt x="2" y="244"/>
                    </a:lnTo>
                    <a:lnTo>
                      <a:pt x="2" y="244"/>
                    </a:lnTo>
                    <a:cubicBezTo>
                      <a:pt x="3" y="244"/>
                      <a:pt x="5" y="243"/>
                      <a:pt x="6" y="243"/>
                    </a:cubicBez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1" y="246"/>
                      <a:pt x="140" y="264"/>
                    </a:cubicBezTo>
                    <a:lnTo>
                      <a:pt x="545" y="29"/>
                    </a:lnTo>
                    <a:cubicBezTo>
                      <a:pt x="505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7535531" y="1421965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0" y="236"/>
                    </a:lnTo>
                    <a:lnTo>
                      <a:pt x="0" y="467"/>
                    </a:lnTo>
                    <a:lnTo>
                      <a:pt x="404" y="23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7504285" y="1370281"/>
                <a:ext cx="31025" cy="38598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25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8" y="352"/>
                    </a:cubicBezTo>
                    <a:cubicBezTo>
                      <a:pt x="3" y="414"/>
                      <a:pt x="1" y="473"/>
                      <a:pt x="1" y="525"/>
                    </a:cubicBezTo>
                    <a:cubicBezTo>
                      <a:pt x="135" y="445"/>
                      <a:pt x="270" y="367"/>
                      <a:pt x="405" y="289"/>
                    </a:cubicBezTo>
                    <a:cubicBezTo>
                      <a:pt x="405" y="237"/>
                      <a:pt x="408" y="179"/>
                      <a:pt x="413" y="117"/>
                    </a:cubicBezTo>
                    <a:cubicBezTo>
                      <a:pt x="418" y="52"/>
                      <a:pt x="420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7492595" y="1336021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8" y="281"/>
                    </a:lnTo>
                    <a:lnTo>
                      <a:pt x="482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7498330" y="1339329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4"/>
                      <a:pt x="98" y="657"/>
                    </a:cubicBezTo>
                    <a:lnTo>
                      <a:pt x="502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7492595" y="1317494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8"/>
                    </a:lnTo>
                    <a:lnTo>
                      <a:pt x="405" y="25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7492595" y="1317494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7502006" y="1322861"/>
                <a:ext cx="63301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584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95" y="292"/>
                      <a:pt x="172" y="367"/>
                      <a:pt x="229" y="462"/>
                    </a:cubicBezTo>
                    <a:cubicBezTo>
                      <a:pt x="287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1"/>
                    </a:cubicBezTo>
                    <a:cubicBezTo>
                      <a:pt x="285" y="1156"/>
                      <a:pt x="279" y="1240"/>
                      <a:pt x="279" y="1300"/>
                    </a:cubicBezTo>
                    <a:cubicBezTo>
                      <a:pt x="279" y="1351"/>
                      <a:pt x="294" y="1402"/>
                      <a:pt x="323" y="1451"/>
                    </a:cubicBezTo>
                    <a:cubicBezTo>
                      <a:pt x="353" y="1500"/>
                      <a:pt x="399" y="1544"/>
                      <a:pt x="456" y="1584"/>
                    </a:cubicBezTo>
                    <a:lnTo>
                      <a:pt x="861" y="1348"/>
                    </a:lnTo>
                    <a:cubicBezTo>
                      <a:pt x="803" y="1309"/>
                      <a:pt x="757" y="1265"/>
                      <a:pt x="728" y="1216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5"/>
                      <a:pt x="688" y="922"/>
                      <a:pt x="699" y="815"/>
                    </a:cubicBezTo>
                    <a:cubicBezTo>
                      <a:pt x="714" y="690"/>
                      <a:pt x="720" y="596"/>
                      <a:pt x="720" y="535"/>
                    </a:cubicBezTo>
                    <a:cubicBezTo>
                      <a:pt x="720" y="425"/>
                      <a:pt x="690" y="322"/>
                      <a:pt x="633" y="226"/>
                    </a:cubicBezTo>
                    <a:cubicBezTo>
                      <a:pt x="576" y="132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7233952" y="1116490"/>
                <a:ext cx="429945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7652" extrusionOk="0">
                    <a:moveTo>
                      <a:pt x="2045" y="2158"/>
                    </a:moveTo>
                    <a:cubicBezTo>
                      <a:pt x="2091" y="2158"/>
                      <a:pt x="2146" y="2176"/>
                      <a:pt x="2209" y="2212"/>
                    </a:cubicBezTo>
                    <a:lnTo>
                      <a:pt x="2336" y="2287"/>
                    </a:lnTo>
                    <a:lnTo>
                      <a:pt x="2335" y="2538"/>
                    </a:lnTo>
                    <a:lnTo>
                      <a:pt x="2258" y="2491"/>
                    </a:lnTo>
                    <a:cubicBezTo>
                      <a:pt x="2232" y="2477"/>
                      <a:pt x="2210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2"/>
                      <a:pt x="2147" y="2672"/>
                      <a:pt x="2158" y="2798"/>
                    </a:cubicBezTo>
                    <a:cubicBezTo>
                      <a:pt x="2159" y="2814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4"/>
                      <a:pt x="2124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1" y="3394"/>
                      <a:pt x="2123" y="3461"/>
                    </a:cubicBezTo>
                    <a:cubicBezTo>
                      <a:pt x="2154" y="3529"/>
                      <a:pt x="2170" y="3600"/>
                      <a:pt x="2170" y="3677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4" y="3947"/>
                      <a:pt x="2153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4" y="4334"/>
                      <a:pt x="2212" y="4360"/>
                      <a:pt x="2252" y="4383"/>
                    </a:cubicBezTo>
                    <a:lnTo>
                      <a:pt x="2330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6" y="4552"/>
                      <a:pt x="2029" y="4478"/>
                      <a:pt x="1973" y="4383"/>
                    </a:cubicBezTo>
                    <a:cubicBezTo>
                      <a:pt x="1916" y="4288"/>
                      <a:pt x="1887" y="4184"/>
                      <a:pt x="1887" y="4075"/>
                    </a:cubicBezTo>
                    <a:cubicBezTo>
                      <a:pt x="1887" y="4012"/>
                      <a:pt x="1894" y="3918"/>
                      <a:pt x="1906" y="3792"/>
                    </a:cubicBezTo>
                    <a:cubicBezTo>
                      <a:pt x="1917" y="3685"/>
                      <a:pt x="1923" y="3605"/>
                      <a:pt x="1923" y="3546"/>
                    </a:cubicBezTo>
                    <a:cubicBezTo>
                      <a:pt x="1923" y="3493"/>
                      <a:pt x="1907" y="3442"/>
                      <a:pt x="1877" y="3394"/>
                    </a:cubicBezTo>
                    <a:cubicBezTo>
                      <a:pt x="1849" y="3344"/>
                      <a:pt x="1803" y="3301"/>
                      <a:pt x="1745" y="3260"/>
                    </a:cubicBezTo>
                    <a:lnTo>
                      <a:pt x="1746" y="3029"/>
                    </a:lnTo>
                    <a:cubicBezTo>
                      <a:pt x="1787" y="3048"/>
                      <a:pt x="1820" y="3058"/>
                      <a:pt x="1847" y="3058"/>
                    </a:cubicBezTo>
                    <a:cubicBezTo>
                      <a:pt x="1860" y="3058"/>
                      <a:pt x="1871" y="3056"/>
                      <a:pt x="1881" y="3052"/>
                    </a:cubicBezTo>
                    <a:cubicBezTo>
                      <a:pt x="1912" y="3038"/>
                      <a:pt x="1927" y="3005"/>
                      <a:pt x="1927" y="2953"/>
                    </a:cubicBezTo>
                    <a:cubicBezTo>
                      <a:pt x="1927" y="2892"/>
                      <a:pt x="1922" y="2804"/>
                      <a:pt x="1912" y="2685"/>
                    </a:cubicBezTo>
                    <a:cubicBezTo>
                      <a:pt x="1899" y="2543"/>
                      <a:pt x="1894" y="2443"/>
                      <a:pt x="1894" y="2382"/>
                    </a:cubicBezTo>
                    <a:cubicBezTo>
                      <a:pt x="1894" y="2271"/>
                      <a:pt x="1922" y="2201"/>
                      <a:pt x="1980" y="2173"/>
                    </a:cubicBezTo>
                    <a:cubicBezTo>
                      <a:pt x="1999" y="2163"/>
                      <a:pt x="2021" y="2158"/>
                      <a:pt x="2045" y="2158"/>
                    </a:cubicBezTo>
                    <a:close/>
                    <a:moveTo>
                      <a:pt x="3522" y="2970"/>
                    </a:moveTo>
                    <a:lnTo>
                      <a:pt x="3648" y="3043"/>
                    </a:lnTo>
                    <a:cubicBezTo>
                      <a:pt x="3744" y="3099"/>
                      <a:pt x="3819" y="3174"/>
                      <a:pt x="3876" y="3268"/>
                    </a:cubicBezTo>
                    <a:cubicBezTo>
                      <a:pt x="3935" y="3364"/>
                      <a:pt x="3963" y="3467"/>
                      <a:pt x="3963" y="3577"/>
                    </a:cubicBezTo>
                    <a:cubicBezTo>
                      <a:pt x="3962" y="3638"/>
                      <a:pt x="3956" y="3732"/>
                      <a:pt x="3942" y="3857"/>
                    </a:cubicBezTo>
                    <a:cubicBezTo>
                      <a:pt x="3932" y="3963"/>
                      <a:pt x="3926" y="4047"/>
                      <a:pt x="3926" y="4107"/>
                    </a:cubicBezTo>
                    <a:cubicBezTo>
                      <a:pt x="3926" y="4158"/>
                      <a:pt x="3941" y="4209"/>
                      <a:pt x="3971" y="4258"/>
                    </a:cubicBezTo>
                    <a:cubicBezTo>
                      <a:pt x="4000" y="4306"/>
                      <a:pt x="4046" y="4351"/>
                      <a:pt x="4104" y="4391"/>
                    </a:cubicBezTo>
                    <a:lnTo>
                      <a:pt x="4102" y="4622"/>
                    </a:lnTo>
                    <a:cubicBezTo>
                      <a:pt x="4065" y="4604"/>
                      <a:pt x="4032" y="4595"/>
                      <a:pt x="4006" y="4595"/>
                    </a:cubicBezTo>
                    <a:cubicBezTo>
                      <a:pt x="3992" y="4595"/>
                      <a:pt x="3979" y="4598"/>
                      <a:pt x="3969" y="4604"/>
                    </a:cubicBezTo>
                    <a:cubicBezTo>
                      <a:pt x="3938" y="4618"/>
                      <a:pt x="3923" y="4650"/>
                      <a:pt x="3923" y="4703"/>
                    </a:cubicBezTo>
                    <a:cubicBezTo>
                      <a:pt x="3923" y="4761"/>
                      <a:pt x="3928" y="4849"/>
                      <a:pt x="3938" y="4968"/>
                    </a:cubicBezTo>
                    <a:cubicBezTo>
                      <a:pt x="3950" y="5109"/>
                      <a:pt x="3957" y="5210"/>
                      <a:pt x="3957" y="5272"/>
                    </a:cubicBezTo>
                    <a:cubicBezTo>
                      <a:pt x="3957" y="5383"/>
                      <a:pt x="3927" y="5452"/>
                      <a:pt x="3869" y="5481"/>
                    </a:cubicBezTo>
                    <a:cubicBezTo>
                      <a:pt x="3850" y="5491"/>
                      <a:pt x="3828" y="5496"/>
                      <a:pt x="3804" y="5496"/>
                    </a:cubicBezTo>
                    <a:cubicBezTo>
                      <a:pt x="3758" y="5496"/>
                      <a:pt x="3703" y="5478"/>
                      <a:pt x="3640" y="5441"/>
                    </a:cubicBezTo>
                    <a:lnTo>
                      <a:pt x="3513" y="5368"/>
                    </a:lnTo>
                    <a:lnTo>
                      <a:pt x="3514" y="5114"/>
                    </a:lnTo>
                    <a:lnTo>
                      <a:pt x="3592" y="5159"/>
                    </a:lnTo>
                    <a:cubicBezTo>
                      <a:pt x="3620" y="5176"/>
                      <a:pt x="3642" y="5184"/>
                      <a:pt x="3659" y="5184"/>
                    </a:cubicBezTo>
                    <a:cubicBezTo>
                      <a:pt x="3667" y="5184"/>
                      <a:pt x="3673" y="5182"/>
                      <a:pt x="3679" y="5179"/>
                    </a:cubicBezTo>
                    <a:cubicBezTo>
                      <a:pt x="3696" y="5171"/>
                      <a:pt x="3706" y="5143"/>
                      <a:pt x="3706" y="5100"/>
                    </a:cubicBezTo>
                    <a:cubicBezTo>
                      <a:pt x="3706" y="5061"/>
                      <a:pt x="3702" y="4980"/>
                      <a:pt x="3691" y="4854"/>
                    </a:cubicBezTo>
                    <a:cubicBezTo>
                      <a:pt x="3690" y="4837"/>
                      <a:pt x="3686" y="4792"/>
                      <a:pt x="3683" y="4724"/>
                    </a:cubicBezTo>
                    <a:cubicBezTo>
                      <a:pt x="3678" y="4656"/>
                      <a:pt x="3676" y="4596"/>
                      <a:pt x="3676" y="4548"/>
                    </a:cubicBezTo>
                    <a:cubicBezTo>
                      <a:pt x="3676" y="4474"/>
                      <a:pt x="3691" y="4419"/>
                      <a:pt x="3724" y="4388"/>
                    </a:cubicBezTo>
                    <a:cubicBezTo>
                      <a:pt x="3744" y="4370"/>
                      <a:pt x="3770" y="4360"/>
                      <a:pt x="3803" y="4360"/>
                    </a:cubicBezTo>
                    <a:cubicBezTo>
                      <a:pt x="3823" y="4360"/>
                      <a:pt x="3846" y="4364"/>
                      <a:pt x="3871" y="4371"/>
                    </a:cubicBezTo>
                    <a:cubicBezTo>
                      <a:pt x="3807" y="4319"/>
                      <a:pt x="3757" y="4259"/>
                      <a:pt x="3725" y="4190"/>
                    </a:cubicBezTo>
                    <a:cubicBezTo>
                      <a:pt x="3694" y="4123"/>
                      <a:pt x="3679" y="4051"/>
                      <a:pt x="3679" y="3976"/>
                    </a:cubicBezTo>
                    <a:cubicBezTo>
                      <a:pt x="3679" y="3924"/>
                      <a:pt x="3681" y="3866"/>
                      <a:pt x="3686" y="3804"/>
                    </a:cubicBezTo>
                    <a:cubicBezTo>
                      <a:pt x="3690" y="3740"/>
                      <a:pt x="3694" y="3702"/>
                      <a:pt x="3695" y="3688"/>
                    </a:cubicBezTo>
                    <a:cubicBezTo>
                      <a:pt x="3706" y="3576"/>
                      <a:pt x="3711" y="3498"/>
                      <a:pt x="3711" y="3458"/>
                    </a:cubicBezTo>
                    <a:cubicBezTo>
                      <a:pt x="3711" y="3375"/>
                      <a:pt x="3674" y="3311"/>
                      <a:pt x="3597" y="3267"/>
                    </a:cubicBezTo>
                    <a:lnTo>
                      <a:pt x="3520" y="3221"/>
                    </a:lnTo>
                    <a:lnTo>
                      <a:pt x="3522" y="2970"/>
                    </a:lnTo>
                    <a:close/>
                    <a:moveTo>
                      <a:pt x="325" y="0"/>
                    </a:moveTo>
                    <a:cubicBezTo>
                      <a:pt x="141" y="0"/>
                      <a:pt x="14" y="146"/>
                      <a:pt x="13" y="399"/>
                    </a:cubicBezTo>
                    <a:lnTo>
                      <a:pt x="3" y="3885"/>
                    </a:lnTo>
                    <a:cubicBezTo>
                      <a:pt x="1" y="4241"/>
                      <a:pt x="252" y="4675"/>
                      <a:pt x="562" y="4855"/>
                    </a:cubicBezTo>
                    <a:lnTo>
                      <a:pt x="5274" y="7575"/>
                    </a:lnTo>
                    <a:cubicBezTo>
                      <a:pt x="5365" y="7627"/>
                      <a:pt x="5450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6" y="77"/>
                    </a:lnTo>
                    <a:cubicBezTo>
                      <a:pt x="486" y="25"/>
                      <a:pt x="400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7362171" y="1275367"/>
                <a:ext cx="43597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5" extrusionOk="0">
                    <a:moveTo>
                      <a:pt x="300" y="0"/>
                    </a:moveTo>
                    <a:cubicBezTo>
                      <a:pt x="276" y="0"/>
                      <a:pt x="254" y="5"/>
                      <a:pt x="235" y="15"/>
                    </a:cubicBezTo>
                    <a:cubicBezTo>
                      <a:pt x="177" y="44"/>
                      <a:pt x="148" y="115"/>
                      <a:pt x="148" y="225"/>
                    </a:cubicBezTo>
                    <a:cubicBezTo>
                      <a:pt x="148" y="287"/>
                      <a:pt x="153" y="387"/>
                      <a:pt x="167" y="527"/>
                    </a:cubicBezTo>
                    <a:cubicBezTo>
                      <a:pt x="177" y="646"/>
                      <a:pt x="182" y="737"/>
                      <a:pt x="182" y="796"/>
                    </a:cubicBezTo>
                    <a:cubicBezTo>
                      <a:pt x="182" y="846"/>
                      <a:pt x="165" y="879"/>
                      <a:pt x="136" y="894"/>
                    </a:cubicBezTo>
                    <a:cubicBezTo>
                      <a:pt x="126" y="898"/>
                      <a:pt x="114" y="901"/>
                      <a:pt x="102" y="901"/>
                    </a:cubicBezTo>
                    <a:cubicBezTo>
                      <a:pt x="74" y="901"/>
                      <a:pt x="41" y="890"/>
                      <a:pt x="1" y="872"/>
                    </a:cubicBezTo>
                    <a:lnTo>
                      <a:pt x="0" y="1104"/>
                    </a:lnTo>
                    <a:cubicBezTo>
                      <a:pt x="58" y="1143"/>
                      <a:pt x="104" y="1187"/>
                      <a:pt x="132" y="1236"/>
                    </a:cubicBezTo>
                    <a:cubicBezTo>
                      <a:pt x="162" y="1285"/>
                      <a:pt x="178" y="1336"/>
                      <a:pt x="178" y="1389"/>
                    </a:cubicBezTo>
                    <a:cubicBezTo>
                      <a:pt x="178" y="1446"/>
                      <a:pt x="173" y="1528"/>
                      <a:pt x="161" y="1634"/>
                    </a:cubicBezTo>
                    <a:cubicBezTo>
                      <a:pt x="148" y="1761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6"/>
                    </a:cubicBezTo>
                    <a:cubicBezTo>
                      <a:pt x="284" y="2320"/>
                      <a:pt x="360" y="2395"/>
                      <a:pt x="456" y="2451"/>
                    </a:cubicBezTo>
                    <a:lnTo>
                      <a:pt x="584" y="2524"/>
                    </a:lnTo>
                    <a:lnTo>
                      <a:pt x="585" y="2271"/>
                    </a:lnTo>
                    <a:lnTo>
                      <a:pt x="507" y="2226"/>
                    </a:lnTo>
                    <a:cubicBezTo>
                      <a:pt x="467" y="2203"/>
                      <a:pt x="439" y="2177"/>
                      <a:pt x="420" y="2146"/>
                    </a:cubicBezTo>
                    <a:cubicBezTo>
                      <a:pt x="401" y="2116"/>
                      <a:pt x="392" y="2079"/>
                      <a:pt x="392" y="2035"/>
                    </a:cubicBezTo>
                    <a:cubicBezTo>
                      <a:pt x="392" y="1996"/>
                      <a:pt x="398" y="1919"/>
                      <a:pt x="408" y="1806"/>
                    </a:cubicBezTo>
                    <a:cubicBezTo>
                      <a:pt x="408" y="1790"/>
                      <a:pt x="411" y="1749"/>
                      <a:pt x="417" y="1686"/>
                    </a:cubicBezTo>
                    <a:cubicBezTo>
                      <a:pt x="422" y="1624"/>
                      <a:pt x="425" y="1568"/>
                      <a:pt x="425" y="1519"/>
                    </a:cubicBezTo>
                    <a:cubicBezTo>
                      <a:pt x="426" y="1444"/>
                      <a:pt x="410" y="1372"/>
                      <a:pt x="378" y="1304"/>
                    </a:cubicBezTo>
                    <a:cubicBezTo>
                      <a:pt x="346" y="1237"/>
                      <a:pt x="297" y="1176"/>
                      <a:pt x="233" y="1118"/>
                    </a:cubicBezTo>
                    <a:lnTo>
                      <a:pt x="233" y="1118"/>
                    </a:lnTo>
                    <a:cubicBezTo>
                      <a:pt x="260" y="1127"/>
                      <a:pt x="285" y="1132"/>
                      <a:pt x="307" y="1132"/>
                    </a:cubicBezTo>
                    <a:cubicBezTo>
                      <a:pt x="337" y="1132"/>
                      <a:pt x="361" y="1123"/>
                      <a:pt x="379" y="1106"/>
                    </a:cubicBezTo>
                    <a:cubicBezTo>
                      <a:pt x="411" y="1075"/>
                      <a:pt x="427" y="1021"/>
                      <a:pt x="427" y="945"/>
                    </a:cubicBezTo>
                    <a:cubicBezTo>
                      <a:pt x="427" y="894"/>
                      <a:pt x="426" y="835"/>
                      <a:pt x="421" y="766"/>
                    </a:cubicBezTo>
                    <a:cubicBezTo>
                      <a:pt x="416" y="696"/>
                      <a:pt x="414" y="655"/>
                      <a:pt x="411" y="639"/>
                    </a:cubicBezTo>
                    <a:cubicBezTo>
                      <a:pt x="401" y="515"/>
                      <a:pt x="398" y="433"/>
                      <a:pt x="398" y="392"/>
                    </a:cubicBezTo>
                    <a:cubicBezTo>
                      <a:pt x="398" y="338"/>
                      <a:pt x="414" y="310"/>
                      <a:pt x="447" y="310"/>
                    </a:cubicBezTo>
                    <a:cubicBezTo>
                      <a:pt x="464" y="310"/>
                      <a:pt x="486" y="318"/>
                      <a:pt x="513" y="334"/>
                    </a:cubicBezTo>
                    <a:lnTo>
                      <a:pt x="591" y="378"/>
                    </a:lnTo>
                    <a:lnTo>
                      <a:pt x="592" y="127"/>
                    </a:lnTo>
                    <a:lnTo>
                      <a:pt x="463" y="56"/>
                    </a:lnTo>
                    <a:cubicBezTo>
                      <a:pt x="401" y="19"/>
                      <a:pt x="346" y="0"/>
                      <a:pt x="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7492080" y="1334550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4"/>
                      <a:pt x="178" y="773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3"/>
                      <a:pt x="179" y="1153"/>
                      <a:pt x="212" y="1222"/>
                    </a:cubicBezTo>
                    <a:cubicBezTo>
                      <a:pt x="244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29" y="1401"/>
                      <a:pt x="210" y="1419"/>
                    </a:cubicBezTo>
                    <a:cubicBezTo>
                      <a:pt x="178" y="1448"/>
                      <a:pt x="163" y="1502"/>
                      <a:pt x="163" y="1579"/>
                    </a:cubicBezTo>
                    <a:cubicBezTo>
                      <a:pt x="163" y="1626"/>
                      <a:pt x="164" y="1685"/>
                      <a:pt x="169" y="1755"/>
                    </a:cubicBezTo>
                    <a:cubicBezTo>
                      <a:pt x="174" y="1823"/>
                      <a:pt x="177" y="1868"/>
                      <a:pt x="178" y="1885"/>
                    </a:cubicBezTo>
                    <a:cubicBezTo>
                      <a:pt x="188" y="2010"/>
                      <a:pt x="193" y="2092"/>
                      <a:pt x="193" y="2130"/>
                    </a:cubicBezTo>
                    <a:cubicBezTo>
                      <a:pt x="193" y="2174"/>
                      <a:pt x="183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6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6" y="2471"/>
                    </a:lnTo>
                    <a:cubicBezTo>
                      <a:pt x="188" y="2508"/>
                      <a:pt x="243" y="2526"/>
                      <a:pt x="290" y="2526"/>
                    </a:cubicBezTo>
                    <a:cubicBezTo>
                      <a:pt x="314" y="2526"/>
                      <a:pt x="335" y="2521"/>
                      <a:pt x="355" y="2511"/>
                    </a:cubicBezTo>
                    <a:cubicBezTo>
                      <a:pt x="414" y="2483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5"/>
                    </a:lnTo>
                    <a:cubicBezTo>
                      <a:pt x="534" y="1385"/>
                      <a:pt x="488" y="1341"/>
                      <a:pt x="458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4" y="303"/>
                    </a:cubicBezTo>
                    <a:cubicBezTo>
                      <a:pt x="307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7246818" y="1099286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1" y="274"/>
                    </a:moveTo>
                    <a:lnTo>
                      <a:pt x="1" y="274"/>
                    </a:lnTo>
                    <a:cubicBezTo>
                      <a:pt x="1" y="274"/>
                      <a:pt x="1" y="274"/>
                      <a:pt x="0" y="274"/>
                    </a:cubicBezTo>
                    <a:lnTo>
                      <a:pt x="1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4" y="39"/>
                    </a:cubicBezTo>
                    <a:lnTo>
                      <a:pt x="1" y="274"/>
                    </a:lnTo>
                    <a:lnTo>
                      <a:pt x="1" y="274"/>
                    </a:lnTo>
                    <a:cubicBezTo>
                      <a:pt x="44" y="249"/>
                      <a:pt x="93" y="236"/>
                      <a:pt x="148" y="236"/>
                    </a:cubicBezTo>
                    <a:cubicBezTo>
                      <a:pt x="223" y="236"/>
                      <a:pt x="309" y="261"/>
                      <a:pt x="399" y="312"/>
                    </a:cubicBezTo>
                    <a:lnTo>
                      <a:pt x="5112" y="3033"/>
                    </a:lnTo>
                    <a:cubicBezTo>
                      <a:pt x="5422" y="3213"/>
                      <a:pt x="5673" y="3647"/>
                      <a:pt x="5673" y="4004"/>
                    </a:cubicBezTo>
                    <a:lnTo>
                      <a:pt x="5663" y="7489"/>
                    </a:lnTo>
                    <a:cubicBezTo>
                      <a:pt x="5663" y="7663"/>
                      <a:pt x="5601" y="7788"/>
                      <a:pt x="5502" y="7847"/>
                    </a:cubicBezTo>
                    <a:lnTo>
                      <a:pt x="5502" y="7847"/>
                    </a:lnTo>
                    <a:lnTo>
                      <a:pt x="5902" y="7614"/>
                    </a:lnTo>
                    <a:cubicBezTo>
                      <a:pt x="6004" y="7556"/>
                      <a:pt x="6067" y="7431"/>
                      <a:pt x="6067" y="7254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4" y="78"/>
                    </a:lnTo>
                    <a:cubicBezTo>
                      <a:pt x="714" y="25"/>
                      <a:pt x="628" y="1"/>
                      <a:pt x="553" y="1"/>
                    </a:cubicBezTo>
                    <a:close/>
                    <a:moveTo>
                      <a:pt x="5502" y="7847"/>
                    </a:moveTo>
                    <a:lnTo>
                      <a:pt x="5498" y="7849"/>
                    </a:lnTo>
                    <a:cubicBezTo>
                      <a:pt x="5500" y="7849"/>
                      <a:pt x="5501" y="7848"/>
                      <a:pt x="5502" y="78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8"/>
            <p:cNvGrpSpPr/>
            <p:nvPr/>
          </p:nvGrpSpPr>
          <p:grpSpPr>
            <a:xfrm>
              <a:off x="7694251" y="344011"/>
              <a:ext cx="537010" cy="686780"/>
              <a:chOff x="6195375" y="1653250"/>
              <a:chExt cx="113000" cy="144500"/>
            </a:xfrm>
          </p:grpSpPr>
          <p:sp>
            <p:nvSpPr>
              <p:cNvPr id="1003" name="Google Shape;1003;p28"/>
              <p:cNvSpPr/>
              <p:nvPr/>
            </p:nvSpPr>
            <p:spPr>
              <a:xfrm>
                <a:off x="6238675" y="1711250"/>
                <a:ext cx="1975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296" extrusionOk="0">
                    <a:moveTo>
                      <a:pt x="601" y="0"/>
                    </a:moveTo>
                    <a:lnTo>
                      <a:pt x="1" y="1187"/>
                    </a:lnTo>
                    <a:lnTo>
                      <a:pt x="187" y="1295"/>
                    </a:lnTo>
                    <a:lnTo>
                      <a:pt x="789" y="10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6261500" y="1722200"/>
                <a:ext cx="224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125" extrusionOk="0">
                    <a:moveTo>
                      <a:pt x="2" y="1"/>
                    </a:moveTo>
                    <a:lnTo>
                      <a:pt x="2" y="217"/>
                    </a:lnTo>
                    <a:lnTo>
                      <a:pt x="659" y="900"/>
                    </a:lnTo>
                    <a:lnTo>
                      <a:pt x="0" y="822"/>
                    </a:lnTo>
                    <a:lnTo>
                      <a:pt x="0" y="1038"/>
                    </a:lnTo>
                    <a:lnTo>
                      <a:pt x="894" y="1125"/>
                    </a:lnTo>
                    <a:lnTo>
                      <a:pt x="895" y="9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6195375" y="1657200"/>
                <a:ext cx="106325" cy="14055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5622" extrusionOk="0">
                    <a:moveTo>
                      <a:pt x="711" y="1912"/>
                    </a:moveTo>
                    <a:lnTo>
                      <a:pt x="1605" y="1999"/>
                    </a:lnTo>
                    <a:lnTo>
                      <a:pt x="1605" y="2214"/>
                    </a:lnTo>
                    <a:lnTo>
                      <a:pt x="946" y="2137"/>
                    </a:lnTo>
                    <a:lnTo>
                      <a:pt x="1602" y="2819"/>
                    </a:lnTo>
                    <a:lnTo>
                      <a:pt x="1602" y="3035"/>
                    </a:lnTo>
                    <a:lnTo>
                      <a:pt x="711" y="2092"/>
                    </a:lnTo>
                    <a:lnTo>
                      <a:pt x="711" y="1912"/>
                    </a:lnTo>
                    <a:close/>
                    <a:moveTo>
                      <a:pt x="2333" y="2164"/>
                    </a:moveTo>
                    <a:lnTo>
                      <a:pt x="2521" y="2271"/>
                    </a:lnTo>
                    <a:lnTo>
                      <a:pt x="1919" y="3457"/>
                    </a:lnTo>
                    <a:lnTo>
                      <a:pt x="1733" y="3351"/>
                    </a:lnTo>
                    <a:lnTo>
                      <a:pt x="2333" y="2164"/>
                    </a:lnTo>
                    <a:close/>
                    <a:moveTo>
                      <a:pt x="2647" y="2601"/>
                    </a:moveTo>
                    <a:lnTo>
                      <a:pt x="3539" y="3545"/>
                    </a:lnTo>
                    <a:lnTo>
                      <a:pt x="3539" y="3725"/>
                    </a:lnTo>
                    <a:lnTo>
                      <a:pt x="2646" y="3637"/>
                    </a:lnTo>
                    <a:lnTo>
                      <a:pt x="2646" y="3421"/>
                    </a:lnTo>
                    <a:lnTo>
                      <a:pt x="3304" y="3499"/>
                    </a:lnTo>
                    <a:lnTo>
                      <a:pt x="2647" y="2817"/>
                    </a:lnTo>
                    <a:lnTo>
                      <a:pt x="2647" y="2601"/>
                    </a:lnTo>
                    <a:close/>
                    <a:moveTo>
                      <a:pt x="322" y="0"/>
                    </a:moveTo>
                    <a:cubicBezTo>
                      <a:pt x="136" y="0"/>
                      <a:pt x="8" y="147"/>
                      <a:pt x="7" y="402"/>
                    </a:cubicBezTo>
                    <a:lnTo>
                      <a:pt x="1" y="2767"/>
                    </a:lnTo>
                    <a:cubicBezTo>
                      <a:pt x="1" y="3128"/>
                      <a:pt x="254" y="3568"/>
                      <a:pt x="567" y="3749"/>
                    </a:cubicBezTo>
                    <a:lnTo>
                      <a:pt x="3676" y="5544"/>
                    </a:lnTo>
                    <a:cubicBezTo>
                      <a:pt x="3767" y="5596"/>
                      <a:pt x="3853" y="5621"/>
                      <a:pt x="3930" y="5621"/>
                    </a:cubicBezTo>
                    <a:cubicBezTo>
                      <a:pt x="4116" y="5621"/>
                      <a:pt x="4244" y="5473"/>
                      <a:pt x="4245" y="5218"/>
                    </a:cubicBezTo>
                    <a:lnTo>
                      <a:pt x="4252" y="2853"/>
                    </a:lnTo>
                    <a:cubicBezTo>
                      <a:pt x="4252" y="2492"/>
                      <a:pt x="3998" y="2053"/>
                      <a:pt x="3685" y="1872"/>
                    </a:cubicBezTo>
                    <a:lnTo>
                      <a:pt x="576" y="78"/>
                    </a:lnTo>
                    <a:cubicBezTo>
                      <a:pt x="485" y="25"/>
                      <a:pt x="399" y="0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6213125" y="1705025"/>
                <a:ext cx="22375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23" extrusionOk="0">
                    <a:moveTo>
                      <a:pt x="1" y="0"/>
                    </a:moveTo>
                    <a:lnTo>
                      <a:pt x="1" y="179"/>
                    </a:lnTo>
                    <a:lnTo>
                      <a:pt x="892" y="1123"/>
                    </a:lnTo>
                    <a:lnTo>
                      <a:pt x="892" y="908"/>
                    </a:lnTo>
                    <a:lnTo>
                      <a:pt x="237" y="226"/>
                    </a:lnTo>
                    <a:lnTo>
                      <a:pt x="895" y="301"/>
                    </a:lnTo>
                    <a:lnTo>
                      <a:pt x="895" y="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6199650" y="1653250"/>
                <a:ext cx="16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236" extrusionOk="0">
                    <a:moveTo>
                      <a:pt x="3" y="194"/>
                    </a:moveTo>
                    <a:lnTo>
                      <a:pt x="3" y="194"/>
                    </a:lnTo>
                    <a:cubicBezTo>
                      <a:pt x="2" y="194"/>
                      <a:pt x="1" y="195"/>
                      <a:pt x="0" y="196"/>
                    </a:cubicBezTo>
                    <a:lnTo>
                      <a:pt x="3" y="194"/>
                    </a:lnTo>
                    <a:close/>
                    <a:moveTo>
                      <a:pt x="418" y="1"/>
                    </a:moveTo>
                    <a:cubicBezTo>
                      <a:pt x="362" y="1"/>
                      <a:pt x="312" y="14"/>
                      <a:pt x="269" y="40"/>
                    </a:cubicBezTo>
                    <a:lnTo>
                      <a:pt x="3" y="194"/>
                    </a:lnTo>
                    <a:lnTo>
                      <a:pt x="3" y="194"/>
                    </a:lnTo>
                    <a:cubicBezTo>
                      <a:pt x="46" y="170"/>
                      <a:pt x="95" y="157"/>
                      <a:pt x="149" y="157"/>
                    </a:cubicBezTo>
                    <a:cubicBezTo>
                      <a:pt x="226" y="157"/>
                      <a:pt x="313" y="182"/>
                      <a:pt x="404" y="236"/>
                    </a:cubicBezTo>
                    <a:lnTo>
                      <a:pt x="673" y="80"/>
                    </a:lnTo>
                    <a:cubicBezTo>
                      <a:pt x="582" y="26"/>
                      <a:pt x="495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6297325" y="1783725"/>
                <a:ext cx="1087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522" extrusionOk="0">
                    <a:moveTo>
                      <a:pt x="435" y="0"/>
                    </a:moveTo>
                    <a:lnTo>
                      <a:pt x="166" y="157"/>
                    </a:lnTo>
                    <a:cubicBezTo>
                      <a:pt x="166" y="334"/>
                      <a:pt x="104" y="461"/>
                      <a:pt x="2" y="520"/>
                    </a:cubicBezTo>
                    <a:lnTo>
                      <a:pt x="2" y="520"/>
                    </a:lnTo>
                    <a:lnTo>
                      <a:pt x="269" y="365"/>
                    </a:lnTo>
                    <a:cubicBezTo>
                      <a:pt x="372" y="305"/>
                      <a:pt x="435" y="179"/>
                      <a:pt x="435" y="0"/>
                    </a:cubicBezTo>
                    <a:close/>
                    <a:moveTo>
                      <a:pt x="2" y="520"/>
                    </a:moveTo>
                    <a:lnTo>
                      <a:pt x="1" y="521"/>
                    </a:lnTo>
                    <a:cubicBezTo>
                      <a:pt x="1" y="521"/>
                      <a:pt x="2" y="520"/>
                      <a:pt x="2" y="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6301450" y="1724600"/>
                <a:ext cx="690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523" extrusionOk="0">
                    <a:moveTo>
                      <a:pt x="276" y="1"/>
                    </a:moveTo>
                    <a:lnTo>
                      <a:pt x="7" y="157"/>
                    </a:lnTo>
                    <a:lnTo>
                      <a:pt x="1" y="2522"/>
                    </a:lnTo>
                    <a:lnTo>
                      <a:pt x="270" y="2365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6209775" y="1655175"/>
                <a:ext cx="8445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1954" extrusionOk="0">
                    <a:moveTo>
                      <a:pt x="269" y="1"/>
                    </a:moveTo>
                    <a:lnTo>
                      <a:pt x="0" y="158"/>
                    </a:lnTo>
                    <a:lnTo>
                      <a:pt x="3109" y="1953"/>
                    </a:lnTo>
                    <a:lnTo>
                      <a:pt x="3378" y="1797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6287475" y="1700075"/>
                <a:ext cx="209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138" extrusionOk="0">
                    <a:moveTo>
                      <a:pt x="270" y="1"/>
                    </a:moveTo>
                    <a:lnTo>
                      <a:pt x="1" y="157"/>
                    </a:lnTo>
                    <a:cubicBezTo>
                      <a:pt x="315" y="338"/>
                      <a:pt x="568" y="777"/>
                      <a:pt x="568" y="1138"/>
                    </a:cubicBezTo>
                    <a:lnTo>
                      <a:pt x="836" y="981"/>
                    </a:lnTo>
                    <a:cubicBezTo>
                      <a:pt x="836" y="621"/>
                      <a:pt x="583" y="182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8"/>
          <p:cNvGrpSpPr/>
          <p:nvPr/>
        </p:nvGrpSpPr>
        <p:grpSpPr>
          <a:xfrm>
            <a:off x="16329" y="4316559"/>
            <a:ext cx="1597731" cy="780671"/>
            <a:chOff x="16329" y="4316559"/>
            <a:chExt cx="1597731" cy="780671"/>
          </a:xfrm>
        </p:grpSpPr>
        <p:grpSp>
          <p:nvGrpSpPr>
            <p:cNvPr id="1013" name="Google Shape;1013;p28"/>
            <p:cNvGrpSpPr/>
            <p:nvPr/>
          </p:nvGrpSpPr>
          <p:grpSpPr>
            <a:xfrm>
              <a:off x="16329" y="4316559"/>
              <a:ext cx="1367924" cy="780671"/>
              <a:chOff x="4797823" y="3473968"/>
              <a:chExt cx="1904391" cy="1086832"/>
            </a:xfrm>
          </p:grpSpPr>
          <p:sp>
            <p:nvSpPr>
              <p:cNvPr id="1014" name="Google Shape;1014;p28"/>
              <p:cNvSpPr/>
              <p:nvPr/>
            </p:nvSpPr>
            <p:spPr>
              <a:xfrm>
                <a:off x="4839256" y="3481086"/>
                <a:ext cx="1862959" cy="1079714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8495" extrusionOk="0">
                    <a:moveTo>
                      <a:pt x="7981" y="1084"/>
                    </a:moveTo>
                    <a:cubicBezTo>
                      <a:pt x="8024" y="1084"/>
                      <a:pt x="8067" y="1094"/>
                      <a:pt x="8099" y="1112"/>
                    </a:cubicBezTo>
                    <a:lnTo>
                      <a:pt x="10273" y="2368"/>
                    </a:lnTo>
                    <a:cubicBezTo>
                      <a:pt x="10339" y="2406"/>
                      <a:pt x="10340" y="2468"/>
                      <a:pt x="10274" y="2505"/>
                    </a:cubicBezTo>
                    <a:lnTo>
                      <a:pt x="10222" y="2535"/>
                    </a:lnTo>
                    <a:cubicBezTo>
                      <a:pt x="10190" y="2554"/>
                      <a:pt x="10147" y="2563"/>
                      <a:pt x="10104" y="2563"/>
                    </a:cubicBezTo>
                    <a:cubicBezTo>
                      <a:pt x="10061" y="2563"/>
                      <a:pt x="10019" y="2554"/>
                      <a:pt x="9987" y="2535"/>
                    </a:cubicBezTo>
                    <a:lnTo>
                      <a:pt x="7812" y="1280"/>
                    </a:lnTo>
                    <a:cubicBezTo>
                      <a:pt x="7746" y="1242"/>
                      <a:pt x="7745" y="1180"/>
                      <a:pt x="7811" y="1142"/>
                    </a:cubicBezTo>
                    <a:lnTo>
                      <a:pt x="7863" y="1112"/>
                    </a:lnTo>
                    <a:cubicBezTo>
                      <a:pt x="7896" y="1094"/>
                      <a:pt x="7938" y="1084"/>
                      <a:pt x="7981" y="1084"/>
                    </a:cubicBezTo>
                    <a:close/>
                    <a:moveTo>
                      <a:pt x="7286" y="1489"/>
                    </a:moveTo>
                    <a:cubicBezTo>
                      <a:pt x="7329" y="1489"/>
                      <a:pt x="7372" y="1498"/>
                      <a:pt x="7404" y="1518"/>
                    </a:cubicBezTo>
                    <a:lnTo>
                      <a:pt x="11978" y="4157"/>
                    </a:lnTo>
                    <a:cubicBezTo>
                      <a:pt x="12044" y="4195"/>
                      <a:pt x="12045" y="4257"/>
                      <a:pt x="11979" y="4294"/>
                    </a:cubicBezTo>
                    <a:lnTo>
                      <a:pt x="11928" y="4324"/>
                    </a:lnTo>
                    <a:cubicBezTo>
                      <a:pt x="11895" y="4343"/>
                      <a:pt x="11852" y="4352"/>
                      <a:pt x="11810" y="4352"/>
                    </a:cubicBezTo>
                    <a:cubicBezTo>
                      <a:pt x="11767" y="4352"/>
                      <a:pt x="11724" y="4343"/>
                      <a:pt x="11692" y="4324"/>
                    </a:cubicBezTo>
                    <a:lnTo>
                      <a:pt x="7117" y="1684"/>
                    </a:lnTo>
                    <a:cubicBezTo>
                      <a:pt x="7052" y="1647"/>
                      <a:pt x="7050" y="1584"/>
                      <a:pt x="7116" y="1546"/>
                    </a:cubicBezTo>
                    <a:lnTo>
                      <a:pt x="7168" y="1518"/>
                    </a:lnTo>
                    <a:cubicBezTo>
                      <a:pt x="7201" y="1498"/>
                      <a:pt x="7243" y="1489"/>
                      <a:pt x="7286" y="1489"/>
                    </a:cubicBezTo>
                    <a:close/>
                    <a:moveTo>
                      <a:pt x="6592" y="1892"/>
                    </a:moveTo>
                    <a:cubicBezTo>
                      <a:pt x="6635" y="1892"/>
                      <a:pt x="6678" y="1901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7"/>
                    </a:cubicBezTo>
                    <a:lnTo>
                      <a:pt x="11234" y="4727"/>
                    </a:lnTo>
                    <a:cubicBezTo>
                      <a:pt x="11201" y="4746"/>
                      <a:pt x="11158" y="4755"/>
                      <a:pt x="11116" y="4755"/>
                    </a:cubicBezTo>
                    <a:cubicBezTo>
                      <a:pt x="11073" y="4755"/>
                      <a:pt x="11031" y="4746"/>
                      <a:pt x="10997" y="4727"/>
                    </a:cubicBezTo>
                    <a:lnTo>
                      <a:pt x="6423" y="2087"/>
                    </a:lnTo>
                    <a:cubicBezTo>
                      <a:pt x="6357" y="2050"/>
                      <a:pt x="6356" y="1988"/>
                      <a:pt x="6422" y="1949"/>
                    </a:cubicBezTo>
                    <a:lnTo>
                      <a:pt x="6474" y="1921"/>
                    </a:lnTo>
                    <a:cubicBezTo>
                      <a:pt x="6506" y="1901"/>
                      <a:pt x="6549" y="1892"/>
                      <a:pt x="6592" y="1892"/>
                    </a:cubicBezTo>
                    <a:close/>
                    <a:moveTo>
                      <a:pt x="4080" y="3351"/>
                    </a:moveTo>
                    <a:cubicBezTo>
                      <a:pt x="4123" y="3351"/>
                      <a:pt x="4166" y="3361"/>
                      <a:pt x="4198" y="3380"/>
                    </a:cubicBezTo>
                    <a:lnTo>
                      <a:pt x="6373" y="4635"/>
                    </a:lnTo>
                    <a:cubicBezTo>
                      <a:pt x="6439" y="4673"/>
                      <a:pt x="6440" y="4735"/>
                      <a:pt x="6374" y="4773"/>
                    </a:cubicBezTo>
                    <a:lnTo>
                      <a:pt x="6322" y="4802"/>
                    </a:lnTo>
                    <a:cubicBezTo>
                      <a:pt x="6290" y="4821"/>
                      <a:pt x="6247" y="4830"/>
                      <a:pt x="6204" y="4830"/>
                    </a:cubicBezTo>
                    <a:cubicBezTo>
                      <a:pt x="6161" y="4830"/>
                      <a:pt x="6119" y="4821"/>
                      <a:pt x="6087" y="4802"/>
                    </a:cubicBezTo>
                    <a:lnTo>
                      <a:pt x="3912" y="3546"/>
                    </a:lnTo>
                    <a:cubicBezTo>
                      <a:pt x="3846" y="3509"/>
                      <a:pt x="3846" y="3447"/>
                      <a:pt x="3911" y="3410"/>
                    </a:cubicBezTo>
                    <a:lnTo>
                      <a:pt x="3963" y="3380"/>
                    </a:lnTo>
                    <a:cubicBezTo>
                      <a:pt x="3996" y="3361"/>
                      <a:pt x="4038" y="3351"/>
                      <a:pt x="4080" y="3351"/>
                    </a:cubicBezTo>
                    <a:close/>
                    <a:moveTo>
                      <a:pt x="5898" y="2295"/>
                    </a:moveTo>
                    <a:cubicBezTo>
                      <a:pt x="5941" y="2295"/>
                      <a:pt x="5984" y="2304"/>
                      <a:pt x="6016" y="2324"/>
                    </a:cubicBezTo>
                    <a:lnTo>
                      <a:pt x="10591" y="4964"/>
                    </a:lnTo>
                    <a:cubicBezTo>
                      <a:pt x="10656" y="5001"/>
                      <a:pt x="10656" y="5063"/>
                      <a:pt x="10592" y="5100"/>
                    </a:cubicBezTo>
                    <a:lnTo>
                      <a:pt x="10541" y="5130"/>
                    </a:lnTo>
                    <a:cubicBezTo>
                      <a:pt x="10508" y="5149"/>
                      <a:pt x="10465" y="5158"/>
                      <a:pt x="10422" y="5158"/>
                    </a:cubicBezTo>
                    <a:cubicBezTo>
                      <a:pt x="10379" y="5158"/>
                      <a:pt x="10336" y="5149"/>
                      <a:pt x="10303" y="5130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3"/>
                    </a:cubicBezTo>
                    <a:lnTo>
                      <a:pt x="5781" y="2324"/>
                    </a:lnTo>
                    <a:cubicBezTo>
                      <a:pt x="5813" y="2304"/>
                      <a:pt x="5856" y="2295"/>
                      <a:pt x="5898" y="2295"/>
                    </a:cubicBezTo>
                    <a:close/>
                    <a:moveTo>
                      <a:pt x="5204" y="2698"/>
                    </a:moveTo>
                    <a:cubicBezTo>
                      <a:pt x="5247" y="2698"/>
                      <a:pt x="5290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3"/>
                    </a:cubicBezTo>
                    <a:lnTo>
                      <a:pt x="9847" y="5533"/>
                    </a:lnTo>
                    <a:cubicBezTo>
                      <a:pt x="9814" y="5552"/>
                      <a:pt x="9771" y="5561"/>
                      <a:pt x="9728" y="5561"/>
                    </a:cubicBezTo>
                    <a:cubicBezTo>
                      <a:pt x="9685" y="5561"/>
                      <a:pt x="9642" y="5552"/>
                      <a:pt x="9610" y="5533"/>
                    </a:cubicBezTo>
                    <a:lnTo>
                      <a:pt x="5034" y="2893"/>
                    </a:lnTo>
                    <a:cubicBezTo>
                      <a:pt x="4970" y="2856"/>
                      <a:pt x="4969" y="2794"/>
                      <a:pt x="5034" y="2756"/>
                    </a:cubicBezTo>
                    <a:lnTo>
                      <a:pt x="5086" y="2727"/>
                    </a:lnTo>
                    <a:cubicBezTo>
                      <a:pt x="5119" y="2708"/>
                      <a:pt x="5162" y="2698"/>
                      <a:pt x="5204" y="2698"/>
                    </a:cubicBezTo>
                    <a:close/>
                    <a:moveTo>
                      <a:pt x="3386" y="3755"/>
                    </a:moveTo>
                    <a:cubicBezTo>
                      <a:pt x="3429" y="3755"/>
                      <a:pt x="3472" y="3764"/>
                      <a:pt x="3504" y="3783"/>
                    </a:cubicBezTo>
                    <a:lnTo>
                      <a:pt x="8078" y="6423"/>
                    </a:lnTo>
                    <a:cubicBezTo>
                      <a:pt x="8144" y="6460"/>
                      <a:pt x="8145" y="6522"/>
                      <a:pt x="8080" y="6561"/>
                    </a:cubicBezTo>
                    <a:lnTo>
                      <a:pt x="8028" y="6590"/>
                    </a:lnTo>
                    <a:cubicBezTo>
                      <a:pt x="7996" y="6609"/>
                      <a:pt x="7953" y="6618"/>
                      <a:pt x="7910" y="6618"/>
                    </a:cubicBezTo>
                    <a:cubicBezTo>
                      <a:pt x="7867" y="6618"/>
                      <a:pt x="7824" y="6609"/>
                      <a:pt x="7792" y="6590"/>
                    </a:cubicBezTo>
                    <a:lnTo>
                      <a:pt x="3218" y="3949"/>
                    </a:lnTo>
                    <a:cubicBezTo>
                      <a:pt x="3152" y="3912"/>
                      <a:pt x="3152" y="3850"/>
                      <a:pt x="3216" y="3813"/>
                    </a:cubicBezTo>
                    <a:lnTo>
                      <a:pt x="3267" y="3783"/>
                    </a:lnTo>
                    <a:cubicBezTo>
                      <a:pt x="3300" y="3764"/>
                      <a:pt x="3344" y="3755"/>
                      <a:pt x="3386" y="3755"/>
                    </a:cubicBezTo>
                    <a:close/>
                    <a:moveTo>
                      <a:pt x="2693" y="4158"/>
                    </a:moveTo>
                    <a:cubicBezTo>
                      <a:pt x="2735" y="4158"/>
                      <a:pt x="2778" y="4167"/>
                      <a:pt x="2811" y="4186"/>
                    </a:cubicBezTo>
                    <a:lnTo>
                      <a:pt x="7385" y="6826"/>
                    </a:lnTo>
                    <a:cubicBezTo>
                      <a:pt x="7451" y="6864"/>
                      <a:pt x="7452" y="6926"/>
                      <a:pt x="7386" y="6964"/>
                    </a:cubicBezTo>
                    <a:lnTo>
                      <a:pt x="7334" y="6993"/>
                    </a:lnTo>
                    <a:cubicBezTo>
                      <a:pt x="7301" y="7012"/>
                      <a:pt x="7258" y="7022"/>
                      <a:pt x="7216" y="7022"/>
                    </a:cubicBezTo>
                    <a:cubicBezTo>
                      <a:pt x="7173" y="7022"/>
                      <a:pt x="7130" y="7012"/>
                      <a:pt x="7098" y="6993"/>
                    </a:cubicBezTo>
                    <a:lnTo>
                      <a:pt x="2523" y="4352"/>
                    </a:lnTo>
                    <a:cubicBezTo>
                      <a:pt x="2458" y="4315"/>
                      <a:pt x="2456" y="4253"/>
                      <a:pt x="2522" y="4216"/>
                    </a:cubicBezTo>
                    <a:lnTo>
                      <a:pt x="2574" y="4186"/>
                    </a:lnTo>
                    <a:cubicBezTo>
                      <a:pt x="2607" y="4167"/>
                      <a:pt x="2650" y="4158"/>
                      <a:pt x="2693" y="4158"/>
                    </a:cubicBezTo>
                    <a:close/>
                    <a:moveTo>
                      <a:pt x="8387" y="0"/>
                    </a:moveTo>
                    <a:lnTo>
                      <a:pt x="1" y="4874"/>
                    </a:lnTo>
                    <a:lnTo>
                      <a:pt x="6270" y="8494"/>
                    </a:lnTo>
                    <a:lnTo>
                      <a:pt x="14658" y="3621"/>
                    </a:lnTo>
                    <a:lnTo>
                      <a:pt x="8387" y="0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4797823" y="3473968"/>
                <a:ext cx="1862831" cy="1079714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8495" extrusionOk="0">
                    <a:moveTo>
                      <a:pt x="7982" y="1085"/>
                    </a:moveTo>
                    <a:cubicBezTo>
                      <a:pt x="8024" y="1085"/>
                      <a:pt x="8067" y="1095"/>
                      <a:pt x="8099" y="1114"/>
                    </a:cubicBezTo>
                    <a:lnTo>
                      <a:pt x="10273" y="2369"/>
                    </a:lnTo>
                    <a:cubicBezTo>
                      <a:pt x="10340" y="2406"/>
                      <a:pt x="10341" y="2468"/>
                      <a:pt x="10275" y="2506"/>
                    </a:cubicBezTo>
                    <a:lnTo>
                      <a:pt x="10223" y="2536"/>
                    </a:lnTo>
                    <a:cubicBezTo>
                      <a:pt x="10190" y="2554"/>
                      <a:pt x="10147" y="2564"/>
                      <a:pt x="10105" y="2564"/>
                    </a:cubicBezTo>
                    <a:cubicBezTo>
                      <a:pt x="10062" y="2564"/>
                      <a:pt x="10019" y="2554"/>
                      <a:pt x="9987" y="2536"/>
                    </a:cubicBezTo>
                    <a:lnTo>
                      <a:pt x="7813" y="1280"/>
                    </a:lnTo>
                    <a:cubicBezTo>
                      <a:pt x="7747" y="1243"/>
                      <a:pt x="7746" y="1181"/>
                      <a:pt x="7812" y="1143"/>
                    </a:cubicBezTo>
                    <a:lnTo>
                      <a:pt x="7863" y="1114"/>
                    </a:lnTo>
                    <a:cubicBezTo>
                      <a:pt x="7896" y="1095"/>
                      <a:pt x="7939" y="1085"/>
                      <a:pt x="7982" y="1085"/>
                    </a:cubicBezTo>
                    <a:close/>
                    <a:moveTo>
                      <a:pt x="7287" y="1490"/>
                    </a:moveTo>
                    <a:cubicBezTo>
                      <a:pt x="7329" y="1490"/>
                      <a:pt x="7372" y="1499"/>
                      <a:pt x="7405" y="1518"/>
                    </a:cubicBezTo>
                    <a:lnTo>
                      <a:pt x="11979" y="4158"/>
                    </a:lnTo>
                    <a:cubicBezTo>
                      <a:pt x="12045" y="4195"/>
                      <a:pt x="12046" y="4257"/>
                      <a:pt x="11980" y="4295"/>
                    </a:cubicBezTo>
                    <a:lnTo>
                      <a:pt x="11928" y="4325"/>
                    </a:lnTo>
                    <a:cubicBezTo>
                      <a:pt x="11895" y="4343"/>
                      <a:pt x="11853" y="4352"/>
                      <a:pt x="11810" y="4352"/>
                    </a:cubicBezTo>
                    <a:cubicBezTo>
                      <a:pt x="11768" y="4352"/>
                      <a:pt x="11725" y="4343"/>
                      <a:pt x="11692" y="4325"/>
                    </a:cubicBezTo>
                    <a:lnTo>
                      <a:pt x="7117" y="1684"/>
                    </a:lnTo>
                    <a:cubicBezTo>
                      <a:pt x="7052" y="1647"/>
                      <a:pt x="7050" y="1585"/>
                      <a:pt x="7116" y="1548"/>
                    </a:cubicBezTo>
                    <a:lnTo>
                      <a:pt x="7168" y="1518"/>
                    </a:lnTo>
                    <a:cubicBezTo>
                      <a:pt x="7201" y="1499"/>
                      <a:pt x="7244" y="1490"/>
                      <a:pt x="7287" y="1490"/>
                    </a:cubicBezTo>
                    <a:close/>
                    <a:moveTo>
                      <a:pt x="6592" y="1893"/>
                    </a:moveTo>
                    <a:cubicBezTo>
                      <a:pt x="6636" y="1893"/>
                      <a:pt x="6679" y="1902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8"/>
                    </a:cubicBezTo>
                    <a:lnTo>
                      <a:pt x="11235" y="4728"/>
                    </a:lnTo>
                    <a:cubicBezTo>
                      <a:pt x="11202" y="4746"/>
                      <a:pt x="11159" y="4755"/>
                      <a:pt x="11116" y="4755"/>
                    </a:cubicBezTo>
                    <a:cubicBezTo>
                      <a:pt x="11074" y="4755"/>
                      <a:pt x="11031" y="4746"/>
                      <a:pt x="10998" y="4728"/>
                    </a:cubicBezTo>
                    <a:lnTo>
                      <a:pt x="6424" y="2087"/>
                    </a:lnTo>
                    <a:cubicBezTo>
                      <a:pt x="6358" y="2050"/>
                      <a:pt x="6357" y="1988"/>
                      <a:pt x="6423" y="1951"/>
                    </a:cubicBezTo>
                    <a:lnTo>
                      <a:pt x="6475" y="1921"/>
                    </a:lnTo>
                    <a:cubicBezTo>
                      <a:pt x="6507" y="1902"/>
                      <a:pt x="6549" y="1893"/>
                      <a:pt x="6592" y="1893"/>
                    </a:cubicBezTo>
                    <a:close/>
                    <a:moveTo>
                      <a:pt x="4082" y="3352"/>
                    </a:moveTo>
                    <a:cubicBezTo>
                      <a:pt x="4124" y="3352"/>
                      <a:pt x="4167" y="3361"/>
                      <a:pt x="4200" y="3380"/>
                    </a:cubicBezTo>
                    <a:lnTo>
                      <a:pt x="6373" y="4636"/>
                    </a:lnTo>
                    <a:cubicBezTo>
                      <a:pt x="6439" y="4674"/>
                      <a:pt x="6440" y="4736"/>
                      <a:pt x="6375" y="4773"/>
                    </a:cubicBezTo>
                    <a:lnTo>
                      <a:pt x="6324" y="4803"/>
                    </a:lnTo>
                    <a:cubicBezTo>
                      <a:pt x="6291" y="4822"/>
                      <a:pt x="6248" y="4831"/>
                      <a:pt x="6205" y="4831"/>
                    </a:cubicBezTo>
                    <a:cubicBezTo>
                      <a:pt x="6162" y="4831"/>
                      <a:pt x="6119" y="4822"/>
                      <a:pt x="6087" y="4803"/>
                    </a:cubicBezTo>
                    <a:lnTo>
                      <a:pt x="3913" y="3547"/>
                    </a:lnTo>
                    <a:cubicBezTo>
                      <a:pt x="3847" y="3509"/>
                      <a:pt x="3847" y="3447"/>
                      <a:pt x="3912" y="3410"/>
                    </a:cubicBezTo>
                    <a:lnTo>
                      <a:pt x="3963" y="3380"/>
                    </a:lnTo>
                    <a:cubicBezTo>
                      <a:pt x="3996" y="3361"/>
                      <a:pt x="4039" y="3352"/>
                      <a:pt x="4082" y="3352"/>
                    </a:cubicBezTo>
                    <a:close/>
                    <a:moveTo>
                      <a:pt x="5899" y="2296"/>
                    </a:moveTo>
                    <a:cubicBezTo>
                      <a:pt x="5942" y="2296"/>
                      <a:pt x="5985" y="2305"/>
                      <a:pt x="6017" y="2324"/>
                    </a:cubicBezTo>
                    <a:lnTo>
                      <a:pt x="10592" y="4964"/>
                    </a:lnTo>
                    <a:cubicBezTo>
                      <a:pt x="10657" y="5001"/>
                      <a:pt x="10657" y="5063"/>
                      <a:pt x="10593" y="5101"/>
                    </a:cubicBezTo>
                    <a:lnTo>
                      <a:pt x="10541" y="5131"/>
                    </a:lnTo>
                    <a:cubicBezTo>
                      <a:pt x="10508" y="5149"/>
                      <a:pt x="10465" y="5159"/>
                      <a:pt x="10422" y="5159"/>
                    </a:cubicBezTo>
                    <a:cubicBezTo>
                      <a:pt x="10380" y="5159"/>
                      <a:pt x="10337" y="5149"/>
                      <a:pt x="10304" y="5131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4"/>
                    </a:cubicBezTo>
                    <a:lnTo>
                      <a:pt x="5781" y="2324"/>
                    </a:lnTo>
                    <a:cubicBezTo>
                      <a:pt x="5813" y="2305"/>
                      <a:pt x="5856" y="2296"/>
                      <a:pt x="5899" y="2296"/>
                    </a:cubicBezTo>
                    <a:close/>
                    <a:moveTo>
                      <a:pt x="5205" y="2699"/>
                    </a:moveTo>
                    <a:cubicBezTo>
                      <a:pt x="5248" y="2699"/>
                      <a:pt x="5291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4"/>
                    </a:cubicBezTo>
                    <a:lnTo>
                      <a:pt x="9848" y="5534"/>
                    </a:lnTo>
                    <a:cubicBezTo>
                      <a:pt x="9815" y="5552"/>
                      <a:pt x="9771" y="5562"/>
                      <a:pt x="9728" y="5562"/>
                    </a:cubicBezTo>
                    <a:cubicBezTo>
                      <a:pt x="9685" y="5562"/>
                      <a:pt x="9643" y="5552"/>
                      <a:pt x="9610" y="5534"/>
                    </a:cubicBezTo>
                    <a:lnTo>
                      <a:pt x="5035" y="2893"/>
                    </a:lnTo>
                    <a:cubicBezTo>
                      <a:pt x="4971" y="2856"/>
                      <a:pt x="4970" y="2794"/>
                      <a:pt x="5035" y="2757"/>
                    </a:cubicBezTo>
                    <a:lnTo>
                      <a:pt x="5087" y="2727"/>
                    </a:lnTo>
                    <a:cubicBezTo>
                      <a:pt x="5119" y="2708"/>
                      <a:pt x="5162" y="2699"/>
                      <a:pt x="5205" y="2699"/>
                    </a:cubicBezTo>
                    <a:close/>
                    <a:moveTo>
                      <a:pt x="3386" y="3756"/>
                    </a:moveTo>
                    <a:cubicBezTo>
                      <a:pt x="3429" y="3756"/>
                      <a:pt x="3472" y="3766"/>
                      <a:pt x="3504" y="3785"/>
                    </a:cubicBezTo>
                    <a:lnTo>
                      <a:pt x="8078" y="6426"/>
                    </a:lnTo>
                    <a:cubicBezTo>
                      <a:pt x="8145" y="6463"/>
                      <a:pt x="8146" y="6525"/>
                      <a:pt x="8081" y="6562"/>
                    </a:cubicBezTo>
                    <a:lnTo>
                      <a:pt x="8029" y="6592"/>
                    </a:lnTo>
                    <a:cubicBezTo>
                      <a:pt x="7996" y="6611"/>
                      <a:pt x="7953" y="6620"/>
                      <a:pt x="7910" y="6620"/>
                    </a:cubicBezTo>
                    <a:cubicBezTo>
                      <a:pt x="7867" y="6620"/>
                      <a:pt x="7824" y="6611"/>
                      <a:pt x="7792" y="6592"/>
                    </a:cubicBezTo>
                    <a:lnTo>
                      <a:pt x="3218" y="3951"/>
                    </a:lnTo>
                    <a:cubicBezTo>
                      <a:pt x="3152" y="3914"/>
                      <a:pt x="3152" y="3852"/>
                      <a:pt x="3216" y="3814"/>
                    </a:cubicBezTo>
                    <a:lnTo>
                      <a:pt x="3268" y="3785"/>
                    </a:lnTo>
                    <a:cubicBezTo>
                      <a:pt x="3301" y="3766"/>
                      <a:pt x="3344" y="3756"/>
                      <a:pt x="3386" y="3756"/>
                    </a:cubicBezTo>
                    <a:close/>
                    <a:moveTo>
                      <a:pt x="2693" y="4159"/>
                    </a:moveTo>
                    <a:cubicBezTo>
                      <a:pt x="2736" y="4159"/>
                      <a:pt x="2778" y="4169"/>
                      <a:pt x="2811" y="4188"/>
                    </a:cubicBezTo>
                    <a:lnTo>
                      <a:pt x="7385" y="6829"/>
                    </a:lnTo>
                    <a:cubicBezTo>
                      <a:pt x="7451" y="6866"/>
                      <a:pt x="7452" y="6928"/>
                      <a:pt x="7386" y="6965"/>
                    </a:cubicBezTo>
                    <a:lnTo>
                      <a:pt x="7334" y="6995"/>
                    </a:lnTo>
                    <a:cubicBezTo>
                      <a:pt x="7302" y="7014"/>
                      <a:pt x="7259" y="7023"/>
                      <a:pt x="7216" y="7023"/>
                    </a:cubicBezTo>
                    <a:cubicBezTo>
                      <a:pt x="7173" y="7023"/>
                      <a:pt x="7131" y="7014"/>
                      <a:pt x="7099" y="6995"/>
                    </a:cubicBezTo>
                    <a:lnTo>
                      <a:pt x="2524" y="4355"/>
                    </a:lnTo>
                    <a:cubicBezTo>
                      <a:pt x="2459" y="4317"/>
                      <a:pt x="2457" y="4255"/>
                      <a:pt x="2523" y="4217"/>
                    </a:cubicBezTo>
                    <a:lnTo>
                      <a:pt x="2574" y="4188"/>
                    </a:lnTo>
                    <a:cubicBezTo>
                      <a:pt x="2607" y="4169"/>
                      <a:pt x="2650" y="4159"/>
                      <a:pt x="2693" y="4159"/>
                    </a:cubicBezTo>
                    <a:close/>
                    <a:moveTo>
                      <a:pt x="8386" y="1"/>
                    </a:moveTo>
                    <a:lnTo>
                      <a:pt x="0" y="4875"/>
                    </a:lnTo>
                    <a:lnTo>
                      <a:pt x="6270" y="8494"/>
                    </a:lnTo>
                    <a:lnTo>
                      <a:pt x="14656" y="3621"/>
                    </a:lnTo>
                    <a:lnTo>
                      <a:pt x="8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5782301" y="3611745"/>
                <a:ext cx="329684" cy="188108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480" extrusionOk="0">
                    <a:moveTo>
                      <a:pt x="235" y="1"/>
                    </a:moveTo>
                    <a:cubicBezTo>
                      <a:pt x="193" y="1"/>
                      <a:pt x="150" y="11"/>
                      <a:pt x="117" y="30"/>
                    </a:cubicBezTo>
                    <a:lnTo>
                      <a:pt x="66" y="59"/>
                    </a:lnTo>
                    <a:cubicBezTo>
                      <a:pt x="1" y="98"/>
                      <a:pt x="2" y="159"/>
                      <a:pt x="67" y="196"/>
                    </a:cubicBezTo>
                    <a:lnTo>
                      <a:pt x="2241" y="1452"/>
                    </a:lnTo>
                    <a:cubicBezTo>
                      <a:pt x="2274" y="1470"/>
                      <a:pt x="2316" y="1480"/>
                      <a:pt x="2359" y="1480"/>
                    </a:cubicBezTo>
                    <a:cubicBezTo>
                      <a:pt x="2402" y="1480"/>
                      <a:pt x="2444" y="1470"/>
                      <a:pt x="2477" y="1452"/>
                    </a:cubicBezTo>
                    <a:lnTo>
                      <a:pt x="2529" y="1422"/>
                    </a:lnTo>
                    <a:cubicBezTo>
                      <a:pt x="2594" y="1383"/>
                      <a:pt x="2593" y="1322"/>
                      <a:pt x="2527" y="1285"/>
                    </a:cubicBezTo>
                    <a:lnTo>
                      <a:pt x="353" y="30"/>
                    </a:lnTo>
                    <a:cubicBezTo>
                      <a:pt x="321" y="11"/>
                      <a:pt x="278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5198427" y="3951229"/>
                <a:ext cx="634585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2864" extrusionOk="0">
                    <a:moveTo>
                      <a:pt x="234" y="0"/>
                    </a:moveTo>
                    <a:cubicBezTo>
                      <a:pt x="191" y="0"/>
                      <a:pt x="149" y="9"/>
                      <a:pt x="116" y="28"/>
                    </a:cubicBezTo>
                    <a:lnTo>
                      <a:pt x="64" y="58"/>
                    </a:lnTo>
                    <a:cubicBezTo>
                      <a:pt x="0" y="95"/>
                      <a:pt x="1" y="157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4"/>
                      <a:pt x="4759" y="2864"/>
                    </a:cubicBezTo>
                    <a:cubicBezTo>
                      <a:pt x="4802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7"/>
                      <a:pt x="4926" y="2668"/>
                    </a:cubicBezTo>
                    <a:lnTo>
                      <a:pt x="352" y="28"/>
                    </a:lnTo>
                    <a:cubicBezTo>
                      <a:pt x="319" y="9"/>
                      <a:pt x="277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5286503" y="3900008"/>
                <a:ext cx="329684" cy="18798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479" extrusionOk="0">
                    <a:moveTo>
                      <a:pt x="235" y="0"/>
                    </a:moveTo>
                    <a:cubicBezTo>
                      <a:pt x="192" y="0"/>
                      <a:pt x="150" y="9"/>
                      <a:pt x="117" y="28"/>
                    </a:cubicBezTo>
                    <a:lnTo>
                      <a:pt x="66" y="58"/>
                    </a:lnTo>
                    <a:cubicBezTo>
                      <a:pt x="0" y="95"/>
                      <a:pt x="2" y="157"/>
                      <a:pt x="67" y="195"/>
                    </a:cubicBezTo>
                    <a:lnTo>
                      <a:pt x="2241" y="1451"/>
                    </a:lnTo>
                    <a:cubicBezTo>
                      <a:pt x="2274" y="1470"/>
                      <a:pt x="2316" y="1479"/>
                      <a:pt x="2359" y="1479"/>
                    </a:cubicBezTo>
                    <a:cubicBezTo>
                      <a:pt x="2402" y="1479"/>
                      <a:pt x="2445" y="1470"/>
                      <a:pt x="2477" y="1451"/>
                    </a:cubicBezTo>
                    <a:lnTo>
                      <a:pt x="2528" y="1421"/>
                    </a:lnTo>
                    <a:cubicBezTo>
                      <a:pt x="2593" y="1382"/>
                      <a:pt x="2592" y="1322"/>
                      <a:pt x="2527" y="1284"/>
                    </a:cubicBezTo>
                    <a:lnTo>
                      <a:pt x="353" y="28"/>
                    </a:lnTo>
                    <a:cubicBezTo>
                      <a:pt x="320" y="9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5517816" y="3765663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6" y="1"/>
                    </a:moveTo>
                    <a:cubicBezTo>
                      <a:pt x="193" y="1"/>
                      <a:pt x="151" y="10"/>
                      <a:pt x="118" y="29"/>
                    </a:cubicBezTo>
                    <a:lnTo>
                      <a:pt x="67" y="59"/>
                    </a:lnTo>
                    <a:cubicBezTo>
                      <a:pt x="0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3" y="2854"/>
                      <a:pt x="4716" y="2864"/>
                      <a:pt x="4758" y="2864"/>
                    </a:cubicBezTo>
                    <a:cubicBezTo>
                      <a:pt x="4801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4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5429612" y="3816884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6" y="1"/>
                    </a:moveTo>
                    <a:cubicBezTo>
                      <a:pt x="193" y="1"/>
                      <a:pt x="151" y="10"/>
                      <a:pt x="119" y="29"/>
                    </a:cubicBezTo>
                    <a:lnTo>
                      <a:pt x="67" y="59"/>
                    </a:lnTo>
                    <a:cubicBezTo>
                      <a:pt x="1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4"/>
                      <a:pt x="4759" y="2864"/>
                    </a:cubicBezTo>
                    <a:cubicBezTo>
                      <a:pt x="4802" y="2864"/>
                      <a:pt x="4845" y="2854"/>
                      <a:pt x="4878" y="2836"/>
                    </a:cubicBezTo>
                    <a:lnTo>
                      <a:pt x="4929" y="2806"/>
                    </a:lnTo>
                    <a:cubicBezTo>
                      <a:pt x="4993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5110223" y="4002450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5" y="0"/>
                    </a:moveTo>
                    <a:cubicBezTo>
                      <a:pt x="192" y="0"/>
                      <a:pt x="149" y="9"/>
                      <a:pt x="116" y="28"/>
                    </a:cubicBezTo>
                    <a:lnTo>
                      <a:pt x="65" y="58"/>
                    </a:lnTo>
                    <a:cubicBezTo>
                      <a:pt x="1" y="97"/>
                      <a:pt x="2" y="157"/>
                      <a:pt x="66" y="195"/>
                    </a:cubicBezTo>
                    <a:lnTo>
                      <a:pt x="4641" y="2836"/>
                    </a:lnTo>
                    <a:cubicBezTo>
                      <a:pt x="4673" y="2855"/>
                      <a:pt x="4716" y="2864"/>
                      <a:pt x="4759" y="2864"/>
                    </a:cubicBezTo>
                    <a:cubicBezTo>
                      <a:pt x="4801" y="2864"/>
                      <a:pt x="4844" y="2855"/>
                      <a:pt x="4876" y="2836"/>
                    </a:cubicBezTo>
                    <a:lnTo>
                      <a:pt x="4928" y="2806"/>
                    </a:lnTo>
                    <a:cubicBezTo>
                      <a:pt x="4993" y="2767"/>
                      <a:pt x="4992" y="2707"/>
                      <a:pt x="4927" y="2668"/>
                    </a:cubicBezTo>
                    <a:lnTo>
                      <a:pt x="353" y="28"/>
                    </a:lnTo>
                    <a:cubicBezTo>
                      <a:pt x="320" y="9"/>
                      <a:pt x="27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5606020" y="3714442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5" y="1"/>
                    </a:moveTo>
                    <a:cubicBezTo>
                      <a:pt x="192" y="1"/>
                      <a:pt x="149" y="10"/>
                      <a:pt x="117" y="29"/>
                    </a:cubicBezTo>
                    <a:lnTo>
                      <a:pt x="65" y="59"/>
                    </a:lnTo>
                    <a:cubicBezTo>
                      <a:pt x="1" y="97"/>
                      <a:pt x="2" y="158"/>
                      <a:pt x="66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8" y="2806"/>
                    </a:lnTo>
                    <a:cubicBezTo>
                      <a:pt x="4993" y="2768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694224" y="3663220"/>
                <a:ext cx="634585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2864" extrusionOk="0">
                    <a:moveTo>
                      <a:pt x="234" y="1"/>
                    </a:moveTo>
                    <a:cubicBezTo>
                      <a:pt x="192" y="1"/>
                      <a:pt x="149" y="10"/>
                      <a:pt x="116" y="29"/>
                    </a:cubicBezTo>
                    <a:lnTo>
                      <a:pt x="64" y="59"/>
                    </a:lnTo>
                    <a:cubicBezTo>
                      <a:pt x="0" y="97"/>
                      <a:pt x="1" y="158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28"/>
            <p:cNvGrpSpPr/>
            <p:nvPr/>
          </p:nvGrpSpPr>
          <p:grpSpPr>
            <a:xfrm>
              <a:off x="1024129" y="4665183"/>
              <a:ext cx="589931" cy="374770"/>
              <a:chOff x="5896814" y="4060662"/>
              <a:chExt cx="821288" cy="521745"/>
            </a:xfrm>
          </p:grpSpPr>
          <p:sp>
            <p:nvSpPr>
              <p:cNvPr id="1025" name="Google Shape;1025;p28"/>
              <p:cNvSpPr/>
              <p:nvPr/>
            </p:nvSpPr>
            <p:spPr>
              <a:xfrm>
                <a:off x="5951592" y="4107435"/>
                <a:ext cx="766510" cy="474973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3737" extrusionOk="0">
                    <a:moveTo>
                      <a:pt x="5593" y="0"/>
                    </a:moveTo>
                    <a:cubicBezTo>
                      <a:pt x="5528" y="0"/>
                      <a:pt x="5464" y="16"/>
                      <a:pt x="5410" y="47"/>
                    </a:cubicBezTo>
                    <a:lnTo>
                      <a:pt x="395" y="3069"/>
                    </a:lnTo>
                    <a:lnTo>
                      <a:pt x="110" y="3524"/>
                    </a:lnTo>
                    <a:lnTo>
                      <a:pt x="18" y="3670"/>
                    </a:lnTo>
                    <a:cubicBezTo>
                      <a:pt x="1" y="3698"/>
                      <a:pt x="32" y="3736"/>
                      <a:pt x="70" y="3736"/>
                    </a:cubicBezTo>
                    <a:cubicBezTo>
                      <a:pt x="73" y="3736"/>
                      <a:pt x="75" y="3736"/>
                      <a:pt x="77" y="3736"/>
                    </a:cubicBezTo>
                    <a:lnTo>
                      <a:pt x="232" y="3713"/>
                    </a:lnTo>
                    <a:lnTo>
                      <a:pt x="886" y="3620"/>
                    </a:lnTo>
                    <a:lnTo>
                      <a:pt x="5602" y="780"/>
                    </a:lnTo>
                    <a:lnTo>
                      <a:pt x="5902" y="599"/>
                    </a:lnTo>
                    <a:cubicBezTo>
                      <a:pt x="5979" y="553"/>
                      <a:pt x="6022" y="480"/>
                      <a:pt x="6028" y="399"/>
                    </a:cubicBezTo>
                    <a:cubicBezTo>
                      <a:pt x="6031" y="358"/>
                      <a:pt x="6026" y="318"/>
                      <a:pt x="6011" y="277"/>
                    </a:cubicBezTo>
                    <a:cubicBezTo>
                      <a:pt x="5996" y="234"/>
                      <a:pt x="5971" y="193"/>
                      <a:pt x="5937" y="155"/>
                    </a:cubicBezTo>
                    <a:cubicBezTo>
                      <a:pt x="5902" y="116"/>
                      <a:pt x="5860" y="85"/>
                      <a:pt x="5816" y="59"/>
                    </a:cubicBezTo>
                    <a:cubicBezTo>
                      <a:pt x="5747" y="20"/>
                      <a:pt x="5669" y="0"/>
                      <a:pt x="5593" y="0"/>
                    </a:cubicBez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5959980" y="4060662"/>
                <a:ext cx="742616" cy="477896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760" extrusionOk="0">
                    <a:moveTo>
                      <a:pt x="5496" y="1"/>
                    </a:moveTo>
                    <a:cubicBezTo>
                      <a:pt x="5436" y="1"/>
                      <a:pt x="5376" y="16"/>
                      <a:pt x="5321" y="49"/>
                    </a:cubicBezTo>
                    <a:lnTo>
                      <a:pt x="1" y="3164"/>
                    </a:lnTo>
                    <a:lnTo>
                      <a:pt x="273" y="3246"/>
                    </a:lnTo>
                    <a:lnTo>
                      <a:pt x="453" y="3300"/>
                    </a:lnTo>
                    <a:lnTo>
                      <a:pt x="411" y="3482"/>
                    </a:lnTo>
                    <a:lnTo>
                      <a:pt x="349" y="3760"/>
                    </a:lnTo>
                    <a:lnTo>
                      <a:pt x="349" y="3760"/>
                    </a:lnTo>
                    <a:lnTo>
                      <a:pt x="5670" y="644"/>
                    </a:lnTo>
                    <a:cubicBezTo>
                      <a:pt x="5753" y="596"/>
                      <a:pt x="5807" y="519"/>
                      <a:pt x="5831" y="432"/>
                    </a:cubicBezTo>
                    <a:cubicBezTo>
                      <a:pt x="5841" y="391"/>
                      <a:pt x="5843" y="346"/>
                      <a:pt x="5838" y="303"/>
                    </a:cubicBezTo>
                    <a:cubicBezTo>
                      <a:pt x="5832" y="257"/>
                      <a:pt x="5817" y="214"/>
                      <a:pt x="5793" y="172"/>
                    </a:cubicBezTo>
                    <a:cubicBezTo>
                      <a:pt x="5769" y="130"/>
                      <a:pt x="5737" y="95"/>
                      <a:pt x="5700" y="68"/>
                    </a:cubicBezTo>
                    <a:cubicBezTo>
                      <a:pt x="5641" y="24"/>
                      <a:pt x="5569" y="1"/>
                      <a:pt x="5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896814" y="4462933"/>
                <a:ext cx="120740" cy="8935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703" extrusionOk="0">
                    <a:moveTo>
                      <a:pt x="499" y="0"/>
                    </a:moveTo>
                    <a:lnTo>
                      <a:pt x="139" y="479"/>
                    </a:lnTo>
                    <a:lnTo>
                      <a:pt x="24" y="631"/>
                    </a:lnTo>
                    <a:cubicBezTo>
                      <a:pt x="0" y="661"/>
                      <a:pt x="22" y="703"/>
                      <a:pt x="59" y="703"/>
                    </a:cubicBezTo>
                    <a:cubicBezTo>
                      <a:pt x="61" y="703"/>
                      <a:pt x="63" y="702"/>
                      <a:pt x="65" y="702"/>
                    </a:cubicBezTo>
                    <a:lnTo>
                      <a:pt x="215" y="681"/>
                    </a:lnTo>
                    <a:lnTo>
                      <a:pt x="847" y="595"/>
                    </a:lnTo>
                    <a:lnTo>
                      <a:pt x="950" y="136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896814" y="4522798"/>
                <a:ext cx="44610" cy="2936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1" extrusionOk="0">
                    <a:moveTo>
                      <a:pt x="309" y="1"/>
                    </a:moveTo>
                    <a:cubicBezTo>
                      <a:pt x="309" y="1"/>
                      <a:pt x="308" y="1"/>
                      <a:pt x="308" y="1"/>
                    </a:cubicBezTo>
                    <a:cubicBezTo>
                      <a:pt x="261" y="3"/>
                      <a:pt x="199" y="4"/>
                      <a:pt x="139" y="6"/>
                    </a:cubicBezTo>
                    <a:lnTo>
                      <a:pt x="24" y="159"/>
                    </a:lnTo>
                    <a:cubicBezTo>
                      <a:pt x="0" y="189"/>
                      <a:pt x="22" y="230"/>
                      <a:pt x="59" y="230"/>
                    </a:cubicBezTo>
                    <a:cubicBezTo>
                      <a:pt x="61" y="230"/>
                      <a:pt x="63" y="230"/>
                      <a:pt x="65" y="230"/>
                    </a:cubicBezTo>
                    <a:lnTo>
                      <a:pt x="215" y="209"/>
                    </a:lnTo>
                    <a:lnTo>
                      <a:pt x="335" y="54"/>
                    </a:lnTo>
                    <a:cubicBezTo>
                      <a:pt x="351" y="32"/>
                      <a:pt x="336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994804" y="4069305"/>
                <a:ext cx="707411" cy="433919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3414" extrusionOk="0">
                    <a:moveTo>
                      <a:pt x="5427" y="0"/>
                    </a:moveTo>
                    <a:lnTo>
                      <a:pt x="1" y="3178"/>
                    </a:lnTo>
                    <a:lnTo>
                      <a:pt x="180" y="3232"/>
                    </a:lnTo>
                    <a:lnTo>
                      <a:pt x="138" y="3414"/>
                    </a:lnTo>
                    <a:lnTo>
                      <a:pt x="138" y="3414"/>
                    </a:lnTo>
                    <a:lnTo>
                      <a:pt x="5566" y="236"/>
                    </a:lnTo>
                    <a:cubicBezTo>
                      <a:pt x="5559" y="191"/>
                      <a:pt x="5545" y="146"/>
                      <a:pt x="5520" y="104"/>
                    </a:cubicBezTo>
                    <a:cubicBezTo>
                      <a:pt x="5496" y="62"/>
                      <a:pt x="5464" y="27"/>
                      <a:pt x="5427" y="0"/>
                    </a:cubicBezTo>
                    <a:close/>
                  </a:path>
                </a:pathLst>
              </a:custGeom>
              <a:solidFill>
                <a:srgbClr val="F9F9F9">
                  <a:alpha val="66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6595836" y="4060662"/>
                <a:ext cx="106760" cy="105493"/>
              </a:xfrm>
              <a:custGeom>
                <a:avLst/>
                <a:gdLst/>
                <a:ahLst/>
                <a:cxnLst/>
                <a:rect l="l" t="t" r="r" b="b"/>
                <a:pathLst>
                  <a:path w="840" h="830" extrusionOk="0">
                    <a:moveTo>
                      <a:pt x="493" y="1"/>
                    </a:moveTo>
                    <a:cubicBezTo>
                      <a:pt x="433" y="1"/>
                      <a:pt x="373" y="16"/>
                      <a:pt x="318" y="49"/>
                    </a:cubicBezTo>
                    <a:lnTo>
                      <a:pt x="1" y="235"/>
                    </a:lnTo>
                    <a:lnTo>
                      <a:pt x="1" y="235"/>
                    </a:lnTo>
                    <a:cubicBezTo>
                      <a:pt x="25" y="221"/>
                      <a:pt x="49" y="214"/>
                      <a:pt x="75" y="214"/>
                    </a:cubicBezTo>
                    <a:cubicBezTo>
                      <a:pt x="298" y="214"/>
                      <a:pt x="558" y="706"/>
                      <a:pt x="349" y="830"/>
                    </a:cubicBezTo>
                    <a:lnTo>
                      <a:pt x="667" y="644"/>
                    </a:lnTo>
                    <a:cubicBezTo>
                      <a:pt x="750" y="596"/>
                      <a:pt x="804" y="519"/>
                      <a:pt x="828" y="432"/>
                    </a:cubicBezTo>
                    <a:cubicBezTo>
                      <a:pt x="838" y="391"/>
                      <a:pt x="840" y="346"/>
                      <a:pt x="835" y="303"/>
                    </a:cubicBezTo>
                    <a:cubicBezTo>
                      <a:pt x="829" y="257"/>
                      <a:pt x="814" y="214"/>
                      <a:pt x="790" y="172"/>
                    </a:cubicBezTo>
                    <a:cubicBezTo>
                      <a:pt x="766" y="130"/>
                      <a:pt x="734" y="95"/>
                      <a:pt x="697" y="68"/>
                    </a:cubicBezTo>
                    <a:cubicBezTo>
                      <a:pt x="638" y="24"/>
                      <a:pt x="566" y="1"/>
                      <a:pt x="4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9"/>
          <p:cNvSpPr/>
          <p:nvPr/>
        </p:nvSpPr>
        <p:spPr>
          <a:xfrm>
            <a:off x="-14275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3" name="Google Shape;1033;p29"/>
          <p:cNvGrpSpPr/>
          <p:nvPr/>
        </p:nvGrpSpPr>
        <p:grpSpPr>
          <a:xfrm>
            <a:off x="7615744" y="283633"/>
            <a:ext cx="588080" cy="705347"/>
            <a:chOff x="5669400" y="1064425"/>
            <a:chExt cx="169725" cy="203575"/>
          </a:xfrm>
        </p:grpSpPr>
        <p:sp>
          <p:nvSpPr>
            <p:cNvPr id="1034" name="Google Shape;1034;p29"/>
            <p:cNvSpPr/>
            <p:nvPr/>
          </p:nvSpPr>
          <p:spPr>
            <a:xfrm>
              <a:off x="5754725" y="1234375"/>
              <a:ext cx="19700" cy="29850"/>
            </a:xfrm>
            <a:custGeom>
              <a:avLst/>
              <a:gdLst/>
              <a:ahLst/>
              <a:cxnLst/>
              <a:rect l="l" t="t" r="r" b="b"/>
              <a:pathLst>
                <a:path w="788" h="1194" extrusionOk="0">
                  <a:moveTo>
                    <a:pt x="788" y="0"/>
                  </a:moveTo>
                  <a:lnTo>
                    <a:pt x="136" y="379"/>
                  </a:lnTo>
                  <a:lnTo>
                    <a:pt x="0" y="1194"/>
                  </a:lnTo>
                  <a:lnTo>
                    <a:pt x="652" y="813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5669450" y="1107425"/>
              <a:ext cx="35725" cy="16550"/>
            </a:xfrm>
            <a:custGeom>
              <a:avLst/>
              <a:gdLst/>
              <a:ahLst/>
              <a:cxnLst/>
              <a:rect l="l" t="t" r="r" b="b"/>
              <a:pathLst>
                <a:path w="1429" h="662" extrusionOk="0">
                  <a:moveTo>
                    <a:pt x="654" y="1"/>
                  </a:moveTo>
                  <a:lnTo>
                    <a:pt x="1" y="381"/>
                  </a:lnTo>
                  <a:lnTo>
                    <a:pt x="774" y="661"/>
                  </a:lnTo>
                  <a:lnTo>
                    <a:pt x="1428" y="281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5745950" y="1193500"/>
              <a:ext cx="36175" cy="13350"/>
            </a:xfrm>
            <a:custGeom>
              <a:avLst/>
              <a:gdLst/>
              <a:ahLst/>
              <a:cxnLst/>
              <a:rect l="l" t="t" r="r" b="b"/>
              <a:pathLst>
                <a:path w="1447" h="534" extrusionOk="0">
                  <a:moveTo>
                    <a:pt x="1447" y="78"/>
                  </a:moveTo>
                  <a:lnTo>
                    <a:pt x="1445" y="79"/>
                  </a:lnTo>
                  <a:lnTo>
                    <a:pt x="1445" y="79"/>
                  </a:lnTo>
                  <a:cubicBezTo>
                    <a:pt x="1445" y="79"/>
                    <a:pt x="1446" y="78"/>
                    <a:pt x="1447" y="78"/>
                  </a:cubicBezTo>
                  <a:close/>
                  <a:moveTo>
                    <a:pt x="653" y="0"/>
                  </a:moveTo>
                  <a:lnTo>
                    <a:pt x="1" y="381"/>
                  </a:lnTo>
                  <a:cubicBezTo>
                    <a:pt x="180" y="484"/>
                    <a:pt x="350" y="533"/>
                    <a:pt x="501" y="533"/>
                  </a:cubicBezTo>
                  <a:cubicBezTo>
                    <a:pt x="609" y="533"/>
                    <a:pt x="708" y="507"/>
                    <a:pt x="793" y="458"/>
                  </a:cubicBezTo>
                  <a:lnTo>
                    <a:pt x="1445" y="79"/>
                  </a:lnTo>
                  <a:lnTo>
                    <a:pt x="1445" y="79"/>
                  </a:lnTo>
                  <a:cubicBezTo>
                    <a:pt x="1360" y="128"/>
                    <a:pt x="1262" y="153"/>
                    <a:pt x="1154" y="153"/>
                  </a:cubicBezTo>
                  <a:cubicBezTo>
                    <a:pt x="1004" y="153"/>
                    <a:pt x="833" y="104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5718225" y="1127525"/>
              <a:ext cx="44150" cy="75500"/>
            </a:xfrm>
            <a:custGeom>
              <a:avLst/>
              <a:gdLst/>
              <a:ahLst/>
              <a:cxnLst/>
              <a:rect l="l" t="t" r="r" b="b"/>
              <a:pathLst>
                <a:path w="1766" h="3020" extrusionOk="0">
                  <a:moveTo>
                    <a:pt x="980" y="1"/>
                  </a:moveTo>
                  <a:cubicBezTo>
                    <a:pt x="979" y="1"/>
                    <a:pt x="979" y="2"/>
                    <a:pt x="978" y="2"/>
                  </a:cubicBezTo>
                  <a:lnTo>
                    <a:pt x="978" y="2"/>
                  </a:lnTo>
                  <a:lnTo>
                    <a:pt x="980" y="1"/>
                  </a:lnTo>
                  <a:close/>
                  <a:moveTo>
                    <a:pt x="978" y="2"/>
                  </a:moveTo>
                  <a:lnTo>
                    <a:pt x="326" y="380"/>
                  </a:lnTo>
                  <a:cubicBezTo>
                    <a:pt x="125" y="497"/>
                    <a:pt x="1" y="743"/>
                    <a:pt x="3" y="1094"/>
                  </a:cubicBezTo>
                  <a:cubicBezTo>
                    <a:pt x="0" y="1802"/>
                    <a:pt x="497" y="2664"/>
                    <a:pt x="1112" y="3020"/>
                  </a:cubicBezTo>
                  <a:lnTo>
                    <a:pt x="1765" y="2639"/>
                  </a:lnTo>
                  <a:cubicBezTo>
                    <a:pt x="1149" y="2285"/>
                    <a:pt x="652" y="1422"/>
                    <a:pt x="655" y="715"/>
                  </a:cubicBezTo>
                  <a:cubicBezTo>
                    <a:pt x="655" y="365"/>
                    <a:pt x="779" y="118"/>
                    <a:pt x="97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5795100" y="1226500"/>
              <a:ext cx="27650" cy="34500"/>
            </a:xfrm>
            <a:custGeom>
              <a:avLst/>
              <a:gdLst/>
              <a:ahLst/>
              <a:cxnLst/>
              <a:rect l="l" t="t" r="r" b="b"/>
              <a:pathLst>
                <a:path w="1106" h="1380" extrusionOk="0">
                  <a:moveTo>
                    <a:pt x="654" y="1"/>
                  </a:moveTo>
                  <a:lnTo>
                    <a:pt x="1" y="380"/>
                  </a:lnTo>
                  <a:lnTo>
                    <a:pt x="453" y="1380"/>
                  </a:lnTo>
                  <a:lnTo>
                    <a:pt x="1105" y="100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5698050" y="1064425"/>
              <a:ext cx="32625" cy="31700"/>
            </a:xfrm>
            <a:custGeom>
              <a:avLst/>
              <a:gdLst/>
              <a:ahLst/>
              <a:cxnLst/>
              <a:rect l="l" t="t" r="r" b="b"/>
              <a:pathLst>
                <a:path w="1305" h="1268" extrusionOk="0">
                  <a:moveTo>
                    <a:pt x="653" y="0"/>
                  </a:moveTo>
                  <a:lnTo>
                    <a:pt x="1" y="380"/>
                  </a:lnTo>
                  <a:lnTo>
                    <a:pt x="652" y="1267"/>
                  </a:lnTo>
                  <a:lnTo>
                    <a:pt x="1304" y="889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5795150" y="1208525"/>
              <a:ext cx="24575" cy="27475"/>
            </a:xfrm>
            <a:custGeom>
              <a:avLst/>
              <a:gdLst/>
              <a:ahLst/>
              <a:cxnLst/>
              <a:rect l="l" t="t" r="r" b="b"/>
              <a:pathLst>
                <a:path w="983" h="1099" extrusionOk="0">
                  <a:moveTo>
                    <a:pt x="982" y="1"/>
                  </a:moveTo>
                  <a:lnTo>
                    <a:pt x="328" y="380"/>
                  </a:lnTo>
                  <a:cubicBezTo>
                    <a:pt x="267" y="676"/>
                    <a:pt x="156" y="916"/>
                    <a:pt x="1" y="1098"/>
                  </a:cubicBezTo>
                  <a:lnTo>
                    <a:pt x="653" y="718"/>
                  </a:lnTo>
                  <a:cubicBezTo>
                    <a:pt x="809" y="536"/>
                    <a:pt x="921" y="296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5714325" y="1086125"/>
              <a:ext cx="36075" cy="11925"/>
            </a:xfrm>
            <a:custGeom>
              <a:avLst/>
              <a:gdLst/>
              <a:ahLst/>
              <a:cxnLst/>
              <a:rect l="l" t="t" r="r" b="b"/>
              <a:pathLst>
                <a:path w="1443" h="477" extrusionOk="0">
                  <a:moveTo>
                    <a:pt x="884" y="0"/>
                  </a:moveTo>
                  <a:cubicBezTo>
                    <a:pt x="805" y="0"/>
                    <a:pt x="727" y="7"/>
                    <a:pt x="653" y="20"/>
                  </a:cubicBezTo>
                  <a:lnTo>
                    <a:pt x="1" y="399"/>
                  </a:lnTo>
                  <a:cubicBezTo>
                    <a:pt x="74" y="386"/>
                    <a:pt x="151" y="380"/>
                    <a:pt x="230" y="380"/>
                  </a:cubicBezTo>
                  <a:cubicBezTo>
                    <a:pt x="405" y="380"/>
                    <a:pt x="593" y="412"/>
                    <a:pt x="790" y="477"/>
                  </a:cubicBezTo>
                  <a:lnTo>
                    <a:pt x="1443" y="97"/>
                  </a:lnTo>
                  <a:cubicBezTo>
                    <a:pt x="1247" y="32"/>
                    <a:pt x="105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5795275" y="1153150"/>
              <a:ext cx="24475" cy="36875"/>
            </a:xfrm>
            <a:custGeom>
              <a:avLst/>
              <a:gdLst/>
              <a:ahLst/>
              <a:cxnLst/>
              <a:rect l="l" t="t" r="r" b="b"/>
              <a:pathLst>
                <a:path w="979" h="1475" extrusionOk="0">
                  <a:moveTo>
                    <a:pt x="653" y="0"/>
                  </a:moveTo>
                  <a:lnTo>
                    <a:pt x="1" y="379"/>
                  </a:lnTo>
                  <a:cubicBezTo>
                    <a:pt x="156" y="741"/>
                    <a:pt x="267" y="1113"/>
                    <a:pt x="326" y="1475"/>
                  </a:cubicBezTo>
                  <a:lnTo>
                    <a:pt x="978" y="1095"/>
                  </a:lnTo>
                  <a:cubicBezTo>
                    <a:pt x="921" y="734"/>
                    <a:pt x="808" y="362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5758425" y="1102625"/>
              <a:ext cx="36100" cy="30300"/>
            </a:xfrm>
            <a:custGeom>
              <a:avLst/>
              <a:gdLst/>
              <a:ahLst/>
              <a:cxnLst/>
              <a:rect l="l" t="t" r="r" b="b"/>
              <a:pathLst>
                <a:path w="1444" h="1212" extrusionOk="0">
                  <a:moveTo>
                    <a:pt x="654" y="1"/>
                  </a:moveTo>
                  <a:lnTo>
                    <a:pt x="0" y="380"/>
                  </a:lnTo>
                  <a:cubicBezTo>
                    <a:pt x="287" y="616"/>
                    <a:pt x="553" y="899"/>
                    <a:pt x="790" y="1212"/>
                  </a:cubicBezTo>
                  <a:lnTo>
                    <a:pt x="1444" y="833"/>
                  </a:lnTo>
                  <a:cubicBezTo>
                    <a:pt x="1207" y="518"/>
                    <a:pt x="940" y="235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5822725" y="1195600"/>
              <a:ext cx="16400" cy="29425"/>
            </a:xfrm>
            <a:custGeom>
              <a:avLst/>
              <a:gdLst/>
              <a:ahLst/>
              <a:cxnLst/>
              <a:rect l="l" t="t" r="r" b="b"/>
              <a:pathLst>
                <a:path w="656" h="1177" extrusionOk="0">
                  <a:moveTo>
                    <a:pt x="655" y="1"/>
                  </a:moveTo>
                  <a:lnTo>
                    <a:pt x="3" y="379"/>
                  </a:lnTo>
                  <a:lnTo>
                    <a:pt x="0" y="1176"/>
                  </a:lnTo>
                  <a:lnTo>
                    <a:pt x="654" y="79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5803425" y="1180525"/>
              <a:ext cx="35700" cy="24575"/>
            </a:xfrm>
            <a:custGeom>
              <a:avLst/>
              <a:gdLst/>
              <a:ahLst/>
              <a:cxnLst/>
              <a:rect l="l" t="t" r="r" b="b"/>
              <a:pathLst>
                <a:path w="1428" h="983" extrusionOk="0">
                  <a:moveTo>
                    <a:pt x="653" y="0"/>
                  </a:moveTo>
                  <a:lnTo>
                    <a:pt x="0" y="380"/>
                  </a:lnTo>
                  <a:lnTo>
                    <a:pt x="775" y="982"/>
                  </a:lnTo>
                  <a:lnTo>
                    <a:pt x="1427" y="6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5737475" y="1068300"/>
              <a:ext cx="33700" cy="19525"/>
            </a:xfrm>
            <a:custGeom>
              <a:avLst/>
              <a:gdLst/>
              <a:ahLst/>
              <a:cxnLst/>
              <a:rect l="l" t="t" r="r" b="b"/>
              <a:pathLst>
                <a:path w="1348" h="781" extrusionOk="0">
                  <a:moveTo>
                    <a:pt x="654" y="0"/>
                  </a:moveTo>
                  <a:lnTo>
                    <a:pt x="1" y="380"/>
                  </a:lnTo>
                  <a:lnTo>
                    <a:pt x="695" y="780"/>
                  </a:lnTo>
                  <a:lnTo>
                    <a:pt x="1348" y="40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5754850" y="1078325"/>
              <a:ext cx="19950" cy="33800"/>
            </a:xfrm>
            <a:custGeom>
              <a:avLst/>
              <a:gdLst/>
              <a:ahLst/>
              <a:cxnLst/>
              <a:rect l="l" t="t" r="r" b="b"/>
              <a:pathLst>
                <a:path w="798" h="1352" extrusionOk="0">
                  <a:moveTo>
                    <a:pt x="653" y="0"/>
                  </a:moveTo>
                  <a:lnTo>
                    <a:pt x="0" y="379"/>
                  </a:lnTo>
                  <a:lnTo>
                    <a:pt x="143" y="1352"/>
                  </a:lnTo>
                  <a:lnTo>
                    <a:pt x="797" y="97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5795275" y="1140900"/>
              <a:ext cx="27550" cy="21750"/>
            </a:xfrm>
            <a:custGeom>
              <a:avLst/>
              <a:gdLst/>
              <a:ahLst/>
              <a:cxnLst/>
              <a:rect l="l" t="t" r="r" b="b"/>
              <a:pathLst>
                <a:path w="1102" h="870" extrusionOk="0">
                  <a:moveTo>
                    <a:pt x="1101" y="0"/>
                  </a:moveTo>
                  <a:lnTo>
                    <a:pt x="447" y="378"/>
                  </a:lnTo>
                  <a:lnTo>
                    <a:pt x="1" y="869"/>
                  </a:lnTo>
                  <a:lnTo>
                    <a:pt x="654" y="49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5778150" y="1119700"/>
              <a:ext cx="32425" cy="13225"/>
            </a:xfrm>
            <a:custGeom>
              <a:avLst/>
              <a:gdLst/>
              <a:ahLst/>
              <a:cxnLst/>
              <a:rect l="l" t="t" r="r" b="b"/>
              <a:pathLst>
                <a:path w="1297" h="529" extrusionOk="0">
                  <a:moveTo>
                    <a:pt x="1297" y="1"/>
                  </a:moveTo>
                  <a:lnTo>
                    <a:pt x="653" y="150"/>
                  </a:lnTo>
                  <a:lnTo>
                    <a:pt x="1" y="529"/>
                  </a:lnTo>
                  <a:lnTo>
                    <a:pt x="644" y="37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5669400" y="1073900"/>
              <a:ext cx="153450" cy="194100"/>
            </a:xfrm>
            <a:custGeom>
              <a:avLst/>
              <a:gdLst/>
              <a:ahLst/>
              <a:cxnLst/>
              <a:rect l="l" t="t" r="r" b="b"/>
              <a:pathLst>
                <a:path w="6138" h="7764" extrusionOk="0">
                  <a:moveTo>
                    <a:pt x="2573" y="2451"/>
                  </a:moveTo>
                  <a:cubicBezTo>
                    <a:pt x="2723" y="2451"/>
                    <a:pt x="2893" y="2500"/>
                    <a:pt x="3072" y="2604"/>
                  </a:cubicBezTo>
                  <a:cubicBezTo>
                    <a:pt x="3687" y="2959"/>
                    <a:pt x="4184" y="3820"/>
                    <a:pt x="4181" y="4526"/>
                  </a:cubicBezTo>
                  <a:cubicBezTo>
                    <a:pt x="4180" y="5027"/>
                    <a:pt x="3928" y="5317"/>
                    <a:pt x="3563" y="5317"/>
                  </a:cubicBezTo>
                  <a:cubicBezTo>
                    <a:pt x="3412" y="5317"/>
                    <a:pt x="3243" y="5268"/>
                    <a:pt x="3064" y="5165"/>
                  </a:cubicBezTo>
                  <a:cubicBezTo>
                    <a:pt x="2449" y="4809"/>
                    <a:pt x="1952" y="3946"/>
                    <a:pt x="1954" y="3241"/>
                  </a:cubicBezTo>
                  <a:cubicBezTo>
                    <a:pt x="1956" y="2741"/>
                    <a:pt x="2208" y="2451"/>
                    <a:pt x="2573" y="2451"/>
                  </a:cubicBezTo>
                  <a:close/>
                  <a:moveTo>
                    <a:pt x="1147" y="0"/>
                  </a:moveTo>
                  <a:lnTo>
                    <a:pt x="655" y="284"/>
                  </a:lnTo>
                  <a:lnTo>
                    <a:pt x="1107" y="1284"/>
                  </a:lnTo>
                  <a:cubicBezTo>
                    <a:pt x="952" y="1466"/>
                    <a:pt x="840" y="1708"/>
                    <a:pt x="778" y="2002"/>
                  </a:cubicBezTo>
                  <a:lnTo>
                    <a:pt x="4" y="1722"/>
                  </a:lnTo>
                  <a:lnTo>
                    <a:pt x="1" y="2520"/>
                  </a:lnTo>
                  <a:lnTo>
                    <a:pt x="774" y="3119"/>
                  </a:lnTo>
                  <a:cubicBezTo>
                    <a:pt x="833" y="3484"/>
                    <a:pt x="944" y="3854"/>
                    <a:pt x="1099" y="4216"/>
                  </a:cubicBezTo>
                  <a:lnTo>
                    <a:pt x="652" y="4707"/>
                  </a:lnTo>
                  <a:lnTo>
                    <a:pt x="1142" y="5554"/>
                  </a:lnTo>
                  <a:lnTo>
                    <a:pt x="1787" y="5404"/>
                  </a:lnTo>
                  <a:cubicBezTo>
                    <a:pt x="2023" y="5720"/>
                    <a:pt x="2289" y="6003"/>
                    <a:pt x="2576" y="6236"/>
                  </a:cubicBezTo>
                  <a:lnTo>
                    <a:pt x="2718" y="7211"/>
                  </a:lnTo>
                  <a:lnTo>
                    <a:pt x="3413" y="7613"/>
                  </a:lnTo>
                  <a:lnTo>
                    <a:pt x="3549" y="6798"/>
                  </a:lnTo>
                  <a:cubicBezTo>
                    <a:pt x="3747" y="6866"/>
                    <a:pt x="3936" y="6897"/>
                    <a:pt x="4112" y="6897"/>
                  </a:cubicBezTo>
                  <a:cubicBezTo>
                    <a:pt x="4190" y="6897"/>
                    <a:pt x="4266" y="6891"/>
                    <a:pt x="4339" y="6879"/>
                  </a:cubicBezTo>
                  <a:lnTo>
                    <a:pt x="4989" y="7764"/>
                  </a:lnTo>
                  <a:lnTo>
                    <a:pt x="5481" y="7484"/>
                  </a:lnTo>
                  <a:lnTo>
                    <a:pt x="5029" y="6483"/>
                  </a:lnTo>
                  <a:cubicBezTo>
                    <a:pt x="5186" y="6301"/>
                    <a:pt x="5297" y="6061"/>
                    <a:pt x="5358" y="5765"/>
                  </a:cubicBezTo>
                  <a:lnTo>
                    <a:pt x="6133" y="6044"/>
                  </a:lnTo>
                  <a:lnTo>
                    <a:pt x="6137" y="5245"/>
                  </a:lnTo>
                  <a:lnTo>
                    <a:pt x="5362" y="4644"/>
                  </a:lnTo>
                  <a:cubicBezTo>
                    <a:pt x="5304" y="4282"/>
                    <a:pt x="5192" y="3910"/>
                    <a:pt x="5037" y="3548"/>
                  </a:cubicBezTo>
                  <a:lnTo>
                    <a:pt x="5483" y="3057"/>
                  </a:lnTo>
                  <a:lnTo>
                    <a:pt x="4994" y="2210"/>
                  </a:lnTo>
                  <a:lnTo>
                    <a:pt x="4351" y="2360"/>
                  </a:lnTo>
                  <a:cubicBezTo>
                    <a:pt x="4114" y="2046"/>
                    <a:pt x="3848" y="1762"/>
                    <a:pt x="3561" y="1528"/>
                  </a:cubicBezTo>
                  <a:lnTo>
                    <a:pt x="3418" y="555"/>
                  </a:lnTo>
                  <a:lnTo>
                    <a:pt x="2724" y="154"/>
                  </a:lnTo>
                  <a:lnTo>
                    <a:pt x="2588" y="966"/>
                  </a:lnTo>
                  <a:cubicBezTo>
                    <a:pt x="2391" y="901"/>
                    <a:pt x="2203" y="869"/>
                    <a:pt x="2027" y="869"/>
                  </a:cubicBezTo>
                  <a:cubicBezTo>
                    <a:pt x="1948" y="869"/>
                    <a:pt x="1872" y="875"/>
                    <a:pt x="1798" y="888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5794250" y="1119700"/>
              <a:ext cx="28575" cy="30675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653" y="1"/>
                  </a:moveTo>
                  <a:lnTo>
                    <a:pt x="0" y="379"/>
                  </a:lnTo>
                  <a:lnTo>
                    <a:pt x="488" y="1226"/>
                  </a:lnTo>
                  <a:lnTo>
                    <a:pt x="1142" y="8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29"/>
          <p:cNvGrpSpPr/>
          <p:nvPr/>
        </p:nvGrpSpPr>
        <p:grpSpPr>
          <a:xfrm>
            <a:off x="8061001" y="132242"/>
            <a:ext cx="779488" cy="1349514"/>
            <a:chOff x="4803225" y="428425"/>
            <a:chExt cx="179275" cy="357800"/>
          </a:xfrm>
        </p:grpSpPr>
        <p:sp>
          <p:nvSpPr>
            <p:cNvPr id="1053" name="Google Shape;1053;p29"/>
            <p:cNvSpPr/>
            <p:nvPr/>
          </p:nvSpPr>
          <p:spPr>
            <a:xfrm>
              <a:off x="4803225" y="428425"/>
              <a:ext cx="179275" cy="357800"/>
            </a:xfrm>
            <a:custGeom>
              <a:avLst/>
              <a:gdLst/>
              <a:ahLst/>
              <a:cxnLst/>
              <a:rect l="l" t="t" r="r" b="b"/>
              <a:pathLst>
                <a:path w="7171" h="14312" extrusionOk="0">
                  <a:moveTo>
                    <a:pt x="1000" y="1506"/>
                  </a:moveTo>
                  <a:lnTo>
                    <a:pt x="2472" y="2356"/>
                  </a:lnTo>
                  <a:lnTo>
                    <a:pt x="2471" y="2729"/>
                  </a:lnTo>
                  <a:lnTo>
                    <a:pt x="1935" y="2420"/>
                  </a:lnTo>
                  <a:lnTo>
                    <a:pt x="1930" y="4353"/>
                  </a:lnTo>
                  <a:lnTo>
                    <a:pt x="1529" y="4120"/>
                  </a:lnTo>
                  <a:lnTo>
                    <a:pt x="1534" y="2188"/>
                  </a:lnTo>
                  <a:lnTo>
                    <a:pt x="999" y="1879"/>
                  </a:lnTo>
                  <a:lnTo>
                    <a:pt x="1000" y="1506"/>
                  </a:lnTo>
                  <a:close/>
                  <a:moveTo>
                    <a:pt x="3218" y="2786"/>
                  </a:moveTo>
                  <a:lnTo>
                    <a:pt x="6419" y="4635"/>
                  </a:lnTo>
                  <a:lnTo>
                    <a:pt x="6418" y="4922"/>
                  </a:lnTo>
                  <a:lnTo>
                    <a:pt x="3216" y="3074"/>
                  </a:lnTo>
                  <a:lnTo>
                    <a:pt x="3218" y="2786"/>
                  </a:lnTo>
                  <a:close/>
                  <a:moveTo>
                    <a:pt x="3216" y="3501"/>
                  </a:moveTo>
                  <a:lnTo>
                    <a:pt x="6418" y="5350"/>
                  </a:lnTo>
                  <a:lnTo>
                    <a:pt x="6417" y="5638"/>
                  </a:lnTo>
                  <a:lnTo>
                    <a:pt x="3215" y="3790"/>
                  </a:lnTo>
                  <a:lnTo>
                    <a:pt x="3216" y="3501"/>
                  </a:lnTo>
                  <a:close/>
                  <a:moveTo>
                    <a:pt x="3214" y="4217"/>
                  </a:moveTo>
                  <a:lnTo>
                    <a:pt x="6416" y="6066"/>
                  </a:lnTo>
                  <a:lnTo>
                    <a:pt x="6414" y="6354"/>
                  </a:lnTo>
                  <a:lnTo>
                    <a:pt x="3213" y="4506"/>
                  </a:lnTo>
                  <a:lnTo>
                    <a:pt x="3214" y="4217"/>
                  </a:lnTo>
                  <a:close/>
                  <a:moveTo>
                    <a:pt x="3213" y="4935"/>
                  </a:moveTo>
                  <a:lnTo>
                    <a:pt x="6414" y="6781"/>
                  </a:lnTo>
                  <a:lnTo>
                    <a:pt x="6413" y="7070"/>
                  </a:lnTo>
                  <a:lnTo>
                    <a:pt x="3211" y="5222"/>
                  </a:lnTo>
                  <a:lnTo>
                    <a:pt x="3213" y="4935"/>
                  </a:lnTo>
                  <a:close/>
                  <a:moveTo>
                    <a:pt x="667" y="4182"/>
                  </a:moveTo>
                  <a:lnTo>
                    <a:pt x="6412" y="7499"/>
                  </a:lnTo>
                  <a:lnTo>
                    <a:pt x="6411" y="7787"/>
                  </a:lnTo>
                  <a:lnTo>
                    <a:pt x="666" y="4471"/>
                  </a:lnTo>
                  <a:lnTo>
                    <a:pt x="667" y="4182"/>
                  </a:lnTo>
                  <a:close/>
                  <a:moveTo>
                    <a:pt x="666" y="4898"/>
                  </a:moveTo>
                  <a:lnTo>
                    <a:pt x="6411" y="8214"/>
                  </a:lnTo>
                  <a:lnTo>
                    <a:pt x="6409" y="8502"/>
                  </a:lnTo>
                  <a:lnTo>
                    <a:pt x="664" y="5186"/>
                  </a:lnTo>
                  <a:lnTo>
                    <a:pt x="666" y="4898"/>
                  </a:lnTo>
                  <a:close/>
                  <a:moveTo>
                    <a:pt x="663" y="5614"/>
                  </a:moveTo>
                  <a:lnTo>
                    <a:pt x="6408" y="8930"/>
                  </a:lnTo>
                  <a:lnTo>
                    <a:pt x="6407" y="9218"/>
                  </a:lnTo>
                  <a:lnTo>
                    <a:pt x="662" y="5902"/>
                  </a:lnTo>
                  <a:lnTo>
                    <a:pt x="663" y="5614"/>
                  </a:lnTo>
                  <a:close/>
                  <a:moveTo>
                    <a:pt x="661" y="6329"/>
                  </a:moveTo>
                  <a:lnTo>
                    <a:pt x="6406" y="9645"/>
                  </a:lnTo>
                  <a:lnTo>
                    <a:pt x="6404" y="9933"/>
                  </a:lnTo>
                  <a:lnTo>
                    <a:pt x="660" y="6617"/>
                  </a:lnTo>
                  <a:lnTo>
                    <a:pt x="661" y="6329"/>
                  </a:lnTo>
                  <a:close/>
                  <a:moveTo>
                    <a:pt x="660" y="7045"/>
                  </a:moveTo>
                  <a:lnTo>
                    <a:pt x="6404" y="10361"/>
                  </a:lnTo>
                  <a:lnTo>
                    <a:pt x="6403" y="10650"/>
                  </a:lnTo>
                  <a:lnTo>
                    <a:pt x="658" y="7333"/>
                  </a:lnTo>
                  <a:lnTo>
                    <a:pt x="660" y="7045"/>
                  </a:lnTo>
                  <a:close/>
                  <a:moveTo>
                    <a:pt x="656" y="8479"/>
                  </a:moveTo>
                  <a:lnTo>
                    <a:pt x="4729" y="10830"/>
                  </a:lnTo>
                  <a:lnTo>
                    <a:pt x="4728" y="11118"/>
                  </a:lnTo>
                  <a:lnTo>
                    <a:pt x="655" y="8767"/>
                  </a:lnTo>
                  <a:lnTo>
                    <a:pt x="656" y="8479"/>
                  </a:lnTo>
                  <a:close/>
                  <a:moveTo>
                    <a:pt x="657" y="7762"/>
                  </a:moveTo>
                  <a:lnTo>
                    <a:pt x="6402" y="11077"/>
                  </a:lnTo>
                  <a:lnTo>
                    <a:pt x="6400" y="11366"/>
                  </a:lnTo>
                  <a:lnTo>
                    <a:pt x="656" y="8050"/>
                  </a:lnTo>
                  <a:lnTo>
                    <a:pt x="657" y="7762"/>
                  </a:lnTo>
                  <a:close/>
                  <a:moveTo>
                    <a:pt x="30" y="1"/>
                  </a:moveTo>
                  <a:lnTo>
                    <a:pt x="1" y="10188"/>
                  </a:lnTo>
                  <a:lnTo>
                    <a:pt x="7142" y="14311"/>
                  </a:lnTo>
                  <a:lnTo>
                    <a:pt x="7171" y="4124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828200" y="466050"/>
              <a:ext cx="36850" cy="71200"/>
            </a:xfrm>
            <a:custGeom>
              <a:avLst/>
              <a:gdLst/>
              <a:ahLst/>
              <a:cxnLst/>
              <a:rect l="l" t="t" r="r" b="b"/>
              <a:pathLst>
                <a:path w="1474" h="2848" extrusionOk="0">
                  <a:moveTo>
                    <a:pt x="1" y="1"/>
                  </a:moveTo>
                  <a:lnTo>
                    <a:pt x="0" y="374"/>
                  </a:lnTo>
                  <a:lnTo>
                    <a:pt x="535" y="683"/>
                  </a:lnTo>
                  <a:lnTo>
                    <a:pt x="530" y="2616"/>
                  </a:lnTo>
                  <a:lnTo>
                    <a:pt x="931" y="2848"/>
                  </a:lnTo>
                  <a:lnTo>
                    <a:pt x="938" y="915"/>
                  </a:lnTo>
                  <a:lnTo>
                    <a:pt x="1473" y="1224"/>
                  </a:lnTo>
                  <a:lnTo>
                    <a:pt x="1474" y="8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883650" y="498075"/>
              <a:ext cx="80075" cy="53425"/>
            </a:xfrm>
            <a:custGeom>
              <a:avLst/>
              <a:gdLst/>
              <a:ahLst/>
              <a:cxnLst/>
              <a:rect l="l" t="t" r="r" b="b"/>
              <a:pathLst>
                <a:path w="3203" h="2137" extrusionOk="0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883575" y="515950"/>
              <a:ext cx="80100" cy="53450"/>
            </a:xfrm>
            <a:custGeom>
              <a:avLst/>
              <a:gdLst/>
              <a:ahLst/>
              <a:cxnLst/>
              <a:rect l="l" t="t" r="r" b="b"/>
              <a:pathLst>
                <a:path w="3204" h="2138" extrusionOk="0">
                  <a:moveTo>
                    <a:pt x="2" y="0"/>
                  </a:moveTo>
                  <a:lnTo>
                    <a:pt x="1" y="289"/>
                  </a:lnTo>
                  <a:lnTo>
                    <a:pt x="3203" y="2137"/>
                  </a:lnTo>
                  <a:lnTo>
                    <a:pt x="3203" y="18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819875" y="532975"/>
              <a:ext cx="143675" cy="90125"/>
            </a:xfrm>
            <a:custGeom>
              <a:avLst/>
              <a:gdLst/>
              <a:ahLst/>
              <a:cxnLst/>
              <a:rect l="l" t="t" r="r" b="b"/>
              <a:pathLst>
                <a:path w="5747" h="3605" extrusionOk="0">
                  <a:moveTo>
                    <a:pt x="1" y="0"/>
                  </a:moveTo>
                  <a:lnTo>
                    <a:pt x="0" y="288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819825" y="550875"/>
              <a:ext cx="143650" cy="90125"/>
            </a:xfrm>
            <a:custGeom>
              <a:avLst/>
              <a:gdLst/>
              <a:ahLst/>
              <a:cxnLst/>
              <a:rect l="l" t="t" r="r" b="b"/>
              <a:pathLst>
                <a:path w="5746" h="3605" extrusionOk="0">
                  <a:moveTo>
                    <a:pt x="2" y="0"/>
                  </a:moveTo>
                  <a:lnTo>
                    <a:pt x="0" y="288"/>
                  </a:lnTo>
                  <a:lnTo>
                    <a:pt x="5745" y="3604"/>
                  </a:lnTo>
                  <a:lnTo>
                    <a:pt x="5745" y="33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819575" y="640350"/>
              <a:ext cx="101875" cy="66025"/>
            </a:xfrm>
            <a:custGeom>
              <a:avLst/>
              <a:gdLst/>
              <a:ahLst/>
              <a:cxnLst/>
              <a:rect l="l" t="t" r="r" b="b"/>
              <a:pathLst>
                <a:path w="4075" h="2641" extrusionOk="0">
                  <a:moveTo>
                    <a:pt x="2" y="0"/>
                  </a:moveTo>
                  <a:lnTo>
                    <a:pt x="1" y="289"/>
                  </a:lnTo>
                  <a:lnTo>
                    <a:pt x="4074" y="2641"/>
                  </a:lnTo>
                  <a:lnTo>
                    <a:pt x="4075" y="235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819625" y="622475"/>
              <a:ext cx="143650" cy="90100"/>
            </a:xfrm>
            <a:custGeom>
              <a:avLst/>
              <a:gdLst/>
              <a:ahLst/>
              <a:cxnLst/>
              <a:rect l="l" t="t" r="r" b="b"/>
              <a:pathLst>
                <a:path w="5746" h="3604" extrusionOk="0">
                  <a:moveTo>
                    <a:pt x="1" y="0"/>
                  </a:moveTo>
                  <a:lnTo>
                    <a:pt x="1" y="288"/>
                  </a:lnTo>
                  <a:lnTo>
                    <a:pt x="5744" y="3604"/>
                  </a:lnTo>
                  <a:lnTo>
                    <a:pt x="5746" y="33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819650" y="604550"/>
              <a:ext cx="143650" cy="90125"/>
            </a:xfrm>
            <a:custGeom>
              <a:avLst/>
              <a:gdLst/>
              <a:ahLst/>
              <a:cxnLst/>
              <a:rect l="l" t="t" r="r" b="b"/>
              <a:pathLst>
                <a:path w="5746" h="3605" extrusionOk="0">
                  <a:moveTo>
                    <a:pt x="3" y="1"/>
                  </a:moveTo>
                  <a:lnTo>
                    <a:pt x="1" y="288"/>
                  </a:lnTo>
                  <a:lnTo>
                    <a:pt x="5746" y="3605"/>
                  </a:lnTo>
                  <a:lnTo>
                    <a:pt x="5746" y="331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819750" y="586650"/>
              <a:ext cx="143625" cy="90125"/>
            </a:xfrm>
            <a:custGeom>
              <a:avLst/>
              <a:gdLst/>
              <a:ahLst/>
              <a:cxnLst/>
              <a:rect l="l" t="t" r="r" b="b"/>
              <a:pathLst>
                <a:path w="5745" h="3605" extrusionOk="0">
                  <a:moveTo>
                    <a:pt x="0" y="1"/>
                  </a:moveTo>
                  <a:lnTo>
                    <a:pt x="0" y="288"/>
                  </a:lnTo>
                  <a:lnTo>
                    <a:pt x="5743" y="3604"/>
                  </a:lnTo>
                  <a:lnTo>
                    <a:pt x="5745" y="3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4819775" y="568750"/>
              <a:ext cx="143675" cy="90150"/>
            </a:xfrm>
            <a:custGeom>
              <a:avLst/>
              <a:gdLst/>
              <a:ahLst/>
              <a:cxnLst/>
              <a:rect l="l" t="t" r="r" b="b"/>
              <a:pathLst>
                <a:path w="5747" h="3606" extrusionOk="0">
                  <a:moveTo>
                    <a:pt x="1" y="1"/>
                  </a:moveTo>
                  <a:lnTo>
                    <a:pt x="0" y="289"/>
                  </a:lnTo>
                  <a:lnTo>
                    <a:pt x="5745" y="3605"/>
                  </a:lnTo>
                  <a:lnTo>
                    <a:pt x="5746" y="33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4883475" y="551775"/>
              <a:ext cx="80100" cy="53400"/>
            </a:xfrm>
            <a:custGeom>
              <a:avLst/>
              <a:gdLst/>
              <a:ahLst/>
              <a:cxnLst/>
              <a:rect l="l" t="t" r="r" b="b"/>
              <a:pathLst>
                <a:path w="3204" h="2136" extrusionOk="0">
                  <a:moveTo>
                    <a:pt x="3" y="1"/>
                  </a:moveTo>
                  <a:lnTo>
                    <a:pt x="1" y="287"/>
                  </a:lnTo>
                  <a:lnTo>
                    <a:pt x="3203" y="2136"/>
                  </a:lnTo>
                  <a:lnTo>
                    <a:pt x="3203" y="1848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4883550" y="533875"/>
              <a:ext cx="80100" cy="53400"/>
            </a:xfrm>
            <a:custGeom>
              <a:avLst/>
              <a:gdLst/>
              <a:ahLst/>
              <a:cxnLst/>
              <a:rect l="l" t="t" r="r" b="b"/>
              <a:pathLst>
                <a:path w="3204" h="2136" extrusionOk="0">
                  <a:moveTo>
                    <a:pt x="1" y="0"/>
                  </a:moveTo>
                  <a:lnTo>
                    <a:pt x="1" y="288"/>
                  </a:lnTo>
                  <a:lnTo>
                    <a:pt x="3201" y="2136"/>
                  </a:lnTo>
                  <a:lnTo>
                    <a:pt x="3203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29"/>
          <p:cNvGrpSpPr/>
          <p:nvPr/>
        </p:nvGrpSpPr>
        <p:grpSpPr>
          <a:xfrm>
            <a:off x="7665465" y="761549"/>
            <a:ext cx="518124" cy="748925"/>
            <a:chOff x="5662350" y="480425"/>
            <a:chExt cx="122225" cy="176675"/>
          </a:xfrm>
        </p:grpSpPr>
        <p:sp>
          <p:nvSpPr>
            <p:cNvPr id="1067" name="Google Shape;1067;p29"/>
            <p:cNvSpPr/>
            <p:nvPr/>
          </p:nvSpPr>
          <p:spPr>
            <a:xfrm>
              <a:off x="5662350" y="486300"/>
              <a:ext cx="112100" cy="170800"/>
            </a:xfrm>
            <a:custGeom>
              <a:avLst/>
              <a:gdLst/>
              <a:ahLst/>
              <a:cxnLst/>
              <a:rect l="l" t="t" r="r" b="b"/>
              <a:pathLst>
                <a:path w="4484" h="6832" extrusionOk="0">
                  <a:moveTo>
                    <a:pt x="2046" y="2159"/>
                  </a:moveTo>
                  <a:cubicBezTo>
                    <a:pt x="2092" y="2159"/>
                    <a:pt x="2147" y="2177"/>
                    <a:pt x="2209" y="2213"/>
                  </a:cubicBezTo>
                  <a:lnTo>
                    <a:pt x="2337" y="2287"/>
                  </a:lnTo>
                  <a:lnTo>
                    <a:pt x="2336" y="2539"/>
                  </a:lnTo>
                  <a:lnTo>
                    <a:pt x="2259" y="2492"/>
                  </a:lnTo>
                  <a:cubicBezTo>
                    <a:pt x="2233" y="2478"/>
                    <a:pt x="2211" y="2470"/>
                    <a:pt x="2194" y="2470"/>
                  </a:cubicBezTo>
                  <a:cubicBezTo>
                    <a:pt x="2160" y="2470"/>
                    <a:pt x="2143" y="2498"/>
                    <a:pt x="2143" y="2552"/>
                  </a:cubicBezTo>
                  <a:cubicBezTo>
                    <a:pt x="2143" y="2592"/>
                    <a:pt x="2147" y="2673"/>
                    <a:pt x="2157" y="2798"/>
                  </a:cubicBezTo>
                  <a:cubicBezTo>
                    <a:pt x="2159" y="2814"/>
                    <a:pt x="2163" y="2857"/>
                    <a:pt x="2167" y="2926"/>
                  </a:cubicBezTo>
                  <a:cubicBezTo>
                    <a:pt x="2172" y="2994"/>
                    <a:pt x="2173" y="3054"/>
                    <a:pt x="2173" y="3105"/>
                  </a:cubicBezTo>
                  <a:cubicBezTo>
                    <a:pt x="2173" y="3180"/>
                    <a:pt x="2157" y="3235"/>
                    <a:pt x="2125" y="3266"/>
                  </a:cubicBezTo>
                  <a:cubicBezTo>
                    <a:pt x="2106" y="3284"/>
                    <a:pt x="2081" y="3292"/>
                    <a:pt x="2050" y="3292"/>
                  </a:cubicBezTo>
                  <a:cubicBezTo>
                    <a:pt x="2028" y="3292"/>
                    <a:pt x="2004" y="3288"/>
                    <a:pt x="1978" y="3281"/>
                  </a:cubicBezTo>
                  <a:lnTo>
                    <a:pt x="1978" y="3281"/>
                  </a:lnTo>
                  <a:cubicBezTo>
                    <a:pt x="2043" y="3334"/>
                    <a:pt x="2091" y="3395"/>
                    <a:pt x="2124" y="3462"/>
                  </a:cubicBezTo>
                  <a:cubicBezTo>
                    <a:pt x="2155" y="3530"/>
                    <a:pt x="2171" y="3601"/>
                    <a:pt x="2171" y="3677"/>
                  </a:cubicBezTo>
                  <a:cubicBezTo>
                    <a:pt x="2171" y="3725"/>
                    <a:pt x="2168" y="3782"/>
                    <a:pt x="2163" y="3844"/>
                  </a:cubicBezTo>
                  <a:cubicBezTo>
                    <a:pt x="2159" y="3907"/>
                    <a:pt x="2155" y="3948"/>
                    <a:pt x="2153" y="3964"/>
                  </a:cubicBezTo>
                  <a:cubicBezTo>
                    <a:pt x="2143" y="4078"/>
                    <a:pt x="2138" y="4154"/>
                    <a:pt x="2138" y="4193"/>
                  </a:cubicBezTo>
                  <a:cubicBezTo>
                    <a:pt x="2138" y="4237"/>
                    <a:pt x="2147" y="4273"/>
                    <a:pt x="2166" y="4304"/>
                  </a:cubicBezTo>
                  <a:cubicBezTo>
                    <a:pt x="2184" y="4335"/>
                    <a:pt x="2213" y="4361"/>
                    <a:pt x="2252" y="4384"/>
                  </a:cubicBezTo>
                  <a:lnTo>
                    <a:pt x="2331" y="4429"/>
                  </a:lnTo>
                  <a:lnTo>
                    <a:pt x="2329" y="4682"/>
                  </a:lnTo>
                  <a:lnTo>
                    <a:pt x="2202" y="4609"/>
                  </a:lnTo>
                  <a:cubicBezTo>
                    <a:pt x="2106" y="4553"/>
                    <a:pt x="2029" y="4478"/>
                    <a:pt x="1973" y="4384"/>
                  </a:cubicBezTo>
                  <a:cubicBezTo>
                    <a:pt x="1916" y="4289"/>
                    <a:pt x="1888" y="4185"/>
                    <a:pt x="1888" y="4075"/>
                  </a:cubicBezTo>
                  <a:cubicBezTo>
                    <a:pt x="1888" y="4013"/>
                    <a:pt x="1894" y="3919"/>
                    <a:pt x="1907" y="3793"/>
                  </a:cubicBezTo>
                  <a:cubicBezTo>
                    <a:pt x="1917" y="3686"/>
                    <a:pt x="1924" y="3604"/>
                    <a:pt x="1924" y="3547"/>
                  </a:cubicBezTo>
                  <a:cubicBezTo>
                    <a:pt x="1924" y="3494"/>
                    <a:pt x="1908" y="3443"/>
                    <a:pt x="1878" y="3395"/>
                  </a:cubicBezTo>
                  <a:cubicBezTo>
                    <a:pt x="1849" y="3345"/>
                    <a:pt x="1804" y="3302"/>
                    <a:pt x="1745" y="3261"/>
                  </a:cubicBezTo>
                  <a:lnTo>
                    <a:pt x="1747" y="3030"/>
                  </a:lnTo>
                  <a:cubicBezTo>
                    <a:pt x="1786" y="3049"/>
                    <a:pt x="1820" y="3059"/>
                    <a:pt x="1847" y="3059"/>
                  </a:cubicBezTo>
                  <a:cubicBezTo>
                    <a:pt x="1860" y="3059"/>
                    <a:pt x="1872" y="3056"/>
                    <a:pt x="1882" y="3052"/>
                  </a:cubicBezTo>
                  <a:cubicBezTo>
                    <a:pt x="1912" y="3039"/>
                    <a:pt x="1928" y="3005"/>
                    <a:pt x="1928" y="2953"/>
                  </a:cubicBezTo>
                  <a:cubicBezTo>
                    <a:pt x="1928" y="2893"/>
                    <a:pt x="1922" y="2804"/>
                    <a:pt x="1912" y="2685"/>
                  </a:cubicBezTo>
                  <a:cubicBezTo>
                    <a:pt x="1899" y="2544"/>
                    <a:pt x="1894" y="2444"/>
                    <a:pt x="1894" y="2383"/>
                  </a:cubicBezTo>
                  <a:cubicBezTo>
                    <a:pt x="1894" y="2271"/>
                    <a:pt x="1923" y="2202"/>
                    <a:pt x="1981" y="2173"/>
                  </a:cubicBezTo>
                  <a:cubicBezTo>
                    <a:pt x="2000" y="2164"/>
                    <a:pt x="2022" y="2159"/>
                    <a:pt x="2046" y="2159"/>
                  </a:cubicBezTo>
                  <a:close/>
                  <a:moveTo>
                    <a:pt x="3520" y="2970"/>
                  </a:moveTo>
                  <a:lnTo>
                    <a:pt x="3647" y="3044"/>
                  </a:lnTo>
                  <a:cubicBezTo>
                    <a:pt x="3743" y="3100"/>
                    <a:pt x="3819" y="3175"/>
                    <a:pt x="3876" y="3269"/>
                  </a:cubicBezTo>
                  <a:cubicBezTo>
                    <a:pt x="3934" y="3365"/>
                    <a:pt x="3962" y="3468"/>
                    <a:pt x="3962" y="3578"/>
                  </a:cubicBezTo>
                  <a:cubicBezTo>
                    <a:pt x="3961" y="3639"/>
                    <a:pt x="3955" y="3733"/>
                    <a:pt x="3941" y="3858"/>
                  </a:cubicBezTo>
                  <a:cubicBezTo>
                    <a:pt x="3931" y="3964"/>
                    <a:pt x="3925" y="4048"/>
                    <a:pt x="3925" y="4108"/>
                  </a:cubicBezTo>
                  <a:cubicBezTo>
                    <a:pt x="3925" y="4159"/>
                    <a:pt x="3940" y="4209"/>
                    <a:pt x="3970" y="4259"/>
                  </a:cubicBezTo>
                  <a:cubicBezTo>
                    <a:pt x="4000" y="4307"/>
                    <a:pt x="4045" y="4352"/>
                    <a:pt x="4103" y="4392"/>
                  </a:cubicBezTo>
                  <a:lnTo>
                    <a:pt x="4101" y="4622"/>
                  </a:lnTo>
                  <a:cubicBezTo>
                    <a:pt x="4065" y="4605"/>
                    <a:pt x="4033" y="4595"/>
                    <a:pt x="4007" y="4595"/>
                  </a:cubicBezTo>
                  <a:cubicBezTo>
                    <a:pt x="3992" y="4595"/>
                    <a:pt x="3978" y="4598"/>
                    <a:pt x="3967" y="4605"/>
                  </a:cubicBezTo>
                  <a:cubicBezTo>
                    <a:pt x="3936" y="4618"/>
                    <a:pt x="3921" y="4651"/>
                    <a:pt x="3921" y="4704"/>
                  </a:cubicBezTo>
                  <a:cubicBezTo>
                    <a:pt x="3921" y="4762"/>
                    <a:pt x="3926" y="4850"/>
                    <a:pt x="3936" y="4969"/>
                  </a:cubicBezTo>
                  <a:cubicBezTo>
                    <a:pt x="3947" y="5109"/>
                    <a:pt x="3955" y="5211"/>
                    <a:pt x="3955" y="5273"/>
                  </a:cubicBezTo>
                  <a:cubicBezTo>
                    <a:pt x="3955" y="5383"/>
                    <a:pt x="3925" y="5453"/>
                    <a:pt x="3867" y="5481"/>
                  </a:cubicBezTo>
                  <a:cubicBezTo>
                    <a:pt x="3847" y="5491"/>
                    <a:pt x="3826" y="5496"/>
                    <a:pt x="3801" y="5496"/>
                  </a:cubicBezTo>
                  <a:cubicBezTo>
                    <a:pt x="3755" y="5496"/>
                    <a:pt x="3701" y="5478"/>
                    <a:pt x="3637" y="5442"/>
                  </a:cubicBezTo>
                  <a:lnTo>
                    <a:pt x="3511" y="5368"/>
                  </a:lnTo>
                  <a:lnTo>
                    <a:pt x="3512" y="5114"/>
                  </a:lnTo>
                  <a:lnTo>
                    <a:pt x="3590" y="5160"/>
                  </a:lnTo>
                  <a:cubicBezTo>
                    <a:pt x="3618" y="5177"/>
                    <a:pt x="3640" y="5185"/>
                    <a:pt x="3657" y="5185"/>
                  </a:cubicBezTo>
                  <a:cubicBezTo>
                    <a:pt x="3664" y="5185"/>
                    <a:pt x="3671" y="5183"/>
                    <a:pt x="3677" y="5180"/>
                  </a:cubicBezTo>
                  <a:cubicBezTo>
                    <a:pt x="3694" y="5171"/>
                    <a:pt x="3704" y="5144"/>
                    <a:pt x="3704" y="5101"/>
                  </a:cubicBezTo>
                  <a:cubicBezTo>
                    <a:pt x="3704" y="5062"/>
                    <a:pt x="3699" y="4980"/>
                    <a:pt x="3689" y="4855"/>
                  </a:cubicBezTo>
                  <a:cubicBezTo>
                    <a:pt x="3688" y="4838"/>
                    <a:pt x="3684" y="4793"/>
                    <a:pt x="3681" y="4725"/>
                  </a:cubicBezTo>
                  <a:cubicBezTo>
                    <a:pt x="3676" y="4657"/>
                    <a:pt x="3674" y="4597"/>
                    <a:pt x="3674" y="4549"/>
                  </a:cubicBezTo>
                  <a:cubicBezTo>
                    <a:pt x="3674" y="4474"/>
                    <a:pt x="3689" y="4420"/>
                    <a:pt x="3722" y="4389"/>
                  </a:cubicBezTo>
                  <a:cubicBezTo>
                    <a:pt x="3742" y="4371"/>
                    <a:pt x="3768" y="4361"/>
                    <a:pt x="3801" y="4361"/>
                  </a:cubicBezTo>
                  <a:cubicBezTo>
                    <a:pt x="3821" y="4361"/>
                    <a:pt x="3844" y="4365"/>
                    <a:pt x="3869" y="4372"/>
                  </a:cubicBezTo>
                  <a:cubicBezTo>
                    <a:pt x="3805" y="4319"/>
                    <a:pt x="3755" y="4260"/>
                    <a:pt x="3723" y="4191"/>
                  </a:cubicBezTo>
                  <a:cubicBezTo>
                    <a:pt x="3692" y="4124"/>
                    <a:pt x="3677" y="4052"/>
                    <a:pt x="3677" y="3977"/>
                  </a:cubicBezTo>
                  <a:cubicBezTo>
                    <a:pt x="3677" y="3925"/>
                    <a:pt x="3679" y="3867"/>
                    <a:pt x="3684" y="3805"/>
                  </a:cubicBezTo>
                  <a:cubicBezTo>
                    <a:pt x="3688" y="3740"/>
                    <a:pt x="3692" y="3703"/>
                    <a:pt x="3693" y="3688"/>
                  </a:cubicBezTo>
                  <a:cubicBezTo>
                    <a:pt x="3704" y="3577"/>
                    <a:pt x="3709" y="3499"/>
                    <a:pt x="3709" y="3459"/>
                  </a:cubicBezTo>
                  <a:cubicBezTo>
                    <a:pt x="3709" y="3376"/>
                    <a:pt x="3671" y="3311"/>
                    <a:pt x="3595" y="3268"/>
                  </a:cubicBezTo>
                  <a:lnTo>
                    <a:pt x="3518" y="3222"/>
                  </a:lnTo>
                  <a:lnTo>
                    <a:pt x="3520" y="2970"/>
                  </a:lnTo>
                  <a:close/>
                  <a:moveTo>
                    <a:pt x="323" y="0"/>
                  </a:moveTo>
                  <a:cubicBezTo>
                    <a:pt x="139" y="0"/>
                    <a:pt x="13" y="146"/>
                    <a:pt x="12" y="399"/>
                  </a:cubicBezTo>
                  <a:lnTo>
                    <a:pt x="2" y="3884"/>
                  </a:lnTo>
                  <a:cubicBezTo>
                    <a:pt x="1" y="4240"/>
                    <a:pt x="251" y="4674"/>
                    <a:pt x="561" y="4854"/>
                  </a:cubicBezTo>
                  <a:lnTo>
                    <a:pt x="3910" y="6755"/>
                  </a:lnTo>
                  <a:cubicBezTo>
                    <a:pt x="4001" y="6807"/>
                    <a:pt x="4086" y="6832"/>
                    <a:pt x="4162" y="6832"/>
                  </a:cubicBezTo>
                  <a:cubicBezTo>
                    <a:pt x="4346" y="6832"/>
                    <a:pt x="4473" y="6687"/>
                    <a:pt x="4473" y="6434"/>
                  </a:cubicBezTo>
                  <a:lnTo>
                    <a:pt x="4484" y="2948"/>
                  </a:lnTo>
                  <a:cubicBezTo>
                    <a:pt x="4484" y="2592"/>
                    <a:pt x="4234" y="2158"/>
                    <a:pt x="3924" y="1979"/>
                  </a:cubicBezTo>
                  <a:lnTo>
                    <a:pt x="575" y="77"/>
                  </a:lnTo>
                  <a:cubicBezTo>
                    <a:pt x="485" y="25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5705950" y="540300"/>
              <a:ext cx="14850" cy="63125"/>
            </a:xfrm>
            <a:custGeom>
              <a:avLst/>
              <a:gdLst/>
              <a:ahLst/>
              <a:cxnLst/>
              <a:rect l="l" t="t" r="r" b="b"/>
              <a:pathLst>
                <a:path w="594" h="2525" extrusionOk="0">
                  <a:moveTo>
                    <a:pt x="301" y="1"/>
                  </a:moveTo>
                  <a:cubicBezTo>
                    <a:pt x="277" y="1"/>
                    <a:pt x="255" y="6"/>
                    <a:pt x="236" y="16"/>
                  </a:cubicBezTo>
                  <a:cubicBezTo>
                    <a:pt x="177" y="44"/>
                    <a:pt x="149" y="115"/>
                    <a:pt x="149" y="225"/>
                  </a:cubicBezTo>
                  <a:cubicBezTo>
                    <a:pt x="149" y="287"/>
                    <a:pt x="154" y="388"/>
                    <a:pt x="167" y="528"/>
                  </a:cubicBezTo>
                  <a:cubicBezTo>
                    <a:pt x="177" y="647"/>
                    <a:pt x="182" y="737"/>
                    <a:pt x="182" y="797"/>
                  </a:cubicBezTo>
                  <a:cubicBezTo>
                    <a:pt x="182" y="846"/>
                    <a:pt x="165" y="880"/>
                    <a:pt x="136" y="895"/>
                  </a:cubicBezTo>
                  <a:cubicBezTo>
                    <a:pt x="126" y="899"/>
                    <a:pt x="115" y="901"/>
                    <a:pt x="102" y="901"/>
                  </a:cubicBezTo>
                  <a:cubicBezTo>
                    <a:pt x="75" y="901"/>
                    <a:pt x="42" y="891"/>
                    <a:pt x="1" y="872"/>
                  </a:cubicBezTo>
                  <a:lnTo>
                    <a:pt x="0" y="1103"/>
                  </a:lnTo>
                  <a:cubicBezTo>
                    <a:pt x="58" y="1144"/>
                    <a:pt x="103" y="1188"/>
                    <a:pt x="133" y="1237"/>
                  </a:cubicBezTo>
                  <a:cubicBezTo>
                    <a:pt x="162" y="1285"/>
                    <a:pt x="178" y="1336"/>
                    <a:pt x="178" y="1389"/>
                  </a:cubicBezTo>
                  <a:cubicBezTo>
                    <a:pt x="178" y="1447"/>
                    <a:pt x="173" y="1528"/>
                    <a:pt x="161" y="1635"/>
                  </a:cubicBezTo>
                  <a:cubicBezTo>
                    <a:pt x="149" y="1762"/>
                    <a:pt x="142" y="1856"/>
                    <a:pt x="142" y="1918"/>
                  </a:cubicBezTo>
                  <a:cubicBezTo>
                    <a:pt x="142" y="2028"/>
                    <a:pt x="170" y="2131"/>
                    <a:pt x="227" y="2227"/>
                  </a:cubicBezTo>
                  <a:cubicBezTo>
                    <a:pt x="284" y="2321"/>
                    <a:pt x="361" y="2395"/>
                    <a:pt x="456" y="2451"/>
                  </a:cubicBezTo>
                  <a:lnTo>
                    <a:pt x="584" y="2524"/>
                  </a:lnTo>
                  <a:lnTo>
                    <a:pt x="585" y="2271"/>
                  </a:lnTo>
                  <a:lnTo>
                    <a:pt x="507" y="2227"/>
                  </a:lnTo>
                  <a:cubicBezTo>
                    <a:pt x="468" y="2203"/>
                    <a:pt x="439" y="2177"/>
                    <a:pt x="420" y="2146"/>
                  </a:cubicBezTo>
                  <a:cubicBezTo>
                    <a:pt x="402" y="2116"/>
                    <a:pt x="393" y="2079"/>
                    <a:pt x="393" y="2036"/>
                  </a:cubicBezTo>
                  <a:cubicBezTo>
                    <a:pt x="393" y="1996"/>
                    <a:pt x="398" y="1920"/>
                    <a:pt x="408" y="1806"/>
                  </a:cubicBezTo>
                  <a:cubicBezTo>
                    <a:pt x="408" y="1790"/>
                    <a:pt x="412" y="1749"/>
                    <a:pt x="418" y="1686"/>
                  </a:cubicBezTo>
                  <a:cubicBezTo>
                    <a:pt x="423" y="1624"/>
                    <a:pt x="425" y="1567"/>
                    <a:pt x="425" y="1520"/>
                  </a:cubicBezTo>
                  <a:cubicBezTo>
                    <a:pt x="427" y="1443"/>
                    <a:pt x="411" y="1372"/>
                    <a:pt x="378" y="1304"/>
                  </a:cubicBezTo>
                  <a:cubicBezTo>
                    <a:pt x="346" y="1237"/>
                    <a:pt x="298" y="1176"/>
                    <a:pt x="233" y="1118"/>
                  </a:cubicBezTo>
                  <a:lnTo>
                    <a:pt x="233" y="1118"/>
                  </a:lnTo>
                  <a:cubicBezTo>
                    <a:pt x="261" y="1127"/>
                    <a:pt x="287" y="1132"/>
                    <a:pt x="309" y="1132"/>
                  </a:cubicBezTo>
                  <a:cubicBezTo>
                    <a:pt x="338" y="1132"/>
                    <a:pt x="362" y="1124"/>
                    <a:pt x="380" y="1107"/>
                  </a:cubicBezTo>
                  <a:cubicBezTo>
                    <a:pt x="412" y="1076"/>
                    <a:pt x="428" y="1021"/>
                    <a:pt x="428" y="946"/>
                  </a:cubicBezTo>
                  <a:cubicBezTo>
                    <a:pt x="428" y="895"/>
                    <a:pt x="427" y="835"/>
                    <a:pt x="422" y="767"/>
                  </a:cubicBezTo>
                  <a:cubicBezTo>
                    <a:pt x="417" y="697"/>
                    <a:pt x="413" y="656"/>
                    <a:pt x="412" y="639"/>
                  </a:cubicBezTo>
                  <a:cubicBezTo>
                    <a:pt x="402" y="516"/>
                    <a:pt x="398" y="433"/>
                    <a:pt x="398" y="393"/>
                  </a:cubicBezTo>
                  <a:cubicBezTo>
                    <a:pt x="398" y="339"/>
                    <a:pt x="415" y="311"/>
                    <a:pt x="448" y="311"/>
                  </a:cubicBezTo>
                  <a:cubicBezTo>
                    <a:pt x="465" y="311"/>
                    <a:pt x="487" y="319"/>
                    <a:pt x="513" y="334"/>
                  </a:cubicBezTo>
                  <a:lnTo>
                    <a:pt x="592" y="379"/>
                  </a:lnTo>
                  <a:lnTo>
                    <a:pt x="593" y="127"/>
                  </a:lnTo>
                  <a:lnTo>
                    <a:pt x="464" y="56"/>
                  </a:lnTo>
                  <a:cubicBezTo>
                    <a:pt x="402" y="20"/>
                    <a:pt x="34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5750125" y="560450"/>
              <a:ext cx="14825" cy="63150"/>
            </a:xfrm>
            <a:custGeom>
              <a:avLst/>
              <a:gdLst/>
              <a:ahLst/>
              <a:cxnLst/>
              <a:rect l="l" t="t" r="r" b="b"/>
              <a:pathLst>
                <a:path w="593" h="2526" extrusionOk="0">
                  <a:moveTo>
                    <a:pt x="9" y="1"/>
                  </a:moveTo>
                  <a:lnTo>
                    <a:pt x="7" y="253"/>
                  </a:lnTo>
                  <a:lnTo>
                    <a:pt x="84" y="297"/>
                  </a:lnTo>
                  <a:cubicBezTo>
                    <a:pt x="160" y="342"/>
                    <a:pt x="198" y="406"/>
                    <a:pt x="198" y="489"/>
                  </a:cubicBezTo>
                  <a:cubicBezTo>
                    <a:pt x="198" y="529"/>
                    <a:pt x="193" y="605"/>
                    <a:pt x="182" y="719"/>
                  </a:cubicBezTo>
                  <a:cubicBezTo>
                    <a:pt x="182" y="734"/>
                    <a:pt x="179" y="772"/>
                    <a:pt x="174" y="835"/>
                  </a:cubicBezTo>
                  <a:cubicBezTo>
                    <a:pt x="169" y="897"/>
                    <a:pt x="166" y="956"/>
                    <a:pt x="166" y="1007"/>
                  </a:cubicBezTo>
                  <a:cubicBezTo>
                    <a:pt x="165" y="1082"/>
                    <a:pt x="180" y="1153"/>
                    <a:pt x="212" y="1221"/>
                  </a:cubicBezTo>
                  <a:cubicBezTo>
                    <a:pt x="244" y="1290"/>
                    <a:pt x="294" y="1349"/>
                    <a:pt x="358" y="1406"/>
                  </a:cubicBezTo>
                  <a:cubicBezTo>
                    <a:pt x="330" y="1397"/>
                    <a:pt x="305" y="1392"/>
                    <a:pt x="283" y="1392"/>
                  </a:cubicBezTo>
                  <a:cubicBezTo>
                    <a:pt x="253" y="1392"/>
                    <a:pt x="229" y="1401"/>
                    <a:pt x="211" y="1418"/>
                  </a:cubicBezTo>
                  <a:cubicBezTo>
                    <a:pt x="179" y="1448"/>
                    <a:pt x="164" y="1501"/>
                    <a:pt x="164" y="1578"/>
                  </a:cubicBezTo>
                  <a:cubicBezTo>
                    <a:pt x="164" y="1625"/>
                    <a:pt x="165" y="1685"/>
                    <a:pt x="170" y="1754"/>
                  </a:cubicBezTo>
                  <a:cubicBezTo>
                    <a:pt x="175" y="1822"/>
                    <a:pt x="177" y="1867"/>
                    <a:pt x="179" y="1884"/>
                  </a:cubicBezTo>
                  <a:cubicBezTo>
                    <a:pt x="189" y="2010"/>
                    <a:pt x="193" y="2090"/>
                    <a:pt x="193" y="2130"/>
                  </a:cubicBezTo>
                  <a:cubicBezTo>
                    <a:pt x="193" y="2173"/>
                    <a:pt x="184" y="2201"/>
                    <a:pt x="166" y="2209"/>
                  </a:cubicBezTo>
                  <a:cubicBezTo>
                    <a:pt x="160" y="2212"/>
                    <a:pt x="153" y="2213"/>
                    <a:pt x="146" y="2213"/>
                  </a:cubicBezTo>
                  <a:cubicBezTo>
                    <a:pt x="129" y="2213"/>
                    <a:pt x="107" y="2205"/>
                    <a:pt x="79" y="2189"/>
                  </a:cubicBezTo>
                  <a:lnTo>
                    <a:pt x="1" y="2144"/>
                  </a:lnTo>
                  <a:lnTo>
                    <a:pt x="0" y="2397"/>
                  </a:lnTo>
                  <a:lnTo>
                    <a:pt x="127" y="2471"/>
                  </a:lnTo>
                  <a:cubicBezTo>
                    <a:pt x="189" y="2508"/>
                    <a:pt x="244" y="2526"/>
                    <a:pt x="291" y="2526"/>
                  </a:cubicBezTo>
                  <a:cubicBezTo>
                    <a:pt x="315" y="2526"/>
                    <a:pt x="336" y="2521"/>
                    <a:pt x="356" y="2511"/>
                  </a:cubicBezTo>
                  <a:cubicBezTo>
                    <a:pt x="414" y="2482"/>
                    <a:pt x="444" y="2413"/>
                    <a:pt x="444" y="2302"/>
                  </a:cubicBezTo>
                  <a:cubicBezTo>
                    <a:pt x="444" y="2240"/>
                    <a:pt x="438" y="2139"/>
                    <a:pt x="425" y="1997"/>
                  </a:cubicBezTo>
                  <a:cubicBezTo>
                    <a:pt x="415" y="1879"/>
                    <a:pt x="410" y="1791"/>
                    <a:pt x="410" y="1733"/>
                  </a:cubicBezTo>
                  <a:cubicBezTo>
                    <a:pt x="410" y="1681"/>
                    <a:pt x="427" y="1648"/>
                    <a:pt x="456" y="1634"/>
                  </a:cubicBezTo>
                  <a:cubicBezTo>
                    <a:pt x="466" y="1629"/>
                    <a:pt x="477" y="1627"/>
                    <a:pt x="490" y="1627"/>
                  </a:cubicBezTo>
                  <a:cubicBezTo>
                    <a:pt x="517" y="1627"/>
                    <a:pt x="551" y="1637"/>
                    <a:pt x="590" y="1655"/>
                  </a:cubicBezTo>
                  <a:lnTo>
                    <a:pt x="592" y="1424"/>
                  </a:lnTo>
                  <a:cubicBezTo>
                    <a:pt x="534" y="1385"/>
                    <a:pt x="489" y="1340"/>
                    <a:pt x="459" y="1292"/>
                  </a:cubicBezTo>
                  <a:cubicBezTo>
                    <a:pt x="429" y="1242"/>
                    <a:pt x="414" y="1191"/>
                    <a:pt x="414" y="1140"/>
                  </a:cubicBezTo>
                  <a:cubicBezTo>
                    <a:pt x="414" y="1081"/>
                    <a:pt x="419" y="997"/>
                    <a:pt x="430" y="891"/>
                  </a:cubicBezTo>
                  <a:cubicBezTo>
                    <a:pt x="445" y="766"/>
                    <a:pt x="451" y="672"/>
                    <a:pt x="451" y="611"/>
                  </a:cubicBezTo>
                  <a:cubicBezTo>
                    <a:pt x="451" y="501"/>
                    <a:pt x="423" y="398"/>
                    <a:pt x="365" y="302"/>
                  </a:cubicBezTo>
                  <a:cubicBezTo>
                    <a:pt x="308" y="208"/>
                    <a:pt x="232" y="132"/>
                    <a:pt x="136" y="7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5666700" y="480425"/>
              <a:ext cx="117875" cy="175750"/>
            </a:xfrm>
            <a:custGeom>
              <a:avLst/>
              <a:gdLst/>
              <a:ahLst/>
              <a:cxnLst/>
              <a:rect l="l" t="t" r="r" b="b"/>
              <a:pathLst>
                <a:path w="4715" h="7030" extrusionOk="0">
                  <a:moveTo>
                    <a:pt x="553" y="0"/>
                  </a:moveTo>
                  <a:cubicBezTo>
                    <a:pt x="498" y="0"/>
                    <a:pt x="448" y="13"/>
                    <a:pt x="405" y="38"/>
                  </a:cubicBezTo>
                  <a:lnTo>
                    <a:pt x="0" y="273"/>
                  </a:lnTo>
                  <a:cubicBezTo>
                    <a:pt x="43" y="248"/>
                    <a:pt x="93" y="235"/>
                    <a:pt x="148" y="235"/>
                  </a:cubicBezTo>
                  <a:cubicBezTo>
                    <a:pt x="223" y="235"/>
                    <a:pt x="309" y="260"/>
                    <a:pt x="400" y="312"/>
                  </a:cubicBezTo>
                  <a:lnTo>
                    <a:pt x="3750" y="2214"/>
                  </a:lnTo>
                  <a:cubicBezTo>
                    <a:pt x="4060" y="2393"/>
                    <a:pt x="4310" y="2827"/>
                    <a:pt x="4310" y="3183"/>
                  </a:cubicBezTo>
                  <a:lnTo>
                    <a:pt x="4299" y="6669"/>
                  </a:lnTo>
                  <a:cubicBezTo>
                    <a:pt x="4299" y="6846"/>
                    <a:pt x="4236" y="6971"/>
                    <a:pt x="4136" y="7030"/>
                  </a:cubicBezTo>
                  <a:lnTo>
                    <a:pt x="4540" y="6794"/>
                  </a:lnTo>
                  <a:cubicBezTo>
                    <a:pt x="4640" y="6736"/>
                    <a:pt x="4705" y="6611"/>
                    <a:pt x="4705" y="6433"/>
                  </a:cubicBezTo>
                  <a:lnTo>
                    <a:pt x="4715" y="2949"/>
                  </a:lnTo>
                  <a:cubicBezTo>
                    <a:pt x="4715" y="2592"/>
                    <a:pt x="4464" y="2158"/>
                    <a:pt x="4154" y="1978"/>
                  </a:cubicBezTo>
                  <a:lnTo>
                    <a:pt x="804" y="77"/>
                  </a:lnTo>
                  <a:cubicBezTo>
                    <a:pt x="714" y="25"/>
                    <a:pt x="629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5685775" y="533475"/>
              <a:ext cx="62275" cy="71300"/>
            </a:xfrm>
            <a:custGeom>
              <a:avLst/>
              <a:gdLst/>
              <a:ahLst/>
              <a:cxnLst/>
              <a:rect l="l" t="t" r="r" b="b"/>
              <a:pathLst>
                <a:path w="2491" h="2852" extrusionOk="0">
                  <a:moveTo>
                    <a:pt x="450" y="1"/>
                  </a:moveTo>
                  <a:cubicBezTo>
                    <a:pt x="386" y="1"/>
                    <a:pt x="325" y="15"/>
                    <a:pt x="271" y="46"/>
                  </a:cubicBezTo>
                  <a:cubicBezTo>
                    <a:pt x="1" y="201"/>
                    <a:pt x="0" y="702"/>
                    <a:pt x="269" y="1168"/>
                  </a:cubicBezTo>
                  <a:lnTo>
                    <a:pt x="1241" y="2851"/>
                  </a:lnTo>
                  <a:lnTo>
                    <a:pt x="2219" y="2293"/>
                  </a:lnTo>
                  <a:cubicBezTo>
                    <a:pt x="2490" y="2138"/>
                    <a:pt x="2491" y="1638"/>
                    <a:pt x="2222" y="1172"/>
                  </a:cubicBezTo>
                  <a:cubicBezTo>
                    <a:pt x="2088" y="939"/>
                    <a:pt x="1912" y="759"/>
                    <a:pt x="1735" y="657"/>
                  </a:cubicBezTo>
                  <a:cubicBezTo>
                    <a:pt x="1629" y="596"/>
                    <a:pt x="1523" y="563"/>
                    <a:pt x="1427" y="563"/>
                  </a:cubicBezTo>
                  <a:cubicBezTo>
                    <a:pt x="1361" y="563"/>
                    <a:pt x="1300" y="578"/>
                    <a:pt x="1246" y="610"/>
                  </a:cubicBezTo>
                  <a:cubicBezTo>
                    <a:pt x="1112" y="377"/>
                    <a:pt x="936" y="197"/>
                    <a:pt x="760" y="95"/>
                  </a:cubicBezTo>
                  <a:cubicBezTo>
                    <a:pt x="653" y="34"/>
                    <a:pt x="547" y="1"/>
                    <a:pt x="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29"/>
          <p:cNvGrpSpPr/>
          <p:nvPr/>
        </p:nvGrpSpPr>
        <p:grpSpPr>
          <a:xfrm>
            <a:off x="515584" y="3812284"/>
            <a:ext cx="813209" cy="1098936"/>
            <a:chOff x="8565189" y="3419854"/>
            <a:chExt cx="325675" cy="440155"/>
          </a:xfrm>
        </p:grpSpPr>
        <p:sp>
          <p:nvSpPr>
            <p:cNvPr id="1073" name="Google Shape;1073;p29"/>
            <p:cNvSpPr/>
            <p:nvPr/>
          </p:nvSpPr>
          <p:spPr>
            <a:xfrm>
              <a:off x="8605839" y="3419854"/>
              <a:ext cx="285024" cy="422892"/>
            </a:xfrm>
            <a:custGeom>
              <a:avLst/>
              <a:gdLst/>
              <a:ahLst/>
              <a:cxnLst/>
              <a:rect l="l" t="t" r="r" b="b"/>
              <a:pathLst>
                <a:path w="6654" h="9872" extrusionOk="0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8565189" y="3437118"/>
              <a:ext cx="285110" cy="422892"/>
            </a:xfrm>
            <a:custGeom>
              <a:avLst/>
              <a:gdLst/>
              <a:ahLst/>
              <a:cxnLst/>
              <a:rect l="l" t="t" r="r" b="b"/>
              <a:pathLst>
                <a:path w="6656" h="9872" extrusionOk="0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66675" dir="27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8696136" y="3631472"/>
              <a:ext cx="24373" cy="31314"/>
            </a:xfrm>
            <a:custGeom>
              <a:avLst/>
              <a:gdLst/>
              <a:ahLst/>
              <a:cxnLst/>
              <a:rect l="l" t="t" r="r" b="b"/>
              <a:pathLst>
                <a:path w="569" h="731" extrusionOk="0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8686755" y="3619349"/>
              <a:ext cx="43092" cy="55432"/>
            </a:xfrm>
            <a:custGeom>
              <a:avLst/>
              <a:gdLst/>
              <a:ahLst/>
              <a:cxnLst/>
              <a:rect l="l" t="t" r="r" b="b"/>
              <a:pathLst>
                <a:path w="1006" h="1294" extrusionOk="0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8655357" y="3608168"/>
              <a:ext cx="105845" cy="77836"/>
            </a:xfrm>
            <a:custGeom>
              <a:avLst/>
              <a:gdLst/>
              <a:ahLst/>
              <a:cxnLst/>
              <a:rect l="l" t="t" r="r" b="b"/>
              <a:pathLst>
                <a:path w="2471" h="1817" extrusionOk="0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8621560" y="3499447"/>
              <a:ext cx="28571" cy="40953"/>
            </a:xfrm>
            <a:custGeom>
              <a:avLst/>
              <a:gdLst/>
              <a:ahLst/>
              <a:cxnLst/>
              <a:rect l="l" t="t" r="r" b="b"/>
              <a:pathLst>
                <a:path w="667" h="956" extrusionOk="0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8765914" y="3582808"/>
              <a:ext cx="28528" cy="51019"/>
            </a:xfrm>
            <a:custGeom>
              <a:avLst/>
              <a:gdLst/>
              <a:ahLst/>
              <a:cxnLst/>
              <a:rect l="l" t="t" r="r" b="b"/>
              <a:pathLst>
                <a:path w="666" h="1191" extrusionOk="0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8765443" y="3756771"/>
              <a:ext cx="28571" cy="40910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8621131" y="3663343"/>
              <a:ext cx="28485" cy="51019"/>
            </a:xfrm>
            <a:custGeom>
              <a:avLst/>
              <a:gdLst/>
              <a:ahLst/>
              <a:cxnLst/>
              <a:rect l="l" t="t" r="r" b="b"/>
              <a:pathLst>
                <a:path w="665" h="1191" extrusionOk="0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9"/>
          <p:cNvGrpSpPr/>
          <p:nvPr/>
        </p:nvGrpSpPr>
        <p:grpSpPr>
          <a:xfrm>
            <a:off x="292727" y="4219862"/>
            <a:ext cx="519019" cy="622492"/>
            <a:chOff x="5669400" y="1064425"/>
            <a:chExt cx="169725" cy="203575"/>
          </a:xfrm>
        </p:grpSpPr>
        <p:sp>
          <p:nvSpPr>
            <p:cNvPr id="1083" name="Google Shape;1083;p29"/>
            <p:cNvSpPr/>
            <p:nvPr/>
          </p:nvSpPr>
          <p:spPr>
            <a:xfrm>
              <a:off x="5754725" y="1234375"/>
              <a:ext cx="19700" cy="29850"/>
            </a:xfrm>
            <a:custGeom>
              <a:avLst/>
              <a:gdLst/>
              <a:ahLst/>
              <a:cxnLst/>
              <a:rect l="l" t="t" r="r" b="b"/>
              <a:pathLst>
                <a:path w="788" h="1194" extrusionOk="0">
                  <a:moveTo>
                    <a:pt x="788" y="0"/>
                  </a:moveTo>
                  <a:lnTo>
                    <a:pt x="136" y="379"/>
                  </a:lnTo>
                  <a:lnTo>
                    <a:pt x="0" y="1194"/>
                  </a:lnTo>
                  <a:lnTo>
                    <a:pt x="652" y="813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5669450" y="1107425"/>
              <a:ext cx="35725" cy="16550"/>
            </a:xfrm>
            <a:custGeom>
              <a:avLst/>
              <a:gdLst/>
              <a:ahLst/>
              <a:cxnLst/>
              <a:rect l="l" t="t" r="r" b="b"/>
              <a:pathLst>
                <a:path w="1429" h="662" extrusionOk="0">
                  <a:moveTo>
                    <a:pt x="654" y="1"/>
                  </a:moveTo>
                  <a:lnTo>
                    <a:pt x="1" y="381"/>
                  </a:lnTo>
                  <a:lnTo>
                    <a:pt x="774" y="661"/>
                  </a:lnTo>
                  <a:lnTo>
                    <a:pt x="1428" y="281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5745950" y="1193500"/>
              <a:ext cx="36175" cy="13350"/>
            </a:xfrm>
            <a:custGeom>
              <a:avLst/>
              <a:gdLst/>
              <a:ahLst/>
              <a:cxnLst/>
              <a:rect l="l" t="t" r="r" b="b"/>
              <a:pathLst>
                <a:path w="1447" h="534" extrusionOk="0">
                  <a:moveTo>
                    <a:pt x="1447" y="78"/>
                  </a:moveTo>
                  <a:lnTo>
                    <a:pt x="1445" y="79"/>
                  </a:lnTo>
                  <a:lnTo>
                    <a:pt x="1445" y="79"/>
                  </a:lnTo>
                  <a:cubicBezTo>
                    <a:pt x="1445" y="79"/>
                    <a:pt x="1446" y="78"/>
                    <a:pt x="1447" y="78"/>
                  </a:cubicBezTo>
                  <a:close/>
                  <a:moveTo>
                    <a:pt x="653" y="0"/>
                  </a:moveTo>
                  <a:lnTo>
                    <a:pt x="1" y="381"/>
                  </a:lnTo>
                  <a:cubicBezTo>
                    <a:pt x="180" y="484"/>
                    <a:pt x="350" y="533"/>
                    <a:pt x="501" y="533"/>
                  </a:cubicBezTo>
                  <a:cubicBezTo>
                    <a:pt x="609" y="533"/>
                    <a:pt x="708" y="507"/>
                    <a:pt x="793" y="458"/>
                  </a:cubicBezTo>
                  <a:lnTo>
                    <a:pt x="1445" y="79"/>
                  </a:lnTo>
                  <a:lnTo>
                    <a:pt x="1445" y="79"/>
                  </a:lnTo>
                  <a:cubicBezTo>
                    <a:pt x="1360" y="128"/>
                    <a:pt x="1262" y="153"/>
                    <a:pt x="1154" y="153"/>
                  </a:cubicBezTo>
                  <a:cubicBezTo>
                    <a:pt x="1004" y="153"/>
                    <a:pt x="833" y="104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5718225" y="1127525"/>
              <a:ext cx="44150" cy="75500"/>
            </a:xfrm>
            <a:custGeom>
              <a:avLst/>
              <a:gdLst/>
              <a:ahLst/>
              <a:cxnLst/>
              <a:rect l="l" t="t" r="r" b="b"/>
              <a:pathLst>
                <a:path w="1766" h="3020" extrusionOk="0">
                  <a:moveTo>
                    <a:pt x="980" y="1"/>
                  </a:moveTo>
                  <a:cubicBezTo>
                    <a:pt x="979" y="1"/>
                    <a:pt x="979" y="2"/>
                    <a:pt x="978" y="2"/>
                  </a:cubicBezTo>
                  <a:lnTo>
                    <a:pt x="978" y="2"/>
                  </a:lnTo>
                  <a:lnTo>
                    <a:pt x="980" y="1"/>
                  </a:lnTo>
                  <a:close/>
                  <a:moveTo>
                    <a:pt x="978" y="2"/>
                  </a:moveTo>
                  <a:lnTo>
                    <a:pt x="326" y="380"/>
                  </a:lnTo>
                  <a:cubicBezTo>
                    <a:pt x="125" y="497"/>
                    <a:pt x="1" y="743"/>
                    <a:pt x="3" y="1094"/>
                  </a:cubicBezTo>
                  <a:cubicBezTo>
                    <a:pt x="0" y="1802"/>
                    <a:pt x="497" y="2664"/>
                    <a:pt x="1112" y="3020"/>
                  </a:cubicBezTo>
                  <a:lnTo>
                    <a:pt x="1765" y="2639"/>
                  </a:lnTo>
                  <a:cubicBezTo>
                    <a:pt x="1149" y="2285"/>
                    <a:pt x="652" y="1422"/>
                    <a:pt x="655" y="715"/>
                  </a:cubicBezTo>
                  <a:cubicBezTo>
                    <a:pt x="655" y="365"/>
                    <a:pt x="779" y="118"/>
                    <a:pt x="97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5795100" y="1226500"/>
              <a:ext cx="27650" cy="34500"/>
            </a:xfrm>
            <a:custGeom>
              <a:avLst/>
              <a:gdLst/>
              <a:ahLst/>
              <a:cxnLst/>
              <a:rect l="l" t="t" r="r" b="b"/>
              <a:pathLst>
                <a:path w="1106" h="1380" extrusionOk="0">
                  <a:moveTo>
                    <a:pt x="654" y="1"/>
                  </a:moveTo>
                  <a:lnTo>
                    <a:pt x="1" y="380"/>
                  </a:lnTo>
                  <a:lnTo>
                    <a:pt x="453" y="1380"/>
                  </a:lnTo>
                  <a:lnTo>
                    <a:pt x="1105" y="1000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5698050" y="1064425"/>
              <a:ext cx="32625" cy="31700"/>
            </a:xfrm>
            <a:custGeom>
              <a:avLst/>
              <a:gdLst/>
              <a:ahLst/>
              <a:cxnLst/>
              <a:rect l="l" t="t" r="r" b="b"/>
              <a:pathLst>
                <a:path w="1305" h="1268" extrusionOk="0">
                  <a:moveTo>
                    <a:pt x="653" y="0"/>
                  </a:moveTo>
                  <a:lnTo>
                    <a:pt x="1" y="380"/>
                  </a:lnTo>
                  <a:lnTo>
                    <a:pt x="652" y="1267"/>
                  </a:lnTo>
                  <a:lnTo>
                    <a:pt x="1304" y="889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5795150" y="1208525"/>
              <a:ext cx="24575" cy="27475"/>
            </a:xfrm>
            <a:custGeom>
              <a:avLst/>
              <a:gdLst/>
              <a:ahLst/>
              <a:cxnLst/>
              <a:rect l="l" t="t" r="r" b="b"/>
              <a:pathLst>
                <a:path w="983" h="1099" extrusionOk="0">
                  <a:moveTo>
                    <a:pt x="982" y="1"/>
                  </a:moveTo>
                  <a:lnTo>
                    <a:pt x="328" y="380"/>
                  </a:lnTo>
                  <a:cubicBezTo>
                    <a:pt x="267" y="676"/>
                    <a:pt x="156" y="916"/>
                    <a:pt x="1" y="1098"/>
                  </a:cubicBezTo>
                  <a:lnTo>
                    <a:pt x="653" y="718"/>
                  </a:lnTo>
                  <a:cubicBezTo>
                    <a:pt x="809" y="536"/>
                    <a:pt x="921" y="296"/>
                    <a:pt x="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714325" y="1086125"/>
              <a:ext cx="36075" cy="11925"/>
            </a:xfrm>
            <a:custGeom>
              <a:avLst/>
              <a:gdLst/>
              <a:ahLst/>
              <a:cxnLst/>
              <a:rect l="l" t="t" r="r" b="b"/>
              <a:pathLst>
                <a:path w="1443" h="477" extrusionOk="0">
                  <a:moveTo>
                    <a:pt x="884" y="0"/>
                  </a:moveTo>
                  <a:cubicBezTo>
                    <a:pt x="805" y="0"/>
                    <a:pt x="727" y="7"/>
                    <a:pt x="653" y="20"/>
                  </a:cubicBezTo>
                  <a:lnTo>
                    <a:pt x="1" y="399"/>
                  </a:lnTo>
                  <a:cubicBezTo>
                    <a:pt x="74" y="386"/>
                    <a:pt x="151" y="380"/>
                    <a:pt x="230" y="380"/>
                  </a:cubicBezTo>
                  <a:cubicBezTo>
                    <a:pt x="405" y="380"/>
                    <a:pt x="593" y="412"/>
                    <a:pt x="790" y="477"/>
                  </a:cubicBezTo>
                  <a:lnTo>
                    <a:pt x="1443" y="97"/>
                  </a:lnTo>
                  <a:cubicBezTo>
                    <a:pt x="1247" y="32"/>
                    <a:pt x="105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795275" y="1153150"/>
              <a:ext cx="24475" cy="36875"/>
            </a:xfrm>
            <a:custGeom>
              <a:avLst/>
              <a:gdLst/>
              <a:ahLst/>
              <a:cxnLst/>
              <a:rect l="l" t="t" r="r" b="b"/>
              <a:pathLst>
                <a:path w="979" h="1475" extrusionOk="0">
                  <a:moveTo>
                    <a:pt x="653" y="0"/>
                  </a:moveTo>
                  <a:lnTo>
                    <a:pt x="1" y="379"/>
                  </a:lnTo>
                  <a:cubicBezTo>
                    <a:pt x="156" y="741"/>
                    <a:pt x="267" y="1113"/>
                    <a:pt x="326" y="1475"/>
                  </a:cubicBezTo>
                  <a:lnTo>
                    <a:pt x="978" y="1095"/>
                  </a:lnTo>
                  <a:cubicBezTo>
                    <a:pt x="921" y="734"/>
                    <a:pt x="808" y="362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758425" y="1102625"/>
              <a:ext cx="36100" cy="30300"/>
            </a:xfrm>
            <a:custGeom>
              <a:avLst/>
              <a:gdLst/>
              <a:ahLst/>
              <a:cxnLst/>
              <a:rect l="l" t="t" r="r" b="b"/>
              <a:pathLst>
                <a:path w="1444" h="1212" extrusionOk="0">
                  <a:moveTo>
                    <a:pt x="654" y="1"/>
                  </a:moveTo>
                  <a:lnTo>
                    <a:pt x="0" y="380"/>
                  </a:lnTo>
                  <a:cubicBezTo>
                    <a:pt x="287" y="616"/>
                    <a:pt x="553" y="899"/>
                    <a:pt x="790" y="1212"/>
                  </a:cubicBezTo>
                  <a:lnTo>
                    <a:pt x="1444" y="833"/>
                  </a:lnTo>
                  <a:cubicBezTo>
                    <a:pt x="1207" y="518"/>
                    <a:pt x="940" y="235"/>
                    <a:pt x="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5822725" y="1195600"/>
              <a:ext cx="16400" cy="29425"/>
            </a:xfrm>
            <a:custGeom>
              <a:avLst/>
              <a:gdLst/>
              <a:ahLst/>
              <a:cxnLst/>
              <a:rect l="l" t="t" r="r" b="b"/>
              <a:pathLst>
                <a:path w="656" h="1177" extrusionOk="0">
                  <a:moveTo>
                    <a:pt x="655" y="1"/>
                  </a:moveTo>
                  <a:lnTo>
                    <a:pt x="3" y="379"/>
                  </a:lnTo>
                  <a:lnTo>
                    <a:pt x="0" y="1176"/>
                  </a:lnTo>
                  <a:lnTo>
                    <a:pt x="654" y="797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5803425" y="1180525"/>
              <a:ext cx="35700" cy="24575"/>
            </a:xfrm>
            <a:custGeom>
              <a:avLst/>
              <a:gdLst/>
              <a:ahLst/>
              <a:cxnLst/>
              <a:rect l="l" t="t" r="r" b="b"/>
              <a:pathLst>
                <a:path w="1428" h="983" extrusionOk="0">
                  <a:moveTo>
                    <a:pt x="653" y="0"/>
                  </a:moveTo>
                  <a:lnTo>
                    <a:pt x="0" y="380"/>
                  </a:lnTo>
                  <a:lnTo>
                    <a:pt x="775" y="982"/>
                  </a:lnTo>
                  <a:lnTo>
                    <a:pt x="1427" y="6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737475" y="1068300"/>
              <a:ext cx="33700" cy="19525"/>
            </a:xfrm>
            <a:custGeom>
              <a:avLst/>
              <a:gdLst/>
              <a:ahLst/>
              <a:cxnLst/>
              <a:rect l="l" t="t" r="r" b="b"/>
              <a:pathLst>
                <a:path w="1348" h="781" extrusionOk="0">
                  <a:moveTo>
                    <a:pt x="654" y="0"/>
                  </a:moveTo>
                  <a:lnTo>
                    <a:pt x="1" y="380"/>
                  </a:lnTo>
                  <a:lnTo>
                    <a:pt x="695" y="780"/>
                  </a:lnTo>
                  <a:lnTo>
                    <a:pt x="1348" y="401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754850" y="1078325"/>
              <a:ext cx="19950" cy="33800"/>
            </a:xfrm>
            <a:custGeom>
              <a:avLst/>
              <a:gdLst/>
              <a:ahLst/>
              <a:cxnLst/>
              <a:rect l="l" t="t" r="r" b="b"/>
              <a:pathLst>
                <a:path w="798" h="1352" extrusionOk="0">
                  <a:moveTo>
                    <a:pt x="653" y="0"/>
                  </a:moveTo>
                  <a:lnTo>
                    <a:pt x="0" y="379"/>
                  </a:lnTo>
                  <a:lnTo>
                    <a:pt x="143" y="1352"/>
                  </a:lnTo>
                  <a:lnTo>
                    <a:pt x="797" y="97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795275" y="1140900"/>
              <a:ext cx="27550" cy="21750"/>
            </a:xfrm>
            <a:custGeom>
              <a:avLst/>
              <a:gdLst/>
              <a:ahLst/>
              <a:cxnLst/>
              <a:rect l="l" t="t" r="r" b="b"/>
              <a:pathLst>
                <a:path w="1102" h="870" extrusionOk="0">
                  <a:moveTo>
                    <a:pt x="1101" y="0"/>
                  </a:moveTo>
                  <a:lnTo>
                    <a:pt x="447" y="378"/>
                  </a:lnTo>
                  <a:lnTo>
                    <a:pt x="1" y="869"/>
                  </a:lnTo>
                  <a:lnTo>
                    <a:pt x="654" y="49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778150" y="1119700"/>
              <a:ext cx="32425" cy="13225"/>
            </a:xfrm>
            <a:custGeom>
              <a:avLst/>
              <a:gdLst/>
              <a:ahLst/>
              <a:cxnLst/>
              <a:rect l="l" t="t" r="r" b="b"/>
              <a:pathLst>
                <a:path w="1297" h="529" extrusionOk="0">
                  <a:moveTo>
                    <a:pt x="1297" y="1"/>
                  </a:moveTo>
                  <a:lnTo>
                    <a:pt x="653" y="150"/>
                  </a:lnTo>
                  <a:lnTo>
                    <a:pt x="1" y="529"/>
                  </a:lnTo>
                  <a:lnTo>
                    <a:pt x="644" y="37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669400" y="1073900"/>
              <a:ext cx="153450" cy="194100"/>
            </a:xfrm>
            <a:custGeom>
              <a:avLst/>
              <a:gdLst/>
              <a:ahLst/>
              <a:cxnLst/>
              <a:rect l="l" t="t" r="r" b="b"/>
              <a:pathLst>
                <a:path w="6138" h="7764" extrusionOk="0">
                  <a:moveTo>
                    <a:pt x="2573" y="2451"/>
                  </a:moveTo>
                  <a:cubicBezTo>
                    <a:pt x="2723" y="2451"/>
                    <a:pt x="2893" y="2500"/>
                    <a:pt x="3072" y="2604"/>
                  </a:cubicBezTo>
                  <a:cubicBezTo>
                    <a:pt x="3687" y="2959"/>
                    <a:pt x="4184" y="3820"/>
                    <a:pt x="4181" y="4526"/>
                  </a:cubicBezTo>
                  <a:cubicBezTo>
                    <a:pt x="4180" y="5027"/>
                    <a:pt x="3928" y="5317"/>
                    <a:pt x="3563" y="5317"/>
                  </a:cubicBezTo>
                  <a:cubicBezTo>
                    <a:pt x="3412" y="5317"/>
                    <a:pt x="3243" y="5268"/>
                    <a:pt x="3064" y="5165"/>
                  </a:cubicBezTo>
                  <a:cubicBezTo>
                    <a:pt x="2449" y="4809"/>
                    <a:pt x="1952" y="3946"/>
                    <a:pt x="1954" y="3241"/>
                  </a:cubicBezTo>
                  <a:cubicBezTo>
                    <a:pt x="1956" y="2741"/>
                    <a:pt x="2208" y="2451"/>
                    <a:pt x="2573" y="2451"/>
                  </a:cubicBezTo>
                  <a:close/>
                  <a:moveTo>
                    <a:pt x="1147" y="0"/>
                  </a:moveTo>
                  <a:lnTo>
                    <a:pt x="655" y="284"/>
                  </a:lnTo>
                  <a:lnTo>
                    <a:pt x="1107" y="1284"/>
                  </a:lnTo>
                  <a:cubicBezTo>
                    <a:pt x="952" y="1466"/>
                    <a:pt x="840" y="1708"/>
                    <a:pt x="778" y="2002"/>
                  </a:cubicBezTo>
                  <a:lnTo>
                    <a:pt x="4" y="1722"/>
                  </a:lnTo>
                  <a:lnTo>
                    <a:pt x="1" y="2520"/>
                  </a:lnTo>
                  <a:lnTo>
                    <a:pt x="774" y="3119"/>
                  </a:lnTo>
                  <a:cubicBezTo>
                    <a:pt x="833" y="3484"/>
                    <a:pt x="944" y="3854"/>
                    <a:pt x="1099" y="4216"/>
                  </a:cubicBezTo>
                  <a:lnTo>
                    <a:pt x="652" y="4707"/>
                  </a:lnTo>
                  <a:lnTo>
                    <a:pt x="1142" y="5554"/>
                  </a:lnTo>
                  <a:lnTo>
                    <a:pt x="1787" y="5404"/>
                  </a:lnTo>
                  <a:cubicBezTo>
                    <a:pt x="2023" y="5720"/>
                    <a:pt x="2289" y="6003"/>
                    <a:pt x="2576" y="6236"/>
                  </a:cubicBezTo>
                  <a:lnTo>
                    <a:pt x="2718" y="7211"/>
                  </a:lnTo>
                  <a:lnTo>
                    <a:pt x="3413" y="7613"/>
                  </a:lnTo>
                  <a:lnTo>
                    <a:pt x="3549" y="6798"/>
                  </a:lnTo>
                  <a:cubicBezTo>
                    <a:pt x="3747" y="6866"/>
                    <a:pt x="3936" y="6897"/>
                    <a:pt x="4112" y="6897"/>
                  </a:cubicBezTo>
                  <a:cubicBezTo>
                    <a:pt x="4190" y="6897"/>
                    <a:pt x="4266" y="6891"/>
                    <a:pt x="4339" y="6879"/>
                  </a:cubicBezTo>
                  <a:lnTo>
                    <a:pt x="4989" y="7764"/>
                  </a:lnTo>
                  <a:lnTo>
                    <a:pt x="5481" y="7484"/>
                  </a:lnTo>
                  <a:lnTo>
                    <a:pt x="5029" y="6483"/>
                  </a:lnTo>
                  <a:cubicBezTo>
                    <a:pt x="5186" y="6301"/>
                    <a:pt x="5297" y="6061"/>
                    <a:pt x="5358" y="5765"/>
                  </a:cubicBezTo>
                  <a:lnTo>
                    <a:pt x="6133" y="6044"/>
                  </a:lnTo>
                  <a:lnTo>
                    <a:pt x="6137" y="5245"/>
                  </a:lnTo>
                  <a:lnTo>
                    <a:pt x="5362" y="4644"/>
                  </a:lnTo>
                  <a:cubicBezTo>
                    <a:pt x="5304" y="4282"/>
                    <a:pt x="5192" y="3910"/>
                    <a:pt x="5037" y="3548"/>
                  </a:cubicBezTo>
                  <a:lnTo>
                    <a:pt x="5483" y="3057"/>
                  </a:lnTo>
                  <a:lnTo>
                    <a:pt x="4994" y="2210"/>
                  </a:lnTo>
                  <a:lnTo>
                    <a:pt x="4351" y="2360"/>
                  </a:lnTo>
                  <a:cubicBezTo>
                    <a:pt x="4114" y="2046"/>
                    <a:pt x="3848" y="1762"/>
                    <a:pt x="3561" y="1528"/>
                  </a:cubicBezTo>
                  <a:lnTo>
                    <a:pt x="3418" y="555"/>
                  </a:lnTo>
                  <a:lnTo>
                    <a:pt x="2724" y="154"/>
                  </a:lnTo>
                  <a:lnTo>
                    <a:pt x="2588" y="966"/>
                  </a:lnTo>
                  <a:cubicBezTo>
                    <a:pt x="2391" y="901"/>
                    <a:pt x="2203" y="869"/>
                    <a:pt x="2027" y="869"/>
                  </a:cubicBezTo>
                  <a:cubicBezTo>
                    <a:pt x="1948" y="869"/>
                    <a:pt x="1872" y="875"/>
                    <a:pt x="1798" y="888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794250" y="1119700"/>
              <a:ext cx="28575" cy="30675"/>
            </a:xfrm>
            <a:custGeom>
              <a:avLst/>
              <a:gdLst/>
              <a:ahLst/>
              <a:cxnLst/>
              <a:rect l="l" t="t" r="r" b="b"/>
              <a:pathLst>
                <a:path w="1143" h="1227" extrusionOk="0">
                  <a:moveTo>
                    <a:pt x="653" y="1"/>
                  </a:moveTo>
                  <a:lnTo>
                    <a:pt x="0" y="379"/>
                  </a:lnTo>
                  <a:lnTo>
                    <a:pt x="488" y="1226"/>
                  </a:lnTo>
                  <a:lnTo>
                    <a:pt x="1142" y="8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5112" y="3557225"/>
            <a:ext cx="2772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229100" y="-100"/>
            <a:ext cx="491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14275" y="0"/>
            <a:ext cx="4586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665658" y="2338850"/>
            <a:ext cx="2167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320508" y="2338850"/>
            <a:ext cx="21675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4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665658" y="2840950"/>
            <a:ext cx="21675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320508" y="2840950"/>
            <a:ext cx="21675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0" y="-100"/>
            <a:ext cx="516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36540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0"/>
            <a:ext cx="4229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5100" y="1309950"/>
            <a:ext cx="322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5100" y="2151750"/>
            <a:ext cx="32280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 hasCustomPrompt="1"/>
          </p:nvPr>
        </p:nvSpPr>
        <p:spPr>
          <a:xfrm>
            <a:off x="818575" y="1568600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1546975" y="1620173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818563" y="2729838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1546975" y="2781429"/>
            <a:ext cx="255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 hasCustomPrompt="1"/>
          </p:nvPr>
        </p:nvSpPr>
        <p:spPr>
          <a:xfrm>
            <a:off x="818575" y="3891075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1546975" y="3942674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038" y="1568600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5354450" y="1620173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626038" y="2729838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9"/>
          </p:nvPr>
        </p:nvSpPr>
        <p:spPr>
          <a:xfrm>
            <a:off x="5354450" y="2781429"/>
            <a:ext cx="255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26038" y="3891075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5354450" y="3942674"/>
            <a:ext cx="2560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1546975" y="1290213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1546975" y="2451469"/>
            <a:ext cx="255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8"/>
          </p:nvPr>
        </p:nvSpPr>
        <p:spPr>
          <a:xfrm>
            <a:off x="1546975" y="3612725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5354450" y="1290213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20"/>
          </p:nvPr>
        </p:nvSpPr>
        <p:spPr>
          <a:xfrm>
            <a:off x="5354450" y="2451469"/>
            <a:ext cx="2557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1"/>
          </p:nvPr>
        </p:nvSpPr>
        <p:spPr>
          <a:xfrm>
            <a:off x="5354450" y="3612725"/>
            <a:ext cx="2560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539219" y="3311225"/>
            <a:ext cx="2330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15100" y="1435650"/>
            <a:ext cx="39792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164975" y="0"/>
            <a:ext cx="3979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defRPr sz="3000" b="1">
                <a:solidFill>
                  <a:schemeClr val="dk1"/>
                </a:solidFill>
                <a:latin typeface="Arya"/>
                <a:ea typeface="Arya"/>
                <a:cs typeface="Arya"/>
                <a:sym typeface="Ary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6" r:id="rId10"/>
    <p:sldLayoutId id="2147483668" r:id="rId11"/>
    <p:sldLayoutId id="2147483671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FD5"/>
        </a:solidFill>
        <a:effectLst/>
      </p:bgPr>
    </p:bg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3"/>
          <p:cNvSpPr/>
          <p:nvPr/>
        </p:nvSpPr>
        <p:spPr>
          <a:xfrm>
            <a:off x="-264350" y="3982625"/>
            <a:ext cx="4683900" cy="511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3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612000" cy="32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Detection of DTMF Key by Goertzel Algorithm and accuracy inspection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3" name="Google Shape;1113;p33"/>
          <p:cNvSpPr txBox="1">
            <a:spLocks noGrp="1"/>
          </p:cNvSpPr>
          <p:nvPr>
            <p:ph type="subTitle" idx="1"/>
          </p:nvPr>
        </p:nvSpPr>
        <p:spPr>
          <a:xfrm>
            <a:off x="715100" y="4033475"/>
            <a:ext cx="3339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 – EECE 312 – DSP Laboratory</a:t>
            </a:r>
            <a:endParaRPr/>
          </a:p>
        </p:txBody>
      </p:sp>
      <p:grpSp>
        <p:nvGrpSpPr>
          <p:cNvPr id="1114" name="Google Shape;1114;p33"/>
          <p:cNvGrpSpPr/>
          <p:nvPr/>
        </p:nvGrpSpPr>
        <p:grpSpPr>
          <a:xfrm>
            <a:off x="5134028" y="514672"/>
            <a:ext cx="3611959" cy="4420948"/>
            <a:chOff x="2158400" y="2878150"/>
            <a:chExt cx="931950" cy="1140625"/>
          </a:xfrm>
        </p:grpSpPr>
        <p:sp>
          <p:nvSpPr>
            <p:cNvPr id="1115" name="Google Shape;1115;p33"/>
            <p:cNvSpPr/>
            <p:nvPr/>
          </p:nvSpPr>
          <p:spPr>
            <a:xfrm>
              <a:off x="2419800" y="3378775"/>
              <a:ext cx="4300" cy="150525"/>
            </a:xfrm>
            <a:custGeom>
              <a:avLst/>
              <a:gdLst/>
              <a:ahLst/>
              <a:cxnLst/>
              <a:rect l="l" t="t" r="r" b="b"/>
              <a:pathLst>
                <a:path w="172" h="6021" extrusionOk="0">
                  <a:moveTo>
                    <a:pt x="171" y="1"/>
                  </a:moveTo>
                  <a:lnTo>
                    <a:pt x="17" y="90"/>
                  </a:lnTo>
                  <a:lnTo>
                    <a:pt x="1" y="6021"/>
                  </a:lnTo>
                  <a:lnTo>
                    <a:pt x="154" y="593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2419800" y="3527050"/>
              <a:ext cx="200175" cy="115600"/>
            </a:xfrm>
            <a:custGeom>
              <a:avLst/>
              <a:gdLst/>
              <a:ahLst/>
              <a:cxnLst/>
              <a:rect l="l" t="t" r="r" b="b"/>
              <a:pathLst>
                <a:path w="8007" h="4624" extrusionOk="0">
                  <a:moveTo>
                    <a:pt x="154" y="1"/>
                  </a:moveTo>
                  <a:lnTo>
                    <a:pt x="1" y="90"/>
                  </a:lnTo>
                  <a:lnTo>
                    <a:pt x="7854" y="4623"/>
                  </a:lnTo>
                  <a:lnTo>
                    <a:pt x="8007" y="453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2652525" y="3641675"/>
              <a:ext cx="13125" cy="24200"/>
            </a:xfrm>
            <a:custGeom>
              <a:avLst/>
              <a:gdLst/>
              <a:ahLst/>
              <a:cxnLst/>
              <a:rect l="l" t="t" r="r" b="b"/>
              <a:pathLst>
                <a:path w="525" h="968" extrusionOk="0">
                  <a:moveTo>
                    <a:pt x="264" y="0"/>
                  </a:moveTo>
                  <a:lnTo>
                    <a:pt x="264" y="0"/>
                  </a:lnTo>
                  <a:cubicBezTo>
                    <a:pt x="263" y="1"/>
                    <a:pt x="261" y="2"/>
                    <a:pt x="260" y="3"/>
                  </a:cubicBezTo>
                  <a:lnTo>
                    <a:pt x="260" y="3"/>
                  </a:lnTo>
                  <a:lnTo>
                    <a:pt x="264" y="0"/>
                  </a:lnTo>
                  <a:close/>
                  <a:moveTo>
                    <a:pt x="260" y="3"/>
                  </a:moveTo>
                  <a:lnTo>
                    <a:pt x="112" y="89"/>
                  </a:lnTo>
                  <a:cubicBezTo>
                    <a:pt x="43" y="128"/>
                    <a:pt x="3" y="211"/>
                    <a:pt x="3" y="327"/>
                  </a:cubicBezTo>
                  <a:cubicBezTo>
                    <a:pt x="53" y="297"/>
                    <a:pt x="103" y="267"/>
                    <a:pt x="155" y="238"/>
                  </a:cubicBezTo>
                  <a:lnTo>
                    <a:pt x="155" y="238"/>
                  </a:lnTo>
                  <a:cubicBezTo>
                    <a:pt x="103" y="268"/>
                    <a:pt x="53" y="297"/>
                    <a:pt x="3" y="327"/>
                  </a:cubicBezTo>
                  <a:cubicBezTo>
                    <a:pt x="1" y="562"/>
                    <a:pt x="166" y="849"/>
                    <a:pt x="372" y="967"/>
                  </a:cubicBezTo>
                  <a:lnTo>
                    <a:pt x="525" y="879"/>
                  </a:lnTo>
                  <a:cubicBezTo>
                    <a:pt x="319" y="760"/>
                    <a:pt x="154" y="472"/>
                    <a:pt x="155" y="238"/>
                  </a:cubicBezTo>
                  <a:cubicBezTo>
                    <a:pt x="155" y="124"/>
                    <a:pt x="194" y="42"/>
                    <a:pt x="260" y="3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2655250" y="3641025"/>
              <a:ext cx="10450" cy="3525"/>
            </a:xfrm>
            <a:custGeom>
              <a:avLst/>
              <a:gdLst/>
              <a:ahLst/>
              <a:cxnLst/>
              <a:rect l="l" t="t" r="r" b="b"/>
              <a:pathLst>
                <a:path w="418" h="141" extrusionOk="0">
                  <a:moveTo>
                    <a:pt x="252" y="1"/>
                  </a:moveTo>
                  <a:cubicBezTo>
                    <a:pt x="216" y="1"/>
                    <a:pt x="183" y="10"/>
                    <a:pt x="154" y="26"/>
                  </a:cubicBezTo>
                  <a:lnTo>
                    <a:pt x="0" y="115"/>
                  </a:lnTo>
                  <a:cubicBezTo>
                    <a:pt x="29" y="99"/>
                    <a:pt x="62" y="91"/>
                    <a:pt x="98" y="91"/>
                  </a:cubicBezTo>
                  <a:cubicBezTo>
                    <a:pt x="149" y="91"/>
                    <a:pt x="206" y="107"/>
                    <a:pt x="266" y="141"/>
                  </a:cubicBezTo>
                  <a:lnTo>
                    <a:pt x="418" y="52"/>
                  </a:lnTo>
                  <a:cubicBezTo>
                    <a:pt x="358" y="17"/>
                    <a:pt x="302" y="1"/>
                    <a:pt x="252" y="1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2652675" y="3607225"/>
              <a:ext cx="7925" cy="12025"/>
            </a:xfrm>
            <a:custGeom>
              <a:avLst/>
              <a:gdLst/>
              <a:ahLst/>
              <a:cxnLst/>
              <a:rect l="l" t="t" r="r" b="b"/>
              <a:pathLst>
                <a:path w="317" h="481" extrusionOk="0">
                  <a:moveTo>
                    <a:pt x="201" y="1"/>
                  </a:moveTo>
                  <a:lnTo>
                    <a:pt x="48" y="90"/>
                  </a:lnTo>
                  <a:cubicBezTo>
                    <a:pt x="19" y="107"/>
                    <a:pt x="0" y="144"/>
                    <a:pt x="0" y="196"/>
                  </a:cubicBezTo>
                  <a:cubicBezTo>
                    <a:pt x="51" y="166"/>
                    <a:pt x="101" y="137"/>
                    <a:pt x="153" y="107"/>
                  </a:cubicBezTo>
                  <a:lnTo>
                    <a:pt x="153" y="107"/>
                  </a:lnTo>
                  <a:cubicBezTo>
                    <a:pt x="102" y="137"/>
                    <a:pt x="51" y="166"/>
                    <a:pt x="0" y="196"/>
                  </a:cubicBezTo>
                  <a:cubicBezTo>
                    <a:pt x="0" y="300"/>
                    <a:pt x="73" y="427"/>
                    <a:pt x="164" y="480"/>
                  </a:cubicBezTo>
                  <a:lnTo>
                    <a:pt x="316" y="391"/>
                  </a:lnTo>
                  <a:cubicBezTo>
                    <a:pt x="225" y="339"/>
                    <a:pt x="153" y="211"/>
                    <a:pt x="153" y="107"/>
                  </a:cubicBezTo>
                  <a:cubicBezTo>
                    <a:pt x="153" y="55"/>
                    <a:pt x="173" y="19"/>
                    <a:pt x="201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2653875" y="3606950"/>
              <a:ext cx="6750" cy="2825"/>
            </a:xfrm>
            <a:custGeom>
              <a:avLst/>
              <a:gdLst/>
              <a:ahLst/>
              <a:cxnLst/>
              <a:rect l="l" t="t" r="r" b="b"/>
              <a:pathLst>
                <a:path w="270" h="113" extrusionOk="0">
                  <a:moveTo>
                    <a:pt x="2" y="101"/>
                  </a:moveTo>
                  <a:cubicBezTo>
                    <a:pt x="2" y="101"/>
                    <a:pt x="1" y="101"/>
                    <a:pt x="1" y="101"/>
                  </a:cubicBezTo>
                  <a:lnTo>
                    <a:pt x="2" y="101"/>
                  </a:lnTo>
                  <a:close/>
                  <a:moveTo>
                    <a:pt x="196" y="1"/>
                  </a:moveTo>
                  <a:cubicBezTo>
                    <a:pt x="180" y="1"/>
                    <a:pt x="165" y="5"/>
                    <a:pt x="153" y="12"/>
                  </a:cubicBezTo>
                  <a:lnTo>
                    <a:pt x="2" y="101"/>
                  </a:lnTo>
                  <a:lnTo>
                    <a:pt x="2" y="101"/>
                  </a:lnTo>
                  <a:cubicBezTo>
                    <a:pt x="14" y="94"/>
                    <a:pt x="28" y="90"/>
                    <a:pt x="43" y="90"/>
                  </a:cubicBezTo>
                  <a:cubicBezTo>
                    <a:pt x="65" y="90"/>
                    <a:pt x="90" y="98"/>
                    <a:pt x="116" y="113"/>
                  </a:cubicBezTo>
                  <a:lnTo>
                    <a:pt x="269" y="24"/>
                  </a:lnTo>
                  <a:cubicBezTo>
                    <a:pt x="243" y="8"/>
                    <a:pt x="218" y="1"/>
                    <a:pt x="196" y="1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2705975" y="3689100"/>
              <a:ext cx="10400" cy="3525"/>
            </a:xfrm>
            <a:custGeom>
              <a:avLst/>
              <a:gdLst/>
              <a:ahLst/>
              <a:cxnLst/>
              <a:rect l="l" t="t" r="r" b="b"/>
              <a:pathLst>
                <a:path w="416" h="141" extrusionOk="0">
                  <a:moveTo>
                    <a:pt x="152" y="1"/>
                  </a:moveTo>
                  <a:cubicBezTo>
                    <a:pt x="108" y="27"/>
                    <a:pt x="46" y="64"/>
                    <a:pt x="0" y="89"/>
                  </a:cubicBezTo>
                  <a:cubicBezTo>
                    <a:pt x="60" y="124"/>
                    <a:pt x="116" y="140"/>
                    <a:pt x="166" y="140"/>
                  </a:cubicBezTo>
                  <a:cubicBezTo>
                    <a:pt x="202" y="140"/>
                    <a:pt x="235" y="132"/>
                    <a:pt x="264" y="115"/>
                  </a:cubicBezTo>
                  <a:lnTo>
                    <a:pt x="416" y="26"/>
                  </a:lnTo>
                  <a:lnTo>
                    <a:pt x="416" y="26"/>
                  </a:lnTo>
                  <a:cubicBezTo>
                    <a:pt x="387" y="43"/>
                    <a:pt x="354" y="52"/>
                    <a:pt x="318" y="52"/>
                  </a:cubicBezTo>
                  <a:cubicBezTo>
                    <a:pt x="268" y="52"/>
                    <a:pt x="212" y="35"/>
                    <a:pt x="152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2706025" y="3667775"/>
              <a:ext cx="13150" cy="24225"/>
            </a:xfrm>
            <a:custGeom>
              <a:avLst/>
              <a:gdLst/>
              <a:ahLst/>
              <a:cxnLst/>
              <a:rect l="l" t="t" r="r" b="b"/>
              <a:pathLst>
                <a:path w="526" h="969" extrusionOk="0">
                  <a:moveTo>
                    <a:pt x="154" y="1"/>
                  </a:moveTo>
                  <a:lnTo>
                    <a:pt x="0" y="90"/>
                  </a:lnTo>
                  <a:cubicBezTo>
                    <a:pt x="206" y="209"/>
                    <a:pt x="371" y="496"/>
                    <a:pt x="370" y="731"/>
                  </a:cubicBezTo>
                  <a:cubicBezTo>
                    <a:pt x="370" y="845"/>
                    <a:pt x="330" y="927"/>
                    <a:pt x="265" y="966"/>
                  </a:cubicBezTo>
                  <a:lnTo>
                    <a:pt x="265" y="966"/>
                  </a:lnTo>
                  <a:lnTo>
                    <a:pt x="414" y="879"/>
                  </a:lnTo>
                  <a:cubicBezTo>
                    <a:pt x="481" y="841"/>
                    <a:pt x="522" y="760"/>
                    <a:pt x="524" y="642"/>
                  </a:cubicBezTo>
                  <a:cubicBezTo>
                    <a:pt x="525" y="407"/>
                    <a:pt x="360" y="120"/>
                    <a:pt x="154" y="1"/>
                  </a:cubicBezTo>
                  <a:close/>
                  <a:moveTo>
                    <a:pt x="265" y="966"/>
                  </a:moveTo>
                  <a:lnTo>
                    <a:pt x="262" y="968"/>
                  </a:lnTo>
                  <a:cubicBezTo>
                    <a:pt x="263" y="968"/>
                    <a:pt x="264" y="967"/>
                    <a:pt x="265" y="966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2652750" y="3584625"/>
              <a:ext cx="7925" cy="12000"/>
            </a:xfrm>
            <a:custGeom>
              <a:avLst/>
              <a:gdLst/>
              <a:ahLst/>
              <a:cxnLst/>
              <a:rect l="l" t="t" r="r" b="b"/>
              <a:pathLst>
                <a:path w="317" h="480" extrusionOk="0">
                  <a:moveTo>
                    <a:pt x="202" y="0"/>
                  </a:moveTo>
                  <a:lnTo>
                    <a:pt x="202" y="0"/>
                  </a:lnTo>
                  <a:cubicBezTo>
                    <a:pt x="201" y="1"/>
                    <a:pt x="201" y="1"/>
                    <a:pt x="200" y="1"/>
                  </a:cubicBezTo>
                  <a:lnTo>
                    <a:pt x="200" y="1"/>
                  </a:lnTo>
                  <a:lnTo>
                    <a:pt x="202" y="0"/>
                  </a:lnTo>
                  <a:close/>
                  <a:moveTo>
                    <a:pt x="200" y="1"/>
                  </a:moveTo>
                  <a:lnTo>
                    <a:pt x="48" y="90"/>
                  </a:lnTo>
                  <a:cubicBezTo>
                    <a:pt x="18" y="108"/>
                    <a:pt x="0" y="144"/>
                    <a:pt x="0" y="196"/>
                  </a:cubicBezTo>
                  <a:cubicBezTo>
                    <a:pt x="51" y="166"/>
                    <a:pt x="100" y="137"/>
                    <a:pt x="152" y="107"/>
                  </a:cubicBezTo>
                  <a:lnTo>
                    <a:pt x="152" y="107"/>
                  </a:lnTo>
                  <a:cubicBezTo>
                    <a:pt x="103" y="137"/>
                    <a:pt x="51" y="166"/>
                    <a:pt x="0" y="196"/>
                  </a:cubicBezTo>
                  <a:cubicBezTo>
                    <a:pt x="0" y="300"/>
                    <a:pt x="74" y="427"/>
                    <a:pt x="163" y="480"/>
                  </a:cubicBezTo>
                  <a:lnTo>
                    <a:pt x="316" y="391"/>
                  </a:lnTo>
                  <a:cubicBezTo>
                    <a:pt x="224" y="339"/>
                    <a:pt x="152" y="211"/>
                    <a:pt x="152" y="107"/>
                  </a:cubicBezTo>
                  <a:cubicBezTo>
                    <a:pt x="152" y="56"/>
                    <a:pt x="170" y="19"/>
                    <a:pt x="200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2653925" y="3584350"/>
              <a:ext cx="6800" cy="2825"/>
            </a:xfrm>
            <a:custGeom>
              <a:avLst/>
              <a:gdLst/>
              <a:ahLst/>
              <a:cxnLst/>
              <a:rect l="l" t="t" r="r" b="b"/>
              <a:pathLst>
                <a:path w="272" h="113" extrusionOk="0">
                  <a:moveTo>
                    <a:pt x="1" y="101"/>
                  </a:moveTo>
                  <a:lnTo>
                    <a:pt x="1" y="101"/>
                  </a:lnTo>
                  <a:cubicBezTo>
                    <a:pt x="1" y="101"/>
                    <a:pt x="1" y="101"/>
                    <a:pt x="1" y="101"/>
                  </a:cubicBezTo>
                  <a:lnTo>
                    <a:pt x="1" y="101"/>
                  </a:lnTo>
                  <a:close/>
                  <a:moveTo>
                    <a:pt x="198" y="0"/>
                  </a:moveTo>
                  <a:cubicBezTo>
                    <a:pt x="182" y="0"/>
                    <a:pt x="167" y="4"/>
                    <a:pt x="155" y="11"/>
                  </a:cubicBezTo>
                  <a:lnTo>
                    <a:pt x="1" y="101"/>
                  </a:lnTo>
                  <a:lnTo>
                    <a:pt x="1" y="101"/>
                  </a:lnTo>
                  <a:cubicBezTo>
                    <a:pt x="14" y="94"/>
                    <a:pt x="28" y="90"/>
                    <a:pt x="45" y="90"/>
                  </a:cubicBezTo>
                  <a:cubicBezTo>
                    <a:pt x="67" y="90"/>
                    <a:pt x="92" y="97"/>
                    <a:pt x="120" y="113"/>
                  </a:cubicBezTo>
                  <a:lnTo>
                    <a:pt x="272" y="24"/>
                  </a:lnTo>
                  <a:cubicBezTo>
                    <a:pt x="245" y="8"/>
                    <a:pt x="220" y="0"/>
                    <a:pt x="198" y="0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2652775" y="3562025"/>
              <a:ext cx="7950" cy="12000"/>
            </a:xfrm>
            <a:custGeom>
              <a:avLst/>
              <a:gdLst/>
              <a:ahLst/>
              <a:cxnLst/>
              <a:rect l="l" t="t" r="r" b="b"/>
              <a:pathLst>
                <a:path w="318" h="480" extrusionOk="0">
                  <a:moveTo>
                    <a:pt x="203" y="0"/>
                  </a:moveTo>
                  <a:cubicBezTo>
                    <a:pt x="202" y="0"/>
                    <a:pt x="202" y="1"/>
                    <a:pt x="201" y="1"/>
                  </a:cubicBez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154" y="106"/>
                  </a:moveTo>
                  <a:lnTo>
                    <a:pt x="154" y="106"/>
                  </a:lnTo>
                  <a:cubicBezTo>
                    <a:pt x="122" y="125"/>
                    <a:pt x="90" y="144"/>
                    <a:pt x="57" y="163"/>
                  </a:cubicBezTo>
                  <a:lnTo>
                    <a:pt x="57" y="163"/>
                  </a:lnTo>
                  <a:cubicBezTo>
                    <a:pt x="89" y="144"/>
                    <a:pt x="121" y="125"/>
                    <a:pt x="154" y="106"/>
                  </a:cubicBezTo>
                  <a:close/>
                  <a:moveTo>
                    <a:pt x="201" y="1"/>
                  </a:moveTo>
                  <a:lnTo>
                    <a:pt x="49" y="90"/>
                  </a:lnTo>
                  <a:cubicBezTo>
                    <a:pt x="20" y="107"/>
                    <a:pt x="1" y="143"/>
                    <a:pt x="1" y="195"/>
                  </a:cubicBezTo>
                  <a:lnTo>
                    <a:pt x="1" y="195"/>
                  </a:lnTo>
                  <a:cubicBezTo>
                    <a:pt x="1" y="195"/>
                    <a:pt x="1" y="195"/>
                    <a:pt x="0" y="195"/>
                  </a:cubicBezTo>
                  <a:cubicBezTo>
                    <a:pt x="0" y="300"/>
                    <a:pt x="74" y="427"/>
                    <a:pt x="165" y="480"/>
                  </a:cubicBezTo>
                  <a:lnTo>
                    <a:pt x="318" y="391"/>
                  </a:lnTo>
                  <a:cubicBezTo>
                    <a:pt x="227" y="339"/>
                    <a:pt x="154" y="211"/>
                    <a:pt x="154" y="106"/>
                  </a:cubicBezTo>
                  <a:cubicBezTo>
                    <a:pt x="154" y="56"/>
                    <a:pt x="171" y="19"/>
                    <a:pt x="201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654000" y="3561750"/>
              <a:ext cx="6775" cy="2825"/>
            </a:xfrm>
            <a:custGeom>
              <a:avLst/>
              <a:gdLst/>
              <a:ahLst/>
              <a:cxnLst/>
              <a:rect l="l" t="t" r="r" b="b"/>
              <a:pathLst>
                <a:path w="271" h="113" extrusionOk="0">
                  <a:moveTo>
                    <a:pt x="2" y="100"/>
                  </a:moveTo>
                  <a:lnTo>
                    <a:pt x="2" y="100"/>
                  </a:lnTo>
                  <a:cubicBezTo>
                    <a:pt x="2" y="100"/>
                    <a:pt x="1" y="101"/>
                    <a:pt x="1" y="101"/>
                  </a:cubicBezTo>
                  <a:lnTo>
                    <a:pt x="2" y="100"/>
                  </a:lnTo>
                  <a:close/>
                  <a:moveTo>
                    <a:pt x="196" y="0"/>
                  </a:moveTo>
                  <a:cubicBezTo>
                    <a:pt x="180" y="0"/>
                    <a:pt x="165" y="4"/>
                    <a:pt x="153" y="11"/>
                  </a:cubicBezTo>
                  <a:lnTo>
                    <a:pt x="2" y="100"/>
                  </a:lnTo>
                  <a:lnTo>
                    <a:pt x="2" y="100"/>
                  </a:lnTo>
                  <a:cubicBezTo>
                    <a:pt x="14" y="93"/>
                    <a:pt x="28" y="90"/>
                    <a:pt x="44" y="90"/>
                  </a:cubicBezTo>
                  <a:cubicBezTo>
                    <a:pt x="66" y="90"/>
                    <a:pt x="91" y="97"/>
                    <a:pt x="118" y="112"/>
                  </a:cubicBezTo>
                  <a:lnTo>
                    <a:pt x="271" y="23"/>
                  </a:lnTo>
                  <a:cubicBezTo>
                    <a:pt x="244" y="7"/>
                    <a:pt x="219" y="0"/>
                    <a:pt x="196" y="0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2616125" y="3492125"/>
              <a:ext cx="4275" cy="150525"/>
            </a:xfrm>
            <a:custGeom>
              <a:avLst/>
              <a:gdLst/>
              <a:ahLst/>
              <a:cxnLst/>
              <a:rect l="l" t="t" r="r" b="b"/>
              <a:pathLst>
                <a:path w="171" h="6021" extrusionOk="0">
                  <a:moveTo>
                    <a:pt x="170" y="1"/>
                  </a:moveTo>
                  <a:lnTo>
                    <a:pt x="18" y="90"/>
                  </a:lnTo>
                  <a:lnTo>
                    <a:pt x="1" y="6020"/>
                  </a:lnTo>
                  <a:lnTo>
                    <a:pt x="1" y="6020"/>
                  </a:lnTo>
                  <a:lnTo>
                    <a:pt x="154" y="5932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2652875" y="3533775"/>
              <a:ext cx="7150" cy="7950"/>
            </a:xfrm>
            <a:custGeom>
              <a:avLst/>
              <a:gdLst/>
              <a:ahLst/>
              <a:cxnLst/>
              <a:rect l="l" t="t" r="r" b="b"/>
              <a:pathLst>
                <a:path w="286" h="318" extrusionOk="0">
                  <a:moveTo>
                    <a:pt x="154" y="0"/>
                  </a:moveTo>
                  <a:lnTo>
                    <a:pt x="0" y="89"/>
                  </a:lnTo>
                  <a:cubicBezTo>
                    <a:pt x="0" y="173"/>
                    <a:pt x="59" y="276"/>
                    <a:pt x="133" y="318"/>
                  </a:cubicBezTo>
                  <a:lnTo>
                    <a:pt x="286" y="229"/>
                  </a:lnTo>
                  <a:cubicBezTo>
                    <a:pt x="213" y="187"/>
                    <a:pt x="154" y="84"/>
                    <a:pt x="154" y="0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2652875" y="3516925"/>
              <a:ext cx="3900" cy="19100"/>
            </a:xfrm>
            <a:custGeom>
              <a:avLst/>
              <a:gdLst/>
              <a:ahLst/>
              <a:cxnLst/>
              <a:rect l="l" t="t" r="r" b="b"/>
              <a:pathLst>
                <a:path w="156" h="764" extrusionOk="0">
                  <a:moveTo>
                    <a:pt x="155" y="1"/>
                  </a:moveTo>
                  <a:lnTo>
                    <a:pt x="2" y="91"/>
                  </a:lnTo>
                  <a:lnTo>
                    <a:pt x="0" y="763"/>
                  </a:lnTo>
                  <a:lnTo>
                    <a:pt x="154" y="67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2652900" y="3514800"/>
              <a:ext cx="4800" cy="4400"/>
            </a:xfrm>
            <a:custGeom>
              <a:avLst/>
              <a:gdLst/>
              <a:ahLst/>
              <a:cxnLst/>
              <a:rect l="l" t="t" r="r" b="b"/>
              <a:pathLst>
                <a:path w="192" h="176" extrusionOk="0">
                  <a:moveTo>
                    <a:pt x="192" y="1"/>
                  </a:moveTo>
                  <a:lnTo>
                    <a:pt x="40" y="90"/>
                  </a:lnTo>
                  <a:cubicBezTo>
                    <a:pt x="16" y="104"/>
                    <a:pt x="0" y="134"/>
                    <a:pt x="0" y="176"/>
                  </a:cubicBezTo>
                  <a:cubicBezTo>
                    <a:pt x="52" y="146"/>
                    <a:pt x="103" y="116"/>
                    <a:pt x="154" y="86"/>
                  </a:cubicBezTo>
                  <a:cubicBezTo>
                    <a:pt x="154" y="44"/>
                    <a:pt x="170" y="15"/>
                    <a:pt x="192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2653900" y="3514600"/>
              <a:ext cx="6200" cy="2700"/>
            </a:xfrm>
            <a:custGeom>
              <a:avLst/>
              <a:gdLst/>
              <a:ahLst/>
              <a:cxnLst/>
              <a:rect l="l" t="t" r="r" b="b"/>
              <a:pathLst>
                <a:path w="248" h="108" extrusionOk="0">
                  <a:moveTo>
                    <a:pt x="4" y="96"/>
                  </a:moveTo>
                  <a:lnTo>
                    <a:pt x="4" y="96"/>
                  </a:lnTo>
                  <a:cubicBezTo>
                    <a:pt x="3" y="96"/>
                    <a:pt x="2" y="97"/>
                    <a:pt x="1" y="98"/>
                  </a:cubicBezTo>
                  <a:lnTo>
                    <a:pt x="4" y="96"/>
                  </a:lnTo>
                  <a:close/>
                  <a:moveTo>
                    <a:pt x="187" y="0"/>
                  </a:moveTo>
                  <a:cubicBezTo>
                    <a:pt x="175" y="0"/>
                    <a:pt x="163" y="3"/>
                    <a:pt x="153" y="9"/>
                  </a:cubicBezTo>
                  <a:lnTo>
                    <a:pt x="4" y="96"/>
                  </a:lnTo>
                  <a:lnTo>
                    <a:pt x="4" y="96"/>
                  </a:lnTo>
                  <a:cubicBezTo>
                    <a:pt x="13" y="91"/>
                    <a:pt x="23" y="89"/>
                    <a:pt x="34" y="89"/>
                  </a:cubicBezTo>
                  <a:cubicBezTo>
                    <a:pt x="52" y="89"/>
                    <a:pt x="72" y="95"/>
                    <a:pt x="94" y="107"/>
                  </a:cubicBezTo>
                  <a:lnTo>
                    <a:pt x="248" y="18"/>
                  </a:lnTo>
                  <a:cubicBezTo>
                    <a:pt x="226" y="6"/>
                    <a:pt x="206" y="0"/>
                    <a:pt x="187" y="0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2758025" y="3630175"/>
              <a:ext cx="6800" cy="2800"/>
            </a:xfrm>
            <a:custGeom>
              <a:avLst/>
              <a:gdLst/>
              <a:ahLst/>
              <a:cxnLst/>
              <a:rect l="l" t="t" r="r" b="b"/>
              <a:pathLst>
                <a:path w="272" h="112" extrusionOk="0">
                  <a:moveTo>
                    <a:pt x="154" y="0"/>
                  </a:moveTo>
                  <a:cubicBezTo>
                    <a:pt x="108" y="27"/>
                    <a:pt x="47" y="62"/>
                    <a:pt x="0" y="89"/>
                  </a:cubicBezTo>
                  <a:cubicBezTo>
                    <a:pt x="27" y="105"/>
                    <a:pt x="52" y="111"/>
                    <a:pt x="74" y="111"/>
                  </a:cubicBezTo>
                  <a:cubicBezTo>
                    <a:pt x="91" y="111"/>
                    <a:pt x="105" y="108"/>
                    <a:pt x="118" y="101"/>
                  </a:cubicBezTo>
                  <a:lnTo>
                    <a:pt x="271" y="12"/>
                  </a:lnTo>
                  <a:lnTo>
                    <a:pt x="271" y="12"/>
                  </a:lnTo>
                  <a:cubicBezTo>
                    <a:pt x="259" y="19"/>
                    <a:pt x="244" y="23"/>
                    <a:pt x="228" y="23"/>
                  </a:cubicBezTo>
                  <a:cubicBezTo>
                    <a:pt x="206" y="23"/>
                    <a:pt x="181" y="16"/>
                    <a:pt x="154" y="0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2656875" y="3571775"/>
              <a:ext cx="105025" cy="60650"/>
            </a:xfrm>
            <a:custGeom>
              <a:avLst/>
              <a:gdLst/>
              <a:ahLst/>
              <a:cxnLst/>
              <a:rect l="l" t="t" r="r" b="b"/>
              <a:pathLst>
                <a:path w="4201" h="2426" extrusionOk="0">
                  <a:moveTo>
                    <a:pt x="154" y="1"/>
                  </a:moveTo>
                  <a:lnTo>
                    <a:pt x="1" y="90"/>
                  </a:lnTo>
                  <a:lnTo>
                    <a:pt x="4046" y="2425"/>
                  </a:lnTo>
                  <a:lnTo>
                    <a:pt x="4200" y="233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2758050" y="3620725"/>
              <a:ext cx="7975" cy="11975"/>
            </a:xfrm>
            <a:custGeom>
              <a:avLst/>
              <a:gdLst/>
              <a:ahLst/>
              <a:cxnLst/>
              <a:rect l="l" t="t" r="r" b="b"/>
              <a:pathLst>
                <a:path w="319" h="479" extrusionOk="0">
                  <a:moveTo>
                    <a:pt x="153" y="0"/>
                  </a:moveTo>
                  <a:lnTo>
                    <a:pt x="1" y="89"/>
                  </a:lnTo>
                  <a:cubicBezTo>
                    <a:pt x="92" y="142"/>
                    <a:pt x="165" y="269"/>
                    <a:pt x="165" y="373"/>
                  </a:cubicBezTo>
                  <a:cubicBezTo>
                    <a:pt x="165" y="424"/>
                    <a:pt x="147" y="461"/>
                    <a:pt x="118" y="478"/>
                  </a:cubicBezTo>
                  <a:lnTo>
                    <a:pt x="118" y="478"/>
                  </a:lnTo>
                  <a:lnTo>
                    <a:pt x="270" y="390"/>
                  </a:lnTo>
                  <a:cubicBezTo>
                    <a:pt x="300" y="373"/>
                    <a:pt x="318" y="336"/>
                    <a:pt x="317" y="284"/>
                  </a:cubicBezTo>
                  <a:cubicBezTo>
                    <a:pt x="319" y="179"/>
                    <a:pt x="244" y="53"/>
                    <a:pt x="153" y="0"/>
                  </a:cubicBezTo>
                  <a:close/>
                  <a:moveTo>
                    <a:pt x="118" y="478"/>
                  </a:moveTo>
                  <a:lnTo>
                    <a:pt x="117" y="479"/>
                  </a:lnTo>
                  <a:cubicBezTo>
                    <a:pt x="118" y="478"/>
                    <a:pt x="118" y="478"/>
                    <a:pt x="118" y="478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2656175" y="3539475"/>
              <a:ext cx="130425" cy="75325"/>
            </a:xfrm>
            <a:custGeom>
              <a:avLst/>
              <a:gdLst/>
              <a:ahLst/>
              <a:cxnLst/>
              <a:rect l="l" t="t" r="r" b="b"/>
              <a:pathLst>
                <a:path w="5217" h="3013" extrusionOk="0">
                  <a:moveTo>
                    <a:pt x="154" y="1"/>
                  </a:moveTo>
                  <a:lnTo>
                    <a:pt x="1" y="90"/>
                  </a:lnTo>
                  <a:lnTo>
                    <a:pt x="5062" y="3012"/>
                  </a:lnTo>
                  <a:lnTo>
                    <a:pt x="5216" y="292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2782725" y="3612575"/>
              <a:ext cx="6225" cy="2700"/>
            </a:xfrm>
            <a:custGeom>
              <a:avLst/>
              <a:gdLst/>
              <a:ahLst/>
              <a:cxnLst/>
              <a:rect l="l" t="t" r="r" b="b"/>
              <a:pathLst>
                <a:path w="249" h="108" extrusionOk="0">
                  <a:moveTo>
                    <a:pt x="152" y="0"/>
                  </a:moveTo>
                  <a:lnTo>
                    <a:pt x="0" y="89"/>
                  </a:lnTo>
                  <a:cubicBezTo>
                    <a:pt x="22" y="101"/>
                    <a:pt x="42" y="107"/>
                    <a:pt x="60" y="107"/>
                  </a:cubicBezTo>
                  <a:cubicBezTo>
                    <a:pt x="72" y="107"/>
                    <a:pt x="84" y="104"/>
                    <a:pt x="94" y="99"/>
                  </a:cubicBezTo>
                  <a:lnTo>
                    <a:pt x="248" y="9"/>
                  </a:lnTo>
                  <a:lnTo>
                    <a:pt x="248" y="9"/>
                  </a:lnTo>
                  <a:cubicBezTo>
                    <a:pt x="238" y="15"/>
                    <a:pt x="226" y="18"/>
                    <a:pt x="213" y="18"/>
                  </a:cubicBezTo>
                  <a:cubicBezTo>
                    <a:pt x="195" y="18"/>
                    <a:pt x="174" y="12"/>
                    <a:pt x="152" y="0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785075" y="3610675"/>
              <a:ext cx="4800" cy="4375"/>
            </a:xfrm>
            <a:custGeom>
              <a:avLst/>
              <a:gdLst/>
              <a:ahLst/>
              <a:cxnLst/>
              <a:rect l="l" t="t" r="r" b="b"/>
              <a:pathLst>
                <a:path w="192" h="175" extrusionOk="0">
                  <a:moveTo>
                    <a:pt x="192" y="0"/>
                  </a:moveTo>
                  <a:lnTo>
                    <a:pt x="40" y="89"/>
                  </a:lnTo>
                  <a:cubicBezTo>
                    <a:pt x="40" y="131"/>
                    <a:pt x="24" y="160"/>
                    <a:pt x="0" y="175"/>
                  </a:cubicBezTo>
                  <a:lnTo>
                    <a:pt x="154" y="85"/>
                  </a:lnTo>
                  <a:cubicBezTo>
                    <a:pt x="178" y="71"/>
                    <a:pt x="192" y="41"/>
                    <a:pt x="192" y="0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786050" y="3593850"/>
              <a:ext cx="3900" cy="19050"/>
            </a:xfrm>
            <a:custGeom>
              <a:avLst/>
              <a:gdLst/>
              <a:ahLst/>
              <a:cxnLst/>
              <a:rect l="l" t="t" r="r" b="b"/>
              <a:pathLst>
                <a:path w="156" h="762" extrusionOk="0">
                  <a:moveTo>
                    <a:pt x="156" y="0"/>
                  </a:moveTo>
                  <a:lnTo>
                    <a:pt x="2" y="89"/>
                  </a:lnTo>
                  <a:lnTo>
                    <a:pt x="1" y="762"/>
                  </a:lnTo>
                  <a:lnTo>
                    <a:pt x="1" y="762"/>
                  </a:lnTo>
                  <a:lnTo>
                    <a:pt x="153" y="67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2782775" y="3588100"/>
              <a:ext cx="7125" cy="8000"/>
            </a:xfrm>
            <a:custGeom>
              <a:avLst/>
              <a:gdLst/>
              <a:ahLst/>
              <a:cxnLst/>
              <a:rect l="l" t="t" r="r" b="b"/>
              <a:pathLst>
                <a:path w="285" h="320" extrusionOk="0">
                  <a:moveTo>
                    <a:pt x="153" y="1"/>
                  </a:moveTo>
                  <a:lnTo>
                    <a:pt x="1" y="91"/>
                  </a:lnTo>
                  <a:cubicBezTo>
                    <a:pt x="75" y="132"/>
                    <a:pt x="134" y="233"/>
                    <a:pt x="132" y="319"/>
                  </a:cubicBezTo>
                  <a:lnTo>
                    <a:pt x="285" y="230"/>
                  </a:lnTo>
                  <a:cubicBezTo>
                    <a:pt x="285" y="146"/>
                    <a:pt x="226" y="44"/>
                    <a:pt x="153" y="1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2872325" y="3741425"/>
              <a:ext cx="6800" cy="2825"/>
            </a:xfrm>
            <a:custGeom>
              <a:avLst/>
              <a:gdLst/>
              <a:ahLst/>
              <a:cxnLst/>
              <a:rect l="l" t="t" r="r" b="b"/>
              <a:pathLst>
                <a:path w="272" h="113" extrusionOk="0">
                  <a:moveTo>
                    <a:pt x="271" y="12"/>
                  </a:moveTo>
                  <a:lnTo>
                    <a:pt x="270" y="13"/>
                  </a:lnTo>
                  <a:lnTo>
                    <a:pt x="270" y="13"/>
                  </a:lnTo>
                  <a:cubicBezTo>
                    <a:pt x="270" y="12"/>
                    <a:pt x="271" y="12"/>
                    <a:pt x="271" y="12"/>
                  </a:cubicBezTo>
                  <a:close/>
                  <a:moveTo>
                    <a:pt x="152" y="0"/>
                  </a:moveTo>
                  <a:lnTo>
                    <a:pt x="0" y="89"/>
                  </a:lnTo>
                  <a:cubicBezTo>
                    <a:pt x="26" y="105"/>
                    <a:pt x="52" y="113"/>
                    <a:pt x="74" y="113"/>
                  </a:cubicBezTo>
                  <a:cubicBezTo>
                    <a:pt x="90" y="113"/>
                    <a:pt x="105" y="109"/>
                    <a:pt x="117" y="102"/>
                  </a:cubicBezTo>
                  <a:lnTo>
                    <a:pt x="270" y="13"/>
                  </a:lnTo>
                  <a:lnTo>
                    <a:pt x="270" y="13"/>
                  </a:lnTo>
                  <a:cubicBezTo>
                    <a:pt x="257" y="20"/>
                    <a:pt x="243" y="23"/>
                    <a:pt x="227" y="23"/>
                  </a:cubicBezTo>
                  <a:cubicBezTo>
                    <a:pt x="205" y="23"/>
                    <a:pt x="179" y="16"/>
                    <a:pt x="152" y="0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656775" y="3617000"/>
              <a:ext cx="219400" cy="126675"/>
            </a:xfrm>
            <a:custGeom>
              <a:avLst/>
              <a:gdLst/>
              <a:ahLst/>
              <a:cxnLst/>
              <a:rect l="l" t="t" r="r" b="b"/>
              <a:pathLst>
                <a:path w="8776" h="5067" extrusionOk="0">
                  <a:moveTo>
                    <a:pt x="153" y="0"/>
                  </a:moveTo>
                  <a:lnTo>
                    <a:pt x="0" y="89"/>
                  </a:lnTo>
                  <a:lnTo>
                    <a:pt x="8622" y="5066"/>
                  </a:lnTo>
                  <a:lnTo>
                    <a:pt x="8775" y="497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2872350" y="3732000"/>
              <a:ext cx="7950" cy="11975"/>
            </a:xfrm>
            <a:custGeom>
              <a:avLst/>
              <a:gdLst/>
              <a:ahLst/>
              <a:cxnLst/>
              <a:rect l="l" t="t" r="r" b="b"/>
              <a:pathLst>
                <a:path w="318" h="479" extrusionOk="0">
                  <a:moveTo>
                    <a:pt x="152" y="0"/>
                  </a:moveTo>
                  <a:lnTo>
                    <a:pt x="0" y="89"/>
                  </a:lnTo>
                  <a:cubicBezTo>
                    <a:pt x="90" y="143"/>
                    <a:pt x="166" y="270"/>
                    <a:pt x="165" y="375"/>
                  </a:cubicBezTo>
                  <a:lnTo>
                    <a:pt x="165" y="383"/>
                  </a:lnTo>
                  <a:lnTo>
                    <a:pt x="165" y="389"/>
                  </a:lnTo>
                  <a:lnTo>
                    <a:pt x="165" y="393"/>
                  </a:lnTo>
                  <a:lnTo>
                    <a:pt x="165" y="398"/>
                  </a:lnTo>
                  <a:lnTo>
                    <a:pt x="165" y="402"/>
                  </a:lnTo>
                  <a:cubicBezTo>
                    <a:pt x="165" y="403"/>
                    <a:pt x="165" y="404"/>
                    <a:pt x="163" y="405"/>
                  </a:cubicBezTo>
                  <a:cubicBezTo>
                    <a:pt x="163" y="407"/>
                    <a:pt x="163" y="408"/>
                    <a:pt x="162" y="409"/>
                  </a:cubicBezTo>
                  <a:cubicBezTo>
                    <a:pt x="162" y="410"/>
                    <a:pt x="162" y="412"/>
                    <a:pt x="161" y="413"/>
                  </a:cubicBezTo>
                  <a:cubicBezTo>
                    <a:pt x="161" y="414"/>
                    <a:pt x="161" y="416"/>
                    <a:pt x="160" y="418"/>
                  </a:cubicBezTo>
                  <a:cubicBezTo>
                    <a:pt x="160" y="419"/>
                    <a:pt x="158" y="420"/>
                    <a:pt x="158" y="421"/>
                  </a:cubicBezTo>
                  <a:cubicBezTo>
                    <a:pt x="158" y="423"/>
                    <a:pt x="157" y="424"/>
                    <a:pt x="157" y="425"/>
                  </a:cubicBezTo>
                  <a:cubicBezTo>
                    <a:pt x="157" y="426"/>
                    <a:pt x="155" y="428"/>
                    <a:pt x="155" y="429"/>
                  </a:cubicBezTo>
                  <a:cubicBezTo>
                    <a:pt x="155" y="430"/>
                    <a:pt x="154" y="431"/>
                    <a:pt x="154" y="433"/>
                  </a:cubicBezTo>
                  <a:cubicBezTo>
                    <a:pt x="154" y="434"/>
                    <a:pt x="152" y="435"/>
                    <a:pt x="152" y="435"/>
                  </a:cubicBezTo>
                  <a:cubicBezTo>
                    <a:pt x="152" y="436"/>
                    <a:pt x="151" y="438"/>
                    <a:pt x="151" y="439"/>
                  </a:cubicBezTo>
                  <a:cubicBezTo>
                    <a:pt x="151" y="440"/>
                    <a:pt x="150" y="441"/>
                    <a:pt x="150" y="441"/>
                  </a:cubicBezTo>
                  <a:cubicBezTo>
                    <a:pt x="150" y="443"/>
                    <a:pt x="149" y="444"/>
                    <a:pt x="149" y="445"/>
                  </a:cubicBezTo>
                  <a:cubicBezTo>
                    <a:pt x="149" y="447"/>
                    <a:pt x="147" y="449"/>
                    <a:pt x="147" y="449"/>
                  </a:cubicBezTo>
                  <a:cubicBezTo>
                    <a:pt x="147" y="450"/>
                    <a:pt x="146" y="451"/>
                    <a:pt x="146" y="451"/>
                  </a:cubicBezTo>
                  <a:cubicBezTo>
                    <a:pt x="146" y="452"/>
                    <a:pt x="145" y="452"/>
                    <a:pt x="145" y="454"/>
                  </a:cubicBezTo>
                  <a:cubicBezTo>
                    <a:pt x="144" y="455"/>
                    <a:pt x="144" y="456"/>
                    <a:pt x="142" y="456"/>
                  </a:cubicBezTo>
                  <a:cubicBezTo>
                    <a:pt x="142" y="457"/>
                    <a:pt x="141" y="457"/>
                    <a:pt x="140" y="459"/>
                  </a:cubicBezTo>
                  <a:lnTo>
                    <a:pt x="137" y="461"/>
                  </a:lnTo>
                  <a:lnTo>
                    <a:pt x="135" y="464"/>
                  </a:lnTo>
                  <a:lnTo>
                    <a:pt x="132" y="466"/>
                  </a:lnTo>
                  <a:lnTo>
                    <a:pt x="130" y="469"/>
                  </a:lnTo>
                  <a:lnTo>
                    <a:pt x="127" y="471"/>
                  </a:lnTo>
                  <a:lnTo>
                    <a:pt x="125" y="473"/>
                  </a:lnTo>
                  <a:lnTo>
                    <a:pt x="269" y="389"/>
                  </a:lnTo>
                  <a:cubicBezTo>
                    <a:pt x="299" y="372"/>
                    <a:pt x="317" y="336"/>
                    <a:pt x="317" y="284"/>
                  </a:cubicBezTo>
                  <a:cubicBezTo>
                    <a:pt x="318" y="180"/>
                    <a:pt x="244" y="52"/>
                    <a:pt x="152" y="0"/>
                  </a:cubicBezTo>
                  <a:close/>
                  <a:moveTo>
                    <a:pt x="125" y="473"/>
                  </a:moveTo>
                  <a:lnTo>
                    <a:pt x="121" y="475"/>
                  </a:lnTo>
                  <a:lnTo>
                    <a:pt x="121" y="475"/>
                  </a:lnTo>
                  <a:cubicBezTo>
                    <a:pt x="123" y="475"/>
                    <a:pt x="123" y="474"/>
                    <a:pt x="124" y="474"/>
                  </a:cubicBezTo>
                  <a:lnTo>
                    <a:pt x="125" y="473"/>
                  </a:lnTo>
                  <a:close/>
                  <a:moveTo>
                    <a:pt x="121" y="475"/>
                  </a:moveTo>
                  <a:lnTo>
                    <a:pt x="121" y="475"/>
                  </a:lnTo>
                  <a:cubicBezTo>
                    <a:pt x="121" y="475"/>
                    <a:pt x="121" y="475"/>
                    <a:pt x="121" y="475"/>
                  </a:cubicBezTo>
                  <a:cubicBezTo>
                    <a:pt x="120" y="475"/>
                    <a:pt x="120" y="476"/>
                    <a:pt x="119" y="476"/>
                  </a:cubicBezTo>
                  <a:cubicBezTo>
                    <a:pt x="119" y="476"/>
                    <a:pt x="119" y="477"/>
                    <a:pt x="118" y="477"/>
                  </a:cubicBezTo>
                  <a:lnTo>
                    <a:pt x="118" y="477"/>
                  </a:lnTo>
                  <a:lnTo>
                    <a:pt x="121" y="475"/>
                  </a:lnTo>
                  <a:close/>
                  <a:moveTo>
                    <a:pt x="118" y="477"/>
                  </a:moveTo>
                  <a:lnTo>
                    <a:pt x="116" y="479"/>
                  </a:lnTo>
                  <a:cubicBezTo>
                    <a:pt x="117" y="479"/>
                    <a:pt x="118" y="478"/>
                    <a:pt x="118" y="477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2957125" y="3864675"/>
              <a:ext cx="3900" cy="13975"/>
            </a:xfrm>
            <a:custGeom>
              <a:avLst/>
              <a:gdLst/>
              <a:ahLst/>
              <a:cxnLst/>
              <a:rect l="l" t="t" r="r" b="b"/>
              <a:pathLst>
                <a:path w="156" h="559" extrusionOk="0">
                  <a:moveTo>
                    <a:pt x="155" y="1"/>
                  </a:moveTo>
                  <a:lnTo>
                    <a:pt x="1" y="91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154" y="470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2368225" y="3524675"/>
              <a:ext cx="592800" cy="342275"/>
            </a:xfrm>
            <a:custGeom>
              <a:avLst/>
              <a:gdLst/>
              <a:ahLst/>
              <a:cxnLst/>
              <a:rect l="l" t="t" r="r" b="b"/>
              <a:pathLst>
                <a:path w="23712" h="13691" extrusionOk="0">
                  <a:moveTo>
                    <a:pt x="154" y="1"/>
                  </a:moveTo>
                  <a:lnTo>
                    <a:pt x="1" y="91"/>
                  </a:lnTo>
                  <a:lnTo>
                    <a:pt x="23557" y="13691"/>
                  </a:lnTo>
                  <a:lnTo>
                    <a:pt x="23711" y="13601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2656775" y="3607525"/>
              <a:ext cx="219400" cy="126675"/>
            </a:xfrm>
            <a:custGeom>
              <a:avLst/>
              <a:gdLst/>
              <a:ahLst/>
              <a:cxnLst/>
              <a:rect l="l" t="t" r="r" b="b"/>
              <a:pathLst>
                <a:path w="8776" h="5067" extrusionOk="0">
                  <a:moveTo>
                    <a:pt x="154" y="1"/>
                  </a:moveTo>
                  <a:lnTo>
                    <a:pt x="0" y="90"/>
                  </a:lnTo>
                  <a:lnTo>
                    <a:pt x="8623" y="5067"/>
                  </a:lnTo>
                  <a:lnTo>
                    <a:pt x="8775" y="497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2872400" y="3718825"/>
              <a:ext cx="6800" cy="2825"/>
            </a:xfrm>
            <a:custGeom>
              <a:avLst/>
              <a:gdLst/>
              <a:ahLst/>
              <a:cxnLst/>
              <a:rect l="l" t="t" r="r" b="b"/>
              <a:pathLst>
                <a:path w="272" h="113" extrusionOk="0">
                  <a:moveTo>
                    <a:pt x="271" y="11"/>
                  </a:moveTo>
                  <a:lnTo>
                    <a:pt x="270" y="12"/>
                  </a:lnTo>
                  <a:lnTo>
                    <a:pt x="270" y="12"/>
                  </a:lnTo>
                  <a:cubicBezTo>
                    <a:pt x="270" y="12"/>
                    <a:pt x="271" y="12"/>
                    <a:pt x="271" y="11"/>
                  </a:cubicBezTo>
                  <a:close/>
                  <a:moveTo>
                    <a:pt x="155" y="0"/>
                  </a:moveTo>
                  <a:lnTo>
                    <a:pt x="1" y="89"/>
                  </a:lnTo>
                  <a:cubicBezTo>
                    <a:pt x="28" y="105"/>
                    <a:pt x="53" y="113"/>
                    <a:pt x="75" y="113"/>
                  </a:cubicBezTo>
                  <a:cubicBezTo>
                    <a:pt x="91" y="113"/>
                    <a:pt x="106" y="109"/>
                    <a:pt x="118" y="101"/>
                  </a:cubicBezTo>
                  <a:lnTo>
                    <a:pt x="270" y="12"/>
                  </a:lnTo>
                  <a:lnTo>
                    <a:pt x="270" y="12"/>
                  </a:lnTo>
                  <a:cubicBezTo>
                    <a:pt x="257" y="19"/>
                    <a:pt x="243" y="23"/>
                    <a:pt x="227" y="23"/>
                  </a:cubicBezTo>
                  <a:cubicBezTo>
                    <a:pt x="205" y="23"/>
                    <a:pt x="180" y="16"/>
                    <a:pt x="155" y="0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2656800" y="3594375"/>
              <a:ext cx="219450" cy="126675"/>
            </a:xfrm>
            <a:custGeom>
              <a:avLst/>
              <a:gdLst/>
              <a:ahLst/>
              <a:cxnLst/>
              <a:rect l="l" t="t" r="r" b="b"/>
              <a:pathLst>
                <a:path w="8778" h="5067" extrusionOk="0">
                  <a:moveTo>
                    <a:pt x="154" y="1"/>
                  </a:moveTo>
                  <a:lnTo>
                    <a:pt x="0" y="90"/>
                  </a:lnTo>
                  <a:lnTo>
                    <a:pt x="8623" y="5067"/>
                  </a:lnTo>
                  <a:lnTo>
                    <a:pt x="8777" y="497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2368175" y="3526875"/>
              <a:ext cx="589000" cy="365625"/>
            </a:xfrm>
            <a:custGeom>
              <a:avLst/>
              <a:gdLst/>
              <a:ahLst/>
              <a:cxnLst/>
              <a:rect l="l" t="t" r="r" b="b"/>
              <a:pathLst>
                <a:path w="23560" h="14625" extrusionOk="0">
                  <a:moveTo>
                    <a:pt x="3" y="1"/>
                  </a:moveTo>
                  <a:lnTo>
                    <a:pt x="2" y="470"/>
                  </a:lnTo>
                  <a:cubicBezTo>
                    <a:pt x="1" y="967"/>
                    <a:pt x="348" y="1570"/>
                    <a:pt x="781" y="1819"/>
                  </a:cubicBezTo>
                  <a:lnTo>
                    <a:pt x="22774" y="14517"/>
                  </a:lnTo>
                  <a:cubicBezTo>
                    <a:pt x="22900" y="14590"/>
                    <a:pt x="23019" y="14624"/>
                    <a:pt x="23124" y="14624"/>
                  </a:cubicBezTo>
                  <a:cubicBezTo>
                    <a:pt x="23381" y="14624"/>
                    <a:pt x="23557" y="14421"/>
                    <a:pt x="23558" y="14070"/>
                  </a:cubicBezTo>
                  <a:lnTo>
                    <a:pt x="23559" y="1360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2872375" y="3709375"/>
              <a:ext cx="8000" cy="12025"/>
            </a:xfrm>
            <a:custGeom>
              <a:avLst/>
              <a:gdLst/>
              <a:ahLst/>
              <a:cxnLst/>
              <a:rect l="l" t="t" r="r" b="b"/>
              <a:pathLst>
                <a:path w="320" h="481" extrusionOk="0">
                  <a:moveTo>
                    <a:pt x="154" y="1"/>
                  </a:moveTo>
                  <a:lnTo>
                    <a:pt x="0" y="90"/>
                  </a:lnTo>
                  <a:cubicBezTo>
                    <a:pt x="91" y="143"/>
                    <a:pt x="166" y="269"/>
                    <a:pt x="165" y="374"/>
                  </a:cubicBezTo>
                  <a:lnTo>
                    <a:pt x="165" y="383"/>
                  </a:lnTo>
                  <a:lnTo>
                    <a:pt x="165" y="387"/>
                  </a:lnTo>
                  <a:lnTo>
                    <a:pt x="165" y="392"/>
                  </a:lnTo>
                  <a:lnTo>
                    <a:pt x="165" y="397"/>
                  </a:lnTo>
                  <a:lnTo>
                    <a:pt x="165" y="401"/>
                  </a:lnTo>
                  <a:lnTo>
                    <a:pt x="165" y="405"/>
                  </a:lnTo>
                  <a:cubicBezTo>
                    <a:pt x="165" y="406"/>
                    <a:pt x="165" y="408"/>
                    <a:pt x="164" y="410"/>
                  </a:cubicBezTo>
                  <a:cubicBezTo>
                    <a:pt x="164" y="411"/>
                    <a:pt x="164" y="413"/>
                    <a:pt x="162" y="414"/>
                  </a:cubicBezTo>
                  <a:cubicBezTo>
                    <a:pt x="162" y="415"/>
                    <a:pt x="161" y="416"/>
                    <a:pt x="161" y="418"/>
                  </a:cubicBezTo>
                  <a:cubicBezTo>
                    <a:pt x="161" y="419"/>
                    <a:pt x="160" y="420"/>
                    <a:pt x="160" y="421"/>
                  </a:cubicBezTo>
                  <a:cubicBezTo>
                    <a:pt x="160" y="423"/>
                    <a:pt x="159" y="425"/>
                    <a:pt x="159" y="426"/>
                  </a:cubicBezTo>
                  <a:cubicBezTo>
                    <a:pt x="159" y="427"/>
                    <a:pt x="157" y="429"/>
                    <a:pt x="157" y="430"/>
                  </a:cubicBezTo>
                  <a:cubicBezTo>
                    <a:pt x="157" y="431"/>
                    <a:pt x="156" y="432"/>
                    <a:pt x="156" y="434"/>
                  </a:cubicBezTo>
                  <a:cubicBezTo>
                    <a:pt x="156" y="435"/>
                    <a:pt x="154" y="436"/>
                    <a:pt x="154" y="436"/>
                  </a:cubicBezTo>
                  <a:cubicBezTo>
                    <a:pt x="154" y="437"/>
                    <a:pt x="153" y="439"/>
                    <a:pt x="153" y="440"/>
                  </a:cubicBezTo>
                  <a:cubicBezTo>
                    <a:pt x="153" y="441"/>
                    <a:pt x="151" y="441"/>
                    <a:pt x="151" y="442"/>
                  </a:cubicBezTo>
                  <a:cubicBezTo>
                    <a:pt x="151" y="444"/>
                    <a:pt x="150" y="445"/>
                    <a:pt x="150" y="446"/>
                  </a:cubicBezTo>
                  <a:cubicBezTo>
                    <a:pt x="150" y="447"/>
                    <a:pt x="149" y="447"/>
                    <a:pt x="149" y="449"/>
                  </a:cubicBezTo>
                  <a:cubicBezTo>
                    <a:pt x="148" y="450"/>
                    <a:pt x="148" y="451"/>
                    <a:pt x="146" y="452"/>
                  </a:cubicBezTo>
                  <a:cubicBezTo>
                    <a:pt x="146" y="454"/>
                    <a:pt x="145" y="454"/>
                    <a:pt x="145" y="456"/>
                  </a:cubicBezTo>
                  <a:cubicBezTo>
                    <a:pt x="144" y="457"/>
                    <a:pt x="144" y="458"/>
                    <a:pt x="143" y="458"/>
                  </a:cubicBezTo>
                  <a:lnTo>
                    <a:pt x="140" y="461"/>
                  </a:lnTo>
                  <a:lnTo>
                    <a:pt x="138" y="463"/>
                  </a:lnTo>
                  <a:lnTo>
                    <a:pt x="135" y="466"/>
                  </a:lnTo>
                  <a:lnTo>
                    <a:pt x="133" y="468"/>
                  </a:lnTo>
                  <a:lnTo>
                    <a:pt x="130" y="471"/>
                  </a:lnTo>
                  <a:lnTo>
                    <a:pt x="128" y="474"/>
                  </a:lnTo>
                  <a:cubicBezTo>
                    <a:pt x="126" y="474"/>
                    <a:pt x="126" y="475"/>
                    <a:pt x="125" y="475"/>
                  </a:cubicBezTo>
                  <a:lnTo>
                    <a:pt x="122" y="477"/>
                  </a:lnTo>
                  <a:cubicBezTo>
                    <a:pt x="121" y="477"/>
                    <a:pt x="121" y="478"/>
                    <a:pt x="120" y="479"/>
                  </a:cubicBezTo>
                  <a:lnTo>
                    <a:pt x="120" y="479"/>
                  </a:lnTo>
                  <a:lnTo>
                    <a:pt x="269" y="391"/>
                  </a:lnTo>
                  <a:cubicBezTo>
                    <a:pt x="299" y="374"/>
                    <a:pt x="317" y="337"/>
                    <a:pt x="317" y="285"/>
                  </a:cubicBezTo>
                  <a:cubicBezTo>
                    <a:pt x="320" y="181"/>
                    <a:pt x="246" y="52"/>
                    <a:pt x="154" y="1"/>
                  </a:cubicBezTo>
                  <a:close/>
                  <a:moveTo>
                    <a:pt x="120" y="479"/>
                  </a:moveTo>
                  <a:lnTo>
                    <a:pt x="119" y="479"/>
                  </a:lnTo>
                  <a:lnTo>
                    <a:pt x="119" y="479"/>
                  </a:lnTo>
                  <a:cubicBezTo>
                    <a:pt x="119" y="479"/>
                    <a:pt x="119" y="479"/>
                    <a:pt x="119" y="479"/>
                  </a:cubicBezTo>
                  <a:cubicBezTo>
                    <a:pt x="120" y="479"/>
                    <a:pt x="120" y="479"/>
                    <a:pt x="120" y="479"/>
                  </a:cubicBezTo>
                  <a:close/>
                  <a:moveTo>
                    <a:pt x="119" y="479"/>
                  </a:moveTo>
                  <a:cubicBezTo>
                    <a:pt x="119" y="479"/>
                    <a:pt x="119" y="479"/>
                    <a:pt x="119" y="480"/>
                  </a:cubicBezTo>
                  <a:lnTo>
                    <a:pt x="119" y="480"/>
                  </a:lnTo>
                  <a:lnTo>
                    <a:pt x="119" y="479"/>
                  </a:lnTo>
                  <a:close/>
                  <a:moveTo>
                    <a:pt x="119" y="480"/>
                  </a:moveTo>
                  <a:lnTo>
                    <a:pt x="117" y="480"/>
                  </a:lnTo>
                  <a:cubicBezTo>
                    <a:pt x="118" y="480"/>
                    <a:pt x="118" y="480"/>
                    <a:pt x="119" y="480"/>
                  </a:cubicBez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2368250" y="3322875"/>
              <a:ext cx="589500" cy="544050"/>
            </a:xfrm>
            <a:custGeom>
              <a:avLst/>
              <a:gdLst/>
              <a:ahLst/>
              <a:cxnLst/>
              <a:rect l="l" t="t" r="r" b="b"/>
              <a:pathLst>
                <a:path w="23580" h="21762" extrusionOk="0">
                  <a:moveTo>
                    <a:pt x="11461" y="7758"/>
                  </a:moveTo>
                  <a:cubicBezTo>
                    <a:pt x="11479" y="7758"/>
                    <a:pt x="11499" y="7764"/>
                    <a:pt x="11521" y="7776"/>
                  </a:cubicBezTo>
                  <a:lnTo>
                    <a:pt x="16584" y="10698"/>
                  </a:lnTo>
                  <a:cubicBezTo>
                    <a:pt x="16656" y="10741"/>
                    <a:pt x="16715" y="10842"/>
                    <a:pt x="16715" y="10927"/>
                  </a:cubicBezTo>
                  <a:lnTo>
                    <a:pt x="16714" y="11600"/>
                  </a:lnTo>
                  <a:cubicBezTo>
                    <a:pt x="16714" y="11659"/>
                    <a:pt x="16684" y="11694"/>
                    <a:pt x="16640" y="11694"/>
                  </a:cubicBezTo>
                  <a:cubicBezTo>
                    <a:pt x="16622" y="11694"/>
                    <a:pt x="16602" y="11688"/>
                    <a:pt x="16580" y="11676"/>
                  </a:cubicBezTo>
                  <a:lnTo>
                    <a:pt x="11518" y="8754"/>
                  </a:lnTo>
                  <a:cubicBezTo>
                    <a:pt x="11446" y="8711"/>
                    <a:pt x="11386" y="8609"/>
                    <a:pt x="11386" y="8525"/>
                  </a:cubicBezTo>
                  <a:lnTo>
                    <a:pt x="11387" y="7853"/>
                  </a:lnTo>
                  <a:cubicBezTo>
                    <a:pt x="11387" y="7792"/>
                    <a:pt x="11418" y="7758"/>
                    <a:pt x="11461" y="7758"/>
                  </a:cubicBezTo>
                  <a:close/>
                  <a:moveTo>
                    <a:pt x="11473" y="9645"/>
                  </a:moveTo>
                  <a:cubicBezTo>
                    <a:pt x="11495" y="9645"/>
                    <a:pt x="11520" y="9652"/>
                    <a:pt x="11547" y="9667"/>
                  </a:cubicBezTo>
                  <a:lnTo>
                    <a:pt x="15593" y="12003"/>
                  </a:lnTo>
                  <a:cubicBezTo>
                    <a:pt x="15684" y="12056"/>
                    <a:pt x="15758" y="12183"/>
                    <a:pt x="15757" y="12287"/>
                  </a:cubicBezTo>
                  <a:cubicBezTo>
                    <a:pt x="15757" y="12361"/>
                    <a:pt x="15720" y="12404"/>
                    <a:pt x="15666" y="12404"/>
                  </a:cubicBezTo>
                  <a:cubicBezTo>
                    <a:pt x="15644" y="12404"/>
                    <a:pt x="15618" y="12397"/>
                    <a:pt x="15591" y="12381"/>
                  </a:cubicBezTo>
                  <a:lnTo>
                    <a:pt x="11546" y="10046"/>
                  </a:lnTo>
                  <a:cubicBezTo>
                    <a:pt x="11455" y="9993"/>
                    <a:pt x="11381" y="9866"/>
                    <a:pt x="11381" y="9761"/>
                  </a:cubicBezTo>
                  <a:cubicBezTo>
                    <a:pt x="11382" y="9687"/>
                    <a:pt x="11419" y="9645"/>
                    <a:pt x="11473" y="9645"/>
                  </a:cubicBezTo>
                  <a:close/>
                  <a:moveTo>
                    <a:pt x="2080" y="2325"/>
                  </a:moveTo>
                  <a:lnTo>
                    <a:pt x="9933" y="6858"/>
                  </a:lnTo>
                  <a:lnTo>
                    <a:pt x="9916" y="12790"/>
                  </a:lnTo>
                  <a:lnTo>
                    <a:pt x="2064" y="8257"/>
                  </a:lnTo>
                  <a:lnTo>
                    <a:pt x="2080" y="2325"/>
                  </a:lnTo>
                  <a:close/>
                  <a:moveTo>
                    <a:pt x="11580" y="12816"/>
                  </a:moveTo>
                  <a:cubicBezTo>
                    <a:pt x="11630" y="12816"/>
                    <a:pt x="11686" y="12832"/>
                    <a:pt x="11746" y="12867"/>
                  </a:cubicBezTo>
                  <a:lnTo>
                    <a:pt x="13511" y="13886"/>
                  </a:lnTo>
                  <a:cubicBezTo>
                    <a:pt x="13717" y="14005"/>
                    <a:pt x="13882" y="14292"/>
                    <a:pt x="13881" y="14527"/>
                  </a:cubicBezTo>
                  <a:cubicBezTo>
                    <a:pt x="13880" y="14693"/>
                    <a:pt x="13796" y="14790"/>
                    <a:pt x="13675" y="14790"/>
                  </a:cubicBezTo>
                  <a:cubicBezTo>
                    <a:pt x="13625" y="14790"/>
                    <a:pt x="13569" y="14773"/>
                    <a:pt x="13509" y="14738"/>
                  </a:cubicBezTo>
                  <a:lnTo>
                    <a:pt x="11743" y="13719"/>
                  </a:lnTo>
                  <a:cubicBezTo>
                    <a:pt x="11537" y="13601"/>
                    <a:pt x="11372" y="13314"/>
                    <a:pt x="11374" y="13079"/>
                  </a:cubicBezTo>
                  <a:cubicBezTo>
                    <a:pt x="11375" y="12913"/>
                    <a:pt x="11458" y="12816"/>
                    <a:pt x="11580" y="12816"/>
                  </a:cubicBezTo>
                  <a:close/>
                  <a:moveTo>
                    <a:pt x="11470" y="10548"/>
                  </a:moveTo>
                  <a:cubicBezTo>
                    <a:pt x="11492" y="10548"/>
                    <a:pt x="11518" y="10555"/>
                    <a:pt x="11545" y="10571"/>
                  </a:cubicBezTo>
                  <a:lnTo>
                    <a:pt x="20167" y="15549"/>
                  </a:lnTo>
                  <a:cubicBezTo>
                    <a:pt x="20257" y="15601"/>
                    <a:pt x="20332" y="15728"/>
                    <a:pt x="20331" y="15833"/>
                  </a:cubicBezTo>
                  <a:cubicBezTo>
                    <a:pt x="20331" y="15908"/>
                    <a:pt x="20294" y="15950"/>
                    <a:pt x="20241" y="15950"/>
                  </a:cubicBezTo>
                  <a:cubicBezTo>
                    <a:pt x="20218" y="15950"/>
                    <a:pt x="20192" y="15943"/>
                    <a:pt x="20165" y="15927"/>
                  </a:cubicBezTo>
                  <a:lnTo>
                    <a:pt x="11542" y="10949"/>
                  </a:lnTo>
                  <a:cubicBezTo>
                    <a:pt x="11453" y="10896"/>
                    <a:pt x="11379" y="10769"/>
                    <a:pt x="11379" y="10665"/>
                  </a:cubicBezTo>
                  <a:cubicBezTo>
                    <a:pt x="11379" y="10591"/>
                    <a:pt x="11416" y="10548"/>
                    <a:pt x="11470" y="10548"/>
                  </a:cubicBezTo>
                  <a:close/>
                  <a:moveTo>
                    <a:pt x="11695" y="11385"/>
                  </a:moveTo>
                  <a:lnTo>
                    <a:pt x="20318" y="16364"/>
                  </a:lnTo>
                  <a:lnTo>
                    <a:pt x="20164" y="16453"/>
                  </a:lnTo>
                  <a:cubicBezTo>
                    <a:pt x="20254" y="16506"/>
                    <a:pt x="20330" y="16634"/>
                    <a:pt x="20329" y="16738"/>
                  </a:cubicBezTo>
                  <a:cubicBezTo>
                    <a:pt x="20329" y="16812"/>
                    <a:pt x="20291" y="16855"/>
                    <a:pt x="20238" y="16855"/>
                  </a:cubicBezTo>
                  <a:cubicBezTo>
                    <a:pt x="20216" y="16855"/>
                    <a:pt x="20190" y="16847"/>
                    <a:pt x="20163" y="16831"/>
                  </a:cubicBezTo>
                  <a:lnTo>
                    <a:pt x="11540" y="11853"/>
                  </a:lnTo>
                  <a:cubicBezTo>
                    <a:pt x="11449" y="11800"/>
                    <a:pt x="11376" y="11673"/>
                    <a:pt x="11376" y="11569"/>
                  </a:cubicBezTo>
                  <a:cubicBezTo>
                    <a:pt x="11376" y="11495"/>
                    <a:pt x="11413" y="11452"/>
                    <a:pt x="11467" y="11452"/>
                  </a:cubicBezTo>
                  <a:cubicBezTo>
                    <a:pt x="11489" y="11452"/>
                    <a:pt x="11515" y="11459"/>
                    <a:pt x="11541" y="11475"/>
                  </a:cubicBezTo>
                  <a:lnTo>
                    <a:pt x="11695" y="11385"/>
                  </a:lnTo>
                  <a:close/>
                  <a:moveTo>
                    <a:pt x="24" y="1"/>
                  </a:moveTo>
                  <a:lnTo>
                    <a:pt x="1" y="8162"/>
                  </a:lnTo>
                  <a:lnTo>
                    <a:pt x="23556" y="21762"/>
                  </a:lnTo>
                  <a:lnTo>
                    <a:pt x="23580" y="1360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2661800" y="3663625"/>
              <a:ext cx="48000" cy="27725"/>
            </a:xfrm>
            <a:custGeom>
              <a:avLst/>
              <a:gdLst/>
              <a:ahLst/>
              <a:cxnLst/>
              <a:rect l="l" t="t" r="r" b="b"/>
              <a:pathLst>
                <a:path w="1920" h="1109" extrusionOk="0">
                  <a:moveTo>
                    <a:pt x="154" y="1"/>
                  </a:moveTo>
                  <a:lnTo>
                    <a:pt x="1" y="89"/>
                  </a:lnTo>
                  <a:lnTo>
                    <a:pt x="1767" y="1108"/>
                  </a:lnTo>
                  <a:lnTo>
                    <a:pt x="1919" y="1020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2530150" y="3381550"/>
              <a:ext cx="12225" cy="16750"/>
            </a:xfrm>
            <a:custGeom>
              <a:avLst/>
              <a:gdLst/>
              <a:ahLst/>
              <a:cxnLst/>
              <a:rect l="l" t="t" r="r" b="b"/>
              <a:pathLst>
                <a:path w="489" h="670" extrusionOk="0">
                  <a:moveTo>
                    <a:pt x="156" y="0"/>
                  </a:moveTo>
                  <a:cubicBezTo>
                    <a:pt x="110" y="26"/>
                    <a:pt x="48" y="62"/>
                    <a:pt x="2" y="90"/>
                  </a:cubicBezTo>
                  <a:cubicBezTo>
                    <a:pt x="1" y="303"/>
                    <a:pt x="150" y="562"/>
                    <a:pt x="335" y="669"/>
                  </a:cubicBezTo>
                  <a:lnTo>
                    <a:pt x="488" y="579"/>
                  </a:lnTo>
                  <a:cubicBezTo>
                    <a:pt x="304" y="473"/>
                    <a:pt x="156" y="212"/>
                    <a:pt x="156" y="0"/>
                  </a:cubicBez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2419800" y="3381000"/>
              <a:ext cx="196800" cy="261650"/>
            </a:xfrm>
            <a:custGeom>
              <a:avLst/>
              <a:gdLst/>
              <a:ahLst/>
              <a:cxnLst/>
              <a:rect l="l" t="t" r="r" b="b"/>
              <a:pathLst>
                <a:path w="7872" h="10466" extrusionOk="0">
                  <a:moveTo>
                    <a:pt x="17" y="1"/>
                  </a:moveTo>
                  <a:lnTo>
                    <a:pt x="1" y="5932"/>
                  </a:lnTo>
                  <a:lnTo>
                    <a:pt x="7854" y="10465"/>
                  </a:lnTo>
                  <a:lnTo>
                    <a:pt x="7871" y="4535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2420225" y="3378775"/>
              <a:ext cx="200175" cy="115625"/>
            </a:xfrm>
            <a:custGeom>
              <a:avLst/>
              <a:gdLst/>
              <a:ahLst/>
              <a:cxnLst/>
              <a:rect l="l" t="t" r="r" b="b"/>
              <a:pathLst>
                <a:path w="8007" h="4625" extrusionOk="0">
                  <a:moveTo>
                    <a:pt x="154" y="1"/>
                  </a:moveTo>
                  <a:lnTo>
                    <a:pt x="0" y="90"/>
                  </a:lnTo>
                  <a:lnTo>
                    <a:pt x="7854" y="4624"/>
                  </a:lnTo>
                  <a:lnTo>
                    <a:pt x="8006" y="453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2380050" y="3046975"/>
              <a:ext cx="29475" cy="7200"/>
            </a:xfrm>
            <a:custGeom>
              <a:avLst/>
              <a:gdLst/>
              <a:ahLst/>
              <a:cxnLst/>
              <a:rect l="l" t="t" r="r" b="b"/>
              <a:pathLst>
                <a:path w="1179" h="288" extrusionOk="0">
                  <a:moveTo>
                    <a:pt x="531" y="1"/>
                  </a:moveTo>
                  <a:cubicBezTo>
                    <a:pt x="390" y="1"/>
                    <a:pt x="262" y="34"/>
                    <a:pt x="152" y="98"/>
                  </a:cubicBezTo>
                  <a:lnTo>
                    <a:pt x="0" y="186"/>
                  </a:lnTo>
                  <a:cubicBezTo>
                    <a:pt x="110" y="123"/>
                    <a:pt x="238" y="90"/>
                    <a:pt x="378" y="90"/>
                  </a:cubicBezTo>
                  <a:cubicBezTo>
                    <a:pt x="573" y="90"/>
                    <a:pt x="792" y="153"/>
                    <a:pt x="1024" y="288"/>
                  </a:cubicBezTo>
                  <a:lnTo>
                    <a:pt x="1178" y="198"/>
                  </a:lnTo>
                  <a:cubicBezTo>
                    <a:pt x="946" y="64"/>
                    <a:pt x="726" y="1"/>
                    <a:pt x="531" y="1"/>
                  </a:cubicBezTo>
                  <a:close/>
                </a:path>
              </a:pathLst>
            </a:custGeom>
            <a:solidFill>
              <a:srgbClr val="461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2656900" y="3562325"/>
              <a:ext cx="105025" cy="60625"/>
            </a:xfrm>
            <a:custGeom>
              <a:avLst/>
              <a:gdLst/>
              <a:ahLst/>
              <a:cxnLst/>
              <a:rect l="l" t="t" r="r" b="b"/>
              <a:pathLst>
                <a:path w="4201" h="2425" extrusionOk="0">
                  <a:moveTo>
                    <a:pt x="155" y="0"/>
                  </a:moveTo>
                  <a:lnTo>
                    <a:pt x="1" y="89"/>
                  </a:lnTo>
                  <a:lnTo>
                    <a:pt x="4047" y="2425"/>
                  </a:lnTo>
                  <a:lnTo>
                    <a:pt x="4201" y="233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2530200" y="3211450"/>
              <a:ext cx="4350" cy="172325"/>
            </a:xfrm>
            <a:custGeom>
              <a:avLst/>
              <a:gdLst/>
              <a:ahLst/>
              <a:cxnLst/>
              <a:rect l="l" t="t" r="r" b="b"/>
              <a:pathLst>
                <a:path w="174" h="6893" extrusionOk="0">
                  <a:moveTo>
                    <a:pt x="173" y="0"/>
                  </a:moveTo>
                  <a:lnTo>
                    <a:pt x="20" y="90"/>
                  </a:lnTo>
                  <a:lnTo>
                    <a:pt x="1" y="6892"/>
                  </a:lnTo>
                  <a:lnTo>
                    <a:pt x="154" y="6804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2530675" y="3206100"/>
              <a:ext cx="6250" cy="7625"/>
            </a:xfrm>
            <a:custGeom>
              <a:avLst/>
              <a:gdLst/>
              <a:ahLst/>
              <a:cxnLst/>
              <a:rect l="l" t="t" r="r" b="b"/>
              <a:pathLst>
                <a:path w="250" h="305" extrusionOk="0">
                  <a:moveTo>
                    <a:pt x="249" y="0"/>
                  </a:moveTo>
                  <a:lnTo>
                    <a:pt x="97" y="89"/>
                  </a:lnTo>
                  <a:cubicBezTo>
                    <a:pt x="37" y="124"/>
                    <a:pt x="0" y="199"/>
                    <a:pt x="0" y="304"/>
                  </a:cubicBezTo>
                  <a:cubicBezTo>
                    <a:pt x="52" y="274"/>
                    <a:pt x="103" y="244"/>
                    <a:pt x="154" y="214"/>
                  </a:cubicBezTo>
                  <a:cubicBezTo>
                    <a:pt x="154" y="109"/>
                    <a:pt x="191" y="35"/>
                    <a:pt x="249" y="0"/>
                  </a:cubicBez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2533125" y="3205525"/>
              <a:ext cx="9825" cy="3400"/>
            </a:xfrm>
            <a:custGeom>
              <a:avLst/>
              <a:gdLst/>
              <a:ahLst/>
              <a:cxnLst/>
              <a:rect l="l" t="t" r="r" b="b"/>
              <a:pathLst>
                <a:path w="393" h="136" extrusionOk="0">
                  <a:moveTo>
                    <a:pt x="241" y="1"/>
                  </a:moveTo>
                  <a:cubicBezTo>
                    <a:pt x="208" y="1"/>
                    <a:pt x="178" y="9"/>
                    <a:pt x="152" y="23"/>
                  </a:cubicBezTo>
                  <a:lnTo>
                    <a:pt x="0" y="112"/>
                  </a:lnTo>
                  <a:cubicBezTo>
                    <a:pt x="26" y="98"/>
                    <a:pt x="56" y="90"/>
                    <a:pt x="89" y="90"/>
                  </a:cubicBezTo>
                  <a:cubicBezTo>
                    <a:pt x="134" y="90"/>
                    <a:pt x="185" y="104"/>
                    <a:pt x="239" y="136"/>
                  </a:cubicBezTo>
                  <a:lnTo>
                    <a:pt x="392" y="47"/>
                  </a:lnTo>
                  <a:cubicBezTo>
                    <a:pt x="337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2656250" y="3515050"/>
              <a:ext cx="130400" cy="75325"/>
            </a:xfrm>
            <a:custGeom>
              <a:avLst/>
              <a:gdLst/>
              <a:ahLst/>
              <a:cxnLst/>
              <a:rect l="l" t="t" r="r" b="b"/>
              <a:pathLst>
                <a:path w="5216" h="3013" extrusionOk="0">
                  <a:moveTo>
                    <a:pt x="153" y="0"/>
                  </a:moveTo>
                  <a:lnTo>
                    <a:pt x="1" y="89"/>
                  </a:lnTo>
                  <a:lnTo>
                    <a:pt x="5062" y="3013"/>
                  </a:lnTo>
                  <a:lnTo>
                    <a:pt x="5216" y="292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2652875" y="3516850"/>
              <a:ext cx="133225" cy="98400"/>
            </a:xfrm>
            <a:custGeom>
              <a:avLst/>
              <a:gdLst/>
              <a:ahLst/>
              <a:cxnLst/>
              <a:rect l="l" t="t" r="r" b="b"/>
              <a:pathLst>
                <a:path w="5329" h="3936" extrusionOk="0">
                  <a:moveTo>
                    <a:pt x="75" y="1"/>
                  </a:moveTo>
                  <a:cubicBezTo>
                    <a:pt x="31" y="1"/>
                    <a:pt x="1" y="35"/>
                    <a:pt x="1" y="95"/>
                  </a:cubicBezTo>
                  <a:lnTo>
                    <a:pt x="0" y="767"/>
                  </a:lnTo>
                  <a:cubicBezTo>
                    <a:pt x="0" y="851"/>
                    <a:pt x="59" y="953"/>
                    <a:pt x="132" y="996"/>
                  </a:cubicBezTo>
                  <a:lnTo>
                    <a:pt x="5194" y="3918"/>
                  </a:lnTo>
                  <a:cubicBezTo>
                    <a:pt x="5216" y="3930"/>
                    <a:pt x="5236" y="3936"/>
                    <a:pt x="5253" y="3936"/>
                  </a:cubicBezTo>
                  <a:cubicBezTo>
                    <a:pt x="5297" y="3936"/>
                    <a:pt x="5328" y="3901"/>
                    <a:pt x="5328" y="3842"/>
                  </a:cubicBezTo>
                  <a:lnTo>
                    <a:pt x="5329" y="3169"/>
                  </a:lnTo>
                  <a:cubicBezTo>
                    <a:pt x="5329" y="3085"/>
                    <a:pt x="5269" y="2983"/>
                    <a:pt x="5197" y="2941"/>
                  </a:cubicBezTo>
                  <a:lnTo>
                    <a:pt x="135" y="18"/>
                  </a:lnTo>
                  <a:cubicBezTo>
                    <a:pt x="113" y="6"/>
                    <a:pt x="93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2951425" y="3876425"/>
              <a:ext cx="9600" cy="14775"/>
            </a:xfrm>
            <a:custGeom>
              <a:avLst/>
              <a:gdLst/>
              <a:ahLst/>
              <a:cxnLst/>
              <a:rect l="l" t="t" r="r" b="b"/>
              <a:pathLst>
                <a:path w="384" h="591" extrusionOk="0">
                  <a:moveTo>
                    <a:pt x="383" y="0"/>
                  </a:moveTo>
                  <a:lnTo>
                    <a:pt x="229" y="89"/>
                  </a:lnTo>
                  <a:cubicBezTo>
                    <a:pt x="228" y="334"/>
                    <a:pt x="143" y="507"/>
                    <a:pt x="4" y="588"/>
                  </a:cubicBezTo>
                  <a:lnTo>
                    <a:pt x="4" y="588"/>
                  </a:lnTo>
                  <a:lnTo>
                    <a:pt x="154" y="501"/>
                  </a:lnTo>
                  <a:cubicBezTo>
                    <a:pt x="294" y="420"/>
                    <a:pt x="381" y="247"/>
                    <a:pt x="383" y="0"/>
                  </a:cubicBezTo>
                  <a:close/>
                  <a:moveTo>
                    <a:pt x="4" y="588"/>
                  </a:moveTo>
                  <a:lnTo>
                    <a:pt x="1" y="590"/>
                  </a:lnTo>
                  <a:cubicBezTo>
                    <a:pt x="2" y="589"/>
                    <a:pt x="3" y="589"/>
                    <a:pt x="4" y="588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656825" y="3584925"/>
              <a:ext cx="219425" cy="126675"/>
            </a:xfrm>
            <a:custGeom>
              <a:avLst/>
              <a:gdLst/>
              <a:ahLst/>
              <a:cxnLst/>
              <a:rect l="l" t="t" r="r" b="b"/>
              <a:pathLst>
                <a:path w="8777" h="5067" extrusionOk="0">
                  <a:moveTo>
                    <a:pt x="154" y="1"/>
                  </a:moveTo>
                  <a:lnTo>
                    <a:pt x="0" y="90"/>
                  </a:lnTo>
                  <a:lnTo>
                    <a:pt x="8624" y="5067"/>
                  </a:lnTo>
                  <a:lnTo>
                    <a:pt x="8776" y="497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788175" y="3540100"/>
              <a:ext cx="9800" cy="3400"/>
            </a:xfrm>
            <a:custGeom>
              <a:avLst/>
              <a:gdLst/>
              <a:ahLst/>
              <a:cxnLst/>
              <a:rect l="l" t="t" r="r" b="b"/>
              <a:pathLst>
                <a:path w="392" h="136" extrusionOk="0">
                  <a:moveTo>
                    <a:pt x="391" y="23"/>
                  </a:moveTo>
                  <a:lnTo>
                    <a:pt x="389" y="25"/>
                  </a:lnTo>
                  <a:lnTo>
                    <a:pt x="389" y="25"/>
                  </a:lnTo>
                  <a:cubicBezTo>
                    <a:pt x="390" y="24"/>
                    <a:pt x="390" y="24"/>
                    <a:pt x="391" y="23"/>
                  </a:cubicBezTo>
                  <a:close/>
                  <a:moveTo>
                    <a:pt x="153" y="1"/>
                  </a:moveTo>
                  <a:lnTo>
                    <a:pt x="1" y="90"/>
                  </a:lnTo>
                  <a:cubicBezTo>
                    <a:pt x="54" y="121"/>
                    <a:pt x="105" y="135"/>
                    <a:pt x="150" y="135"/>
                  </a:cubicBezTo>
                  <a:cubicBezTo>
                    <a:pt x="183" y="135"/>
                    <a:pt x="213" y="127"/>
                    <a:pt x="238" y="112"/>
                  </a:cubicBezTo>
                  <a:lnTo>
                    <a:pt x="389" y="25"/>
                  </a:lnTo>
                  <a:lnTo>
                    <a:pt x="389" y="25"/>
                  </a:lnTo>
                  <a:cubicBezTo>
                    <a:pt x="364" y="39"/>
                    <a:pt x="334" y="47"/>
                    <a:pt x="303" y="47"/>
                  </a:cubicBezTo>
                  <a:cubicBezTo>
                    <a:pt x="257" y="47"/>
                    <a:pt x="207" y="32"/>
                    <a:pt x="153" y="1"/>
                  </a:cubicBez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2530200" y="3207775"/>
              <a:ext cx="266850" cy="335700"/>
            </a:xfrm>
            <a:custGeom>
              <a:avLst/>
              <a:gdLst/>
              <a:ahLst/>
              <a:cxnLst/>
              <a:rect l="l" t="t" r="r" b="b"/>
              <a:pathLst>
                <a:path w="10674" h="13428" extrusionOk="0">
                  <a:moveTo>
                    <a:pt x="202" y="1"/>
                  </a:moveTo>
                  <a:cubicBezTo>
                    <a:pt x="153" y="1"/>
                    <a:pt x="110" y="19"/>
                    <a:pt x="80" y="55"/>
                  </a:cubicBezTo>
                  <a:cubicBezTo>
                    <a:pt x="42" y="94"/>
                    <a:pt x="20" y="156"/>
                    <a:pt x="19" y="237"/>
                  </a:cubicBezTo>
                  <a:lnTo>
                    <a:pt x="1" y="7041"/>
                  </a:lnTo>
                  <a:cubicBezTo>
                    <a:pt x="1" y="7127"/>
                    <a:pt x="24" y="7222"/>
                    <a:pt x="68" y="7311"/>
                  </a:cubicBezTo>
                  <a:cubicBezTo>
                    <a:pt x="92" y="7363"/>
                    <a:pt x="123" y="7411"/>
                    <a:pt x="159" y="7457"/>
                  </a:cubicBezTo>
                  <a:cubicBezTo>
                    <a:pt x="210" y="7524"/>
                    <a:pt x="269" y="7581"/>
                    <a:pt x="335" y="7618"/>
                  </a:cubicBezTo>
                  <a:lnTo>
                    <a:pt x="10318" y="13383"/>
                  </a:lnTo>
                  <a:cubicBezTo>
                    <a:pt x="10361" y="13408"/>
                    <a:pt x="10404" y="13424"/>
                    <a:pt x="10442" y="13426"/>
                  </a:cubicBezTo>
                  <a:cubicBezTo>
                    <a:pt x="10452" y="13427"/>
                    <a:pt x="10461" y="13428"/>
                    <a:pt x="10470" y="13428"/>
                  </a:cubicBezTo>
                  <a:cubicBezTo>
                    <a:pt x="10521" y="13428"/>
                    <a:pt x="10565" y="13408"/>
                    <a:pt x="10596" y="13373"/>
                  </a:cubicBezTo>
                  <a:cubicBezTo>
                    <a:pt x="10634" y="13332"/>
                    <a:pt x="10654" y="13270"/>
                    <a:pt x="10655" y="13191"/>
                  </a:cubicBezTo>
                  <a:lnTo>
                    <a:pt x="10674" y="6387"/>
                  </a:lnTo>
                  <a:cubicBezTo>
                    <a:pt x="10674" y="6294"/>
                    <a:pt x="10644" y="6191"/>
                    <a:pt x="10594" y="6098"/>
                  </a:cubicBezTo>
                  <a:cubicBezTo>
                    <a:pt x="10571" y="6046"/>
                    <a:pt x="10539" y="5998"/>
                    <a:pt x="10502" y="5953"/>
                  </a:cubicBezTo>
                  <a:cubicBezTo>
                    <a:pt x="10454" y="5894"/>
                    <a:pt x="10399" y="5844"/>
                    <a:pt x="10339" y="5809"/>
                  </a:cubicBezTo>
                  <a:lnTo>
                    <a:pt x="355" y="45"/>
                  </a:lnTo>
                  <a:cubicBezTo>
                    <a:pt x="314" y="21"/>
                    <a:pt x="274" y="9"/>
                    <a:pt x="237" y="4"/>
                  </a:cubicBezTo>
                  <a:cubicBezTo>
                    <a:pt x="225" y="2"/>
                    <a:pt x="214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2531850" y="3207775"/>
              <a:ext cx="263275" cy="335675"/>
            </a:xfrm>
            <a:custGeom>
              <a:avLst/>
              <a:gdLst/>
              <a:ahLst/>
              <a:cxnLst/>
              <a:rect l="l" t="t" r="r" b="b"/>
              <a:pathLst>
                <a:path w="10531" h="13427" extrusionOk="0">
                  <a:moveTo>
                    <a:pt x="136" y="1"/>
                  </a:moveTo>
                  <a:cubicBezTo>
                    <a:pt x="87" y="1"/>
                    <a:pt x="44" y="19"/>
                    <a:pt x="13" y="55"/>
                  </a:cubicBezTo>
                  <a:lnTo>
                    <a:pt x="5121" y="6646"/>
                  </a:lnTo>
                  <a:lnTo>
                    <a:pt x="1" y="7311"/>
                  </a:lnTo>
                  <a:cubicBezTo>
                    <a:pt x="23" y="7363"/>
                    <a:pt x="56" y="7411"/>
                    <a:pt x="91" y="7457"/>
                  </a:cubicBezTo>
                  <a:lnTo>
                    <a:pt x="5231" y="6786"/>
                  </a:lnTo>
                  <a:lnTo>
                    <a:pt x="10375" y="13425"/>
                  </a:lnTo>
                  <a:cubicBezTo>
                    <a:pt x="10385" y="13426"/>
                    <a:pt x="10394" y="13427"/>
                    <a:pt x="10403" y="13427"/>
                  </a:cubicBezTo>
                  <a:cubicBezTo>
                    <a:pt x="10454" y="13427"/>
                    <a:pt x="10497" y="13407"/>
                    <a:pt x="10528" y="13372"/>
                  </a:cubicBezTo>
                  <a:lnTo>
                    <a:pt x="5411" y="6763"/>
                  </a:lnTo>
                  <a:lnTo>
                    <a:pt x="10530" y="6099"/>
                  </a:lnTo>
                  <a:cubicBezTo>
                    <a:pt x="10506" y="6047"/>
                    <a:pt x="10474" y="5999"/>
                    <a:pt x="10437" y="5954"/>
                  </a:cubicBezTo>
                  <a:lnTo>
                    <a:pt x="5301" y="6623"/>
                  </a:lnTo>
                  <a:lnTo>
                    <a:pt x="171" y="4"/>
                  </a:lnTo>
                  <a:cubicBezTo>
                    <a:pt x="159" y="2"/>
                    <a:pt x="148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2794125" y="3535325"/>
              <a:ext cx="6300" cy="7600"/>
            </a:xfrm>
            <a:custGeom>
              <a:avLst/>
              <a:gdLst/>
              <a:ahLst/>
              <a:cxnLst/>
              <a:rect l="l" t="t" r="r" b="b"/>
              <a:pathLst>
                <a:path w="252" h="304" extrusionOk="0">
                  <a:moveTo>
                    <a:pt x="251" y="0"/>
                  </a:moveTo>
                  <a:lnTo>
                    <a:pt x="98" y="89"/>
                  </a:lnTo>
                  <a:cubicBezTo>
                    <a:pt x="97" y="191"/>
                    <a:pt x="63" y="266"/>
                    <a:pt x="5" y="301"/>
                  </a:cubicBezTo>
                  <a:lnTo>
                    <a:pt x="5" y="301"/>
                  </a:lnTo>
                  <a:lnTo>
                    <a:pt x="153" y="214"/>
                  </a:lnTo>
                  <a:cubicBezTo>
                    <a:pt x="212" y="179"/>
                    <a:pt x="250" y="106"/>
                    <a:pt x="251" y="0"/>
                  </a:cubicBezTo>
                  <a:close/>
                  <a:moveTo>
                    <a:pt x="5" y="301"/>
                  </a:moveTo>
                  <a:lnTo>
                    <a:pt x="0" y="303"/>
                  </a:lnTo>
                  <a:cubicBezTo>
                    <a:pt x="2" y="302"/>
                    <a:pt x="3" y="302"/>
                    <a:pt x="5" y="30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2368825" y="3320650"/>
              <a:ext cx="592775" cy="342250"/>
            </a:xfrm>
            <a:custGeom>
              <a:avLst/>
              <a:gdLst/>
              <a:ahLst/>
              <a:cxnLst/>
              <a:rect l="l" t="t" r="r" b="b"/>
              <a:pathLst>
                <a:path w="23711" h="13690" extrusionOk="0">
                  <a:moveTo>
                    <a:pt x="154" y="1"/>
                  </a:moveTo>
                  <a:lnTo>
                    <a:pt x="1" y="90"/>
                  </a:lnTo>
                  <a:lnTo>
                    <a:pt x="23557" y="13690"/>
                  </a:lnTo>
                  <a:lnTo>
                    <a:pt x="23711" y="13601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2796550" y="3365225"/>
              <a:ext cx="4300" cy="172350"/>
            </a:xfrm>
            <a:custGeom>
              <a:avLst/>
              <a:gdLst/>
              <a:ahLst/>
              <a:cxnLst/>
              <a:rect l="l" t="t" r="r" b="b"/>
              <a:pathLst>
                <a:path w="172" h="6894" extrusionOk="0">
                  <a:moveTo>
                    <a:pt x="172" y="0"/>
                  </a:moveTo>
                  <a:lnTo>
                    <a:pt x="20" y="89"/>
                  </a:lnTo>
                  <a:lnTo>
                    <a:pt x="0" y="6893"/>
                  </a:lnTo>
                  <a:lnTo>
                    <a:pt x="153" y="680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2788675" y="3350775"/>
              <a:ext cx="12225" cy="16700"/>
            </a:xfrm>
            <a:custGeom>
              <a:avLst/>
              <a:gdLst/>
              <a:ahLst/>
              <a:cxnLst/>
              <a:rect l="l" t="t" r="r" b="b"/>
              <a:pathLst>
                <a:path w="489" h="668" extrusionOk="0">
                  <a:moveTo>
                    <a:pt x="154" y="1"/>
                  </a:moveTo>
                  <a:lnTo>
                    <a:pt x="0" y="89"/>
                  </a:lnTo>
                  <a:cubicBezTo>
                    <a:pt x="186" y="197"/>
                    <a:pt x="335" y="455"/>
                    <a:pt x="335" y="667"/>
                  </a:cubicBezTo>
                  <a:lnTo>
                    <a:pt x="487" y="578"/>
                  </a:lnTo>
                  <a:cubicBezTo>
                    <a:pt x="489" y="366"/>
                    <a:pt x="339" y="108"/>
                    <a:pt x="154" y="1"/>
                  </a:cubicBez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2368825" y="3080700"/>
              <a:ext cx="589600" cy="582200"/>
            </a:xfrm>
            <a:custGeom>
              <a:avLst/>
              <a:gdLst/>
              <a:ahLst/>
              <a:cxnLst/>
              <a:rect l="l" t="t" r="r" b="b"/>
              <a:pathLst>
                <a:path w="23584" h="23288" extrusionOk="0">
                  <a:moveTo>
                    <a:pt x="6661" y="5083"/>
                  </a:moveTo>
                  <a:cubicBezTo>
                    <a:pt x="6706" y="5083"/>
                    <a:pt x="6757" y="5098"/>
                    <a:pt x="6811" y="5129"/>
                  </a:cubicBezTo>
                  <a:lnTo>
                    <a:pt x="16795" y="10892"/>
                  </a:lnTo>
                  <a:cubicBezTo>
                    <a:pt x="16980" y="11000"/>
                    <a:pt x="17129" y="11258"/>
                    <a:pt x="17129" y="11470"/>
                  </a:cubicBezTo>
                  <a:lnTo>
                    <a:pt x="17109" y="18274"/>
                  </a:lnTo>
                  <a:cubicBezTo>
                    <a:pt x="17109" y="18425"/>
                    <a:pt x="17033" y="18512"/>
                    <a:pt x="16923" y="18512"/>
                  </a:cubicBezTo>
                  <a:cubicBezTo>
                    <a:pt x="16878" y="18512"/>
                    <a:pt x="16827" y="18497"/>
                    <a:pt x="16773" y="18467"/>
                  </a:cubicBezTo>
                  <a:lnTo>
                    <a:pt x="6789" y="12702"/>
                  </a:lnTo>
                  <a:cubicBezTo>
                    <a:pt x="6604" y="12596"/>
                    <a:pt x="6456" y="12335"/>
                    <a:pt x="6456" y="12123"/>
                  </a:cubicBezTo>
                  <a:lnTo>
                    <a:pt x="6475" y="5320"/>
                  </a:lnTo>
                  <a:cubicBezTo>
                    <a:pt x="6475" y="5170"/>
                    <a:pt x="6551" y="5083"/>
                    <a:pt x="6661" y="5083"/>
                  </a:cubicBezTo>
                  <a:close/>
                  <a:moveTo>
                    <a:pt x="28" y="0"/>
                  </a:moveTo>
                  <a:lnTo>
                    <a:pt x="1" y="9688"/>
                  </a:lnTo>
                  <a:lnTo>
                    <a:pt x="23557" y="23288"/>
                  </a:lnTo>
                  <a:lnTo>
                    <a:pt x="23584" y="1360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2538550" y="3396000"/>
              <a:ext cx="253450" cy="146350"/>
            </a:xfrm>
            <a:custGeom>
              <a:avLst/>
              <a:gdLst/>
              <a:ahLst/>
              <a:cxnLst/>
              <a:rect l="l" t="t" r="r" b="b"/>
              <a:pathLst>
                <a:path w="10138" h="5854" extrusionOk="0">
                  <a:moveTo>
                    <a:pt x="154" y="0"/>
                  </a:moveTo>
                  <a:lnTo>
                    <a:pt x="0" y="89"/>
                  </a:lnTo>
                  <a:lnTo>
                    <a:pt x="9984" y="5854"/>
                  </a:lnTo>
                  <a:lnTo>
                    <a:pt x="10137" y="576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2957150" y="3660650"/>
              <a:ext cx="4450" cy="206300"/>
            </a:xfrm>
            <a:custGeom>
              <a:avLst/>
              <a:gdLst/>
              <a:ahLst/>
              <a:cxnLst/>
              <a:rect l="l" t="t" r="r" b="b"/>
              <a:pathLst>
                <a:path w="178" h="8252" extrusionOk="0">
                  <a:moveTo>
                    <a:pt x="178" y="1"/>
                  </a:moveTo>
                  <a:lnTo>
                    <a:pt x="24" y="90"/>
                  </a:lnTo>
                  <a:lnTo>
                    <a:pt x="0" y="8252"/>
                  </a:lnTo>
                  <a:lnTo>
                    <a:pt x="154" y="816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B9B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2539100" y="3206700"/>
              <a:ext cx="253450" cy="146325"/>
            </a:xfrm>
            <a:custGeom>
              <a:avLst/>
              <a:gdLst/>
              <a:ahLst/>
              <a:cxnLst/>
              <a:rect l="l" t="t" r="r" b="b"/>
              <a:pathLst>
                <a:path w="10138" h="5853" extrusionOk="0">
                  <a:moveTo>
                    <a:pt x="153" y="0"/>
                  </a:moveTo>
                  <a:lnTo>
                    <a:pt x="0" y="89"/>
                  </a:lnTo>
                  <a:lnTo>
                    <a:pt x="9983" y="5852"/>
                  </a:lnTo>
                  <a:lnTo>
                    <a:pt x="10137" y="576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2883000" y="3360100"/>
              <a:ext cx="7850" cy="3025"/>
            </a:xfrm>
            <a:custGeom>
              <a:avLst/>
              <a:gdLst/>
              <a:ahLst/>
              <a:cxnLst/>
              <a:rect l="l" t="t" r="r" b="b"/>
              <a:pathLst>
                <a:path w="314" h="121" extrusionOk="0">
                  <a:moveTo>
                    <a:pt x="313" y="16"/>
                  </a:moveTo>
                  <a:lnTo>
                    <a:pt x="313" y="17"/>
                  </a:lnTo>
                  <a:lnTo>
                    <a:pt x="313" y="17"/>
                  </a:lnTo>
                  <a:cubicBezTo>
                    <a:pt x="313" y="17"/>
                    <a:pt x="313" y="16"/>
                    <a:pt x="313" y="16"/>
                  </a:cubicBezTo>
                  <a:close/>
                  <a:moveTo>
                    <a:pt x="154" y="1"/>
                  </a:moveTo>
                  <a:cubicBezTo>
                    <a:pt x="109" y="27"/>
                    <a:pt x="47" y="63"/>
                    <a:pt x="0" y="91"/>
                  </a:cubicBezTo>
                  <a:cubicBezTo>
                    <a:pt x="36" y="111"/>
                    <a:pt x="70" y="121"/>
                    <a:pt x="100" y="121"/>
                  </a:cubicBezTo>
                  <a:cubicBezTo>
                    <a:pt x="122" y="121"/>
                    <a:pt x="142" y="116"/>
                    <a:pt x="159" y="106"/>
                  </a:cubicBezTo>
                  <a:lnTo>
                    <a:pt x="313" y="17"/>
                  </a:lnTo>
                  <a:lnTo>
                    <a:pt x="313" y="17"/>
                  </a:lnTo>
                  <a:cubicBezTo>
                    <a:pt x="296" y="26"/>
                    <a:pt x="276" y="31"/>
                    <a:pt x="254" y="31"/>
                  </a:cubicBezTo>
                  <a:cubicBezTo>
                    <a:pt x="224" y="31"/>
                    <a:pt x="190" y="22"/>
                    <a:pt x="154" y="1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2877425" y="3346800"/>
              <a:ext cx="9450" cy="15525"/>
            </a:xfrm>
            <a:custGeom>
              <a:avLst/>
              <a:gdLst/>
              <a:ahLst/>
              <a:cxnLst/>
              <a:rect l="l" t="t" r="r" b="b"/>
              <a:pathLst>
                <a:path w="378" h="621" extrusionOk="0">
                  <a:moveTo>
                    <a:pt x="221" y="0"/>
                  </a:moveTo>
                  <a:cubicBezTo>
                    <a:pt x="221" y="1"/>
                    <a:pt x="220" y="1"/>
                    <a:pt x="220" y="1"/>
                  </a:cubicBezTo>
                  <a:lnTo>
                    <a:pt x="220" y="1"/>
                  </a:lnTo>
                  <a:lnTo>
                    <a:pt x="221" y="0"/>
                  </a:lnTo>
                  <a:close/>
                  <a:moveTo>
                    <a:pt x="220" y="1"/>
                  </a:moveTo>
                  <a:lnTo>
                    <a:pt x="67" y="90"/>
                  </a:lnTo>
                  <a:cubicBezTo>
                    <a:pt x="26" y="113"/>
                    <a:pt x="1" y="164"/>
                    <a:pt x="1" y="233"/>
                  </a:cubicBezTo>
                  <a:cubicBezTo>
                    <a:pt x="29" y="216"/>
                    <a:pt x="56" y="201"/>
                    <a:pt x="83" y="185"/>
                  </a:cubicBezTo>
                  <a:cubicBezTo>
                    <a:pt x="100" y="175"/>
                    <a:pt x="118" y="165"/>
                    <a:pt x="136" y="155"/>
                  </a:cubicBezTo>
                  <a:lnTo>
                    <a:pt x="136" y="155"/>
                  </a:lnTo>
                  <a:cubicBezTo>
                    <a:pt x="91" y="181"/>
                    <a:pt x="46" y="207"/>
                    <a:pt x="1" y="233"/>
                  </a:cubicBezTo>
                  <a:cubicBezTo>
                    <a:pt x="0" y="376"/>
                    <a:pt x="101" y="550"/>
                    <a:pt x="225" y="621"/>
                  </a:cubicBezTo>
                  <a:lnTo>
                    <a:pt x="377" y="532"/>
                  </a:lnTo>
                  <a:cubicBezTo>
                    <a:pt x="253" y="460"/>
                    <a:pt x="154" y="287"/>
                    <a:pt x="154" y="144"/>
                  </a:cubicBezTo>
                  <a:cubicBezTo>
                    <a:pt x="154" y="76"/>
                    <a:pt x="179" y="25"/>
                    <a:pt x="220" y="1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879075" y="3346425"/>
              <a:ext cx="7825" cy="3025"/>
            </a:xfrm>
            <a:custGeom>
              <a:avLst/>
              <a:gdLst/>
              <a:ahLst/>
              <a:cxnLst/>
              <a:rect l="l" t="t" r="r" b="b"/>
              <a:pathLst>
                <a:path w="313" h="121" extrusionOk="0">
                  <a:moveTo>
                    <a:pt x="212" y="1"/>
                  </a:moveTo>
                  <a:cubicBezTo>
                    <a:pt x="190" y="1"/>
                    <a:pt x="170" y="6"/>
                    <a:pt x="152" y="15"/>
                  </a:cubicBezTo>
                  <a:lnTo>
                    <a:pt x="0" y="105"/>
                  </a:lnTo>
                  <a:cubicBezTo>
                    <a:pt x="18" y="95"/>
                    <a:pt x="38" y="90"/>
                    <a:pt x="60" y="90"/>
                  </a:cubicBezTo>
                  <a:cubicBezTo>
                    <a:pt x="90" y="90"/>
                    <a:pt x="124" y="100"/>
                    <a:pt x="160" y="121"/>
                  </a:cubicBezTo>
                  <a:lnTo>
                    <a:pt x="312" y="31"/>
                  </a:lnTo>
                  <a:cubicBezTo>
                    <a:pt x="276" y="10"/>
                    <a:pt x="242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883075" y="3347250"/>
              <a:ext cx="9425" cy="15525"/>
            </a:xfrm>
            <a:custGeom>
              <a:avLst/>
              <a:gdLst/>
              <a:ahLst/>
              <a:cxnLst/>
              <a:rect l="l" t="t" r="r" b="b"/>
              <a:pathLst>
                <a:path w="377" h="621" extrusionOk="0">
                  <a:moveTo>
                    <a:pt x="152" y="0"/>
                  </a:moveTo>
                  <a:lnTo>
                    <a:pt x="0" y="89"/>
                  </a:lnTo>
                  <a:cubicBezTo>
                    <a:pt x="124" y="159"/>
                    <a:pt x="224" y="333"/>
                    <a:pt x="224" y="474"/>
                  </a:cubicBezTo>
                  <a:cubicBezTo>
                    <a:pt x="224" y="546"/>
                    <a:pt x="198" y="596"/>
                    <a:pt x="157" y="620"/>
                  </a:cubicBezTo>
                  <a:lnTo>
                    <a:pt x="311" y="530"/>
                  </a:lnTo>
                  <a:cubicBezTo>
                    <a:pt x="352" y="506"/>
                    <a:pt x="377" y="457"/>
                    <a:pt x="377" y="386"/>
                  </a:cubicBezTo>
                  <a:cubicBezTo>
                    <a:pt x="377" y="245"/>
                    <a:pt x="276" y="7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2904300" y="3372375"/>
              <a:ext cx="7850" cy="3025"/>
            </a:xfrm>
            <a:custGeom>
              <a:avLst/>
              <a:gdLst/>
              <a:ahLst/>
              <a:cxnLst/>
              <a:rect l="l" t="t" r="r" b="b"/>
              <a:pathLst>
                <a:path w="314" h="121" extrusionOk="0">
                  <a:moveTo>
                    <a:pt x="154" y="1"/>
                  </a:moveTo>
                  <a:cubicBezTo>
                    <a:pt x="107" y="26"/>
                    <a:pt x="46" y="63"/>
                    <a:pt x="1" y="90"/>
                  </a:cubicBezTo>
                  <a:cubicBezTo>
                    <a:pt x="38" y="111"/>
                    <a:pt x="71" y="121"/>
                    <a:pt x="101" y="121"/>
                  </a:cubicBezTo>
                  <a:cubicBezTo>
                    <a:pt x="123" y="121"/>
                    <a:pt x="143" y="116"/>
                    <a:pt x="161" y="106"/>
                  </a:cubicBezTo>
                  <a:lnTo>
                    <a:pt x="314" y="16"/>
                  </a:lnTo>
                  <a:lnTo>
                    <a:pt x="314" y="16"/>
                  </a:lnTo>
                  <a:cubicBezTo>
                    <a:pt x="297" y="26"/>
                    <a:pt x="276" y="31"/>
                    <a:pt x="254" y="31"/>
                  </a:cubicBezTo>
                  <a:cubicBezTo>
                    <a:pt x="224" y="31"/>
                    <a:pt x="190" y="21"/>
                    <a:pt x="154" y="1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898725" y="3359125"/>
              <a:ext cx="9425" cy="15525"/>
            </a:xfrm>
            <a:custGeom>
              <a:avLst/>
              <a:gdLst/>
              <a:ahLst/>
              <a:cxnLst/>
              <a:rect l="l" t="t" r="r" b="b"/>
              <a:pathLst>
                <a:path w="377" h="621" extrusionOk="0">
                  <a:moveTo>
                    <a:pt x="219" y="0"/>
                  </a:moveTo>
                  <a:lnTo>
                    <a:pt x="219" y="0"/>
                  </a:lnTo>
                  <a:cubicBezTo>
                    <a:pt x="218" y="1"/>
                    <a:pt x="218" y="1"/>
                    <a:pt x="218" y="1"/>
                  </a:cubicBezTo>
                  <a:lnTo>
                    <a:pt x="218" y="1"/>
                  </a:lnTo>
                  <a:lnTo>
                    <a:pt x="219" y="0"/>
                  </a:lnTo>
                  <a:close/>
                  <a:moveTo>
                    <a:pt x="218" y="1"/>
                  </a:moveTo>
                  <a:lnTo>
                    <a:pt x="67" y="89"/>
                  </a:lnTo>
                  <a:cubicBezTo>
                    <a:pt x="26" y="112"/>
                    <a:pt x="1" y="162"/>
                    <a:pt x="1" y="233"/>
                  </a:cubicBezTo>
                  <a:cubicBezTo>
                    <a:pt x="51" y="203"/>
                    <a:pt x="102" y="173"/>
                    <a:pt x="154" y="143"/>
                  </a:cubicBezTo>
                  <a:lnTo>
                    <a:pt x="154" y="143"/>
                  </a:lnTo>
                  <a:cubicBezTo>
                    <a:pt x="103" y="173"/>
                    <a:pt x="51" y="203"/>
                    <a:pt x="1" y="233"/>
                  </a:cubicBezTo>
                  <a:cubicBezTo>
                    <a:pt x="1" y="375"/>
                    <a:pt x="100" y="549"/>
                    <a:pt x="224" y="620"/>
                  </a:cubicBezTo>
                  <a:lnTo>
                    <a:pt x="377" y="531"/>
                  </a:lnTo>
                  <a:cubicBezTo>
                    <a:pt x="253" y="460"/>
                    <a:pt x="154" y="286"/>
                    <a:pt x="154" y="143"/>
                  </a:cubicBezTo>
                  <a:cubicBezTo>
                    <a:pt x="154" y="73"/>
                    <a:pt x="179" y="24"/>
                    <a:pt x="218" y="1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2900350" y="3358750"/>
              <a:ext cx="7800" cy="3000"/>
            </a:xfrm>
            <a:custGeom>
              <a:avLst/>
              <a:gdLst/>
              <a:ahLst/>
              <a:cxnLst/>
              <a:rect l="l" t="t" r="r" b="b"/>
              <a:pathLst>
                <a:path w="312" h="120" extrusionOk="0">
                  <a:moveTo>
                    <a:pt x="3" y="103"/>
                  </a:moveTo>
                  <a:cubicBezTo>
                    <a:pt x="2" y="104"/>
                    <a:pt x="1" y="104"/>
                    <a:pt x="1" y="104"/>
                  </a:cubicBezTo>
                  <a:lnTo>
                    <a:pt x="3" y="103"/>
                  </a:lnTo>
                  <a:close/>
                  <a:moveTo>
                    <a:pt x="212" y="0"/>
                  </a:moveTo>
                  <a:cubicBezTo>
                    <a:pt x="190" y="0"/>
                    <a:pt x="170" y="5"/>
                    <a:pt x="153" y="15"/>
                  </a:cubicBezTo>
                  <a:lnTo>
                    <a:pt x="3" y="103"/>
                  </a:lnTo>
                  <a:lnTo>
                    <a:pt x="3" y="103"/>
                  </a:lnTo>
                  <a:cubicBezTo>
                    <a:pt x="20" y="94"/>
                    <a:pt x="39" y="89"/>
                    <a:pt x="60" y="89"/>
                  </a:cubicBezTo>
                  <a:cubicBezTo>
                    <a:pt x="90" y="89"/>
                    <a:pt x="124" y="99"/>
                    <a:pt x="159" y="120"/>
                  </a:cubicBezTo>
                  <a:lnTo>
                    <a:pt x="312" y="31"/>
                  </a:lnTo>
                  <a:cubicBezTo>
                    <a:pt x="276" y="10"/>
                    <a:pt x="242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2904375" y="3359450"/>
              <a:ext cx="9475" cy="15575"/>
            </a:xfrm>
            <a:custGeom>
              <a:avLst/>
              <a:gdLst/>
              <a:ahLst/>
              <a:cxnLst/>
              <a:rect l="l" t="t" r="r" b="b"/>
              <a:pathLst>
                <a:path w="379" h="623" extrusionOk="0">
                  <a:moveTo>
                    <a:pt x="153" y="1"/>
                  </a:moveTo>
                  <a:lnTo>
                    <a:pt x="1" y="90"/>
                  </a:lnTo>
                  <a:cubicBezTo>
                    <a:pt x="125" y="162"/>
                    <a:pt x="224" y="336"/>
                    <a:pt x="224" y="477"/>
                  </a:cubicBezTo>
                  <a:cubicBezTo>
                    <a:pt x="224" y="549"/>
                    <a:pt x="198" y="599"/>
                    <a:pt x="158" y="623"/>
                  </a:cubicBezTo>
                  <a:lnTo>
                    <a:pt x="311" y="533"/>
                  </a:lnTo>
                  <a:cubicBezTo>
                    <a:pt x="351" y="510"/>
                    <a:pt x="375" y="460"/>
                    <a:pt x="377" y="388"/>
                  </a:cubicBezTo>
                  <a:cubicBezTo>
                    <a:pt x="378" y="247"/>
                    <a:pt x="277" y="72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2898725" y="3360950"/>
              <a:ext cx="11275" cy="14475"/>
            </a:xfrm>
            <a:custGeom>
              <a:avLst/>
              <a:gdLst/>
              <a:ahLst/>
              <a:cxnLst/>
              <a:rect l="l" t="t" r="r" b="b"/>
              <a:pathLst>
                <a:path w="451" h="579" extrusionOk="0">
                  <a:moveTo>
                    <a:pt x="125" y="1"/>
                  </a:moveTo>
                  <a:cubicBezTo>
                    <a:pt x="51" y="1"/>
                    <a:pt x="1" y="59"/>
                    <a:pt x="1" y="160"/>
                  </a:cubicBezTo>
                  <a:cubicBezTo>
                    <a:pt x="1" y="302"/>
                    <a:pt x="100" y="476"/>
                    <a:pt x="224" y="547"/>
                  </a:cubicBezTo>
                  <a:cubicBezTo>
                    <a:pt x="260" y="569"/>
                    <a:pt x="294" y="578"/>
                    <a:pt x="324" y="578"/>
                  </a:cubicBezTo>
                  <a:cubicBezTo>
                    <a:pt x="398" y="578"/>
                    <a:pt x="449" y="520"/>
                    <a:pt x="449" y="419"/>
                  </a:cubicBezTo>
                  <a:cubicBezTo>
                    <a:pt x="450" y="277"/>
                    <a:pt x="350" y="103"/>
                    <a:pt x="226" y="32"/>
                  </a:cubicBezTo>
                  <a:cubicBezTo>
                    <a:pt x="190" y="11"/>
                    <a:pt x="155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2923150" y="3383275"/>
              <a:ext cx="7875" cy="3000"/>
            </a:xfrm>
            <a:custGeom>
              <a:avLst/>
              <a:gdLst/>
              <a:ahLst/>
              <a:cxnLst/>
              <a:rect l="l" t="t" r="r" b="b"/>
              <a:pathLst>
                <a:path w="315" h="120" extrusionOk="0">
                  <a:moveTo>
                    <a:pt x="154" y="1"/>
                  </a:moveTo>
                  <a:cubicBezTo>
                    <a:pt x="109" y="28"/>
                    <a:pt x="48" y="63"/>
                    <a:pt x="0" y="90"/>
                  </a:cubicBezTo>
                  <a:cubicBezTo>
                    <a:pt x="36" y="110"/>
                    <a:pt x="70" y="120"/>
                    <a:pt x="100" y="120"/>
                  </a:cubicBezTo>
                  <a:cubicBezTo>
                    <a:pt x="123" y="120"/>
                    <a:pt x="143" y="115"/>
                    <a:pt x="160" y="105"/>
                  </a:cubicBezTo>
                  <a:lnTo>
                    <a:pt x="314" y="16"/>
                  </a:lnTo>
                  <a:lnTo>
                    <a:pt x="314" y="16"/>
                  </a:lnTo>
                  <a:cubicBezTo>
                    <a:pt x="297" y="26"/>
                    <a:pt x="277" y="31"/>
                    <a:pt x="255" y="31"/>
                  </a:cubicBezTo>
                  <a:cubicBezTo>
                    <a:pt x="225" y="31"/>
                    <a:pt x="190" y="21"/>
                    <a:pt x="154" y="1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2917600" y="3370000"/>
              <a:ext cx="9450" cy="15525"/>
            </a:xfrm>
            <a:custGeom>
              <a:avLst/>
              <a:gdLst/>
              <a:ahLst/>
              <a:cxnLst/>
              <a:rect l="l" t="t" r="r" b="b"/>
              <a:pathLst>
                <a:path w="378" h="621" extrusionOk="0">
                  <a:moveTo>
                    <a:pt x="220" y="1"/>
                  </a:moveTo>
                  <a:cubicBezTo>
                    <a:pt x="219" y="1"/>
                    <a:pt x="218" y="2"/>
                    <a:pt x="216" y="3"/>
                  </a:cubicBezTo>
                  <a:lnTo>
                    <a:pt x="216" y="3"/>
                  </a:lnTo>
                  <a:lnTo>
                    <a:pt x="220" y="1"/>
                  </a:lnTo>
                  <a:close/>
                  <a:moveTo>
                    <a:pt x="216" y="3"/>
                  </a:moveTo>
                  <a:lnTo>
                    <a:pt x="66" y="89"/>
                  </a:lnTo>
                  <a:cubicBezTo>
                    <a:pt x="26" y="113"/>
                    <a:pt x="0" y="162"/>
                    <a:pt x="0" y="233"/>
                  </a:cubicBezTo>
                  <a:cubicBezTo>
                    <a:pt x="0" y="375"/>
                    <a:pt x="99" y="549"/>
                    <a:pt x="223" y="621"/>
                  </a:cubicBezTo>
                  <a:lnTo>
                    <a:pt x="377" y="532"/>
                  </a:lnTo>
                  <a:cubicBezTo>
                    <a:pt x="253" y="460"/>
                    <a:pt x="154" y="286"/>
                    <a:pt x="154" y="144"/>
                  </a:cubicBezTo>
                  <a:cubicBezTo>
                    <a:pt x="154" y="76"/>
                    <a:pt x="177" y="26"/>
                    <a:pt x="216" y="3"/>
                  </a:cubicBezTo>
                  <a:close/>
                </a:path>
              </a:pathLst>
            </a:custGeom>
            <a:solidFill>
              <a:srgbClr val="5918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2919250" y="3369625"/>
              <a:ext cx="7825" cy="3000"/>
            </a:xfrm>
            <a:custGeom>
              <a:avLst/>
              <a:gdLst/>
              <a:ahLst/>
              <a:cxnLst/>
              <a:rect l="l" t="t" r="r" b="b"/>
              <a:pathLst>
                <a:path w="313" h="120" extrusionOk="0">
                  <a:moveTo>
                    <a:pt x="213" y="0"/>
                  </a:moveTo>
                  <a:cubicBezTo>
                    <a:pt x="191" y="0"/>
                    <a:pt x="172" y="5"/>
                    <a:pt x="154" y="16"/>
                  </a:cubicBezTo>
                  <a:lnTo>
                    <a:pt x="0" y="104"/>
                  </a:lnTo>
                  <a:cubicBezTo>
                    <a:pt x="17" y="95"/>
                    <a:pt x="37" y="90"/>
                    <a:pt x="60" y="90"/>
                  </a:cubicBezTo>
                  <a:cubicBezTo>
                    <a:pt x="90" y="90"/>
                    <a:pt x="124" y="99"/>
                    <a:pt x="159" y="120"/>
                  </a:cubicBezTo>
                  <a:lnTo>
                    <a:pt x="312" y="31"/>
                  </a:lnTo>
                  <a:cubicBezTo>
                    <a:pt x="276" y="10"/>
                    <a:pt x="243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923200" y="3370350"/>
              <a:ext cx="9500" cy="15575"/>
            </a:xfrm>
            <a:custGeom>
              <a:avLst/>
              <a:gdLst/>
              <a:ahLst/>
              <a:cxnLst/>
              <a:rect l="l" t="t" r="r" b="b"/>
              <a:pathLst>
                <a:path w="380" h="623" extrusionOk="0">
                  <a:moveTo>
                    <a:pt x="154" y="1"/>
                  </a:moveTo>
                  <a:lnTo>
                    <a:pt x="0" y="90"/>
                  </a:lnTo>
                  <a:cubicBezTo>
                    <a:pt x="125" y="162"/>
                    <a:pt x="225" y="335"/>
                    <a:pt x="225" y="477"/>
                  </a:cubicBezTo>
                  <a:cubicBezTo>
                    <a:pt x="225" y="549"/>
                    <a:pt x="199" y="598"/>
                    <a:pt x="158" y="622"/>
                  </a:cubicBezTo>
                  <a:lnTo>
                    <a:pt x="312" y="533"/>
                  </a:lnTo>
                  <a:cubicBezTo>
                    <a:pt x="353" y="509"/>
                    <a:pt x="379" y="461"/>
                    <a:pt x="379" y="389"/>
                  </a:cubicBezTo>
                  <a:cubicBezTo>
                    <a:pt x="380" y="246"/>
                    <a:pt x="278" y="7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17600" y="3371850"/>
              <a:ext cx="11250" cy="14450"/>
            </a:xfrm>
            <a:custGeom>
              <a:avLst/>
              <a:gdLst/>
              <a:ahLst/>
              <a:cxnLst/>
              <a:rect l="l" t="t" r="r" b="b"/>
              <a:pathLst>
                <a:path w="450" h="578" extrusionOk="0">
                  <a:moveTo>
                    <a:pt x="125" y="0"/>
                  </a:moveTo>
                  <a:cubicBezTo>
                    <a:pt x="52" y="0"/>
                    <a:pt x="1" y="58"/>
                    <a:pt x="0" y="159"/>
                  </a:cubicBezTo>
                  <a:cubicBezTo>
                    <a:pt x="0" y="301"/>
                    <a:pt x="99" y="475"/>
                    <a:pt x="223" y="547"/>
                  </a:cubicBezTo>
                  <a:cubicBezTo>
                    <a:pt x="260" y="568"/>
                    <a:pt x="294" y="578"/>
                    <a:pt x="324" y="578"/>
                  </a:cubicBezTo>
                  <a:cubicBezTo>
                    <a:pt x="398" y="578"/>
                    <a:pt x="449" y="519"/>
                    <a:pt x="449" y="418"/>
                  </a:cubicBezTo>
                  <a:cubicBezTo>
                    <a:pt x="450" y="277"/>
                    <a:pt x="349" y="102"/>
                    <a:pt x="225" y="31"/>
                  </a:cubicBezTo>
                  <a:cubicBezTo>
                    <a:pt x="189" y="10"/>
                    <a:pt x="155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957725" y="3418500"/>
              <a:ext cx="4550" cy="244400"/>
            </a:xfrm>
            <a:custGeom>
              <a:avLst/>
              <a:gdLst/>
              <a:ahLst/>
              <a:cxnLst/>
              <a:rect l="l" t="t" r="r" b="b"/>
              <a:pathLst>
                <a:path w="182" h="9776" extrusionOk="0">
                  <a:moveTo>
                    <a:pt x="182" y="0"/>
                  </a:moveTo>
                  <a:lnTo>
                    <a:pt x="28" y="88"/>
                  </a:lnTo>
                  <a:lnTo>
                    <a:pt x="1" y="9776"/>
                  </a:lnTo>
                  <a:lnTo>
                    <a:pt x="155" y="968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8D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69500" y="3078475"/>
              <a:ext cx="592775" cy="342250"/>
            </a:xfrm>
            <a:custGeom>
              <a:avLst/>
              <a:gdLst/>
              <a:ahLst/>
              <a:cxnLst/>
              <a:rect l="l" t="t" r="r" b="b"/>
              <a:pathLst>
                <a:path w="23711" h="13690" extrusionOk="0">
                  <a:moveTo>
                    <a:pt x="154" y="0"/>
                  </a:moveTo>
                  <a:lnTo>
                    <a:pt x="1" y="89"/>
                  </a:lnTo>
                  <a:lnTo>
                    <a:pt x="23557" y="13689"/>
                  </a:lnTo>
                  <a:lnTo>
                    <a:pt x="23711" y="1360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369500" y="3049200"/>
              <a:ext cx="589025" cy="371525"/>
            </a:xfrm>
            <a:custGeom>
              <a:avLst/>
              <a:gdLst/>
              <a:ahLst/>
              <a:cxnLst/>
              <a:rect l="l" t="t" r="r" b="b"/>
              <a:pathLst>
                <a:path w="23561" h="14861" extrusionOk="0">
                  <a:moveTo>
                    <a:pt x="20442" y="11979"/>
                  </a:moveTo>
                  <a:cubicBezTo>
                    <a:pt x="20473" y="11979"/>
                    <a:pt x="20507" y="11989"/>
                    <a:pt x="20543" y="12010"/>
                  </a:cubicBezTo>
                  <a:cubicBezTo>
                    <a:pt x="20667" y="12080"/>
                    <a:pt x="20767" y="12254"/>
                    <a:pt x="20767" y="12395"/>
                  </a:cubicBezTo>
                  <a:cubicBezTo>
                    <a:pt x="20767" y="12497"/>
                    <a:pt x="20716" y="12555"/>
                    <a:pt x="20643" y="12555"/>
                  </a:cubicBezTo>
                  <a:cubicBezTo>
                    <a:pt x="20613" y="12555"/>
                    <a:pt x="20579" y="12545"/>
                    <a:pt x="20542" y="12525"/>
                  </a:cubicBezTo>
                  <a:cubicBezTo>
                    <a:pt x="20418" y="12454"/>
                    <a:pt x="20317" y="12281"/>
                    <a:pt x="20318" y="12137"/>
                  </a:cubicBezTo>
                  <a:cubicBezTo>
                    <a:pt x="20318" y="12037"/>
                    <a:pt x="20369" y="11979"/>
                    <a:pt x="20442" y="11979"/>
                  </a:cubicBezTo>
                  <a:close/>
                  <a:moveTo>
                    <a:pt x="21292" y="12471"/>
                  </a:moveTo>
                  <a:cubicBezTo>
                    <a:pt x="21322" y="12471"/>
                    <a:pt x="21357" y="12481"/>
                    <a:pt x="21393" y="12502"/>
                  </a:cubicBezTo>
                  <a:cubicBezTo>
                    <a:pt x="21517" y="12574"/>
                    <a:pt x="21617" y="12747"/>
                    <a:pt x="21617" y="12889"/>
                  </a:cubicBezTo>
                  <a:cubicBezTo>
                    <a:pt x="21617" y="12990"/>
                    <a:pt x="21566" y="13048"/>
                    <a:pt x="21492" y="13048"/>
                  </a:cubicBezTo>
                  <a:cubicBezTo>
                    <a:pt x="21462" y="13048"/>
                    <a:pt x="21428" y="13038"/>
                    <a:pt x="21392" y="13017"/>
                  </a:cubicBezTo>
                  <a:cubicBezTo>
                    <a:pt x="21269" y="12946"/>
                    <a:pt x="21169" y="12772"/>
                    <a:pt x="21169" y="12630"/>
                  </a:cubicBezTo>
                  <a:cubicBezTo>
                    <a:pt x="21169" y="12529"/>
                    <a:pt x="21219" y="12471"/>
                    <a:pt x="21292" y="12471"/>
                  </a:cubicBezTo>
                  <a:close/>
                  <a:moveTo>
                    <a:pt x="22048" y="12906"/>
                  </a:moveTo>
                  <a:cubicBezTo>
                    <a:pt x="22079" y="12906"/>
                    <a:pt x="22113" y="12916"/>
                    <a:pt x="22149" y="12937"/>
                  </a:cubicBezTo>
                  <a:cubicBezTo>
                    <a:pt x="22273" y="13009"/>
                    <a:pt x="22373" y="13183"/>
                    <a:pt x="22373" y="13324"/>
                  </a:cubicBezTo>
                  <a:cubicBezTo>
                    <a:pt x="22373" y="13425"/>
                    <a:pt x="22322" y="13483"/>
                    <a:pt x="22248" y="13483"/>
                  </a:cubicBezTo>
                  <a:cubicBezTo>
                    <a:pt x="22218" y="13483"/>
                    <a:pt x="22183" y="13473"/>
                    <a:pt x="22147" y="13453"/>
                  </a:cubicBezTo>
                  <a:cubicBezTo>
                    <a:pt x="22023" y="13381"/>
                    <a:pt x="21924" y="13209"/>
                    <a:pt x="21924" y="13065"/>
                  </a:cubicBezTo>
                  <a:cubicBezTo>
                    <a:pt x="21924" y="12964"/>
                    <a:pt x="21975" y="12906"/>
                    <a:pt x="22048" y="12906"/>
                  </a:cubicBezTo>
                  <a:close/>
                  <a:moveTo>
                    <a:pt x="801" y="0"/>
                  </a:moveTo>
                  <a:cubicBezTo>
                    <a:pt x="329" y="0"/>
                    <a:pt x="4" y="374"/>
                    <a:pt x="2" y="1021"/>
                  </a:cubicBezTo>
                  <a:lnTo>
                    <a:pt x="1" y="1260"/>
                  </a:lnTo>
                  <a:lnTo>
                    <a:pt x="23557" y="14860"/>
                  </a:lnTo>
                  <a:lnTo>
                    <a:pt x="23558" y="14621"/>
                  </a:lnTo>
                  <a:cubicBezTo>
                    <a:pt x="23561" y="13707"/>
                    <a:pt x="22917" y="12594"/>
                    <a:pt x="22121" y="12135"/>
                  </a:cubicBezTo>
                  <a:lnTo>
                    <a:pt x="1447" y="198"/>
                  </a:lnTo>
                  <a:cubicBezTo>
                    <a:pt x="1215" y="64"/>
                    <a:pt x="995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2877425" y="3348675"/>
              <a:ext cx="11250" cy="14425"/>
            </a:xfrm>
            <a:custGeom>
              <a:avLst/>
              <a:gdLst/>
              <a:ahLst/>
              <a:cxnLst/>
              <a:rect l="l" t="t" r="r" b="b"/>
              <a:pathLst>
                <a:path w="450" h="577" extrusionOk="0">
                  <a:moveTo>
                    <a:pt x="125" y="0"/>
                  </a:moveTo>
                  <a:cubicBezTo>
                    <a:pt x="52" y="0"/>
                    <a:pt x="1" y="58"/>
                    <a:pt x="1" y="158"/>
                  </a:cubicBezTo>
                  <a:cubicBezTo>
                    <a:pt x="0" y="301"/>
                    <a:pt x="101" y="475"/>
                    <a:pt x="225" y="546"/>
                  </a:cubicBezTo>
                  <a:cubicBezTo>
                    <a:pt x="261" y="566"/>
                    <a:pt x="295" y="576"/>
                    <a:pt x="325" y="576"/>
                  </a:cubicBezTo>
                  <a:cubicBezTo>
                    <a:pt x="399" y="576"/>
                    <a:pt x="450" y="518"/>
                    <a:pt x="450" y="416"/>
                  </a:cubicBezTo>
                  <a:cubicBezTo>
                    <a:pt x="450" y="276"/>
                    <a:pt x="350" y="101"/>
                    <a:pt x="226" y="31"/>
                  </a:cubicBezTo>
                  <a:cubicBezTo>
                    <a:pt x="190" y="10"/>
                    <a:pt x="156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958400" y="3412525"/>
              <a:ext cx="3875" cy="8200"/>
            </a:xfrm>
            <a:custGeom>
              <a:avLst/>
              <a:gdLst/>
              <a:ahLst/>
              <a:cxnLst/>
              <a:rect l="l" t="t" r="r" b="b"/>
              <a:pathLst>
                <a:path w="155" h="328" extrusionOk="0">
                  <a:moveTo>
                    <a:pt x="155" y="1"/>
                  </a:moveTo>
                  <a:lnTo>
                    <a:pt x="2" y="88"/>
                  </a:lnTo>
                  <a:lnTo>
                    <a:pt x="1" y="327"/>
                  </a:lnTo>
                  <a:lnTo>
                    <a:pt x="155" y="23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4616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2405650" y="3051900"/>
              <a:ext cx="520750" cy="300675"/>
            </a:xfrm>
            <a:custGeom>
              <a:avLst/>
              <a:gdLst/>
              <a:ahLst/>
              <a:cxnLst/>
              <a:rect l="l" t="t" r="r" b="b"/>
              <a:pathLst>
                <a:path w="20830" h="12027" extrusionOk="0">
                  <a:moveTo>
                    <a:pt x="154" y="1"/>
                  </a:moveTo>
                  <a:lnTo>
                    <a:pt x="0" y="91"/>
                  </a:lnTo>
                  <a:lnTo>
                    <a:pt x="20675" y="12027"/>
                  </a:lnTo>
                  <a:lnTo>
                    <a:pt x="20829" y="11938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2922525" y="3350350"/>
              <a:ext cx="39850" cy="64400"/>
            </a:xfrm>
            <a:custGeom>
              <a:avLst/>
              <a:gdLst/>
              <a:ahLst/>
              <a:cxnLst/>
              <a:rect l="l" t="t" r="r" b="b"/>
              <a:pathLst>
                <a:path w="1594" h="2576" extrusionOk="0">
                  <a:moveTo>
                    <a:pt x="154" y="0"/>
                  </a:moveTo>
                  <a:lnTo>
                    <a:pt x="0" y="89"/>
                  </a:lnTo>
                  <a:cubicBezTo>
                    <a:pt x="796" y="548"/>
                    <a:pt x="1440" y="1661"/>
                    <a:pt x="1439" y="2575"/>
                  </a:cubicBezTo>
                  <a:lnTo>
                    <a:pt x="1591" y="2487"/>
                  </a:lnTo>
                  <a:cubicBezTo>
                    <a:pt x="1594" y="1572"/>
                    <a:pt x="950" y="458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2652500" y="3643250"/>
              <a:ext cx="62800" cy="49375"/>
            </a:xfrm>
            <a:custGeom>
              <a:avLst/>
              <a:gdLst/>
              <a:ahLst/>
              <a:cxnLst/>
              <a:rect l="l" t="t" r="r" b="b"/>
              <a:pathLst>
                <a:path w="2512" h="1975" extrusionOk="0">
                  <a:moveTo>
                    <a:pt x="208" y="1"/>
                  </a:moveTo>
                  <a:cubicBezTo>
                    <a:pt x="87" y="1"/>
                    <a:pt x="3" y="98"/>
                    <a:pt x="2" y="264"/>
                  </a:cubicBezTo>
                  <a:cubicBezTo>
                    <a:pt x="1" y="499"/>
                    <a:pt x="166" y="786"/>
                    <a:pt x="372" y="904"/>
                  </a:cubicBezTo>
                  <a:lnTo>
                    <a:pt x="2137" y="1923"/>
                  </a:lnTo>
                  <a:cubicBezTo>
                    <a:pt x="2197" y="1958"/>
                    <a:pt x="2254" y="1975"/>
                    <a:pt x="2304" y="1975"/>
                  </a:cubicBezTo>
                  <a:cubicBezTo>
                    <a:pt x="2425" y="1975"/>
                    <a:pt x="2509" y="1878"/>
                    <a:pt x="2510" y="1712"/>
                  </a:cubicBezTo>
                  <a:cubicBezTo>
                    <a:pt x="2511" y="1477"/>
                    <a:pt x="2346" y="1190"/>
                    <a:pt x="2140" y="1071"/>
                  </a:cubicBezTo>
                  <a:lnTo>
                    <a:pt x="374" y="52"/>
                  </a:lnTo>
                  <a:cubicBezTo>
                    <a:pt x="314" y="17"/>
                    <a:pt x="258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652775" y="3564000"/>
              <a:ext cx="109425" cy="68975"/>
            </a:xfrm>
            <a:custGeom>
              <a:avLst/>
              <a:gdLst/>
              <a:ahLst/>
              <a:cxnLst/>
              <a:rect l="l" t="t" r="r" b="b"/>
              <a:pathLst>
                <a:path w="4377" h="2759" extrusionOk="0">
                  <a:moveTo>
                    <a:pt x="91" y="0"/>
                  </a:moveTo>
                  <a:cubicBezTo>
                    <a:pt x="37" y="0"/>
                    <a:pt x="0" y="42"/>
                    <a:pt x="0" y="116"/>
                  </a:cubicBezTo>
                  <a:cubicBezTo>
                    <a:pt x="0" y="221"/>
                    <a:pt x="74" y="348"/>
                    <a:pt x="165" y="401"/>
                  </a:cubicBezTo>
                  <a:lnTo>
                    <a:pt x="4210" y="2736"/>
                  </a:lnTo>
                  <a:cubicBezTo>
                    <a:pt x="4237" y="2752"/>
                    <a:pt x="4263" y="2759"/>
                    <a:pt x="4285" y="2759"/>
                  </a:cubicBezTo>
                  <a:cubicBezTo>
                    <a:pt x="4339" y="2759"/>
                    <a:pt x="4376" y="2716"/>
                    <a:pt x="4376" y="2642"/>
                  </a:cubicBezTo>
                  <a:cubicBezTo>
                    <a:pt x="4377" y="2538"/>
                    <a:pt x="4303" y="2411"/>
                    <a:pt x="4212" y="2358"/>
                  </a:cubicBezTo>
                  <a:lnTo>
                    <a:pt x="166" y="22"/>
                  </a:lnTo>
                  <a:cubicBezTo>
                    <a:pt x="139" y="7"/>
                    <a:pt x="11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2652700" y="3586575"/>
              <a:ext cx="223850" cy="135050"/>
            </a:xfrm>
            <a:custGeom>
              <a:avLst/>
              <a:gdLst/>
              <a:ahLst/>
              <a:cxnLst/>
              <a:rect l="l" t="t" r="r" b="b"/>
              <a:pathLst>
                <a:path w="8954" h="5402" extrusionOk="0">
                  <a:moveTo>
                    <a:pt x="92" y="0"/>
                  </a:moveTo>
                  <a:cubicBezTo>
                    <a:pt x="38" y="0"/>
                    <a:pt x="0" y="43"/>
                    <a:pt x="0" y="117"/>
                  </a:cubicBezTo>
                  <a:cubicBezTo>
                    <a:pt x="0" y="221"/>
                    <a:pt x="75" y="348"/>
                    <a:pt x="164" y="401"/>
                  </a:cubicBezTo>
                  <a:lnTo>
                    <a:pt x="8787" y="5379"/>
                  </a:lnTo>
                  <a:cubicBezTo>
                    <a:pt x="8814" y="5395"/>
                    <a:pt x="8839" y="5402"/>
                    <a:pt x="8861" y="5402"/>
                  </a:cubicBezTo>
                  <a:cubicBezTo>
                    <a:pt x="8915" y="5402"/>
                    <a:pt x="8953" y="5359"/>
                    <a:pt x="8953" y="5285"/>
                  </a:cubicBezTo>
                  <a:cubicBezTo>
                    <a:pt x="8954" y="5180"/>
                    <a:pt x="8879" y="5053"/>
                    <a:pt x="8789" y="5001"/>
                  </a:cubicBezTo>
                  <a:lnTo>
                    <a:pt x="165" y="23"/>
                  </a:lnTo>
                  <a:cubicBezTo>
                    <a:pt x="139" y="7"/>
                    <a:pt x="114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2652650" y="3609150"/>
              <a:ext cx="223850" cy="135100"/>
            </a:xfrm>
            <a:custGeom>
              <a:avLst/>
              <a:gdLst/>
              <a:ahLst/>
              <a:cxnLst/>
              <a:rect l="l" t="t" r="r" b="b"/>
              <a:pathLst>
                <a:path w="8954" h="5404" extrusionOk="0">
                  <a:moveTo>
                    <a:pt x="91" y="1"/>
                  </a:moveTo>
                  <a:cubicBezTo>
                    <a:pt x="37" y="1"/>
                    <a:pt x="0" y="44"/>
                    <a:pt x="0" y="118"/>
                  </a:cubicBezTo>
                  <a:cubicBezTo>
                    <a:pt x="0" y="222"/>
                    <a:pt x="73" y="349"/>
                    <a:pt x="164" y="402"/>
                  </a:cubicBezTo>
                  <a:lnTo>
                    <a:pt x="8786" y="5380"/>
                  </a:lnTo>
                  <a:cubicBezTo>
                    <a:pt x="8813" y="5396"/>
                    <a:pt x="8839" y="5404"/>
                    <a:pt x="8862" y="5404"/>
                  </a:cubicBezTo>
                  <a:cubicBezTo>
                    <a:pt x="8915" y="5404"/>
                    <a:pt x="8953" y="5361"/>
                    <a:pt x="8953" y="5287"/>
                  </a:cubicBezTo>
                  <a:cubicBezTo>
                    <a:pt x="8954" y="5183"/>
                    <a:pt x="8878" y="5055"/>
                    <a:pt x="8788" y="5002"/>
                  </a:cubicBezTo>
                  <a:lnTo>
                    <a:pt x="165" y="24"/>
                  </a:lnTo>
                  <a:cubicBezTo>
                    <a:pt x="139" y="8"/>
                    <a:pt x="113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268200" y="2878150"/>
              <a:ext cx="166775" cy="341275"/>
            </a:xfrm>
            <a:custGeom>
              <a:avLst/>
              <a:gdLst/>
              <a:ahLst/>
              <a:cxnLst/>
              <a:rect l="l" t="t" r="r" b="b"/>
              <a:pathLst>
                <a:path w="6671" h="13651" extrusionOk="0">
                  <a:moveTo>
                    <a:pt x="1524" y="5071"/>
                  </a:moveTo>
                  <a:cubicBezTo>
                    <a:pt x="1417" y="5078"/>
                    <a:pt x="1334" y="5126"/>
                    <a:pt x="1272" y="5213"/>
                  </a:cubicBezTo>
                  <a:cubicBezTo>
                    <a:pt x="1334" y="5125"/>
                    <a:pt x="1417" y="5077"/>
                    <a:pt x="1524" y="5071"/>
                  </a:cubicBezTo>
                  <a:close/>
                  <a:moveTo>
                    <a:pt x="1711" y="5398"/>
                  </a:moveTo>
                  <a:cubicBezTo>
                    <a:pt x="1732" y="5400"/>
                    <a:pt x="1755" y="5405"/>
                    <a:pt x="1777" y="5413"/>
                  </a:cubicBezTo>
                  <a:cubicBezTo>
                    <a:pt x="1753" y="5405"/>
                    <a:pt x="1732" y="5400"/>
                    <a:pt x="1711" y="5398"/>
                  </a:cubicBezTo>
                  <a:close/>
                  <a:moveTo>
                    <a:pt x="1179" y="5578"/>
                  </a:moveTo>
                  <a:cubicBezTo>
                    <a:pt x="1179" y="5617"/>
                    <a:pt x="1180" y="5656"/>
                    <a:pt x="1184" y="5696"/>
                  </a:cubicBezTo>
                  <a:cubicBezTo>
                    <a:pt x="1180" y="5656"/>
                    <a:pt x="1178" y="5617"/>
                    <a:pt x="1179" y="5578"/>
                  </a:cubicBezTo>
                  <a:close/>
                  <a:moveTo>
                    <a:pt x="1707" y="6373"/>
                  </a:moveTo>
                  <a:cubicBezTo>
                    <a:pt x="1735" y="6400"/>
                    <a:pt x="1761" y="6425"/>
                    <a:pt x="1789" y="6447"/>
                  </a:cubicBezTo>
                  <a:cubicBezTo>
                    <a:pt x="1761" y="6426"/>
                    <a:pt x="1733" y="6401"/>
                    <a:pt x="1707" y="6373"/>
                  </a:cubicBezTo>
                  <a:close/>
                  <a:moveTo>
                    <a:pt x="4716" y="6875"/>
                  </a:moveTo>
                  <a:cubicBezTo>
                    <a:pt x="4723" y="6875"/>
                    <a:pt x="4731" y="6876"/>
                    <a:pt x="4739" y="6876"/>
                  </a:cubicBezTo>
                  <a:cubicBezTo>
                    <a:pt x="4731" y="6876"/>
                    <a:pt x="4723" y="6875"/>
                    <a:pt x="4716" y="6875"/>
                  </a:cubicBezTo>
                  <a:lnTo>
                    <a:pt x="4716" y="6875"/>
                  </a:lnTo>
                  <a:cubicBezTo>
                    <a:pt x="4716" y="6875"/>
                    <a:pt x="4716" y="6875"/>
                    <a:pt x="4716" y="6875"/>
                  </a:cubicBezTo>
                  <a:close/>
                  <a:moveTo>
                    <a:pt x="4641" y="6888"/>
                  </a:moveTo>
                  <a:cubicBezTo>
                    <a:pt x="4613" y="6898"/>
                    <a:pt x="4588" y="6916"/>
                    <a:pt x="4567" y="6937"/>
                  </a:cubicBezTo>
                  <a:cubicBezTo>
                    <a:pt x="4588" y="6914"/>
                    <a:pt x="4613" y="6898"/>
                    <a:pt x="4641" y="6888"/>
                  </a:cubicBezTo>
                  <a:close/>
                  <a:moveTo>
                    <a:pt x="4567" y="6937"/>
                  </a:moveTo>
                  <a:cubicBezTo>
                    <a:pt x="4536" y="6972"/>
                    <a:pt x="4517" y="7020"/>
                    <a:pt x="4509" y="7080"/>
                  </a:cubicBezTo>
                  <a:cubicBezTo>
                    <a:pt x="4517" y="7020"/>
                    <a:pt x="4536" y="6970"/>
                    <a:pt x="4567" y="6937"/>
                  </a:cubicBezTo>
                  <a:close/>
                  <a:moveTo>
                    <a:pt x="4509" y="7080"/>
                  </a:moveTo>
                  <a:cubicBezTo>
                    <a:pt x="4506" y="7102"/>
                    <a:pt x="4505" y="7123"/>
                    <a:pt x="4505" y="7146"/>
                  </a:cubicBezTo>
                  <a:cubicBezTo>
                    <a:pt x="4504" y="7123"/>
                    <a:pt x="4506" y="7102"/>
                    <a:pt x="4509" y="7080"/>
                  </a:cubicBezTo>
                  <a:close/>
                  <a:moveTo>
                    <a:pt x="4538" y="7358"/>
                  </a:moveTo>
                  <a:lnTo>
                    <a:pt x="4538" y="7358"/>
                  </a:lnTo>
                  <a:cubicBezTo>
                    <a:pt x="4547" y="7381"/>
                    <a:pt x="4556" y="7401"/>
                    <a:pt x="4564" y="7422"/>
                  </a:cubicBezTo>
                  <a:cubicBezTo>
                    <a:pt x="4554" y="7401"/>
                    <a:pt x="4546" y="7379"/>
                    <a:pt x="4538" y="7358"/>
                  </a:cubicBezTo>
                  <a:close/>
                  <a:moveTo>
                    <a:pt x="4920" y="7549"/>
                  </a:moveTo>
                  <a:cubicBezTo>
                    <a:pt x="4938" y="7569"/>
                    <a:pt x="4960" y="7590"/>
                    <a:pt x="4985" y="7615"/>
                  </a:cubicBezTo>
                  <a:cubicBezTo>
                    <a:pt x="4959" y="7589"/>
                    <a:pt x="4936" y="7568"/>
                    <a:pt x="4920" y="7549"/>
                  </a:cubicBezTo>
                  <a:close/>
                  <a:moveTo>
                    <a:pt x="4804" y="7738"/>
                  </a:moveTo>
                  <a:lnTo>
                    <a:pt x="4804" y="7738"/>
                  </a:lnTo>
                  <a:cubicBezTo>
                    <a:pt x="4840" y="7774"/>
                    <a:pt x="4881" y="7812"/>
                    <a:pt x="4925" y="7853"/>
                  </a:cubicBezTo>
                  <a:cubicBezTo>
                    <a:pt x="4879" y="7812"/>
                    <a:pt x="4840" y="7774"/>
                    <a:pt x="4804" y="7738"/>
                  </a:cubicBezTo>
                  <a:close/>
                  <a:moveTo>
                    <a:pt x="5073" y="7697"/>
                  </a:moveTo>
                  <a:lnTo>
                    <a:pt x="5073" y="7697"/>
                  </a:lnTo>
                  <a:cubicBezTo>
                    <a:pt x="5140" y="7758"/>
                    <a:pt x="5197" y="7813"/>
                    <a:pt x="5244" y="7864"/>
                  </a:cubicBezTo>
                  <a:cubicBezTo>
                    <a:pt x="5197" y="7815"/>
                    <a:pt x="5140" y="7759"/>
                    <a:pt x="5073" y="7697"/>
                  </a:cubicBezTo>
                  <a:close/>
                  <a:moveTo>
                    <a:pt x="5158" y="8102"/>
                  </a:moveTo>
                  <a:lnTo>
                    <a:pt x="5158" y="8102"/>
                  </a:lnTo>
                  <a:cubicBezTo>
                    <a:pt x="5164" y="8110"/>
                    <a:pt x="5169" y="8118"/>
                    <a:pt x="5173" y="8126"/>
                  </a:cubicBezTo>
                  <a:cubicBezTo>
                    <a:pt x="5169" y="8118"/>
                    <a:pt x="5163" y="8110"/>
                    <a:pt x="5158" y="8102"/>
                  </a:cubicBezTo>
                  <a:close/>
                  <a:moveTo>
                    <a:pt x="4854" y="8194"/>
                  </a:moveTo>
                  <a:lnTo>
                    <a:pt x="4854" y="8194"/>
                  </a:lnTo>
                  <a:cubicBezTo>
                    <a:pt x="4890" y="8252"/>
                    <a:pt x="4940" y="8300"/>
                    <a:pt x="5002" y="8337"/>
                  </a:cubicBezTo>
                  <a:cubicBezTo>
                    <a:pt x="4939" y="8300"/>
                    <a:pt x="4890" y="8252"/>
                    <a:pt x="4854" y="8194"/>
                  </a:cubicBezTo>
                  <a:close/>
                  <a:moveTo>
                    <a:pt x="5155" y="8371"/>
                  </a:moveTo>
                  <a:cubicBezTo>
                    <a:pt x="5145" y="8375"/>
                    <a:pt x="5134" y="8377"/>
                    <a:pt x="5121" y="8377"/>
                  </a:cubicBezTo>
                  <a:cubicBezTo>
                    <a:pt x="5121" y="8377"/>
                    <a:pt x="5121" y="8377"/>
                    <a:pt x="5121" y="8377"/>
                  </a:cubicBezTo>
                  <a:lnTo>
                    <a:pt x="5121" y="8377"/>
                  </a:lnTo>
                  <a:cubicBezTo>
                    <a:pt x="5133" y="8377"/>
                    <a:pt x="5145" y="8375"/>
                    <a:pt x="5155" y="8371"/>
                  </a:cubicBezTo>
                  <a:close/>
                  <a:moveTo>
                    <a:pt x="4749" y="8394"/>
                  </a:moveTo>
                  <a:cubicBezTo>
                    <a:pt x="4827" y="8475"/>
                    <a:pt x="4913" y="8545"/>
                    <a:pt x="5009" y="8601"/>
                  </a:cubicBezTo>
                  <a:cubicBezTo>
                    <a:pt x="4912" y="8545"/>
                    <a:pt x="4826" y="8477"/>
                    <a:pt x="4749" y="8394"/>
                  </a:cubicBezTo>
                  <a:close/>
                  <a:moveTo>
                    <a:pt x="28" y="1"/>
                  </a:moveTo>
                  <a:lnTo>
                    <a:pt x="0" y="9814"/>
                  </a:lnTo>
                  <a:lnTo>
                    <a:pt x="6646" y="13651"/>
                  </a:lnTo>
                  <a:lnTo>
                    <a:pt x="6670" y="5130"/>
                  </a:lnTo>
                  <a:lnTo>
                    <a:pt x="5512" y="3166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2381900" y="2968875"/>
              <a:ext cx="29100" cy="49125"/>
            </a:xfrm>
            <a:custGeom>
              <a:avLst/>
              <a:gdLst/>
              <a:ahLst/>
              <a:cxnLst/>
              <a:rect l="l" t="t" r="r" b="b"/>
              <a:pathLst>
                <a:path w="1164" h="1965" extrusionOk="0">
                  <a:moveTo>
                    <a:pt x="5" y="0"/>
                  </a:moveTo>
                  <a:lnTo>
                    <a:pt x="1" y="1293"/>
                  </a:lnTo>
                  <a:lnTo>
                    <a:pt x="1163" y="19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EA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2273625" y="3016525"/>
              <a:ext cx="33725" cy="45650"/>
            </a:xfrm>
            <a:custGeom>
              <a:avLst/>
              <a:gdLst/>
              <a:ahLst/>
              <a:cxnLst/>
              <a:rect l="l" t="t" r="r" b="b"/>
              <a:pathLst>
                <a:path w="1349" h="1826" extrusionOk="0">
                  <a:moveTo>
                    <a:pt x="384" y="0"/>
                  </a:moveTo>
                  <a:cubicBezTo>
                    <a:pt x="371" y="0"/>
                    <a:pt x="358" y="1"/>
                    <a:pt x="346" y="2"/>
                  </a:cubicBezTo>
                  <a:cubicBezTo>
                    <a:pt x="239" y="8"/>
                    <a:pt x="154" y="56"/>
                    <a:pt x="94" y="144"/>
                  </a:cubicBezTo>
                  <a:cubicBezTo>
                    <a:pt x="32" y="231"/>
                    <a:pt x="1" y="354"/>
                    <a:pt x="1" y="509"/>
                  </a:cubicBezTo>
                  <a:cubicBezTo>
                    <a:pt x="1" y="665"/>
                    <a:pt x="30" y="822"/>
                    <a:pt x="91" y="980"/>
                  </a:cubicBezTo>
                  <a:cubicBezTo>
                    <a:pt x="151" y="1137"/>
                    <a:pt x="236" y="1282"/>
                    <a:pt x="342" y="1412"/>
                  </a:cubicBezTo>
                  <a:cubicBezTo>
                    <a:pt x="446" y="1542"/>
                    <a:pt x="567" y="1644"/>
                    <a:pt x="697" y="1720"/>
                  </a:cubicBezTo>
                  <a:cubicBezTo>
                    <a:pt x="820" y="1790"/>
                    <a:pt x="930" y="1825"/>
                    <a:pt x="1027" y="1825"/>
                  </a:cubicBezTo>
                  <a:cubicBezTo>
                    <a:pt x="1053" y="1825"/>
                    <a:pt x="1078" y="1823"/>
                    <a:pt x="1102" y="1818"/>
                  </a:cubicBezTo>
                  <a:cubicBezTo>
                    <a:pt x="1218" y="1795"/>
                    <a:pt x="1299" y="1716"/>
                    <a:pt x="1345" y="1580"/>
                  </a:cubicBezTo>
                  <a:lnTo>
                    <a:pt x="1028" y="1397"/>
                  </a:lnTo>
                  <a:cubicBezTo>
                    <a:pt x="997" y="1453"/>
                    <a:pt x="951" y="1485"/>
                    <a:pt x="894" y="1490"/>
                  </a:cubicBezTo>
                  <a:cubicBezTo>
                    <a:pt x="888" y="1491"/>
                    <a:pt x="882" y="1491"/>
                    <a:pt x="876" y="1491"/>
                  </a:cubicBezTo>
                  <a:cubicBezTo>
                    <a:pt x="823" y="1491"/>
                    <a:pt x="763" y="1472"/>
                    <a:pt x="696" y="1433"/>
                  </a:cubicBezTo>
                  <a:cubicBezTo>
                    <a:pt x="615" y="1388"/>
                    <a:pt x="544" y="1325"/>
                    <a:pt x="482" y="1246"/>
                  </a:cubicBezTo>
                  <a:cubicBezTo>
                    <a:pt x="419" y="1166"/>
                    <a:pt x="372" y="1077"/>
                    <a:pt x="336" y="978"/>
                  </a:cubicBezTo>
                  <a:cubicBezTo>
                    <a:pt x="301" y="877"/>
                    <a:pt x="285" y="776"/>
                    <a:pt x="285" y="671"/>
                  </a:cubicBezTo>
                  <a:cubicBezTo>
                    <a:pt x="285" y="565"/>
                    <a:pt x="303" y="484"/>
                    <a:pt x="337" y="425"/>
                  </a:cubicBezTo>
                  <a:cubicBezTo>
                    <a:pt x="373" y="366"/>
                    <a:pt x="422" y="333"/>
                    <a:pt x="485" y="327"/>
                  </a:cubicBezTo>
                  <a:cubicBezTo>
                    <a:pt x="494" y="325"/>
                    <a:pt x="504" y="325"/>
                    <a:pt x="513" y="325"/>
                  </a:cubicBezTo>
                  <a:cubicBezTo>
                    <a:pt x="569" y="325"/>
                    <a:pt x="630" y="345"/>
                    <a:pt x="698" y="384"/>
                  </a:cubicBezTo>
                  <a:cubicBezTo>
                    <a:pt x="775" y="428"/>
                    <a:pt x="841" y="485"/>
                    <a:pt x="898" y="556"/>
                  </a:cubicBezTo>
                  <a:cubicBezTo>
                    <a:pt x="954" y="627"/>
                    <a:pt x="998" y="709"/>
                    <a:pt x="1030" y="803"/>
                  </a:cubicBezTo>
                  <a:lnTo>
                    <a:pt x="1348" y="986"/>
                  </a:lnTo>
                  <a:cubicBezTo>
                    <a:pt x="1303" y="799"/>
                    <a:pt x="1221" y="627"/>
                    <a:pt x="1106" y="469"/>
                  </a:cubicBezTo>
                  <a:cubicBezTo>
                    <a:pt x="992" y="312"/>
                    <a:pt x="856" y="189"/>
                    <a:pt x="702" y="100"/>
                  </a:cubicBezTo>
                  <a:cubicBezTo>
                    <a:pt x="588" y="34"/>
                    <a:pt x="480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2313175" y="3032325"/>
              <a:ext cx="37700" cy="61250"/>
            </a:xfrm>
            <a:custGeom>
              <a:avLst/>
              <a:gdLst/>
              <a:ahLst/>
              <a:cxnLst/>
              <a:rect l="l" t="t" r="r" b="b"/>
              <a:pathLst>
                <a:path w="1508" h="2450" extrusionOk="0">
                  <a:moveTo>
                    <a:pt x="5" y="0"/>
                  </a:moveTo>
                  <a:lnTo>
                    <a:pt x="1" y="1583"/>
                  </a:lnTo>
                  <a:lnTo>
                    <a:pt x="277" y="1742"/>
                  </a:lnTo>
                  <a:lnTo>
                    <a:pt x="279" y="712"/>
                  </a:lnTo>
                  <a:lnTo>
                    <a:pt x="647" y="1956"/>
                  </a:lnTo>
                  <a:lnTo>
                    <a:pt x="856" y="2078"/>
                  </a:lnTo>
                  <a:lnTo>
                    <a:pt x="1228" y="1260"/>
                  </a:lnTo>
                  <a:lnTo>
                    <a:pt x="1228" y="1260"/>
                  </a:lnTo>
                  <a:lnTo>
                    <a:pt x="1225" y="2291"/>
                  </a:lnTo>
                  <a:lnTo>
                    <a:pt x="1502" y="2450"/>
                  </a:lnTo>
                  <a:lnTo>
                    <a:pt x="1507" y="867"/>
                  </a:lnTo>
                  <a:lnTo>
                    <a:pt x="1194" y="687"/>
                  </a:lnTo>
                  <a:lnTo>
                    <a:pt x="753" y="1611"/>
                  </a:lnTo>
                  <a:lnTo>
                    <a:pt x="319" y="18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2356725" y="3061625"/>
              <a:ext cx="25000" cy="45325"/>
            </a:xfrm>
            <a:custGeom>
              <a:avLst/>
              <a:gdLst/>
              <a:ahLst/>
              <a:cxnLst/>
              <a:rect l="l" t="t" r="r" b="b"/>
              <a:pathLst>
                <a:path w="1000" h="1813" extrusionOk="0">
                  <a:moveTo>
                    <a:pt x="219" y="1"/>
                  </a:moveTo>
                  <a:cubicBezTo>
                    <a:pt x="156" y="1"/>
                    <a:pt x="106" y="21"/>
                    <a:pt x="69" y="61"/>
                  </a:cubicBezTo>
                  <a:cubicBezTo>
                    <a:pt x="28" y="108"/>
                    <a:pt x="7" y="178"/>
                    <a:pt x="7" y="271"/>
                  </a:cubicBezTo>
                  <a:cubicBezTo>
                    <a:pt x="7" y="371"/>
                    <a:pt x="26" y="463"/>
                    <a:pt x="66" y="546"/>
                  </a:cubicBezTo>
                  <a:cubicBezTo>
                    <a:pt x="106" y="629"/>
                    <a:pt x="154" y="701"/>
                    <a:pt x="210" y="763"/>
                  </a:cubicBezTo>
                  <a:cubicBezTo>
                    <a:pt x="266" y="824"/>
                    <a:pt x="338" y="896"/>
                    <a:pt x="427" y="978"/>
                  </a:cubicBezTo>
                  <a:cubicBezTo>
                    <a:pt x="493" y="1037"/>
                    <a:pt x="545" y="1086"/>
                    <a:pt x="582" y="1125"/>
                  </a:cubicBezTo>
                  <a:cubicBezTo>
                    <a:pt x="619" y="1164"/>
                    <a:pt x="650" y="1205"/>
                    <a:pt x="675" y="1250"/>
                  </a:cubicBezTo>
                  <a:cubicBezTo>
                    <a:pt x="701" y="1294"/>
                    <a:pt x="712" y="1341"/>
                    <a:pt x="712" y="1387"/>
                  </a:cubicBezTo>
                  <a:cubicBezTo>
                    <a:pt x="712" y="1445"/>
                    <a:pt x="695" y="1481"/>
                    <a:pt x="656" y="1496"/>
                  </a:cubicBezTo>
                  <a:cubicBezTo>
                    <a:pt x="646" y="1500"/>
                    <a:pt x="635" y="1502"/>
                    <a:pt x="623" y="1502"/>
                  </a:cubicBezTo>
                  <a:cubicBezTo>
                    <a:pt x="591" y="1502"/>
                    <a:pt x="551" y="1488"/>
                    <a:pt x="504" y="1461"/>
                  </a:cubicBezTo>
                  <a:cubicBezTo>
                    <a:pt x="441" y="1424"/>
                    <a:pt x="392" y="1378"/>
                    <a:pt x="356" y="1319"/>
                  </a:cubicBezTo>
                  <a:cubicBezTo>
                    <a:pt x="320" y="1260"/>
                    <a:pt x="300" y="1197"/>
                    <a:pt x="297" y="1130"/>
                  </a:cubicBezTo>
                  <a:lnTo>
                    <a:pt x="0" y="959"/>
                  </a:lnTo>
                  <a:lnTo>
                    <a:pt x="0" y="959"/>
                  </a:lnTo>
                  <a:cubicBezTo>
                    <a:pt x="2" y="1057"/>
                    <a:pt x="25" y="1155"/>
                    <a:pt x="69" y="1252"/>
                  </a:cubicBezTo>
                  <a:cubicBezTo>
                    <a:pt x="114" y="1348"/>
                    <a:pt x="175" y="1438"/>
                    <a:pt x="251" y="1521"/>
                  </a:cubicBezTo>
                  <a:cubicBezTo>
                    <a:pt x="328" y="1601"/>
                    <a:pt x="413" y="1671"/>
                    <a:pt x="511" y="1727"/>
                  </a:cubicBezTo>
                  <a:cubicBezTo>
                    <a:pt x="612" y="1785"/>
                    <a:pt x="700" y="1813"/>
                    <a:pt x="773" y="1813"/>
                  </a:cubicBezTo>
                  <a:cubicBezTo>
                    <a:pt x="846" y="1813"/>
                    <a:pt x="902" y="1787"/>
                    <a:pt x="940" y="1738"/>
                  </a:cubicBezTo>
                  <a:cubicBezTo>
                    <a:pt x="980" y="1687"/>
                    <a:pt x="999" y="1619"/>
                    <a:pt x="999" y="1534"/>
                  </a:cubicBezTo>
                  <a:cubicBezTo>
                    <a:pt x="999" y="1435"/>
                    <a:pt x="979" y="1345"/>
                    <a:pt x="938" y="1260"/>
                  </a:cubicBezTo>
                  <a:cubicBezTo>
                    <a:pt x="897" y="1176"/>
                    <a:pt x="847" y="1103"/>
                    <a:pt x="793" y="1040"/>
                  </a:cubicBezTo>
                  <a:cubicBezTo>
                    <a:pt x="736" y="976"/>
                    <a:pt x="664" y="904"/>
                    <a:pt x="574" y="823"/>
                  </a:cubicBezTo>
                  <a:cubicBezTo>
                    <a:pt x="510" y="762"/>
                    <a:pt x="458" y="712"/>
                    <a:pt x="422" y="674"/>
                  </a:cubicBezTo>
                  <a:cubicBezTo>
                    <a:pt x="386" y="635"/>
                    <a:pt x="356" y="596"/>
                    <a:pt x="331" y="552"/>
                  </a:cubicBezTo>
                  <a:cubicBezTo>
                    <a:pt x="307" y="510"/>
                    <a:pt x="295" y="468"/>
                    <a:pt x="295" y="426"/>
                  </a:cubicBezTo>
                  <a:cubicBezTo>
                    <a:pt x="295" y="365"/>
                    <a:pt x="310" y="328"/>
                    <a:pt x="343" y="315"/>
                  </a:cubicBezTo>
                  <a:cubicBezTo>
                    <a:pt x="352" y="311"/>
                    <a:pt x="362" y="309"/>
                    <a:pt x="372" y="309"/>
                  </a:cubicBezTo>
                  <a:cubicBezTo>
                    <a:pt x="400" y="309"/>
                    <a:pt x="433" y="321"/>
                    <a:pt x="472" y="343"/>
                  </a:cubicBezTo>
                  <a:cubicBezTo>
                    <a:pt x="532" y="379"/>
                    <a:pt x="583" y="425"/>
                    <a:pt x="620" y="482"/>
                  </a:cubicBezTo>
                  <a:cubicBezTo>
                    <a:pt x="658" y="540"/>
                    <a:pt x="677" y="597"/>
                    <a:pt x="680" y="652"/>
                  </a:cubicBezTo>
                  <a:lnTo>
                    <a:pt x="984" y="828"/>
                  </a:lnTo>
                  <a:cubicBezTo>
                    <a:pt x="975" y="679"/>
                    <a:pt x="927" y="541"/>
                    <a:pt x="837" y="411"/>
                  </a:cubicBezTo>
                  <a:cubicBezTo>
                    <a:pt x="749" y="279"/>
                    <a:pt x="634" y="174"/>
                    <a:pt x="491" y="91"/>
                  </a:cubicBezTo>
                  <a:cubicBezTo>
                    <a:pt x="397" y="38"/>
                    <a:pt x="312" y="7"/>
                    <a:pt x="241" y="1"/>
                  </a:cubicBezTo>
                  <a:cubicBezTo>
                    <a:pt x="233" y="1"/>
                    <a:pt x="226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2244250" y="2889700"/>
              <a:ext cx="166750" cy="341250"/>
            </a:xfrm>
            <a:custGeom>
              <a:avLst/>
              <a:gdLst/>
              <a:ahLst/>
              <a:cxnLst/>
              <a:rect l="l" t="t" r="r" b="b"/>
              <a:pathLst>
                <a:path w="6670" h="13650" extrusionOk="0">
                  <a:moveTo>
                    <a:pt x="1553" y="5070"/>
                  </a:moveTo>
                  <a:cubicBezTo>
                    <a:pt x="1651" y="5070"/>
                    <a:pt x="1761" y="5104"/>
                    <a:pt x="1878" y="5173"/>
                  </a:cubicBezTo>
                  <a:cubicBezTo>
                    <a:pt x="2032" y="5261"/>
                    <a:pt x="2168" y="5385"/>
                    <a:pt x="2282" y="5542"/>
                  </a:cubicBezTo>
                  <a:cubicBezTo>
                    <a:pt x="2398" y="5700"/>
                    <a:pt x="2479" y="5872"/>
                    <a:pt x="2524" y="6059"/>
                  </a:cubicBezTo>
                  <a:lnTo>
                    <a:pt x="2207" y="5876"/>
                  </a:lnTo>
                  <a:cubicBezTo>
                    <a:pt x="2174" y="5783"/>
                    <a:pt x="2130" y="5700"/>
                    <a:pt x="2074" y="5629"/>
                  </a:cubicBezTo>
                  <a:cubicBezTo>
                    <a:pt x="2016" y="5558"/>
                    <a:pt x="1951" y="5501"/>
                    <a:pt x="1874" y="5457"/>
                  </a:cubicBezTo>
                  <a:cubicBezTo>
                    <a:pt x="1805" y="5417"/>
                    <a:pt x="1741" y="5397"/>
                    <a:pt x="1684" y="5397"/>
                  </a:cubicBezTo>
                  <a:cubicBezTo>
                    <a:pt x="1676" y="5397"/>
                    <a:pt x="1669" y="5398"/>
                    <a:pt x="1661" y="5398"/>
                  </a:cubicBezTo>
                  <a:cubicBezTo>
                    <a:pt x="1598" y="5406"/>
                    <a:pt x="1549" y="5439"/>
                    <a:pt x="1514" y="5497"/>
                  </a:cubicBezTo>
                  <a:cubicBezTo>
                    <a:pt x="1479" y="5557"/>
                    <a:pt x="1461" y="5639"/>
                    <a:pt x="1461" y="5744"/>
                  </a:cubicBezTo>
                  <a:cubicBezTo>
                    <a:pt x="1461" y="5848"/>
                    <a:pt x="1478" y="5950"/>
                    <a:pt x="1512" y="6050"/>
                  </a:cubicBezTo>
                  <a:cubicBezTo>
                    <a:pt x="1547" y="6150"/>
                    <a:pt x="1595" y="6239"/>
                    <a:pt x="1659" y="6315"/>
                  </a:cubicBezTo>
                  <a:cubicBezTo>
                    <a:pt x="1721" y="6394"/>
                    <a:pt x="1791" y="6456"/>
                    <a:pt x="1872" y="6502"/>
                  </a:cubicBezTo>
                  <a:cubicBezTo>
                    <a:pt x="1937" y="6540"/>
                    <a:pt x="1997" y="6560"/>
                    <a:pt x="2049" y="6560"/>
                  </a:cubicBezTo>
                  <a:cubicBezTo>
                    <a:pt x="2056" y="6560"/>
                    <a:pt x="2063" y="6560"/>
                    <a:pt x="2070" y="6559"/>
                  </a:cubicBezTo>
                  <a:cubicBezTo>
                    <a:pt x="2127" y="6554"/>
                    <a:pt x="2172" y="6523"/>
                    <a:pt x="2204" y="6466"/>
                  </a:cubicBezTo>
                  <a:lnTo>
                    <a:pt x="2522" y="6649"/>
                  </a:lnTo>
                  <a:cubicBezTo>
                    <a:pt x="2476" y="6785"/>
                    <a:pt x="2394" y="6864"/>
                    <a:pt x="2279" y="6887"/>
                  </a:cubicBezTo>
                  <a:cubicBezTo>
                    <a:pt x="2254" y="6892"/>
                    <a:pt x="2229" y="6895"/>
                    <a:pt x="2202" y="6895"/>
                  </a:cubicBezTo>
                  <a:cubicBezTo>
                    <a:pt x="2104" y="6895"/>
                    <a:pt x="1995" y="6859"/>
                    <a:pt x="1873" y="6788"/>
                  </a:cubicBezTo>
                  <a:cubicBezTo>
                    <a:pt x="1743" y="6714"/>
                    <a:pt x="1622" y="6611"/>
                    <a:pt x="1518" y="6480"/>
                  </a:cubicBezTo>
                  <a:cubicBezTo>
                    <a:pt x="1412" y="6351"/>
                    <a:pt x="1328" y="6207"/>
                    <a:pt x="1267" y="6049"/>
                  </a:cubicBezTo>
                  <a:cubicBezTo>
                    <a:pt x="1207" y="5891"/>
                    <a:pt x="1177" y="5734"/>
                    <a:pt x="1177" y="5578"/>
                  </a:cubicBezTo>
                  <a:cubicBezTo>
                    <a:pt x="1179" y="5423"/>
                    <a:pt x="1208" y="5300"/>
                    <a:pt x="1270" y="5212"/>
                  </a:cubicBezTo>
                  <a:cubicBezTo>
                    <a:pt x="1332" y="5127"/>
                    <a:pt x="1416" y="5078"/>
                    <a:pt x="1522" y="5071"/>
                  </a:cubicBezTo>
                  <a:cubicBezTo>
                    <a:pt x="1532" y="5070"/>
                    <a:pt x="1542" y="5070"/>
                    <a:pt x="1553" y="5070"/>
                  </a:cubicBezTo>
                  <a:close/>
                  <a:moveTo>
                    <a:pt x="2759" y="5705"/>
                  </a:moveTo>
                  <a:lnTo>
                    <a:pt x="3073" y="5886"/>
                  </a:lnTo>
                  <a:lnTo>
                    <a:pt x="3508" y="7317"/>
                  </a:lnTo>
                  <a:lnTo>
                    <a:pt x="3950" y="6393"/>
                  </a:lnTo>
                  <a:lnTo>
                    <a:pt x="4262" y="6572"/>
                  </a:lnTo>
                  <a:lnTo>
                    <a:pt x="4259" y="8155"/>
                  </a:lnTo>
                  <a:lnTo>
                    <a:pt x="3981" y="7994"/>
                  </a:lnTo>
                  <a:lnTo>
                    <a:pt x="3984" y="6964"/>
                  </a:lnTo>
                  <a:lnTo>
                    <a:pt x="3984" y="6964"/>
                  </a:lnTo>
                  <a:lnTo>
                    <a:pt x="3612" y="7783"/>
                  </a:lnTo>
                  <a:lnTo>
                    <a:pt x="3403" y="7661"/>
                  </a:lnTo>
                  <a:lnTo>
                    <a:pt x="3035" y="6416"/>
                  </a:lnTo>
                  <a:lnTo>
                    <a:pt x="3032" y="7447"/>
                  </a:lnTo>
                  <a:lnTo>
                    <a:pt x="2756" y="7288"/>
                  </a:lnTo>
                  <a:lnTo>
                    <a:pt x="2759" y="5705"/>
                  </a:lnTo>
                  <a:close/>
                  <a:moveTo>
                    <a:pt x="4714" y="6877"/>
                  </a:moveTo>
                  <a:cubicBezTo>
                    <a:pt x="4721" y="6877"/>
                    <a:pt x="4728" y="6877"/>
                    <a:pt x="4736" y="6877"/>
                  </a:cubicBezTo>
                  <a:cubicBezTo>
                    <a:pt x="4808" y="6883"/>
                    <a:pt x="4894" y="6914"/>
                    <a:pt x="4988" y="6967"/>
                  </a:cubicBezTo>
                  <a:cubicBezTo>
                    <a:pt x="5129" y="7050"/>
                    <a:pt x="5244" y="7156"/>
                    <a:pt x="5334" y="7287"/>
                  </a:cubicBezTo>
                  <a:cubicBezTo>
                    <a:pt x="5422" y="7417"/>
                    <a:pt x="5470" y="7556"/>
                    <a:pt x="5480" y="7704"/>
                  </a:cubicBezTo>
                  <a:lnTo>
                    <a:pt x="5176" y="7528"/>
                  </a:lnTo>
                  <a:cubicBezTo>
                    <a:pt x="5174" y="7473"/>
                    <a:pt x="5154" y="7415"/>
                    <a:pt x="5117" y="7358"/>
                  </a:cubicBezTo>
                  <a:cubicBezTo>
                    <a:pt x="5080" y="7301"/>
                    <a:pt x="5030" y="7256"/>
                    <a:pt x="4968" y="7219"/>
                  </a:cubicBezTo>
                  <a:cubicBezTo>
                    <a:pt x="4930" y="7196"/>
                    <a:pt x="4897" y="7185"/>
                    <a:pt x="4869" y="7185"/>
                  </a:cubicBezTo>
                  <a:cubicBezTo>
                    <a:pt x="4858" y="7185"/>
                    <a:pt x="4848" y="7187"/>
                    <a:pt x="4839" y="7190"/>
                  </a:cubicBezTo>
                  <a:cubicBezTo>
                    <a:pt x="4808" y="7204"/>
                    <a:pt x="4792" y="7241"/>
                    <a:pt x="4792" y="7302"/>
                  </a:cubicBezTo>
                  <a:cubicBezTo>
                    <a:pt x="4792" y="7344"/>
                    <a:pt x="4803" y="7387"/>
                    <a:pt x="4828" y="7428"/>
                  </a:cubicBezTo>
                  <a:cubicBezTo>
                    <a:pt x="4852" y="7471"/>
                    <a:pt x="4881" y="7511"/>
                    <a:pt x="4918" y="7550"/>
                  </a:cubicBezTo>
                  <a:cubicBezTo>
                    <a:pt x="4953" y="7588"/>
                    <a:pt x="5004" y="7638"/>
                    <a:pt x="5071" y="7699"/>
                  </a:cubicBezTo>
                  <a:cubicBezTo>
                    <a:pt x="5159" y="7780"/>
                    <a:pt x="5232" y="7852"/>
                    <a:pt x="5289" y="7915"/>
                  </a:cubicBezTo>
                  <a:cubicBezTo>
                    <a:pt x="5344" y="7979"/>
                    <a:pt x="5393" y="8052"/>
                    <a:pt x="5434" y="8136"/>
                  </a:cubicBezTo>
                  <a:cubicBezTo>
                    <a:pt x="5475" y="8220"/>
                    <a:pt x="5495" y="8312"/>
                    <a:pt x="5495" y="8410"/>
                  </a:cubicBezTo>
                  <a:cubicBezTo>
                    <a:pt x="5495" y="8496"/>
                    <a:pt x="5476" y="8563"/>
                    <a:pt x="5437" y="8614"/>
                  </a:cubicBezTo>
                  <a:cubicBezTo>
                    <a:pt x="5400" y="8663"/>
                    <a:pt x="5344" y="8688"/>
                    <a:pt x="5268" y="8689"/>
                  </a:cubicBezTo>
                  <a:cubicBezTo>
                    <a:pt x="5266" y="8689"/>
                    <a:pt x="5263" y="8689"/>
                    <a:pt x="5261" y="8689"/>
                  </a:cubicBezTo>
                  <a:cubicBezTo>
                    <a:pt x="5189" y="8689"/>
                    <a:pt x="5103" y="8659"/>
                    <a:pt x="5005" y="8603"/>
                  </a:cubicBezTo>
                  <a:cubicBezTo>
                    <a:pt x="4910" y="8547"/>
                    <a:pt x="4823" y="8477"/>
                    <a:pt x="4746" y="8397"/>
                  </a:cubicBezTo>
                  <a:cubicBezTo>
                    <a:pt x="4669" y="8314"/>
                    <a:pt x="4610" y="8224"/>
                    <a:pt x="4564" y="8128"/>
                  </a:cubicBezTo>
                  <a:cubicBezTo>
                    <a:pt x="4520" y="8031"/>
                    <a:pt x="4497" y="7932"/>
                    <a:pt x="4496" y="7835"/>
                  </a:cubicBezTo>
                  <a:lnTo>
                    <a:pt x="4496" y="7835"/>
                  </a:lnTo>
                  <a:lnTo>
                    <a:pt x="4792" y="8006"/>
                  </a:lnTo>
                  <a:cubicBezTo>
                    <a:pt x="4796" y="8073"/>
                    <a:pt x="4814" y="8136"/>
                    <a:pt x="4850" y="8195"/>
                  </a:cubicBezTo>
                  <a:cubicBezTo>
                    <a:pt x="4887" y="8253"/>
                    <a:pt x="4936" y="8300"/>
                    <a:pt x="4999" y="8337"/>
                  </a:cubicBezTo>
                  <a:cubicBezTo>
                    <a:pt x="5047" y="8364"/>
                    <a:pt x="5086" y="8378"/>
                    <a:pt x="5118" y="8378"/>
                  </a:cubicBezTo>
                  <a:cubicBezTo>
                    <a:pt x="5131" y="8378"/>
                    <a:pt x="5142" y="8376"/>
                    <a:pt x="5152" y="8372"/>
                  </a:cubicBezTo>
                  <a:cubicBezTo>
                    <a:pt x="5188" y="8356"/>
                    <a:pt x="5207" y="8321"/>
                    <a:pt x="5207" y="8263"/>
                  </a:cubicBezTo>
                  <a:cubicBezTo>
                    <a:pt x="5207" y="8217"/>
                    <a:pt x="5195" y="8171"/>
                    <a:pt x="5170" y="8126"/>
                  </a:cubicBezTo>
                  <a:cubicBezTo>
                    <a:pt x="5145" y="8081"/>
                    <a:pt x="5114" y="8040"/>
                    <a:pt x="5077" y="8001"/>
                  </a:cubicBezTo>
                  <a:cubicBezTo>
                    <a:pt x="5040" y="7962"/>
                    <a:pt x="4988" y="7913"/>
                    <a:pt x="4922" y="7854"/>
                  </a:cubicBezTo>
                  <a:cubicBezTo>
                    <a:pt x="4833" y="7772"/>
                    <a:pt x="4761" y="7701"/>
                    <a:pt x="4705" y="7639"/>
                  </a:cubicBezTo>
                  <a:cubicBezTo>
                    <a:pt x="4649" y="7577"/>
                    <a:pt x="4601" y="7505"/>
                    <a:pt x="4561" y="7422"/>
                  </a:cubicBezTo>
                  <a:cubicBezTo>
                    <a:pt x="4522" y="7338"/>
                    <a:pt x="4502" y="7247"/>
                    <a:pt x="4502" y="7147"/>
                  </a:cubicBezTo>
                  <a:cubicBezTo>
                    <a:pt x="4502" y="7054"/>
                    <a:pt x="4524" y="6984"/>
                    <a:pt x="4564" y="6937"/>
                  </a:cubicBezTo>
                  <a:cubicBezTo>
                    <a:pt x="4600" y="6897"/>
                    <a:pt x="4651" y="6877"/>
                    <a:pt x="4714" y="6877"/>
                  </a:cubicBezTo>
                  <a:close/>
                  <a:moveTo>
                    <a:pt x="28" y="1"/>
                  </a:moveTo>
                  <a:lnTo>
                    <a:pt x="0" y="9813"/>
                  </a:lnTo>
                  <a:lnTo>
                    <a:pt x="6646" y="13649"/>
                  </a:lnTo>
                  <a:lnTo>
                    <a:pt x="6669" y="5131"/>
                  </a:lnTo>
                  <a:lnTo>
                    <a:pt x="5507" y="4460"/>
                  </a:lnTo>
                  <a:lnTo>
                    <a:pt x="5511" y="3165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AB5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2381900" y="2968875"/>
              <a:ext cx="29100" cy="49125"/>
            </a:xfrm>
            <a:custGeom>
              <a:avLst/>
              <a:gdLst/>
              <a:ahLst/>
              <a:cxnLst/>
              <a:rect l="l" t="t" r="r" b="b"/>
              <a:pathLst>
                <a:path w="1164" h="1965" extrusionOk="0">
                  <a:moveTo>
                    <a:pt x="5" y="0"/>
                  </a:moveTo>
                  <a:lnTo>
                    <a:pt x="1" y="1293"/>
                  </a:lnTo>
                  <a:lnTo>
                    <a:pt x="1163" y="196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2244250" y="2889700"/>
              <a:ext cx="166750" cy="341250"/>
            </a:xfrm>
            <a:custGeom>
              <a:avLst/>
              <a:gdLst/>
              <a:ahLst/>
              <a:cxnLst/>
              <a:rect l="l" t="t" r="r" b="b"/>
              <a:pathLst>
                <a:path w="6670" h="13650" extrusionOk="0">
                  <a:moveTo>
                    <a:pt x="1553" y="5070"/>
                  </a:moveTo>
                  <a:cubicBezTo>
                    <a:pt x="1651" y="5070"/>
                    <a:pt x="1761" y="5104"/>
                    <a:pt x="1878" y="5173"/>
                  </a:cubicBezTo>
                  <a:cubicBezTo>
                    <a:pt x="2032" y="5261"/>
                    <a:pt x="2168" y="5385"/>
                    <a:pt x="2282" y="5542"/>
                  </a:cubicBezTo>
                  <a:cubicBezTo>
                    <a:pt x="2398" y="5700"/>
                    <a:pt x="2479" y="5872"/>
                    <a:pt x="2524" y="6059"/>
                  </a:cubicBezTo>
                  <a:lnTo>
                    <a:pt x="2207" y="5876"/>
                  </a:lnTo>
                  <a:cubicBezTo>
                    <a:pt x="2174" y="5783"/>
                    <a:pt x="2130" y="5700"/>
                    <a:pt x="2074" y="5629"/>
                  </a:cubicBezTo>
                  <a:cubicBezTo>
                    <a:pt x="2016" y="5558"/>
                    <a:pt x="1951" y="5501"/>
                    <a:pt x="1874" y="5457"/>
                  </a:cubicBezTo>
                  <a:cubicBezTo>
                    <a:pt x="1805" y="5417"/>
                    <a:pt x="1741" y="5397"/>
                    <a:pt x="1684" y="5397"/>
                  </a:cubicBezTo>
                  <a:cubicBezTo>
                    <a:pt x="1676" y="5397"/>
                    <a:pt x="1669" y="5398"/>
                    <a:pt x="1661" y="5398"/>
                  </a:cubicBezTo>
                  <a:cubicBezTo>
                    <a:pt x="1598" y="5406"/>
                    <a:pt x="1549" y="5439"/>
                    <a:pt x="1514" y="5497"/>
                  </a:cubicBezTo>
                  <a:cubicBezTo>
                    <a:pt x="1479" y="5557"/>
                    <a:pt x="1461" y="5639"/>
                    <a:pt x="1461" y="5744"/>
                  </a:cubicBezTo>
                  <a:cubicBezTo>
                    <a:pt x="1461" y="5848"/>
                    <a:pt x="1478" y="5950"/>
                    <a:pt x="1512" y="6050"/>
                  </a:cubicBezTo>
                  <a:cubicBezTo>
                    <a:pt x="1547" y="6150"/>
                    <a:pt x="1595" y="6239"/>
                    <a:pt x="1659" y="6315"/>
                  </a:cubicBezTo>
                  <a:cubicBezTo>
                    <a:pt x="1721" y="6394"/>
                    <a:pt x="1791" y="6456"/>
                    <a:pt x="1872" y="6502"/>
                  </a:cubicBezTo>
                  <a:cubicBezTo>
                    <a:pt x="1937" y="6540"/>
                    <a:pt x="1997" y="6560"/>
                    <a:pt x="2049" y="6560"/>
                  </a:cubicBezTo>
                  <a:cubicBezTo>
                    <a:pt x="2056" y="6560"/>
                    <a:pt x="2063" y="6560"/>
                    <a:pt x="2070" y="6559"/>
                  </a:cubicBezTo>
                  <a:cubicBezTo>
                    <a:pt x="2127" y="6554"/>
                    <a:pt x="2172" y="6523"/>
                    <a:pt x="2204" y="6466"/>
                  </a:cubicBezTo>
                  <a:lnTo>
                    <a:pt x="2522" y="6649"/>
                  </a:lnTo>
                  <a:cubicBezTo>
                    <a:pt x="2476" y="6785"/>
                    <a:pt x="2394" y="6864"/>
                    <a:pt x="2279" y="6887"/>
                  </a:cubicBezTo>
                  <a:cubicBezTo>
                    <a:pt x="2254" y="6892"/>
                    <a:pt x="2229" y="6895"/>
                    <a:pt x="2202" y="6895"/>
                  </a:cubicBezTo>
                  <a:cubicBezTo>
                    <a:pt x="2104" y="6895"/>
                    <a:pt x="1995" y="6859"/>
                    <a:pt x="1873" y="6788"/>
                  </a:cubicBezTo>
                  <a:cubicBezTo>
                    <a:pt x="1743" y="6714"/>
                    <a:pt x="1622" y="6611"/>
                    <a:pt x="1518" y="6480"/>
                  </a:cubicBezTo>
                  <a:cubicBezTo>
                    <a:pt x="1412" y="6351"/>
                    <a:pt x="1328" y="6207"/>
                    <a:pt x="1267" y="6049"/>
                  </a:cubicBezTo>
                  <a:cubicBezTo>
                    <a:pt x="1207" y="5891"/>
                    <a:pt x="1177" y="5734"/>
                    <a:pt x="1177" y="5578"/>
                  </a:cubicBezTo>
                  <a:cubicBezTo>
                    <a:pt x="1179" y="5423"/>
                    <a:pt x="1208" y="5300"/>
                    <a:pt x="1270" y="5212"/>
                  </a:cubicBezTo>
                  <a:cubicBezTo>
                    <a:pt x="1332" y="5127"/>
                    <a:pt x="1416" y="5078"/>
                    <a:pt x="1522" y="5071"/>
                  </a:cubicBezTo>
                  <a:cubicBezTo>
                    <a:pt x="1532" y="5070"/>
                    <a:pt x="1542" y="5070"/>
                    <a:pt x="1553" y="5070"/>
                  </a:cubicBezTo>
                  <a:close/>
                  <a:moveTo>
                    <a:pt x="2759" y="5705"/>
                  </a:moveTo>
                  <a:lnTo>
                    <a:pt x="3073" y="5886"/>
                  </a:lnTo>
                  <a:lnTo>
                    <a:pt x="3508" y="7317"/>
                  </a:lnTo>
                  <a:lnTo>
                    <a:pt x="3950" y="6393"/>
                  </a:lnTo>
                  <a:lnTo>
                    <a:pt x="4262" y="6572"/>
                  </a:lnTo>
                  <a:lnTo>
                    <a:pt x="4259" y="8155"/>
                  </a:lnTo>
                  <a:lnTo>
                    <a:pt x="3981" y="7994"/>
                  </a:lnTo>
                  <a:lnTo>
                    <a:pt x="3984" y="6964"/>
                  </a:lnTo>
                  <a:lnTo>
                    <a:pt x="3984" y="6964"/>
                  </a:lnTo>
                  <a:lnTo>
                    <a:pt x="3612" y="7783"/>
                  </a:lnTo>
                  <a:lnTo>
                    <a:pt x="3403" y="7661"/>
                  </a:lnTo>
                  <a:lnTo>
                    <a:pt x="3035" y="6416"/>
                  </a:lnTo>
                  <a:lnTo>
                    <a:pt x="3032" y="7447"/>
                  </a:lnTo>
                  <a:lnTo>
                    <a:pt x="2756" y="7288"/>
                  </a:lnTo>
                  <a:lnTo>
                    <a:pt x="2759" y="5705"/>
                  </a:lnTo>
                  <a:close/>
                  <a:moveTo>
                    <a:pt x="4714" y="6877"/>
                  </a:moveTo>
                  <a:cubicBezTo>
                    <a:pt x="4721" y="6877"/>
                    <a:pt x="4728" y="6877"/>
                    <a:pt x="4736" y="6877"/>
                  </a:cubicBezTo>
                  <a:cubicBezTo>
                    <a:pt x="4808" y="6883"/>
                    <a:pt x="4894" y="6914"/>
                    <a:pt x="4988" y="6967"/>
                  </a:cubicBezTo>
                  <a:cubicBezTo>
                    <a:pt x="5129" y="7050"/>
                    <a:pt x="5244" y="7156"/>
                    <a:pt x="5334" y="7287"/>
                  </a:cubicBezTo>
                  <a:cubicBezTo>
                    <a:pt x="5422" y="7417"/>
                    <a:pt x="5470" y="7556"/>
                    <a:pt x="5480" y="7704"/>
                  </a:cubicBezTo>
                  <a:lnTo>
                    <a:pt x="5176" y="7528"/>
                  </a:lnTo>
                  <a:cubicBezTo>
                    <a:pt x="5174" y="7473"/>
                    <a:pt x="5154" y="7415"/>
                    <a:pt x="5117" y="7358"/>
                  </a:cubicBezTo>
                  <a:cubicBezTo>
                    <a:pt x="5080" y="7301"/>
                    <a:pt x="5030" y="7256"/>
                    <a:pt x="4968" y="7219"/>
                  </a:cubicBezTo>
                  <a:cubicBezTo>
                    <a:pt x="4930" y="7196"/>
                    <a:pt x="4897" y="7185"/>
                    <a:pt x="4869" y="7185"/>
                  </a:cubicBezTo>
                  <a:cubicBezTo>
                    <a:pt x="4858" y="7185"/>
                    <a:pt x="4848" y="7187"/>
                    <a:pt x="4839" y="7190"/>
                  </a:cubicBezTo>
                  <a:cubicBezTo>
                    <a:pt x="4808" y="7204"/>
                    <a:pt x="4792" y="7241"/>
                    <a:pt x="4792" y="7302"/>
                  </a:cubicBezTo>
                  <a:cubicBezTo>
                    <a:pt x="4792" y="7344"/>
                    <a:pt x="4803" y="7387"/>
                    <a:pt x="4828" y="7428"/>
                  </a:cubicBezTo>
                  <a:cubicBezTo>
                    <a:pt x="4852" y="7471"/>
                    <a:pt x="4881" y="7511"/>
                    <a:pt x="4918" y="7550"/>
                  </a:cubicBezTo>
                  <a:cubicBezTo>
                    <a:pt x="4953" y="7588"/>
                    <a:pt x="5004" y="7638"/>
                    <a:pt x="5071" y="7699"/>
                  </a:cubicBezTo>
                  <a:cubicBezTo>
                    <a:pt x="5159" y="7780"/>
                    <a:pt x="5232" y="7852"/>
                    <a:pt x="5289" y="7915"/>
                  </a:cubicBezTo>
                  <a:cubicBezTo>
                    <a:pt x="5344" y="7979"/>
                    <a:pt x="5393" y="8052"/>
                    <a:pt x="5434" y="8136"/>
                  </a:cubicBezTo>
                  <a:cubicBezTo>
                    <a:pt x="5475" y="8220"/>
                    <a:pt x="5495" y="8312"/>
                    <a:pt x="5495" y="8410"/>
                  </a:cubicBezTo>
                  <a:cubicBezTo>
                    <a:pt x="5495" y="8496"/>
                    <a:pt x="5476" y="8563"/>
                    <a:pt x="5437" y="8614"/>
                  </a:cubicBezTo>
                  <a:cubicBezTo>
                    <a:pt x="5400" y="8663"/>
                    <a:pt x="5344" y="8688"/>
                    <a:pt x="5268" y="8689"/>
                  </a:cubicBezTo>
                  <a:cubicBezTo>
                    <a:pt x="5266" y="8689"/>
                    <a:pt x="5263" y="8689"/>
                    <a:pt x="5261" y="8689"/>
                  </a:cubicBezTo>
                  <a:cubicBezTo>
                    <a:pt x="5189" y="8689"/>
                    <a:pt x="5103" y="8659"/>
                    <a:pt x="5005" y="8603"/>
                  </a:cubicBezTo>
                  <a:cubicBezTo>
                    <a:pt x="4910" y="8547"/>
                    <a:pt x="4823" y="8477"/>
                    <a:pt x="4746" y="8397"/>
                  </a:cubicBezTo>
                  <a:cubicBezTo>
                    <a:pt x="4669" y="8314"/>
                    <a:pt x="4610" y="8224"/>
                    <a:pt x="4564" y="8128"/>
                  </a:cubicBezTo>
                  <a:cubicBezTo>
                    <a:pt x="4520" y="8031"/>
                    <a:pt x="4497" y="7932"/>
                    <a:pt x="4496" y="7835"/>
                  </a:cubicBezTo>
                  <a:lnTo>
                    <a:pt x="4496" y="7835"/>
                  </a:lnTo>
                  <a:lnTo>
                    <a:pt x="4792" y="8006"/>
                  </a:lnTo>
                  <a:cubicBezTo>
                    <a:pt x="4796" y="8073"/>
                    <a:pt x="4814" y="8136"/>
                    <a:pt x="4850" y="8195"/>
                  </a:cubicBezTo>
                  <a:cubicBezTo>
                    <a:pt x="4887" y="8253"/>
                    <a:pt x="4936" y="8300"/>
                    <a:pt x="4999" y="8337"/>
                  </a:cubicBezTo>
                  <a:cubicBezTo>
                    <a:pt x="5047" y="8364"/>
                    <a:pt x="5086" y="8378"/>
                    <a:pt x="5118" y="8378"/>
                  </a:cubicBezTo>
                  <a:cubicBezTo>
                    <a:pt x="5131" y="8378"/>
                    <a:pt x="5142" y="8376"/>
                    <a:pt x="5152" y="8372"/>
                  </a:cubicBezTo>
                  <a:cubicBezTo>
                    <a:pt x="5188" y="8356"/>
                    <a:pt x="5207" y="8321"/>
                    <a:pt x="5207" y="8263"/>
                  </a:cubicBezTo>
                  <a:cubicBezTo>
                    <a:pt x="5207" y="8217"/>
                    <a:pt x="5195" y="8171"/>
                    <a:pt x="5170" y="8126"/>
                  </a:cubicBezTo>
                  <a:cubicBezTo>
                    <a:pt x="5145" y="8081"/>
                    <a:pt x="5114" y="8040"/>
                    <a:pt x="5077" y="8001"/>
                  </a:cubicBezTo>
                  <a:cubicBezTo>
                    <a:pt x="5040" y="7962"/>
                    <a:pt x="4988" y="7913"/>
                    <a:pt x="4922" y="7854"/>
                  </a:cubicBezTo>
                  <a:cubicBezTo>
                    <a:pt x="4833" y="7772"/>
                    <a:pt x="4761" y="7701"/>
                    <a:pt x="4705" y="7639"/>
                  </a:cubicBezTo>
                  <a:cubicBezTo>
                    <a:pt x="4649" y="7577"/>
                    <a:pt x="4601" y="7505"/>
                    <a:pt x="4561" y="7422"/>
                  </a:cubicBezTo>
                  <a:cubicBezTo>
                    <a:pt x="4522" y="7338"/>
                    <a:pt x="4502" y="7247"/>
                    <a:pt x="4502" y="7147"/>
                  </a:cubicBezTo>
                  <a:cubicBezTo>
                    <a:pt x="4502" y="7054"/>
                    <a:pt x="4524" y="6984"/>
                    <a:pt x="4564" y="6937"/>
                  </a:cubicBezTo>
                  <a:cubicBezTo>
                    <a:pt x="4600" y="6897"/>
                    <a:pt x="4651" y="6877"/>
                    <a:pt x="4714" y="6877"/>
                  </a:cubicBezTo>
                  <a:close/>
                  <a:moveTo>
                    <a:pt x="28" y="1"/>
                  </a:moveTo>
                  <a:lnTo>
                    <a:pt x="0" y="9813"/>
                  </a:lnTo>
                  <a:lnTo>
                    <a:pt x="6646" y="13649"/>
                  </a:lnTo>
                  <a:lnTo>
                    <a:pt x="6669" y="5131"/>
                  </a:lnTo>
                  <a:lnTo>
                    <a:pt x="5507" y="4460"/>
                  </a:lnTo>
                  <a:lnTo>
                    <a:pt x="5511" y="3165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2895050" y="3423475"/>
              <a:ext cx="192175" cy="348375"/>
            </a:xfrm>
            <a:custGeom>
              <a:avLst/>
              <a:gdLst/>
              <a:ahLst/>
              <a:cxnLst/>
              <a:rect l="l" t="t" r="r" b="b"/>
              <a:pathLst>
                <a:path w="7687" h="13935" extrusionOk="0">
                  <a:moveTo>
                    <a:pt x="253" y="1"/>
                  </a:moveTo>
                  <a:cubicBezTo>
                    <a:pt x="120" y="1"/>
                    <a:pt x="28" y="106"/>
                    <a:pt x="28" y="289"/>
                  </a:cubicBezTo>
                  <a:lnTo>
                    <a:pt x="2" y="9224"/>
                  </a:lnTo>
                  <a:cubicBezTo>
                    <a:pt x="1" y="9482"/>
                    <a:pt x="183" y="9797"/>
                    <a:pt x="406" y="9926"/>
                  </a:cubicBezTo>
                  <a:lnTo>
                    <a:pt x="7253" y="13879"/>
                  </a:lnTo>
                  <a:cubicBezTo>
                    <a:pt x="7317" y="13916"/>
                    <a:pt x="7379" y="13934"/>
                    <a:pt x="7433" y="13934"/>
                  </a:cubicBezTo>
                  <a:cubicBezTo>
                    <a:pt x="7567" y="13934"/>
                    <a:pt x="7659" y="13828"/>
                    <a:pt x="7660" y="13646"/>
                  </a:cubicBezTo>
                  <a:lnTo>
                    <a:pt x="7686" y="4710"/>
                  </a:lnTo>
                  <a:cubicBezTo>
                    <a:pt x="7687" y="4452"/>
                    <a:pt x="7506" y="4140"/>
                    <a:pt x="7282" y="4009"/>
                  </a:cubicBezTo>
                  <a:lnTo>
                    <a:pt x="436" y="57"/>
                  </a:lnTo>
                  <a:cubicBezTo>
                    <a:pt x="370" y="19"/>
                    <a:pt x="308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2942675" y="3533300"/>
              <a:ext cx="47525" cy="61000"/>
            </a:xfrm>
            <a:custGeom>
              <a:avLst/>
              <a:gdLst/>
              <a:ahLst/>
              <a:cxnLst/>
              <a:rect l="l" t="t" r="r" b="b"/>
              <a:pathLst>
                <a:path w="1901" h="2440" extrusionOk="0">
                  <a:moveTo>
                    <a:pt x="695" y="613"/>
                  </a:moveTo>
                  <a:cubicBezTo>
                    <a:pt x="705" y="613"/>
                    <a:pt x="716" y="616"/>
                    <a:pt x="727" y="622"/>
                  </a:cubicBezTo>
                  <a:cubicBezTo>
                    <a:pt x="739" y="629"/>
                    <a:pt x="753" y="641"/>
                    <a:pt x="764" y="656"/>
                  </a:cubicBezTo>
                  <a:lnTo>
                    <a:pt x="1296" y="1351"/>
                  </a:lnTo>
                  <a:cubicBezTo>
                    <a:pt x="1341" y="1407"/>
                    <a:pt x="1339" y="1480"/>
                    <a:pt x="1296" y="1487"/>
                  </a:cubicBezTo>
                  <a:lnTo>
                    <a:pt x="762" y="1566"/>
                  </a:lnTo>
                  <a:cubicBezTo>
                    <a:pt x="760" y="1566"/>
                    <a:pt x="758" y="1566"/>
                    <a:pt x="756" y="1566"/>
                  </a:cubicBezTo>
                  <a:cubicBezTo>
                    <a:pt x="746" y="1566"/>
                    <a:pt x="735" y="1563"/>
                    <a:pt x="724" y="1556"/>
                  </a:cubicBezTo>
                  <a:cubicBezTo>
                    <a:pt x="688" y="1536"/>
                    <a:pt x="655" y="1483"/>
                    <a:pt x="655" y="1436"/>
                  </a:cubicBezTo>
                  <a:lnTo>
                    <a:pt x="657" y="661"/>
                  </a:lnTo>
                  <a:cubicBezTo>
                    <a:pt x="657" y="629"/>
                    <a:pt x="673" y="613"/>
                    <a:pt x="695" y="613"/>
                  </a:cubicBezTo>
                  <a:close/>
                  <a:moveTo>
                    <a:pt x="530" y="0"/>
                  </a:moveTo>
                  <a:cubicBezTo>
                    <a:pt x="219" y="0"/>
                    <a:pt x="4" y="247"/>
                    <a:pt x="4" y="673"/>
                  </a:cubicBezTo>
                  <a:cubicBezTo>
                    <a:pt x="0" y="1275"/>
                    <a:pt x="424" y="2007"/>
                    <a:pt x="948" y="2310"/>
                  </a:cubicBezTo>
                  <a:cubicBezTo>
                    <a:pt x="1101" y="2398"/>
                    <a:pt x="1245" y="2439"/>
                    <a:pt x="1374" y="2439"/>
                  </a:cubicBezTo>
                  <a:cubicBezTo>
                    <a:pt x="1685" y="2439"/>
                    <a:pt x="1899" y="2193"/>
                    <a:pt x="1900" y="1767"/>
                  </a:cubicBezTo>
                  <a:cubicBezTo>
                    <a:pt x="1901" y="1167"/>
                    <a:pt x="1477" y="433"/>
                    <a:pt x="954" y="130"/>
                  </a:cubicBezTo>
                  <a:cubicBezTo>
                    <a:pt x="802" y="42"/>
                    <a:pt x="658" y="0"/>
                    <a:pt x="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2959025" y="3548600"/>
              <a:ext cx="17125" cy="23850"/>
            </a:xfrm>
            <a:custGeom>
              <a:avLst/>
              <a:gdLst/>
              <a:ahLst/>
              <a:cxnLst/>
              <a:rect l="l" t="t" r="r" b="b"/>
              <a:pathLst>
                <a:path w="685" h="954" extrusionOk="0">
                  <a:moveTo>
                    <a:pt x="41" y="1"/>
                  </a:moveTo>
                  <a:cubicBezTo>
                    <a:pt x="19" y="1"/>
                    <a:pt x="3" y="17"/>
                    <a:pt x="3" y="49"/>
                  </a:cubicBezTo>
                  <a:lnTo>
                    <a:pt x="1" y="824"/>
                  </a:lnTo>
                  <a:cubicBezTo>
                    <a:pt x="1" y="871"/>
                    <a:pt x="34" y="924"/>
                    <a:pt x="70" y="944"/>
                  </a:cubicBezTo>
                  <a:cubicBezTo>
                    <a:pt x="81" y="951"/>
                    <a:pt x="92" y="954"/>
                    <a:pt x="102" y="954"/>
                  </a:cubicBezTo>
                  <a:cubicBezTo>
                    <a:pt x="104" y="954"/>
                    <a:pt x="106" y="954"/>
                    <a:pt x="108" y="954"/>
                  </a:cubicBezTo>
                  <a:lnTo>
                    <a:pt x="642" y="875"/>
                  </a:lnTo>
                  <a:cubicBezTo>
                    <a:pt x="685" y="867"/>
                    <a:pt x="685" y="795"/>
                    <a:pt x="642" y="739"/>
                  </a:cubicBezTo>
                  <a:lnTo>
                    <a:pt x="110" y="44"/>
                  </a:lnTo>
                  <a:cubicBezTo>
                    <a:pt x="99" y="29"/>
                    <a:pt x="85" y="18"/>
                    <a:pt x="73" y="10"/>
                  </a:cubicBezTo>
                  <a:cubicBezTo>
                    <a:pt x="62" y="4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2953075" y="3660300"/>
              <a:ext cx="26400" cy="36700"/>
            </a:xfrm>
            <a:custGeom>
              <a:avLst/>
              <a:gdLst/>
              <a:ahLst/>
              <a:cxnLst/>
              <a:rect l="l" t="t" r="r" b="b"/>
              <a:pathLst>
                <a:path w="1056" h="1468" extrusionOk="0">
                  <a:moveTo>
                    <a:pt x="65" y="0"/>
                  </a:moveTo>
                  <a:cubicBezTo>
                    <a:pt x="31" y="0"/>
                    <a:pt x="5" y="25"/>
                    <a:pt x="6" y="74"/>
                  </a:cubicBezTo>
                  <a:lnTo>
                    <a:pt x="2" y="1267"/>
                  </a:lnTo>
                  <a:cubicBezTo>
                    <a:pt x="1" y="1339"/>
                    <a:pt x="54" y="1420"/>
                    <a:pt x="109" y="1452"/>
                  </a:cubicBezTo>
                  <a:cubicBezTo>
                    <a:pt x="126" y="1462"/>
                    <a:pt x="142" y="1467"/>
                    <a:pt x="158" y="1467"/>
                  </a:cubicBezTo>
                  <a:cubicBezTo>
                    <a:pt x="161" y="1467"/>
                    <a:pt x="164" y="1467"/>
                    <a:pt x="166" y="1467"/>
                  </a:cubicBezTo>
                  <a:lnTo>
                    <a:pt x="989" y="1345"/>
                  </a:lnTo>
                  <a:cubicBezTo>
                    <a:pt x="1055" y="1333"/>
                    <a:pt x="1055" y="1224"/>
                    <a:pt x="989" y="1136"/>
                  </a:cubicBezTo>
                  <a:lnTo>
                    <a:pt x="170" y="66"/>
                  </a:lnTo>
                  <a:cubicBezTo>
                    <a:pt x="152" y="43"/>
                    <a:pt x="132" y="26"/>
                    <a:pt x="114" y="15"/>
                  </a:cubicBezTo>
                  <a:cubicBezTo>
                    <a:pt x="96" y="5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3005375" y="3660825"/>
              <a:ext cx="35550" cy="28575"/>
            </a:xfrm>
            <a:custGeom>
              <a:avLst/>
              <a:gdLst/>
              <a:ahLst/>
              <a:cxnLst/>
              <a:rect l="l" t="t" r="r" b="b"/>
              <a:pathLst>
                <a:path w="1422" h="1143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76"/>
                    <a:pt x="39" y="151"/>
                    <a:pt x="39" y="223"/>
                  </a:cubicBezTo>
                  <a:cubicBezTo>
                    <a:pt x="39" y="294"/>
                    <a:pt x="24" y="353"/>
                    <a:pt x="1" y="401"/>
                  </a:cubicBezTo>
                  <a:lnTo>
                    <a:pt x="1244" y="1119"/>
                  </a:lnTo>
                  <a:cubicBezTo>
                    <a:pt x="1272" y="1135"/>
                    <a:pt x="1299" y="1143"/>
                    <a:pt x="1322" y="1143"/>
                  </a:cubicBezTo>
                  <a:cubicBezTo>
                    <a:pt x="1339" y="1143"/>
                    <a:pt x="1354" y="1139"/>
                    <a:pt x="1367" y="1131"/>
                  </a:cubicBezTo>
                  <a:cubicBezTo>
                    <a:pt x="1401" y="1114"/>
                    <a:pt x="1420" y="1076"/>
                    <a:pt x="1420" y="1021"/>
                  </a:cubicBezTo>
                  <a:cubicBezTo>
                    <a:pt x="1422" y="909"/>
                    <a:pt x="1342" y="774"/>
                    <a:pt x="1247" y="7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2990925" y="3653800"/>
              <a:ext cx="10350" cy="13275"/>
            </a:xfrm>
            <a:custGeom>
              <a:avLst/>
              <a:gdLst/>
              <a:ahLst/>
              <a:cxnLst/>
              <a:rect l="l" t="t" r="r" b="b"/>
              <a:pathLst>
                <a:path w="414" h="531" extrusionOk="0">
                  <a:moveTo>
                    <a:pt x="116" y="1"/>
                  </a:moveTo>
                  <a:cubicBezTo>
                    <a:pt x="48" y="1"/>
                    <a:pt x="2" y="54"/>
                    <a:pt x="1" y="147"/>
                  </a:cubicBezTo>
                  <a:cubicBezTo>
                    <a:pt x="1" y="277"/>
                    <a:pt x="93" y="436"/>
                    <a:pt x="207" y="502"/>
                  </a:cubicBezTo>
                  <a:cubicBezTo>
                    <a:pt x="240" y="521"/>
                    <a:pt x="271" y="530"/>
                    <a:pt x="299" y="530"/>
                  </a:cubicBezTo>
                  <a:cubicBezTo>
                    <a:pt x="367" y="530"/>
                    <a:pt x="413" y="477"/>
                    <a:pt x="413" y="384"/>
                  </a:cubicBezTo>
                  <a:cubicBezTo>
                    <a:pt x="413" y="254"/>
                    <a:pt x="321" y="95"/>
                    <a:pt x="208" y="29"/>
                  </a:cubicBezTo>
                  <a:cubicBezTo>
                    <a:pt x="175" y="10"/>
                    <a:pt x="143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2985825" y="3647200"/>
              <a:ext cx="20600" cy="26525"/>
            </a:xfrm>
            <a:custGeom>
              <a:avLst/>
              <a:gdLst/>
              <a:ahLst/>
              <a:cxnLst/>
              <a:rect l="l" t="t" r="r" b="b"/>
              <a:pathLst>
                <a:path w="824" h="1061" extrusionOk="0">
                  <a:moveTo>
                    <a:pt x="319" y="264"/>
                  </a:moveTo>
                  <a:cubicBezTo>
                    <a:pt x="347" y="264"/>
                    <a:pt x="379" y="274"/>
                    <a:pt x="412" y="293"/>
                  </a:cubicBezTo>
                  <a:cubicBezTo>
                    <a:pt x="525" y="359"/>
                    <a:pt x="617" y="518"/>
                    <a:pt x="617" y="648"/>
                  </a:cubicBezTo>
                  <a:cubicBezTo>
                    <a:pt x="617" y="741"/>
                    <a:pt x="571" y="794"/>
                    <a:pt x="503" y="794"/>
                  </a:cubicBezTo>
                  <a:cubicBezTo>
                    <a:pt x="475" y="794"/>
                    <a:pt x="444" y="785"/>
                    <a:pt x="411" y="766"/>
                  </a:cubicBezTo>
                  <a:cubicBezTo>
                    <a:pt x="297" y="700"/>
                    <a:pt x="205" y="541"/>
                    <a:pt x="205" y="411"/>
                  </a:cubicBezTo>
                  <a:cubicBezTo>
                    <a:pt x="205" y="318"/>
                    <a:pt x="252" y="264"/>
                    <a:pt x="319" y="264"/>
                  </a:cubicBezTo>
                  <a:close/>
                  <a:moveTo>
                    <a:pt x="229" y="0"/>
                  </a:moveTo>
                  <a:cubicBezTo>
                    <a:pt x="146" y="0"/>
                    <a:pt x="79" y="41"/>
                    <a:pt x="41" y="116"/>
                  </a:cubicBezTo>
                  <a:cubicBezTo>
                    <a:pt x="15" y="162"/>
                    <a:pt x="0" y="220"/>
                    <a:pt x="0" y="293"/>
                  </a:cubicBezTo>
                  <a:cubicBezTo>
                    <a:pt x="0" y="364"/>
                    <a:pt x="14" y="440"/>
                    <a:pt x="39" y="514"/>
                  </a:cubicBezTo>
                  <a:cubicBezTo>
                    <a:pt x="104" y="714"/>
                    <a:pt x="246" y="908"/>
                    <a:pt x="412" y="1004"/>
                  </a:cubicBezTo>
                  <a:cubicBezTo>
                    <a:pt x="478" y="1042"/>
                    <a:pt x="541" y="1060"/>
                    <a:pt x="597" y="1060"/>
                  </a:cubicBezTo>
                  <a:cubicBezTo>
                    <a:pt x="680" y="1060"/>
                    <a:pt x="746" y="1020"/>
                    <a:pt x="785" y="946"/>
                  </a:cubicBezTo>
                  <a:cubicBezTo>
                    <a:pt x="810" y="897"/>
                    <a:pt x="824" y="839"/>
                    <a:pt x="824" y="768"/>
                  </a:cubicBezTo>
                  <a:cubicBezTo>
                    <a:pt x="824" y="698"/>
                    <a:pt x="810" y="621"/>
                    <a:pt x="785" y="546"/>
                  </a:cubicBezTo>
                  <a:cubicBezTo>
                    <a:pt x="721" y="347"/>
                    <a:pt x="578" y="151"/>
                    <a:pt x="414" y="57"/>
                  </a:cubicBezTo>
                  <a:cubicBezTo>
                    <a:pt x="347" y="19"/>
                    <a:pt x="28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2891525" y="3596975"/>
              <a:ext cx="95300" cy="63050"/>
            </a:xfrm>
            <a:custGeom>
              <a:avLst/>
              <a:gdLst/>
              <a:ahLst/>
              <a:cxnLst/>
              <a:rect l="l" t="t" r="r" b="b"/>
              <a:pathLst>
                <a:path w="3812" h="2522" extrusionOk="0">
                  <a:moveTo>
                    <a:pt x="98" y="0"/>
                  </a:moveTo>
                  <a:cubicBezTo>
                    <a:pt x="82" y="0"/>
                    <a:pt x="67" y="4"/>
                    <a:pt x="54" y="12"/>
                  </a:cubicBezTo>
                  <a:cubicBezTo>
                    <a:pt x="21" y="30"/>
                    <a:pt x="2" y="68"/>
                    <a:pt x="2" y="124"/>
                  </a:cubicBezTo>
                  <a:cubicBezTo>
                    <a:pt x="0" y="234"/>
                    <a:pt x="78" y="368"/>
                    <a:pt x="175" y="424"/>
                  </a:cubicBezTo>
                  <a:lnTo>
                    <a:pt x="3809" y="2522"/>
                  </a:lnTo>
                  <a:cubicBezTo>
                    <a:pt x="3785" y="2446"/>
                    <a:pt x="3771" y="2372"/>
                    <a:pt x="3771" y="2301"/>
                  </a:cubicBezTo>
                  <a:cubicBezTo>
                    <a:pt x="3771" y="2229"/>
                    <a:pt x="3786" y="2169"/>
                    <a:pt x="3812" y="2124"/>
                  </a:cubicBezTo>
                  <a:lnTo>
                    <a:pt x="176" y="25"/>
                  </a:lnTo>
                  <a:cubicBezTo>
                    <a:pt x="148" y="8"/>
                    <a:pt x="122" y="0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2911675" y="3651575"/>
              <a:ext cx="8550" cy="11950"/>
            </a:xfrm>
            <a:custGeom>
              <a:avLst/>
              <a:gdLst/>
              <a:ahLst/>
              <a:cxnLst/>
              <a:rect l="l" t="t" r="r" b="b"/>
              <a:pathLst>
                <a:path w="342" h="478" extrusionOk="0">
                  <a:moveTo>
                    <a:pt x="290" y="1"/>
                  </a:moveTo>
                  <a:lnTo>
                    <a:pt x="23" y="40"/>
                  </a:lnTo>
                  <a:cubicBezTo>
                    <a:pt x="0" y="43"/>
                    <a:pt x="0" y="80"/>
                    <a:pt x="23" y="107"/>
                  </a:cubicBezTo>
                  <a:lnTo>
                    <a:pt x="289" y="456"/>
                  </a:lnTo>
                  <a:cubicBezTo>
                    <a:pt x="294" y="463"/>
                    <a:pt x="300" y="468"/>
                    <a:pt x="307" y="472"/>
                  </a:cubicBezTo>
                  <a:cubicBezTo>
                    <a:pt x="313" y="475"/>
                    <a:pt x="318" y="477"/>
                    <a:pt x="323" y="477"/>
                  </a:cubicBezTo>
                  <a:cubicBezTo>
                    <a:pt x="334" y="477"/>
                    <a:pt x="341" y="469"/>
                    <a:pt x="341" y="453"/>
                  </a:cubicBezTo>
                  <a:lnTo>
                    <a:pt x="341" y="262"/>
                  </a:lnTo>
                  <a:lnTo>
                    <a:pt x="341" y="256"/>
                  </a:lnTo>
                  <a:lnTo>
                    <a:pt x="341" y="65"/>
                  </a:lnTo>
                  <a:cubicBezTo>
                    <a:pt x="341" y="42"/>
                    <a:pt x="325" y="16"/>
                    <a:pt x="307" y="6"/>
                  </a:cubicBezTo>
                  <a:cubicBezTo>
                    <a:pt x="300" y="3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2920200" y="3656425"/>
              <a:ext cx="8425" cy="11975"/>
            </a:xfrm>
            <a:custGeom>
              <a:avLst/>
              <a:gdLst/>
              <a:ahLst/>
              <a:cxnLst/>
              <a:rect l="l" t="t" r="r" b="b"/>
              <a:pathLst>
                <a:path w="337" h="479" extrusionOk="0">
                  <a:moveTo>
                    <a:pt x="284" y="0"/>
                  </a:moveTo>
                  <a:lnTo>
                    <a:pt x="16" y="41"/>
                  </a:lnTo>
                  <a:cubicBezTo>
                    <a:pt x="8" y="43"/>
                    <a:pt x="2" y="51"/>
                    <a:pt x="0" y="62"/>
                  </a:cubicBezTo>
                  <a:lnTo>
                    <a:pt x="0" y="68"/>
                  </a:lnTo>
                  <a:cubicBezTo>
                    <a:pt x="0" y="82"/>
                    <a:pt x="6" y="96"/>
                    <a:pt x="16" y="109"/>
                  </a:cubicBezTo>
                  <a:lnTo>
                    <a:pt x="283" y="456"/>
                  </a:lnTo>
                  <a:cubicBezTo>
                    <a:pt x="288" y="464"/>
                    <a:pt x="294" y="469"/>
                    <a:pt x="300" y="474"/>
                  </a:cubicBezTo>
                  <a:cubicBezTo>
                    <a:pt x="306" y="477"/>
                    <a:pt x="311" y="478"/>
                    <a:pt x="316" y="478"/>
                  </a:cubicBezTo>
                  <a:cubicBezTo>
                    <a:pt x="327" y="478"/>
                    <a:pt x="335" y="470"/>
                    <a:pt x="335" y="454"/>
                  </a:cubicBezTo>
                  <a:lnTo>
                    <a:pt x="336" y="66"/>
                  </a:lnTo>
                  <a:cubicBezTo>
                    <a:pt x="336" y="43"/>
                    <a:pt x="320" y="17"/>
                    <a:pt x="302" y="6"/>
                  </a:cubicBezTo>
                  <a:cubicBezTo>
                    <a:pt x="295" y="3"/>
                    <a:pt x="28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2891625" y="3473125"/>
              <a:ext cx="149625" cy="181300"/>
            </a:xfrm>
            <a:custGeom>
              <a:avLst/>
              <a:gdLst/>
              <a:ahLst/>
              <a:cxnLst/>
              <a:rect l="l" t="t" r="r" b="b"/>
              <a:pathLst>
                <a:path w="5985" h="7252" extrusionOk="0">
                  <a:moveTo>
                    <a:pt x="2572" y="2407"/>
                  </a:moveTo>
                  <a:cubicBezTo>
                    <a:pt x="2700" y="2407"/>
                    <a:pt x="2844" y="2449"/>
                    <a:pt x="2996" y="2537"/>
                  </a:cubicBezTo>
                  <a:cubicBezTo>
                    <a:pt x="3519" y="2840"/>
                    <a:pt x="3943" y="3574"/>
                    <a:pt x="3942" y="4174"/>
                  </a:cubicBezTo>
                  <a:cubicBezTo>
                    <a:pt x="3940" y="4600"/>
                    <a:pt x="3725" y="4846"/>
                    <a:pt x="3415" y="4846"/>
                  </a:cubicBezTo>
                  <a:cubicBezTo>
                    <a:pt x="3287" y="4846"/>
                    <a:pt x="3143" y="4805"/>
                    <a:pt x="2990" y="4717"/>
                  </a:cubicBezTo>
                  <a:cubicBezTo>
                    <a:pt x="2466" y="4414"/>
                    <a:pt x="2045" y="3682"/>
                    <a:pt x="2046" y="3079"/>
                  </a:cubicBezTo>
                  <a:cubicBezTo>
                    <a:pt x="2046" y="2653"/>
                    <a:pt x="2261" y="2407"/>
                    <a:pt x="2572" y="2407"/>
                  </a:cubicBezTo>
                  <a:close/>
                  <a:moveTo>
                    <a:pt x="122" y="0"/>
                  </a:moveTo>
                  <a:cubicBezTo>
                    <a:pt x="57" y="0"/>
                    <a:pt x="12" y="51"/>
                    <a:pt x="12" y="139"/>
                  </a:cubicBezTo>
                  <a:lnTo>
                    <a:pt x="1" y="3665"/>
                  </a:lnTo>
                  <a:cubicBezTo>
                    <a:pt x="0" y="3789"/>
                    <a:pt x="88" y="3942"/>
                    <a:pt x="197" y="4004"/>
                  </a:cubicBezTo>
                  <a:lnTo>
                    <a:pt x="5777" y="7225"/>
                  </a:lnTo>
                  <a:cubicBezTo>
                    <a:pt x="5809" y="7243"/>
                    <a:pt x="5839" y="7251"/>
                    <a:pt x="5865" y="7251"/>
                  </a:cubicBezTo>
                  <a:cubicBezTo>
                    <a:pt x="5930" y="7251"/>
                    <a:pt x="5974" y="7201"/>
                    <a:pt x="5974" y="7113"/>
                  </a:cubicBezTo>
                  <a:lnTo>
                    <a:pt x="5984" y="3587"/>
                  </a:lnTo>
                  <a:cubicBezTo>
                    <a:pt x="5984" y="3463"/>
                    <a:pt x="5897" y="3311"/>
                    <a:pt x="5789" y="3249"/>
                  </a:cubicBezTo>
                  <a:lnTo>
                    <a:pt x="208" y="27"/>
                  </a:lnTo>
                  <a:cubicBezTo>
                    <a:pt x="177" y="9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003575" y="3700775"/>
              <a:ext cx="8600" cy="11900"/>
            </a:xfrm>
            <a:custGeom>
              <a:avLst/>
              <a:gdLst/>
              <a:ahLst/>
              <a:cxnLst/>
              <a:rect l="l" t="t" r="r" b="b"/>
              <a:pathLst>
                <a:path w="344" h="476" extrusionOk="0">
                  <a:moveTo>
                    <a:pt x="22" y="0"/>
                  </a:moveTo>
                  <a:cubicBezTo>
                    <a:pt x="10" y="0"/>
                    <a:pt x="2" y="8"/>
                    <a:pt x="1" y="23"/>
                  </a:cubicBezTo>
                  <a:lnTo>
                    <a:pt x="0" y="411"/>
                  </a:lnTo>
                  <a:cubicBezTo>
                    <a:pt x="0" y="434"/>
                    <a:pt x="17" y="460"/>
                    <a:pt x="34" y="470"/>
                  </a:cubicBezTo>
                  <a:cubicBezTo>
                    <a:pt x="40" y="473"/>
                    <a:pt x="45" y="476"/>
                    <a:pt x="50" y="476"/>
                  </a:cubicBezTo>
                  <a:cubicBezTo>
                    <a:pt x="51" y="476"/>
                    <a:pt x="53" y="475"/>
                    <a:pt x="54" y="475"/>
                  </a:cubicBezTo>
                  <a:lnTo>
                    <a:pt x="322" y="437"/>
                  </a:lnTo>
                  <a:cubicBezTo>
                    <a:pt x="343" y="434"/>
                    <a:pt x="343" y="398"/>
                    <a:pt x="322" y="370"/>
                  </a:cubicBezTo>
                  <a:lnTo>
                    <a:pt x="55" y="21"/>
                  </a:lnTo>
                  <a:cubicBezTo>
                    <a:pt x="50" y="14"/>
                    <a:pt x="44" y="9"/>
                    <a:pt x="38" y="5"/>
                  </a:cubicBezTo>
                  <a:cubicBezTo>
                    <a:pt x="32" y="2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3012025" y="3705650"/>
              <a:ext cx="8575" cy="11900"/>
            </a:xfrm>
            <a:custGeom>
              <a:avLst/>
              <a:gdLst/>
              <a:ahLst/>
              <a:cxnLst/>
              <a:rect l="l" t="t" r="r" b="b"/>
              <a:pathLst>
                <a:path w="343" h="476" extrusionOk="0">
                  <a:moveTo>
                    <a:pt x="21" y="0"/>
                  </a:moveTo>
                  <a:cubicBezTo>
                    <a:pt x="10" y="0"/>
                    <a:pt x="1" y="8"/>
                    <a:pt x="1" y="25"/>
                  </a:cubicBezTo>
                  <a:lnTo>
                    <a:pt x="0" y="412"/>
                  </a:lnTo>
                  <a:cubicBezTo>
                    <a:pt x="0" y="435"/>
                    <a:pt x="17" y="461"/>
                    <a:pt x="35" y="471"/>
                  </a:cubicBezTo>
                  <a:cubicBezTo>
                    <a:pt x="40" y="474"/>
                    <a:pt x="45" y="476"/>
                    <a:pt x="50" y="476"/>
                  </a:cubicBezTo>
                  <a:cubicBezTo>
                    <a:pt x="51" y="476"/>
                    <a:pt x="52" y="476"/>
                    <a:pt x="53" y="475"/>
                  </a:cubicBezTo>
                  <a:lnTo>
                    <a:pt x="321" y="437"/>
                  </a:lnTo>
                  <a:cubicBezTo>
                    <a:pt x="342" y="434"/>
                    <a:pt x="342" y="398"/>
                    <a:pt x="321" y="369"/>
                  </a:cubicBezTo>
                  <a:lnTo>
                    <a:pt x="55" y="22"/>
                  </a:lnTo>
                  <a:cubicBezTo>
                    <a:pt x="50" y="14"/>
                    <a:pt x="43" y="9"/>
                    <a:pt x="36" y="5"/>
                  </a:cubicBezTo>
                  <a:cubicBezTo>
                    <a:pt x="31" y="2"/>
                    <a:pt x="26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2870250" y="3434875"/>
              <a:ext cx="192175" cy="348350"/>
            </a:xfrm>
            <a:custGeom>
              <a:avLst/>
              <a:gdLst/>
              <a:ahLst/>
              <a:cxnLst/>
              <a:rect l="l" t="t" r="r" b="b"/>
              <a:pathLst>
                <a:path w="7687" h="13934" extrusionOk="0">
                  <a:moveTo>
                    <a:pt x="976" y="1530"/>
                  </a:moveTo>
                  <a:cubicBezTo>
                    <a:pt x="1002" y="1530"/>
                    <a:pt x="1032" y="1539"/>
                    <a:pt x="1063" y="1557"/>
                  </a:cubicBezTo>
                  <a:lnTo>
                    <a:pt x="6644" y="4779"/>
                  </a:lnTo>
                  <a:cubicBezTo>
                    <a:pt x="6752" y="4841"/>
                    <a:pt x="6839" y="4993"/>
                    <a:pt x="6839" y="5117"/>
                  </a:cubicBezTo>
                  <a:lnTo>
                    <a:pt x="6829" y="8642"/>
                  </a:lnTo>
                  <a:cubicBezTo>
                    <a:pt x="6829" y="8731"/>
                    <a:pt x="6785" y="8781"/>
                    <a:pt x="6720" y="8781"/>
                  </a:cubicBezTo>
                  <a:cubicBezTo>
                    <a:pt x="6694" y="8781"/>
                    <a:pt x="6664" y="8773"/>
                    <a:pt x="6632" y="8755"/>
                  </a:cubicBezTo>
                  <a:lnTo>
                    <a:pt x="1052" y="5534"/>
                  </a:lnTo>
                  <a:cubicBezTo>
                    <a:pt x="944" y="5472"/>
                    <a:pt x="856" y="5319"/>
                    <a:pt x="856" y="5195"/>
                  </a:cubicBezTo>
                  <a:lnTo>
                    <a:pt x="867" y="1669"/>
                  </a:lnTo>
                  <a:cubicBezTo>
                    <a:pt x="867" y="1581"/>
                    <a:pt x="911" y="1530"/>
                    <a:pt x="976" y="1530"/>
                  </a:cubicBezTo>
                  <a:close/>
                  <a:moveTo>
                    <a:pt x="1950" y="8672"/>
                  </a:moveTo>
                  <a:cubicBezTo>
                    <a:pt x="1954" y="8672"/>
                    <a:pt x="1959" y="8673"/>
                    <a:pt x="1964" y="8676"/>
                  </a:cubicBezTo>
                  <a:cubicBezTo>
                    <a:pt x="1982" y="8687"/>
                    <a:pt x="1998" y="8712"/>
                    <a:pt x="1998" y="8736"/>
                  </a:cubicBezTo>
                  <a:lnTo>
                    <a:pt x="1998" y="8927"/>
                  </a:lnTo>
                  <a:cubicBezTo>
                    <a:pt x="1998" y="8915"/>
                    <a:pt x="2004" y="8907"/>
                    <a:pt x="2014" y="8905"/>
                  </a:cubicBezTo>
                  <a:lnTo>
                    <a:pt x="2282" y="8865"/>
                  </a:lnTo>
                  <a:cubicBezTo>
                    <a:pt x="2283" y="8865"/>
                    <a:pt x="2285" y="8865"/>
                    <a:pt x="2286" y="8865"/>
                  </a:cubicBezTo>
                  <a:cubicBezTo>
                    <a:pt x="2290" y="8865"/>
                    <a:pt x="2295" y="8866"/>
                    <a:pt x="2300" y="8868"/>
                  </a:cubicBezTo>
                  <a:cubicBezTo>
                    <a:pt x="2318" y="8879"/>
                    <a:pt x="2334" y="8905"/>
                    <a:pt x="2334" y="8928"/>
                  </a:cubicBezTo>
                  <a:lnTo>
                    <a:pt x="2333" y="9316"/>
                  </a:lnTo>
                  <a:cubicBezTo>
                    <a:pt x="2333" y="9333"/>
                    <a:pt x="2324" y="9341"/>
                    <a:pt x="2311" y="9341"/>
                  </a:cubicBezTo>
                  <a:cubicBezTo>
                    <a:pt x="2307" y="9341"/>
                    <a:pt x="2302" y="9340"/>
                    <a:pt x="2297" y="9339"/>
                  </a:cubicBezTo>
                  <a:cubicBezTo>
                    <a:pt x="2292" y="9336"/>
                    <a:pt x="2286" y="9330"/>
                    <a:pt x="2279" y="9322"/>
                  </a:cubicBezTo>
                  <a:lnTo>
                    <a:pt x="2013" y="8975"/>
                  </a:lnTo>
                  <a:cubicBezTo>
                    <a:pt x="2004" y="8961"/>
                    <a:pt x="1998" y="8948"/>
                    <a:pt x="1997" y="8935"/>
                  </a:cubicBezTo>
                  <a:lnTo>
                    <a:pt x="1997" y="9125"/>
                  </a:lnTo>
                  <a:cubicBezTo>
                    <a:pt x="1997" y="9141"/>
                    <a:pt x="1989" y="9149"/>
                    <a:pt x="1978" y="9149"/>
                  </a:cubicBezTo>
                  <a:cubicBezTo>
                    <a:pt x="1973" y="9149"/>
                    <a:pt x="1968" y="9147"/>
                    <a:pt x="1962" y="9144"/>
                  </a:cubicBezTo>
                  <a:cubicBezTo>
                    <a:pt x="1957" y="9140"/>
                    <a:pt x="1951" y="9135"/>
                    <a:pt x="1945" y="9127"/>
                  </a:cubicBezTo>
                  <a:lnTo>
                    <a:pt x="1678" y="8780"/>
                  </a:lnTo>
                  <a:cubicBezTo>
                    <a:pt x="1656" y="8752"/>
                    <a:pt x="1656" y="8717"/>
                    <a:pt x="1678" y="8712"/>
                  </a:cubicBezTo>
                  <a:lnTo>
                    <a:pt x="1946" y="8672"/>
                  </a:lnTo>
                  <a:cubicBezTo>
                    <a:pt x="1947" y="8672"/>
                    <a:pt x="1948" y="8672"/>
                    <a:pt x="1950" y="8672"/>
                  </a:cubicBezTo>
                  <a:close/>
                  <a:moveTo>
                    <a:pt x="949" y="6486"/>
                  </a:moveTo>
                  <a:cubicBezTo>
                    <a:pt x="973" y="6486"/>
                    <a:pt x="1000" y="6494"/>
                    <a:pt x="1028" y="6510"/>
                  </a:cubicBezTo>
                  <a:lnTo>
                    <a:pt x="4664" y="8609"/>
                  </a:lnTo>
                  <a:cubicBezTo>
                    <a:pt x="4702" y="8534"/>
                    <a:pt x="4769" y="8493"/>
                    <a:pt x="4852" y="8493"/>
                  </a:cubicBezTo>
                  <a:cubicBezTo>
                    <a:pt x="4908" y="8493"/>
                    <a:pt x="4970" y="8512"/>
                    <a:pt x="5037" y="8550"/>
                  </a:cubicBezTo>
                  <a:cubicBezTo>
                    <a:pt x="5202" y="8645"/>
                    <a:pt x="5345" y="8840"/>
                    <a:pt x="5409" y="9039"/>
                  </a:cubicBezTo>
                  <a:lnTo>
                    <a:pt x="6653" y="9757"/>
                  </a:lnTo>
                  <a:cubicBezTo>
                    <a:pt x="6747" y="9813"/>
                    <a:pt x="6827" y="9947"/>
                    <a:pt x="6827" y="10059"/>
                  </a:cubicBezTo>
                  <a:cubicBezTo>
                    <a:pt x="6825" y="10113"/>
                    <a:pt x="6806" y="10152"/>
                    <a:pt x="6773" y="10169"/>
                  </a:cubicBezTo>
                  <a:cubicBezTo>
                    <a:pt x="6760" y="10176"/>
                    <a:pt x="6744" y="10180"/>
                    <a:pt x="6728" y="10180"/>
                  </a:cubicBezTo>
                  <a:cubicBezTo>
                    <a:pt x="6705" y="10180"/>
                    <a:pt x="6679" y="10173"/>
                    <a:pt x="6652" y="10157"/>
                  </a:cubicBezTo>
                  <a:lnTo>
                    <a:pt x="5408" y="9439"/>
                  </a:lnTo>
                  <a:cubicBezTo>
                    <a:pt x="5370" y="9513"/>
                    <a:pt x="5303" y="9553"/>
                    <a:pt x="5220" y="9553"/>
                  </a:cubicBezTo>
                  <a:cubicBezTo>
                    <a:pt x="5165" y="9553"/>
                    <a:pt x="5101" y="9535"/>
                    <a:pt x="5035" y="9497"/>
                  </a:cubicBezTo>
                  <a:cubicBezTo>
                    <a:pt x="4868" y="9401"/>
                    <a:pt x="4727" y="9207"/>
                    <a:pt x="4662" y="9007"/>
                  </a:cubicBezTo>
                  <a:lnTo>
                    <a:pt x="1027" y="6909"/>
                  </a:lnTo>
                  <a:cubicBezTo>
                    <a:pt x="932" y="6853"/>
                    <a:pt x="854" y="6719"/>
                    <a:pt x="854" y="6609"/>
                  </a:cubicBezTo>
                  <a:cubicBezTo>
                    <a:pt x="854" y="6554"/>
                    <a:pt x="873" y="6515"/>
                    <a:pt x="906" y="6497"/>
                  </a:cubicBezTo>
                  <a:cubicBezTo>
                    <a:pt x="918" y="6490"/>
                    <a:pt x="933" y="6486"/>
                    <a:pt x="949" y="6486"/>
                  </a:cubicBezTo>
                  <a:close/>
                  <a:moveTo>
                    <a:pt x="3378" y="9017"/>
                  </a:moveTo>
                  <a:cubicBezTo>
                    <a:pt x="3393" y="9017"/>
                    <a:pt x="3410" y="9022"/>
                    <a:pt x="3427" y="9032"/>
                  </a:cubicBezTo>
                  <a:cubicBezTo>
                    <a:pt x="3445" y="9042"/>
                    <a:pt x="3465" y="9060"/>
                    <a:pt x="3483" y="9083"/>
                  </a:cubicBezTo>
                  <a:lnTo>
                    <a:pt x="4302" y="10153"/>
                  </a:lnTo>
                  <a:cubicBezTo>
                    <a:pt x="4369" y="10241"/>
                    <a:pt x="4369" y="10351"/>
                    <a:pt x="4302" y="10362"/>
                  </a:cubicBezTo>
                  <a:lnTo>
                    <a:pt x="3478" y="10485"/>
                  </a:lnTo>
                  <a:cubicBezTo>
                    <a:pt x="3475" y="10485"/>
                    <a:pt x="3471" y="10486"/>
                    <a:pt x="3468" y="10486"/>
                  </a:cubicBezTo>
                  <a:cubicBezTo>
                    <a:pt x="3452" y="10486"/>
                    <a:pt x="3437" y="10480"/>
                    <a:pt x="3421" y="10470"/>
                  </a:cubicBezTo>
                  <a:cubicBezTo>
                    <a:pt x="3366" y="10438"/>
                    <a:pt x="3314" y="10359"/>
                    <a:pt x="3314" y="10286"/>
                  </a:cubicBezTo>
                  <a:lnTo>
                    <a:pt x="3318" y="9093"/>
                  </a:lnTo>
                  <a:cubicBezTo>
                    <a:pt x="3318" y="9042"/>
                    <a:pt x="3344" y="9017"/>
                    <a:pt x="3378" y="9017"/>
                  </a:cubicBezTo>
                  <a:close/>
                  <a:moveTo>
                    <a:pt x="5354" y="10638"/>
                  </a:moveTo>
                  <a:cubicBezTo>
                    <a:pt x="5359" y="10638"/>
                    <a:pt x="5365" y="10640"/>
                    <a:pt x="5371" y="10643"/>
                  </a:cubicBezTo>
                  <a:cubicBezTo>
                    <a:pt x="5376" y="10646"/>
                    <a:pt x="5382" y="10651"/>
                    <a:pt x="5388" y="10659"/>
                  </a:cubicBezTo>
                  <a:lnTo>
                    <a:pt x="5655" y="11007"/>
                  </a:lnTo>
                  <a:cubicBezTo>
                    <a:pt x="5676" y="11036"/>
                    <a:pt x="5676" y="11070"/>
                    <a:pt x="5655" y="11074"/>
                  </a:cubicBezTo>
                  <a:lnTo>
                    <a:pt x="5388" y="11114"/>
                  </a:lnTo>
                  <a:cubicBezTo>
                    <a:pt x="5382" y="11114"/>
                    <a:pt x="5376" y="11113"/>
                    <a:pt x="5369" y="11109"/>
                  </a:cubicBezTo>
                  <a:cubicBezTo>
                    <a:pt x="5351" y="11099"/>
                    <a:pt x="5334" y="11073"/>
                    <a:pt x="5334" y="11049"/>
                  </a:cubicBezTo>
                  <a:lnTo>
                    <a:pt x="5335" y="10661"/>
                  </a:lnTo>
                  <a:cubicBezTo>
                    <a:pt x="5335" y="10646"/>
                    <a:pt x="5343" y="10638"/>
                    <a:pt x="5354" y="10638"/>
                  </a:cubicBezTo>
                  <a:close/>
                  <a:moveTo>
                    <a:pt x="5692" y="10831"/>
                  </a:moveTo>
                  <a:cubicBezTo>
                    <a:pt x="5697" y="10831"/>
                    <a:pt x="5702" y="10833"/>
                    <a:pt x="5707" y="10836"/>
                  </a:cubicBezTo>
                  <a:cubicBezTo>
                    <a:pt x="5714" y="10840"/>
                    <a:pt x="5719" y="10845"/>
                    <a:pt x="5726" y="10853"/>
                  </a:cubicBezTo>
                  <a:lnTo>
                    <a:pt x="5992" y="11200"/>
                  </a:lnTo>
                  <a:cubicBezTo>
                    <a:pt x="6013" y="11229"/>
                    <a:pt x="6013" y="11264"/>
                    <a:pt x="5992" y="11268"/>
                  </a:cubicBezTo>
                  <a:lnTo>
                    <a:pt x="5724" y="11306"/>
                  </a:lnTo>
                  <a:cubicBezTo>
                    <a:pt x="5723" y="11307"/>
                    <a:pt x="5721" y="11307"/>
                    <a:pt x="5720" y="11307"/>
                  </a:cubicBezTo>
                  <a:cubicBezTo>
                    <a:pt x="5716" y="11307"/>
                    <a:pt x="5711" y="11305"/>
                    <a:pt x="5706" y="11302"/>
                  </a:cubicBezTo>
                  <a:cubicBezTo>
                    <a:pt x="5688" y="11292"/>
                    <a:pt x="5671" y="11266"/>
                    <a:pt x="5671" y="11243"/>
                  </a:cubicBezTo>
                  <a:lnTo>
                    <a:pt x="5672" y="10856"/>
                  </a:lnTo>
                  <a:cubicBezTo>
                    <a:pt x="5672" y="10839"/>
                    <a:pt x="5681" y="10831"/>
                    <a:pt x="5692" y="10831"/>
                  </a:cubicBezTo>
                  <a:close/>
                  <a:moveTo>
                    <a:pt x="253" y="1"/>
                  </a:moveTo>
                  <a:cubicBezTo>
                    <a:pt x="120" y="1"/>
                    <a:pt x="28" y="106"/>
                    <a:pt x="28" y="289"/>
                  </a:cubicBezTo>
                  <a:lnTo>
                    <a:pt x="2" y="9224"/>
                  </a:lnTo>
                  <a:cubicBezTo>
                    <a:pt x="1" y="9481"/>
                    <a:pt x="182" y="9796"/>
                    <a:pt x="406" y="9926"/>
                  </a:cubicBezTo>
                  <a:lnTo>
                    <a:pt x="7252" y="13879"/>
                  </a:lnTo>
                  <a:cubicBezTo>
                    <a:pt x="7317" y="13916"/>
                    <a:pt x="7379" y="13934"/>
                    <a:pt x="7434" y="13934"/>
                  </a:cubicBezTo>
                  <a:cubicBezTo>
                    <a:pt x="7567" y="13934"/>
                    <a:pt x="7659" y="13828"/>
                    <a:pt x="7660" y="13646"/>
                  </a:cubicBezTo>
                  <a:lnTo>
                    <a:pt x="7685" y="4711"/>
                  </a:lnTo>
                  <a:cubicBezTo>
                    <a:pt x="7686" y="4453"/>
                    <a:pt x="7505" y="4138"/>
                    <a:pt x="7281" y="4009"/>
                  </a:cubicBezTo>
                  <a:lnTo>
                    <a:pt x="436" y="56"/>
                  </a:lnTo>
                  <a:cubicBezTo>
                    <a:pt x="370" y="19"/>
                    <a:pt x="308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2607200" y="3026875"/>
              <a:ext cx="181850" cy="247150"/>
            </a:xfrm>
            <a:custGeom>
              <a:avLst/>
              <a:gdLst/>
              <a:ahLst/>
              <a:cxnLst/>
              <a:rect l="l" t="t" r="r" b="b"/>
              <a:pathLst>
                <a:path w="7274" h="9886" extrusionOk="0">
                  <a:moveTo>
                    <a:pt x="244" y="0"/>
                  </a:moveTo>
                  <a:cubicBezTo>
                    <a:pt x="108" y="0"/>
                    <a:pt x="16" y="107"/>
                    <a:pt x="16" y="292"/>
                  </a:cubicBezTo>
                  <a:lnTo>
                    <a:pt x="6" y="3590"/>
                  </a:lnTo>
                  <a:lnTo>
                    <a:pt x="1" y="5405"/>
                  </a:lnTo>
                  <a:cubicBezTo>
                    <a:pt x="0" y="5666"/>
                    <a:pt x="185" y="5985"/>
                    <a:pt x="413" y="6116"/>
                  </a:cubicBezTo>
                  <a:lnTo>
                    <a:pt x="6845" y="9829"/>
                  </a:lnTo>
                  <a:cubicBezTo>
                    <a:pt x="6911" y="9868"/>
                    <a:pt x="6974" y="9886"/>
                    <a:pt x="7030" y="9886"/>
                  </a:cubicBezTo>
                  <a:cubicBezTo>
                    <a:pt x="7165" y="9886"/>
                    <a:pt x="7258" y="9779"/>
                    <a:pt x="7258" y="9594"/>
                  </a:cubicBezTo>
                  <a:lnTo>
                    <a:pt x="7263" y="7641"/>
                  </a:lnTo>
                  <a:lnTo>
                    <a:pt x="7272" y="4481"/>
                  </a:lnTo>
                  <a:cubicBezTo>
                    <a:pt x="7274" y="4220"/>
                    <a:pt x="7090" y="3902"/>
                    <a:pt x="6861" y="3769"/>
                  </a:cubicBezTo>
                  <a:lnTo>
                    <a:pt x="429" y="57"/>
                  </a:lnTo>
                  <a:cubicBezTo>
                    <a:pt x="362" y="19"/>
                    <a:pt x="299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2730250" y="3138075"/>
              <a:ext cx="23400" cy="30025"/>
            </a:xfrm>
            <a:custGeom>
              <a:avLst/>
              <a:gdLst/>
              <a:ahLst/>
              <a:cxnLst/>
              <a:rect l="l" t="t" r="r" b="b"/>
              <a:pathLst>
                <a:path w="936" h="1201" extrusionOk="0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rgbClr val="F9D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2593025" y="3107600"/>
              <a:ext cx="181575" cy="179075"/>
            </a:xfrm>
            <a:custGeom>
              <a:avLst/>
              <a:gdLst/>
              <a:ahLst/>
              <a:cxnLst/>
              <a:rect l="l" t="t" r="r" b="b"/>
              <a:pathLst>
                <a:path w="7263" h="7163" extrusionOk="0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rgbClr val="F9DC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593175" y="3039425"/>
              <a:ext cx="181675" cy="191075"/>
            </a:xfrm>
            <a:custGeom>
              <a:avLst/>
              <a:gdLst/>
              <a:ahLst/>
              <a:cxnLst/>
              <a:rect l="l" t="t" r="r" b="b"/>
              <a:pathLst>
                <a:path w="7267" h="7643" extrusionOk="0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2923975" y="3077100"/>
              <a:ext cx="166375" cy="246800"/>
            </a:xfrm>
            <a:custGeom>
              <a:avLst/>
              <a:gdLst/>
              <a:ahLst/>
              <a:cxnLst/>
              <a:rect l="l" t="t" r="r" b="b"/>
              <a:pathLst>
                <a:path w="6655" h="9872" extrusionOk="0">
                  <a:moveTo>
                    <a:pt x="260" y="0"/>
                  </a:moveTo>
                  <a:cubicBezTo>
                    <a:pt x="117" y="0"/>
                    <a:pt x="19" y="113"/>
                    <a:pt x="18" y="309"/>
                  </a:cubicBezTo>
                  <a:lnTo>
                    <a:pt x="8" y="3807"/>
                  </a:lnTo>
                  <a:lnTo>
                    <a:pt x="2" y="5732"/>
                  </a:lnTo>
                  <a:cubicBezTo>
                    <a:pt x="0" y="6008"/>
                    <a:pt x="196" y="6347"/>
                    <a:pt x="438" y="6485"/>
                  </a:cubicBezTo>
                  <a:lnTo>
                    <a:pt x="6199" y="9811"/>
                  </a:lnTo>
                  <a:cubicBezTo>
                    <a:pt x="6270" y="9852"/>
                    <a:pt x="6337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4" y="4140"/>
                  </a:lnTo>
                  <a:cubicBezTo>
                    <a:pt x="6655" y="3862"/>
                    <a:pt x="6460" y="3525"/>
                    <a:pt x="6217" y="3385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2905150" y="3082400"/>
              <a:ext cx="166400" cy="246775"/>
            </a:xfrm>
            <a:custGeom>
              <a:avLst/>
              <a:gdLst/>
              <a:ahLst/>
              <a:cxnLst/>
              <a:rect l="l" t="t" r="r" b="b"/>
              <a:pathLst>
                <a:path w="6656" h="9871" extrusionOk="0">
                  <a:moveTo>
                    <a:pt x="260" y="0"/>
                  </a:moveTo>
                  <a:cubicBezTo>
                    <a:pt x="117" y="0"/>
                    <a:pt x="18" y="113"/>
                    <a:pt x="17" y="309"/>
                  </a:cubicBezTo>
                  <a:lnTo>
                    <a:pt x="7" y="3806"/>
                  </a:lnTo>
                  <a:lnTo>
                    <a:pt x="2" y="5732"/>
                  </a:lnTo>
                  <a:cubicBezTo>
                    <a:pt x="1" y="6008"/>
                    <a:pt x="195" y="6347"/>
                    <a:pt x="438" y="6486"/>
                  </a:cubicBezTo>
                  <a:lnTo>
                    <a:pt x="6198" y="9811"/>
                  </a:lnTo>
                  <a:cubicBezTo>
                    <a:pt x="6269" y="9852"/>
                    <a:pt x="6336" y="9871"/>
                    <a:pt x="6396" y="9871"/>
                  </a:cubicBezTo>
                  <a:cubicBezTo>
                    <a:pt x="6539" y="9871"/>
                    <a:pt x="6637" y="9758"/>
                    <a:pt x="6638" y="9562"/>
                  </a:cubicBezTo>
                  <a:lnTo>
                    <a:pt x="6644" y="7491"/>
                  </a:lnTo>
                  <a:lnTo>
                    <a:pt x="6653" y="4140"/>
                  </a:lnTo>
                  <a:cubicBezTo>
                    <a:pt x="6655" y="3863"/>
                    <a:pt x="6460" y="3525"/>
                    <a:pt x="6217" y="3386"/>
                  </a:cubicBezTo>
                  <a:lnTo>
                    <a:pt x="457" y="60"/>
                  </a:lnTo>
                  <a:cubicBezTo>
                    <a:pt x="386" y="19"/>
                    <a:pt x="319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2936425" y="3186225"/>
              <a:ext cx="23000" cy="46750"/>
            </a:xfrm>
            <a:custGeom>
              <a:avLst/>
              <a:gdLst/>
              <a:ahLst/>
              <a:cxnLst/>
              <a:rect l="l" t="t" r="r" b="b"/>
              <a:pathLst>
                <a:path w="920" h="1870" extrusionOk="0">
                  <a:moveTo>
                    <a:pt x="89" y="0"/>
                  </a:moveTo>
                  <a:cubicBezTo>
                    <a:pt x="39" y="0"/>
                    <a:pt x="5" y="40"/>
                    <a:pt x="5" y="109"/>
                  </a:cubicBezTo>
                  <a:lnTo>
                    <a:pt x="1" y="1231"/>
                  </a:lnTo>
                  <a:cubicBezTo>
                    <a:pt x="0" y="1330"/>
                    <a:pt x="70" y="1447"/>
                    <a:pt x="154" y="1497"/>
                  </a:cubicBezTo>
                  <a:lnTo>
                    <a:pt x="762" y="1848"/>
                  </a:lnTo>
                  <a:cubicBezTo>
                    <a:pt x="787" y="1863"/>
                    <a:pt x="810" y="1869"/>
                    <a:pt x="831" y="1869"/>
                  </a:cubicBezTo>
                  <a:cubicBezTo>
                    <a:pt x="881" y="1869"/>
                    <a:pt x="916" y="1830"/>
                    <a:pt x="916" y="1761"/>
                  </a:cubicBezTo>
                  <a:lnTo>
                    <a:pt x="919" y="638"/>
                  </a:lnTo>
                  <a:cubicBezTo>
                    <a:pt x="919" y="541"/>
                    <a:pt x="850" y="422"/>
                    <a:pt x="766" y="373"/>
                  </a:cubicBezTo>
                  <a:lnTo>
                    <a:pt x="157" y="21"/>
                  </a:lnTo>
                  <a:cubicBezTo>
                    <a:pt x="133" y="7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2972950" y="3183600"/>
              <a:ext cx="23075" cy="70450"/>
            </a:xfrm>
            <a:custGeom>
              <a:avLst/>
              <a:gdLst/>
              <a:ahLst/>
              <a:cxnLst/>
              <a:rect l="l" t="t" r="r" b="b"/>
              <a:pathLst>
                <a:path w="923" h="2818" extrusionOk="0">
                  <a:moveTo>
                    <a:pt x="93" y="0"/>
                  </a:moveTo>
                  <a:cubicBezTo>
                    <a:pt x="43" y="0"/>
                    <a:pt x="8" y="40"/>
                    <a:pt x="8" y="109"/>
                  </a:cubicBezTo>
                  <a:lnTo>
                    <a:pt x="2" y="2181"/>
                  </a:lnTo>
                  <a:cubicBezTo>
                    <a:pt x="1" y="2279"/>
                    <a:pt x="70" y="2396"/>
                    <a:pt x="154" y="2445"/>
                  </a:cubicBezTo>
                  <a:lnTo>
                    <a:pt x="762" y="2797"/>
                  </a:lnTo>
                  <a:cubicBezTo>
                    <a:pt x="787" y="2811"/>
                    <a:pt x="810" y="2818"/>
                    <a:pt x="831" y="2818"/>
                  </a:cubicBezTo>
                  <a:cubicBezTo>
                    <a:pt x="881" y="2818"/>
                    <a:pt x="916" y="2778"/>
                    <a:pt x="916" y="2709"/>
                  </a:cubicBezTo>
                  <a:lnTo>
                    <a:pt x="923" y="637"/>
                  </a:lnTo>
                  <a:cubicBezTo>
                    <a:pt x="923" y="540"/>
                    <a:pt x="854" y="422"/>
                    <a:pt x="771" y="373"/>
                  </a:cubicBezTo>
                  <a:lnTo>
                    <a:pt x="162" y="22"/>
                  </a:lnTo>
                  <a:cubicBezTo>
                    <a:pt x="137" y="7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3011600" y="3176700"/>
              <a:ext cx="23150" cy="99650"/>
            </a:xfrm>
            <a:custGeom>
              <a:avLst/>
              <a:gdLst/>
              <a:ahLst/>
              <a:cxnLst/>
              <a:rect l="l" t="t" r="r" b="b"/>
              <a:pathLst>
                <a:path w="926" h="3986" extrusionOk="0">
                  <a:moveTo>
                    <a:pt x="95" y="1"/>
                  </a:moveTo>
                  <a:cubicBezTo>
                    <a:pt x="45" y="1"/>
                    <a:pt x="10" y="40"/>
                    <a:pt x="10" y="109"/>
                  </a:cubicBezTo>
                  <a:lnTo>
                    <a:pt x="1" y="3348"/>
                  </a:lnTo>
                  <a:cubicBezTo>
                    <a:pt x="1" y="3446"/>
                    <a:pt x="69" y="3564"/>
                    <a:pt x="153" y="3612"/>
                  </a:cubicBezTo>
                  <a:lnTo>
                    <a:pt x="762" y="3965"/>
                  </a:lnTo>
                  <a:cubicBezTo>
                    <a:pt x="787" y="3979"/>
                    <a:pt x="811" y="3986"/>
                    <a:pt x="832" y="3986"/>
                  </a:cubicBezTo>
                  <a:cubicBezTo>
                    <a:pt x="882" y="3986"/>
                    <a:pt x="916" y="3946"/>
                    <a:pt x="916" y="3877"/>
                  </a:cubicBezTo>
                  <a:lnTo>
                    <a:pt x="926" y="638"/>
                  </a:lnTo>
                  <a:cubicBezTo>
                    <a:pt x="926" y="541"/>
                    <a:pt x="857" y="423"/>
                    <a:pt x="773" y="374"/>
                  </a:cubicBezTo>
                  <a:lnTo>
                    <a:pt x="163" y="21"/>
                  </a:lnTo>
                  <a:cubicBezTo>
                    <a:pt x="139" y="7"/>
                    <a:pt x="11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2923675" y="3104875"/>
              <a:ext cx="32525" cy="23175"/>
            </a:xfrm>
            <a:custGeom>
              <a:avLst/>
              <a:gdLst/>
              <a:ahLst/>
              <a:cxnLst/>
              <a:rect l="l" t="t" r="r" b="b"/>
              <a:pathLst>
                <a:path w="1301" h="927" extrusionOk="0">
                  <a:moveTo>
                    <a:pt x="69" y="0"/>
                  </a:moveTo>
                  <a:cubicBezTo>
                    <a:pt x="29" y="0"/>
                    <a:pt x="1" y="33"/>
                    <a:pt x="1" y="89"/>
                  </a:cubicBezTo>
                  <a:cubicBezTo>
                    <a:pt x="1" y="168"/>
                    <a:pt x="56" y="263"/>
                    <a:pt x="124" y="302"/>
                  </a:cubicBezTo>
                  <a:lnTo>
                    <a:pt x="1177" y="909"/>
                  </a:lnTo>
                  <a:cubicBezTo>
                    <a:pt x="1197" y="921"/>
                    <a:pt x="1216" y="926"/>
                    <a:pt x="1233" y="926"/>
                  </a:cubicBezTo>
                  <a:cubicBezTo>
                    <a:pt x="1273" y="926"/>
                    <a:pt x="1301" y="894"/>
                    <a:pt x="1301" y="839"/>
                  </a:cubicBezTo>
                  <a:cubicBezTo>
                    <a:pt x="1301" y="761"/>
                    <a:pt x="1245" y="665"/>
                    <a:pt x="1177" y="625"/>
                  </a:cubicBezTo>
                  <a:lnTo>
                    <a:pt x="125" y="18"/>
                  </a:lnTo>
                  <a:cubicBezTo>
                    <a:pt x="105" y="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2923625" y="3119350"/>
              <a:ext cx="45425" cy="30600"/>
            </a:xfrm>
            <a:custGeom>
              <a:avLst/>
              <a:gdLst/>
              <a:ahLst/>
              <a:cxnLst/>
              <a:rect l="l" t="t" r="r" b="b"/>
              <a:pathLst>
                <a:path w="1817" h="1224" extrusionOk="0">
                  <a:moveTo>
                    <a:pt x="69" y="1"/>
                  </a:moveTo>
                  <a:cubicBezTo>
                    <a:pt x="29" y="1"/>
                    <a:pt x="1" y="33"/>
                    <a:pt x="1" y="89"/>
                  </a:cubicBezTo>
                  <a:cubicBezTo>
                    <a:pt x="1" y="166"/>
                    <a:pt x="55" y="263"/>
                    <a:pt x="124" y="302"/>
                  </a:cubicBezTo>
                  <a:lnTo>
                    <a:pt x="1693" y="1207"/>
                  </a:lnTo>
                  <a:cubicBezTo>
                    <a:pt x="1712" y="1218"/>
                    <a:pt x="1731" y="1224"/>
                    <a:pt x="1748" y="1224"/>
                  </a:cubicBezTo>
                  <a:cubicBezTo>
                    <a:pt x="1789" y="1224"/>
                    <a:pt x="1817" y="1191"/>
                    <a:pt x="1817" y="1136"/>
                  </a:cubicBezTo>
                  <a:cubicBezTo>
                    <a:pt x="1817" y="1057"/>
                    <a:pt x="1763" y="963"/>
                    <a:pt x="1695" y="923"/>
                  </a:cubicBezTo>
                  <a:lnTo>
                    <a:pt x="125" y="18"/>
                  </a:lnTo>
                  <a:cubicBezTo>
                    <a:pt x="105" y="6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2730250" y="3138075"/>
              <a:ext cx="23400" cy="30025"/>
            </a:xfrm>
            <a:custGeom>
              <a:avLst/>
              <a:gdLst/>
              <a:ahLst/>
              <a:cxnLst/>
              <a:rect l="l" t="t" r="r" b="b"/>
              <a:pathLst>
                <a:path w="936" h="1201" extrusionOk="0">
                  <a:moveTo>
                    <a:pt x="260" y="0"/>
                  </a:moveTo>
                  <a:cubicBezTo>
                    <a:pt x="107" y="0"/>
                    <a:pt x="2" y="121"/>
                    <a:pt x="2" y="330"/>
                  </a:cubicBezTo>
                  <a:cubicBezTo>
                    <a:pt x="1" y="628"/>
                    <a:pt x="209" y="988"/>
                    <a:pt x="467" y="1136"/>
                  </a:cubicBezTo>
                  <a:cubicBezTo>
                    <a:pt x="542" y="1180"/>
                    <a:pt x="614" y="1200"/>
                    <a:pt x="677" y="1200"/>
                  </a:cubicBezTo>
                  <a:cubicBezTo>
                    <a:pt x="830" y="1200"/>
                    <a:pt x="935" y="1080"/>
                    <a:pt x="936" y="870"/>
                  </a:cubicBezTo>
                  <a:cubicBezTo>
                    <a:pt x="936" y="573"/>
                    <a:pt x="728" y="213"/>
                    <a:pt x="470" y="64"/>
                  </a:cubicBezTo>
                  <a:cubicBezTo>
                    <a:pt x="394" y="21"/>
                    <a:pt x="323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2593025" y="3107600"/>
              <a:ext cx="181575" cy="179075"/>
            </a:xfrm>
            <a:custGeom>
              <a:avLst/>
              <a:gdLst/>
              <a:ahLst/>
              <a:cxnLst/>
              <a:rect l="l" t="t" r="r" b="b"/>
              <a:pathLst>
                <a:path w="7263" h="7163" extrusionOk="0">
                  <a:moveTo>
                    <a:pt x="1976" y="0"/>
                  </a:moveTo>
                  <a:cubicBezTo>
                    <a:pt x="1894" y="0"/>
                    <a:pt x="1816" y="16"/>
                    <a:pt x="1745" y="50"/>
                  </a:cubicBezTo>
                  <a:lnTo>
                    <a:pt x="7" y="866"/>
                  </a:lnTo>
                  <a:lnTo>
                    <a:pt x="2" y="2681"/>
                  </a:lnTo>
                  <a:cubicBezTo>
                    <a:pt x="1" y="2943"/>
                    <a:pt x="184" y="3261"/>
                    <a:pt x="412" y="3393"/>
                  </a:cubicBezTo>
                  <a:lnTo>
                    <a:pt x="6844" y="7106"/>
                  </a:lnTo>
                  <a:cubicBezTo>
                    <a:pt x="6911" y="7144"/>
                    <a:pt x="6973" y="7162"/>
                    <a:pt x="7029" y="7162"/>
                  </a:cubicBezTo>
                  <a:cubicBezTo>
                    <a:pt x="7164" y="7162"/>
                    <a:pt x="7257" y="7055"/>
                    <a:pt x="7258" y="6870"/>
                  </a:cubicBezTo>
                  <a:lnTo>
                    <a:pt x="7263" y="4917"/>
                  </a:lnTo>
                  <a:lnTo>
                    <a:pt x="6430" y="3465"/>
                  </a:lnTo>
                  <a:cubicBezTo>
                    <a:pt x="6331" y="3292"/>
                    <a:pt x="6200" y="3159"/>
                    <a:pt x="6068" y="3083"/>
                  </a:cubicBezTo>
                  <a:cubicBezTo>
                    <a:pt x="5989" y="3037"/>
                    <a:pt x="5911" y="3012"/>
                    <a:pt x="5839" y="3012"/>
                  </a:cubicBezTo>
                  <a:cubicBezTo>
                    <a:pt x="5795" y="3012"/>
                    <a:pt x="5754" y="3022"/>
                    <a:pt x="5716" y="3041"/>
                  </a:cubicBezTo>
                  <a:lnTo>
                    <a:pt x="4885" y="3470"/>
                  </a:lnTo>
                  <a:cubicBezTo>
                    <a:pt x="4857" y="3484"/>
                    <a:pt x="4826" y="3491"/>
                    <a:pt x="4794" y="3491"/>
                  </a:cubicBezTo>
                  <a:cubicBezTo>
                    <a:pt x="4741" y="3491"/>
                    <a:pt x="4684" y="3473"/>
                    <a:pt x="4627" y="3440"/>
                  </a:cubicBezTo>
                  <a:cubicBezTo>
                    <a:pt x="4524" y="3381"/>
                    <a:pt x="4422" y="3274"/>
                    <a:pt x="4349" y="3137"/>
                  </a:cubicBezTo>
                  <a:lnTo>
                    <a:pt x="3176" y="955"/>
                  </a:lnTo>
                  <a:cubicBezTo>
                    <a:pt x="2977" y="586"/>
                    <a:pt x="2703" y="297"/>
                    <a:pt x="2426" y="138"/>
                  </a:cubicBezTo>
                  <a:cubicBezTo>
                    <a:pt x="2272" y="49"/>
                    <a:pt x="211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2593175" y="3039425"/>
              <a:ext cx="181675" cy="191075"/>
            </a:xfrm>
            <a:custGeom>
              <a:avLst/>
              <a:gdLst/>
              <a:ahLst/>
              <a:cxnLst/>
              <a:rect l="l" t="t" r="r" b="b"/>
              <a:pathLst>
                <a:path w="7267" h="7643" extrusionOk="0">
                  <a:moveTo>
                    <a:pt x="5743" y="3946"/>
                  </a:moveTo>
                  <a:cubicBezTo>
                    <a:pt x="5806" y="3946"/>
                    <a:pt x="5878" y="3967"/>
                    <a:pt x="5953" y="4010"/>
                  </a:cubicBezTo>
                  <a:cubicBezTo>
                    <a:pt x="6211" y="4159"/>
                    <a:pt x="6420" y="4521"/>
                    <a:pt x="6419" y="4816"/>
                  </a:cubicBezTo>
                  <a:cubicBezTo>
                    <a:pt x="6417" y="5026"/>
                    <a:pt x="6312" y="5146"/>
                    <a:pt x="6160" y="5146"/>
                  </a:cubicBezTo>
                  <a:cubicBezTo>
                    <a:pt x="6097" y="5146"/>
                    <a:pt x="6025" y="5126"/>
                    <a:pt x="5950" y="5082"/>
                  </a:cubicBezTo>
                  <a:cubicBezTo>
                    <a:pt x="5692" y="4934"/>
                    <a:pt x="5484" y="4573"/>
                    <a:pt x="5485" y="4278"/>
                  </a:cubicBezTo>
                  <a:cubicBezTo>
                    <a:pt x="5485" y="4067"/>
                    <a:pt x="5590" y="3946"/>
                    <a:pt x="5743" y="3946"/>
                  </a:cubicBezTo>
                  <a:close/>
                  <a:moveTo>
                    <a:pt x="237" y="1"/>
                  </a:moveTo>
                  <a:cubicBezTo>
                    <a:pt x="102" y="1"/>
                    <a:pt x="10" y="108"/>
                    <a:pt x="8" y="292"/>
                  </a:cubicBezTo>
                  <a:lnTo>
                    <a:pt x="0" y="3591"/>
                  </a:lnTo>
                  <a:lnTo>
                    <a:pt x="1737" y="2774"/>
                  </a:lnTo>
                  <a:cubicBezTo>
                    <a:pt x="1808" y="2741"/>
                    <a:pt x="1885" y="2726"/>
                    <a:pt x="1966" y="2726"/>
                  </a:cubicBezTo>
                  <a:cubicBezTo>
                    <a:pt x="2109" y="2726"/>
                    <a:pt x="2264" y="2775"/>
                    <a:pt x="2419" y="2864"/>
                  </a:cubicBezTo>
                  <a:cubicBezTo>
                    <a:pt x="2695" y="3023"/>
                    <a:pt x="2969" y="3312"/>
                    <a:pt x="3169" y="3681"/>
                  </a:cubicBezTo>
                  <a:lnTo>
                    <a:pt x="4342" y="5862"/>
                  </a:lnTo>
                  <a:cubicBezTo>
                    <a:pt x="4415" y="6001"/>
                    <a:pt x="4517" y="6107"/>
                    <a:pt x="4620" y="6166"/>
                  </a:cubicBezTo>
                  <a:cubicBezTo>
                    <a:pt x="4677" y="6199"/>
                    <a:pt x="4735" y="6217"/>
                    <a:pt x="4788" y="6217"/>
                  </a:cubicBezTo>
                  <a:cubicBezTo>
                    <a:pt x="4820" y="6217"/>
                    <a:pt x="4851" y="6210"/>
                    <a:pt x="4878" y="6196"/>
                  </a:cubicBezTo>
                  <a:lnTo>
                    <a:pt x="5708" y="5767"/>
                  </a:lnTo>
                  <a:cubicBezTo>
                    <a:pt x="5746" y="5748"/>
                    <a:pt x="5788" y="5738"/>
                    <a:pt x="5832" y="5738"/>
                  </a:cubicBezTo>
                  <a:cubicBezTo>
                    <a:pt x="5904" y="5738"/>
                    <a:pt x="5982" y="5763"/>
                    <a:pt x="6061" y="5809"/>
                  </a:cubicBezTo>
                  <a:cubicBezTo>
                    <a:pt x="6192" y="5885"/>
                    <a:pt x="6323" y="6017"/>
                    <a:pt x="6423" y="6191"/>
                  </a:cubicBezTo>
                  <a:lnTo>
                    <a:pt x="7256" y="7643"/>
                  </a:lnTo>
                  <a:lnTo>
                    <a:pt x="7265" y="4483"/>
                  </a:lnTo>
                  <a:cubicBezTo>
                    <a:pt x="7266" y="4220"/>
                    <a:pt x="7082" y="3903"/>
                    <a:pt x="6854" y="3772"/>
                  </a:cubicBezTo>
                  <a:lnTo>
                    <a:pt x="422" y="57"/>
                  </a:lnTo>
                  <a:cubicBezTo>
                    <a:pt x="355" y="19"/>
                    <a:pt x="293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2173850" y="3229925"/>
              <a:ext cx="156125" cy="219000"/>
            </a:xfrm>
            <a:custGeom>
              <a:avLst/>
              <a:gdLst/>
              <a:ahLst/>
              <a:cxnLst/>
              <a:rect l="l" t="t" r="r" b="b"/>
              <a:pathLst>
                <a:path w="6245" h="8760" extrusionOk="0">
                  <a:moveTo>
                    <a:pt x="255" y="1"/>
                  </a:moveTo>
                  <a:cubicBezTo>
                    <a:pt x="114" y="1"/>
                    <a:pt x="17" y="113"/>
                    <a:pt x="17" y="305"/>
                  </a:cubicBezTo>
                  <a:lnTo>
                    <a:pt x="7" y="3756"/>
                  </a:lnTo>
                  <a:lnTo>
                    <a:pt x="1" y="4859"/>
                  </a:lnTo>
                  <a:cubicBezTo>
                    <a:pt x="0" y="5133"/>
                    <a:pt x="193" y="5466"/>
                    <a:pt x="431" y="5604"/>
                  </a:cubicBezTo>
                  <a:lnTo>
                    <a:pt x="5796" y="8700"/>
                  </a:lnTo>
                  <a:cubicBezTo>
                    <a:pt x="5866" y="8740"/>
                    <a:pt x="5932" y="8759"/>
                    <a:pt x="5990" y="8759"/>
                  </a:cubicBezTo>
                  <a:cubicBezTo>
                    <a:pt x="6132" y="8759"/>
                    <a:pt x="6229" y="8647"/>
                    <a:pt x="6229" y="8455"/>
                  </a:cubicBezTo>
                  <a:lnTo>
                    <a:pt x="6234" y="7206"/>
                  </a:lnTo>
                  <a:lnTo>
                    <a:pt x="6243" y="3900"/>
                  </a:lnTo>
                  <a:cubicBezTo>
                    <a:pt x="6244" y="3628"/>
                    <a:pt x="6052" y="3295"/>
                    <a:pt x="5814" y="3156"/>
                  </a:cubicBezTo>
                  <a:lnTo>
                    <a:pt x="450" y="60"/>
                  </a:lnTo>
                  <a:cubicBezTo>
                    <a:pt x="380" y="20"/>
                    <a:pt x="31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2180175" y="3237350"/>
              <a:ext cx="46950" cy="36025"/>
            </a:xfrm>
            <a:custGeom>
              <a:avLst/>
              <a:gdLst/>
              <a:ahLst/>
              <a:cxnLst/>
              <a:rect l="l" t="t" r="r" b="b"/>
              <a:pathLst>
                <a:path w="1878" h="1441" extrusionOk="0">
                  <a:moveTo>
                    <a:pt x="106" y="0"/>
                  </a:moveTo>
                  <a:cubicBezTo>
                    <a:pt x="88" y="0"/>
                    <a:pt x="71" y="5"/>
                    <a:pt x="57" y="14"/>
                  </a:cubicBezTo>
                  <a:cubicBezTo>
                    <a:pt x="22" y="33"/>
                    <a:pt x="1" y="77"/>
                    <a:pt x="1" y="136"/>
                  </a:cubicBezTo>
                  <a:cubicBezTo>
                    <a:pt x="1" y="258"/>
                    <a:pt x="85" y="407"/>
                    <a:pt x="192" y="467"/>
                  </a:cubicBezTo>
                  <a:lnTo>
                    <a:pt x="1876" y="1440"/>
                  </a:lnTo>
                  <a:cubicBezTo>
                    <a:pt x="1840" y="1356"/>
                    <a:pt x="1819" y="1268"/>
                    <a:pt x="1819" y="1186"/>
                  </a:cubicBezTo>
                  <a:cubicBezTo>
                    <a:pt x="1819" y="1105"/>
                    <a:pt x="1841" y="1041"/>
                    <a:pt x="1877" y="999"/>
                  </a:cubicBezTo>
                  <a:lnTo>
                    <a:pt x="193" y="27"/>
                  </a:lnTo>
                  <a:cubicBezTo>
                    <a:pt x="162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2229850" y="3266200"/>
              <a:ext cx="9150" cy="11725"/>
            </a:xfrm>
            <a:custGeom>
              <a:avLst/>
              <a:gdLst/>
              <a:ahLst/>
              <a:cxnLst/>
              <a:rect l="l" t="t" r="r" b="b"/>
              <a:pathLst>
                <a:path w="366" h="469" extrusionOk="0">
                  <a:moveTo>
                    <a:pt x="102" y="0"/>
                  </a:moveTo>
                  <a:cubicBezTo>
                    <a:pt x="42" y="0"/>
                    <a:pt x="1" y="47"/>
                    <a:pt x="1" y="129"/>
                  </a:cubicBezTo>
                  <a:cubicBezTo>
                    <a:pt x="1" y="245"/>
                    <a:pt x="81" y="386"/>
                    <a:pt x="182" y="443"/>
                  </a:cubicBezTo>
                  <a:cubicBezTo>
                    <a:pt x="211" y="460"/>
                    <a:pt x="239" y="468"/>
                    <a:pt x="264" y="468"/>
                  </a:cubicBezTo>
                  <a:cubicBezTo>
                    <a:pt x="324" y="468"/>
                    <a:pt x="366" y="421"/>
                    <a:pt x="366" y="340"/>
                  </a:cubicBezTo>
                  <a:cubicBezTo>
                    <a:pt x="366" y="224"/>
                    <a:pt x="284" y="83"/>
                    <a:pt x="184" y="25"/>
                  </a:cubicBezTo>
                  <a:cubicBezTo>
                    <a:pt x="154" y="8"/>
                    <a:pt x="126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2271300" y="3327725"/>
              <a:ext cx="17575" cy="22600"/>
            </a:xfrm>
            <a:custGeom>
              <a:avLst/>
              <a:gdLst/>
              <a:ahLst/>
              <a:cxnLst/>
              <a:rect l="l" t="t" r="r" b="b"/>
              <a:pathLst>
                <a:path w="703" h="904" extrusionOk="0">
                  <a:moveTo>
                    <a:pt x="269" y="217"/>
                  </a:moveTo>
                  <a:cubicBezTo>
                    <a:pt x="293" y="217"/>
                    <a:pt x="321" y="225"/>
                    <a:pt x="351" y="242"/>
                  </a:cubicBezTo>
                  <a:cubicBezTo>
                    <a:pt x="452" y="300"/>
                    <a:pt x="533" y="441"/>
                    <a:pt x="533" y="556"/>
                  </a:cubicBezTo>
                  <a:cubicBezTo>
                    <a:pt x="532" y="638"/>
                    <a:pt x="491" y="686"/>
                    <a:pt x="432" y="686"/>
                  </a:cubicBezTo>
                  <a:cubicBezTo>
                    <a:pt x="407" y="686"/>
                    <a:pt x="379" y="677"/>
                    <a:pt x="350" y="660"/>
                  </a:cubicBezTo>
                  <a:cubicBezTo>
                    <a:pt x="250" y="603"/>
                    <a:pt x="169" y="462"/>
                    <a:pt x="168" y="345"/>
                  </a:cubicBezTo>
                  <a:cubicBezTo>
                    <a:pt x="168" y="264"/>
                    <a:pt x="209" y="217"/>
                    <a:pt x="269" y="217"/>
                  </a:cubicBezTo>
                  <a:close/>
                  <a:moveTo>
                    <a:pt x="194" y="1"/>
                  </a:moveTo>
                  <a:cubicBezTo>
                    <a:pt x="138" y="1"/>
                    <a:pt x="92" y="22"/>
                    <a:pt x="58" y="62"/>
                  </a:cubicBezTo>
                  <a:cubicBezTo>
                    <a:pt x="21" y="105"/>
                    <a:pt x="0" y="168"/>
                    <a:pt x="0" y="250"/>
                  </a:cubicBezTo>
                  <a:cubicBezTo>
                    <a:pt x="0" y="331"/>
                    <a:pt x="20" y="417"/>
                    <a:pt x="57" y="503"/>
                  </a:cubicBezTo>
                  <a:cubicBezTo>
                    <a:pt x="119" y="650"/>
                    <a:pt x="227" y="783"/>
                    <a:pt x="350" y="854"/>
                  </a:cubicBezTo>
                  <a:cubicBezTo>
                    <a:pt x="406" y="887"/>
                    <a:pt x="460" y="903"/>
                    <a:pt x="508" y="903"/>
                  </a:cubicBezTo>
                  <a:cubicBezTo>
                    <a:pt x="563" y="903"/>
                    <a:pt x="611" y="882"/>
                    <a:pt x="644" y="841"/>
                  </a:cubicBezTo>
                  <a:cubicBezTo>
                    <a:pt x="682" y="799"/>
                    <a:pt x="702" y="736"/>
                    <a:pt x="702" y="654"/>
                  </a:cubicBezTo>
                  <a:cubicBezTo>
                    <a:pt x="702" y="572"/>
                    <a:pt x="682" y="487"/>
                    <a:pt x="645" y="401"/>
                  </a:cubicBezTo>
                  <a:cubicBezTo>
                    <a:pt x="583" y="255"/>
                    <a:pt x="475" y="121"/>
                    <a:pt x="352" y="49"/>
                  </a:cubicBezTo>
                  <a:cubicBezTo>
                    <a:pt x="295" y="16"/>
                    <a:pt x="24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2275475" y="3333175"/>
              <a:ext cx="9150" cy="11725"/>
            </a:xfrm>
            <a:custGeom>
              <a:avLst/>
              <a:gdLst/>
              <a:ahLst/>
              <a:cxnLst/>
              <a:rect l="l" t="t" r="r" b="b"/>
              <a:pathLst>
                <a:path w="366" h="469" extrusionOk="0">
                  <a:moveTo>
                    <a:pt x="102" y="0"/>
                  </a:moveTo>
                  <a:cubicBezTo>
                    <a:pt x="43" y="0"/>
                    <a:pt x="2" y="47"/>
                    <a:pt x="1" y="129"/>
                  </a:cubicBezTo>
                  <a:cubicBezTo>
                    <a:pt x="1" y="245"/>
                    <a:pt x="82" y="385"/>
                    <a:pt x="182" y="444"/>
                  </a:cubicBezTo>
                  <a:cubicBezTo>
                    <a:pt x="211" y="461"/>
                    <a:pt x="239" y="469"/>
                    <a:pt x="264" y="469"/>
                  </a:cubicBezTo>
                  <a:cubicBezTo>
                    <a:pt x="324" y="469"/>
                    <a:pt x="366" y="421"/>
                    <a:pt x="366" y="339"/>
                  </a:cubicBezTo>
                  <a:cubicBezTo>
                    <a:pt x="366" y="224"/>
                    <a:pt x="284" y="84"/>
                    <a:pt x="184" y="26"/>
                  </a:cubicBezTo>
                  <a:cubicBezTo>
                    <a:pt x="155" y="8"/>
                    <a:pt x="127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2180100" y="3277875"/>
              <a:ext cx="92675" cy="62450"/>
            </a:xfrm>
            <a:custGeom>
              <a:avLst/>
              <a:gdLst/>
              <a:ahLst/>
              <a:cxnLst/>
              <a:rect l="l" t="t" r="r" b="b"/>
              <a:pathLst>
                <a:path w="3707" h="2498" extrusionOk="0">
                  <a:moveTo>
                    <a:pt x="106" y="0"/>
                  </a:moveTo>
                  <a:cubicBezTo>
                    <a:pt x="88" y="0"/>
                    <a:pt x="71" y="5"/>
                    <a:pt x="57" y="14"/>
                  </a:cubicBezTo>
                  <a:cubicBezTo>
                    <a:pt x="22" y="33"/>
                    <a:pt x="0" y="78"/>
                    <a:pt x="0" y="137"/>
                  </a:cubicBezTo>
                  <a:cubicBezTo>
                    <a:pt x="0" y="259"/>
                    <a:pt x="85" y="406"/>
                    <a:pt x="192" y="467"/>
                  </a:cubicBezTo>
                  <a:lnTo>
                    <a:pt x="3705" y="2497"/>
                  </a:lnTo>
                  <a:cubicBezTo>
                    <a:pt x="3668" y="2411"/>
                    <a:pt x="3648" y="2325"/>
                    <a:pt x="3648" y="2244"/>
                  </a:cubicBezTo>
                  <a:cubicBezTo>
                    <a:pt x="3648" y="2161"/>
                    <a:pt x="3669" y="2099"/>
                    <a:pt x="3706" y="2057"/>
                  </a:cubicBezTo>
                  <a:lnTo>
                    <a:pt x="193" y="27"/>
                  </a:lnTo>
                  <a:cubicBezTo>
                    <a:pt x="162" y="9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2225675" y="3260800"/>
              <a:ext cx="17575" cy="22550"/>
            </a:xfrm>
            <a:custGeom>
              <a:avLst/>
              <a:gdLst/>
              <a:ahLst/>
              <a:cxnLst/>
              <a:rect l="l" t="t" r="r" b="b"/>
              <a:pathLst>
                <a:path w="703" h="902" extrusionOk="0">
                  <a:moveTo>
                    <a:pt x="269" y="216"/>
                  </a:moveTo>
                  <a:cubicBezTo>
                    <a:pt x="293" y="216"/>
                    <a:pt x="321" y="224"/>
                    <a:pt x="351" y="241"/>
                  </a:cubicBezTo>
                  <a:cubicBezTo>
                    <a:pt x="451" y="299"/>
                    <a:pt x="533" y="440"/>
                    <a:pt x="533" y="556"/>
                  </a:cubicBezTo>
                  <a:cubicBezTo>
                    <a:pt x="532" y="637"/>
                    <a:pt x="491" y="684"/>
                    <a:pt x="431" y="684"/>
                  </a:cubicBezTo>
                  <a:cubicBezTo>
                    <a:pt x="406" y="684"/>
                    <a:pt x="378" y="676"/>
                    <a:pt x="349" y="659"/>
                  </a:cubicBezTo>
                  <a:cubicBezTo>
                    <a:pt x="249" y="602"/>
                    <a:pt x="168" y="462"/>
                    <a:pt x="168" y="345"/>
                  </a:cubicBezTo>
                  <a:cubicBezTo>
                    <a:pt x="168" y="263"/>
                    <a:pt x="209" y="216"/>
                    <a:pt x="269" y="216"/>
                  </a:cubicBezTo>
                  <a:close/>
                  <a:moveTo>
                    <a:pt x="196" y="0"/>
                  </a:moveTo>
                  <a:cubicBezTo>
                    <a:pt x="140" y="0"/>
                    <a:pt x="93" y="21"/>
                    <a:pt x="58" y="61"/>
                  </a:cubicBezTo>
                  <a:cubicBezTo>
                    <a:pt x="22" y="106"/>
                    <a:pt x="0" y="168"/>
                    <a:pt x="0" y="248"/>
                  </a:cubicBezTo>
                  <a:cubicBezTo>
                    <a:pt x="0" y="330"/>
                    <a:pt x="22" y="418"/>
                    <a:pt x="57" y="502"/>
                  </a:cubicBezTo>
                  <a:cubicBezTo>
                    <a:pt x="119" y="649"/>
                    <a:pt x="228" y="782"/>
                    <a:pt x="349" y="854"/>
                  </a:cubicBezTo>
                  <a:cubicBezTo>
                    <a:pt x="405" y="886"/>
                    <a:pt x="459" y="901"/>
                    <a:pt x="506" y="901"/>
                  </a:cubicBezTo>
                  <a:cubicBezTo>
                    <a:pt x="562" y="901"/>
                    <a:pt x="609" y="880"/>
                    <a:pt x="643" y="840"/>
                  </a:cubicBezTo>
                  <a:cubicBezTo>
                    <a:pt x="679" y="797"/>
                    <a:pt x="702" y="735"/>
                    <a:pt x="702" y="653"/>
                  </a:cubicBezTo>
                  <a:cubicBezTo>
                    <a:pt x="702" y="572"/>
                    <a:pt x="679" y="484"/>
                    <a:pt x="645" y="400"/>
                  </a:cubicBezTo>
                  <a:cubicBezTo>
                    <a:pt x="581" y="254"/>
                    <a:pt x="475" y="118"/>
                    <a:pt x="352" y="47"/>
                  </a:cubicBezTo>
                  <a:cubicBezTo>
                    <a:pt x="296" y="15"/>
                    <a:pt x="243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287375" y="3337725"/>
              <a:ext cx="9125" cy="14150"/>
            </a:xfrm>
            <a:custGeom>
              <a:avLst/>
              <a:gdLst/>
              <a:ahLst/>
              <a:cxnLst/>
              <a:rect l="l" t="t" r="r" b="b"/>
              <a:pathLst>
                <a:path w="365" h="566" extrusionOk="0">
                  <a:moveTo>
                    <a:pt x="2" y="1"/>
                  </a:moveTo>
                  <a:lnTo>
                    <a:pt x="2" y="1"/>
                  </a:lnTo>
                  <a:cubicBezTo>
                    <a:pt x="39" y="87"/>
                    <a:pt x="59" y="172"/>
                    <a:pt x="59" y="254"/>
                  </a:cubicBezTo>
                  <a:cubicBezTo>
                    <a:pt x="59" y="337"/>
                    <a:pt x="36" y="399"/>
                    <a:pt x="0" y="441"/>
                  </a:cubicBezTo>
                  <a:lnTo>
                    <a:pt x="171" y="539"/>
                  </a:lnTo>
                  <a:cubicBezTo>
                    <a:pt x="202" y="557"/>
                    <a:pt x="232" y="566"/>
                    <a:pt x="259" y="566"/>
                  </a:cubicBezTo>
                  <a:cubicBezTo>
                    <a:pt x="277" y="566"/>
                    <a:pt x="293" y="561"/>
                    <a:pt x="307" y="553"/>
                  </a:cubicBezTo>
                  <a:cubicBezTo>
                    <a:pt x="343" y="533"/>
                    <a:pt x="364" y="490"/>
                    <a:pt x="364" y="430"/>
                  </a:cubicBezTo>
                  <a:cubicBezTo>
                    <a:pt x="364" y="309"/>
                    <a:pt x="278" y="160"/>
                    <a:pt x="173" y="9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2263900" y="3359050"/>
              <a:ext cx="32475" cy="27600"/>
            </a:xfrm>
            <a:custGeom>
              <a:avLst/>
              <a:gdLst/>
              <a:ahLst/>
              <a:cxnLst/>
              <a:rect l="l" t="t" r="r" b="b"/>
              <a:pathLst>
                <a:path w="1299" h="1104" extrusionOk="0">
                  <a:moveTo>
                    <a:pt x="3" y="0"/>
                  </a:moveTo>
                  <a:lnTo>
                    <a:pt x="3" y="0"/>
                  </a:lnTo>
                  <a:cubicBezTo>
                    <a:pt x="38" y="84"/>
                    <a:pt x="59" y="172"/>
                    <a:pt x="59" y="252"/>
                  </a:cubicBezTo>
                  <a:cubicBezTo>
                    <a:pt x="59" y="334"/>
                    <a:pt x="37" y="397"/>
                    <a:pt x="1" y="440"/>
                  </a:cubicBezTo>
                  <a:lnTo>
                    <a:pt x="1107" y="1078"/>
                  </a:lnTo>
                  <a:cubicBezTo>
                    <a:pt x="1137" y="1095"/>
                    <a:pt x="1167" y="1104"/>
                    <a:pt x="1193" y="1104"/>
                  </a:cubicBezTo>
                  <a:cubicBezTo>
                    <a:pt x="1212" y="1104"/>
                    <a:pt x="1228" y="1099"/>
                    <a:pt x="1242" y="1091"/>
                  </a:cubicBezTo>
                  <a:cubicBezTo>
                    <a:pt x="1278" y="1073"/>
                    <a:pt x="1299" y="1029"/>
                    <a:pt x="1299" y="968"/>
                  </a:cubicBezTo>
                  <a:cubicBezTo>
                    <a:pt x="1299" y="848"/>
                    <a:pt x="1214" y="699"/>
                    <a:pt x="1108" y="639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2247825" y="3348975"/>
              <a:ext cx="17550" cy="22600"/>
            </a:xfrm>
            <a:custGeom>
              <a:avLst/>
              <a:gdLst/>
              <a:ahLst/>
              <a:cxnLst/>
              <a:rect l="l" t="t" r="r" b="b"/>
              <a:pathLst>
                <a:path w="702" h="904" extrusionOk="0">
                  <a:moveTo>
                    <a:pt x="270" y="218"/>
                  </a:moveTo>
                  <a:cubicBezTo>
                    <a:pt x="295" y="218"/>
                    <a:pt x="322" y="226"/>
                    <a:pt x="351" y="243"/>
                  </a:cubicBezTo>
                  <a:cubicBezTo>
                    <a:pt x="454" y="301"/>
                    <a:pt x="534" y="443"/>
                    <a:pt x="534" y="557"/>
                  </a:cubicBezTo>
                  <a:cubicBezTo>
                    <a:pt x="533" y="639"/>
                    <a:pt x="492" y="687"/>
                    <a:pt x="432" y="687"/>
                  </a:cubicBezTo>
                  <a:cubicBezTo>
                    <a:pt x="407" y="687"/>
                    <a:pt x="380" y="679"/>
                    <a:pt x="350" y="662"/>
                  </a:cubicBezTo>
                  <a:cubicBezTo>
                    <a:pt x="250" y="604"/>
                    <a:pt x="169" y="464"/>
                    <a:pt x="170" y="346"/>
                  </a:cubicBezTo>
                  <a:cubicBezTo>
                    <a:pt x="170" y="265"/>
                    <a:pt x="211" y="218"/>
                    <a:pt x="270" y="218"/>
                  </a:cubicBezTo>
                  <a:close/>
                  <a:moveTo>
                    <a:pt x="193" y="1"/>
                  </a:moveTo>
                  <a:cubicBezTo>
                    <a:pt x="137" y="1"/>
                    <a:pt x="90" y="22"/>
                    <a:pt x="57" y="62"/>
                  </a:cubicBezTo>
                  <a:cubicBezTo>
                    <a:pt x="21" y="107"/>
                    <a:pt x="0" y="170"/>
                    <a:pt x="0" y="249"/>
                  </a:cubicBezTo>
                  <a:cubicBezTo>
                    <a:pt x="0" y="331"/>
                    <a:pt x="21" y="418"/>
                    <a:pt x="57" y="503"/>
                  </a:cubicBezTo>
                  <a:cubicBezTo>
                    <a:pt x="119" y="649"/>
                    <a:pt x="227" y="785"/>
                    <a:pt x="349" y="856"/>
                  </a:cubicBezTo>
                  <a:cubicBezTo>
                    <a:pt x="406" y="888"/>
                    <a:pt x="459" y="903"/>
                    <a:pt x="507" y="903"/>
                  </a:cubicBezTo>
                  <a:cubicBezTo>
                    <a:pt x="562" y="903"/>
                    <a:pt x="610" y="882"/>
                    <a:pt x="644" y="843"/>
                  </a:cubicBezTo>
                  <a:cubicBezTo>
                    <a:pt x="681" y="800"/>
                    <a:pt x="702" y="736"/>
                    <a:pt x="702" y="655"/>
                  </a:cubicBezTo>
                  <a:cubicBezTo>
                    <a:pt x="702" y="575"/>
                    <a:pt x="681" y="487"/>
                    <a:pt x="646" y="403"/>
                  </a:cubicBezTo>
                  <a:cubicBezTo>
                    <a:pt x="583" y="257"/>
                    <a:pt x="475" y="122"/>
                    <a:pt x="351" y="50"/>
                  </a:cubicBezTo>
                  <a:cubicBezTo>
                    <a:pt x="294" y="17"/>
                    <a:pt x="24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2179975" y="3312700"/>
              <a:ext cx="69275" cy="48900"/>
            </a:xfrm>
            <a:custGeom>
              <a:avLst/>
              <a:gdLst/>
              <a:ahLst/>
              <a:cxnLst/>
              <a:rect l="l" t="t" r="r" b="b"/>
              <a:pathLst>
                <a:path w="2771" h="1956" extrusionOk="0">
                  <a:moveTo>
                    <a:pt x="107" y="1"/>
                  </a:moveTo>
                  <a:cubicBezTo>
                    <a:pt x="88" y="1"/>
                    <a:pt x="71" y="5"/>
                    <a:pt x="57" y="14"/>
                  </a:cubicBezTo>
                  <a:cubicBezTo>
                    <a:pt x="22" y="31"/>
                    <a:pt x="0" y="76"/>
                    <a:pt x="0" y="135"/>
                  </a:cubicBezTo>
                  <a:cubicBezTo>
                    <a:pt x="0" y="257"/>
                    <a:pt x="86" y="405"/>
                    <a:pt x="191" y="465"/>
                  </a:cubicBezTo>
                  <a:lnTo>
                    <a:pt x="2771" y="1956"/>
                  </a:lnTo>
                  <a:cubicBezTo>
                    <a:pt x="2735" y="1870"/>
                    <a:pt x="2714" y="1783"/>
                    <a:pt x="2714" y="1702"/>
                  </a:cubicBezTo>
                  <a:cubicBezTo>
                    <a:pt x="2714" y="1622"/>
                    <a:pt x="2735" y="1558"/>
                    <a:pt x="2771" y="1514"/>
                  </a:cubicBezTo>
                  <a:lnTo>
                    <a:pt x="192" y="26"/>
                  </a:lnTo>
                  <a:cubicBezTo>
                    <a:pt x="162" y="9"/>
                    <a:pt x="132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2252050" y="3354425"/>
              <a:ext cx="9150" cy="11725"/>
            </a:xfrm>
            <a:custGeom>
              <a:avLst/>
              <a:gdLst/>
              <a:ahLst/>
              <a:cxnLst/>
              <a:rect l="l" t="t" r="r" b="b"/>
              <a:pathLst>
                <a:path w="366" h="469" extrusionOk="0">
                  <a:moveTo>
                    <a:pt x="101" y="0"/>
                  </a:moveTo>
                  <a:cubicBezTo>
                    <a:pt x="42" y="0"/>
                    <a:pt x="1" y="47"/>
                    <a:pt x="1" y="128"/>
                  </a:cubicBezTo>
                  <a:cubicBezTo>
                    <a:pt x="1" y="245"/>
                    <a:pt x="81" y="386"/>
                    <a:pt x="181" y="444"/>
                  </a:cubicBezTo>
                  <a:cubicBezTo>
                    <a:pt x="211" y="461"/>
                    <a:pt x="239" y="469"/>
                    <a:pt x="264" y="469"/>
                  </a:cubicBezTo>
                  <a:cubicBezTo>
                    <a:pt x="324" y="469"/>
                    <a:pt x="365" y="421"/>
                    <a:pt x="365" y="339"/>
                  </a:cubicBezTo>
                  <a:cubicBezTo>
                    <a:pt x="365" y="225"/>
                    <a:pt x="284" y="83"/>
                    <a:pt x="182" y="25"/>
                  </a:cubicBezTo>
                  <a:cubicBezTo>
                    <a:pt x="153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2158400" y="3205550"/>
              <a:ext cx="159775" cy="218700"/>
            </a:xfrm>
            <a:custGeom>
              <a:avLst/>
              <a:gdLst/>
              <a:ahLst/>
              <a:cxnLst/>
              <a:rect l="l" t="t" r="r" b="b"/>
              <a:pathLst>
                <a:path w="6391" h="8748" extrusionOk="0">
                  <a:moveTo>
                    <a:pt x="979" y="1273"/>
                  </a:moveTo>
                  <a:cubicBezTo>
                    <a:pt x="1005" y="1273"/>
                    <a:pt x="1034" y="1282"/>
                    <a:pt x="1064" y="1300"/>
                  </a:cubicBezTo>
                  <a:lnTo>
                    <a:pt x="2748" y="2273"/>
                  </a:lnTo>
                  <a:cubicBezTo>
                    <a:pt x="2782" y="2232"/>
                    <a:pt x="2830" y="2211"/>
                    <a:pt x="2886" y="2211"/>
                  </a:cubicBezTo>
                  <a:cubicBezTo>
                    <a:pt x="2933" y="2211"/>
                    <a:pt x="2986" y="2226"/>
                    <a:pt x="3042" y="2259"/>
                  </a:cubicBezTo>
                  <a:cubicBezTo>
                    <a:pt x="3164" y="2330"/>
                    <a:pt x="3271" y="2464"/>
                    <a:pt x="3334" y="2611"/>
                  </a:cubicBezTo>
                  <a:lnTo>
                    <a:pt x="5336" y="3767"/>
                  </a:lnTo>
                  <a:cubicBezTo>
                    <a:pt x="5441" y="3826"/>
                    <a:pt x="5527" y="3975"/>
                    <a:pt x="5527" y="4097"/>
                  </a:cubicBezTo>
                  <a:cubicBezTo>
                    <a:pt x="5527" y="4156"/>
                    <a:pt x="5507" y="4201"/>
                    <a:pt x="5470" y="4219"/>
                  </a:cubicBezTo>
                  <a:cubicBezTo>
                    <a:pt x="5456" y="4228"/>
                    <a:pt x="5439" y="4233"/>
                    <a:pt x="5421" y="4233"/>
                  </a:cubicBezTo>
                  <a:cubicBezTo>
                    <a:pt x="5395" y="4233"/>
                    <a:pt x="5366" y="4224"/>
                    <a:pt x="5334" y="4207"/>
                  </a:cubicBezTo>
                  <a:lnTo>
                    <a:pt x="3333" y="3051"/>
                  </a:lnTo>
                  <a:cubicBezTo>
                    <a:pt x="3299" y="3092"/>
                    <a:pt x="3252" y="3113"/>
                    <a:pt x="3197" y="3113"/>
                  </a:cubicBezTo>
                  <a:cubicBezTo>
                    <a:pt x="3149" y="3113"/>
                    <a:pt x="3095" y="3098"/>
                    <a:pt x="3039" y="3065"/>
                  </a:cubicBezTo>
                  <a:cubicBezTo>
                    <a:pt x="2918" y="2993"/>
                    <a:pt x="2810" y="2860"/>
                    <a:pt x="2747" y="2713"/>
                  </a:cubicBezTo>
                  <a:lnTo>
                    <a:pt x="1063" y="1741"/>
                  </a:lnTo>
                  <a:cubicBezTo>
                    <a:pt x="956" y="1680"/>
                    <a:pt x="872" y="1531"/>
                    <a:pt x="872" y="1410"/>
                  </a:cubicBezTo>
                  <a:cubicBezTo>
                    <a:pt x="872" y="1350"/>
                    <a:pt x="893" y="1307"/>
                    <a:pt x="928" y="1287"/>
                  </a:cubicBezTo>
                  <a:cubicBezTo>
                    <a:pt x="943" y="1278"/>
                    <a:pt x="960" y="1273"/>
                    <a:pt x="979" y="1273"/>
                  </a:cubicBezTo>
                  <a:close/>
                  <a:moveTo>
                    <a:pt x="975" y="2893"/>
                  </a:moveTo>
                  <a:cubicBezTo>
                    <a:pt x="1001" y="2893"/>
                    <a:pt x="1030" y="2902"/>
                    <a:pt x="1061" y="2920"/>
                  </a:cubicBezTo>
                  <a:lnTo>
                    <a:pt x="4574" y="4949"/>
                  </a:lnTo>
                  <a:cubicBezTo>
                    <a:pt x="4608" y="4909"/>
                    <a:pt x="4654" y="4888"/>
                    <a:pt x="4710" y="4888"/>
                  </a:cubicBezTo>
                  <a:cubicBezTo>
                    <a:pt x="4757" y="4888"/>
                    <a:pt x="4811" y="4903"/>
                    <a:pt x="4868" y="4936"/>
                  </a:cubicBezTo>
                  <a:cubicBezTo>
                    <a:pt x="4991" y="5008"/>
                    <a:pt x="5099" y="5142"/>
                    <a:pt x="5161" y="5288"/>
                  </a:cubicBezTo>
                  <a:lnTo>
                    <a:pt x="5332" y="5386"/>
                  </a:lnTo>
                  <a:cubicBezTo>
                    <a:pt x="5437" y="5447"/>
                    <a:pt x="5523" y="5596"/>
                    <a:pt x="5523" y="5717"/>
                  </a:cubicBezTo>
                  <a:cubicBezTo>
                    <a:pt x="5523" y="5777"/>
                    <a:pt x="5502" y="5820"/>
                    <a:pt x="5466" y="5840"/>
                  </a:cubicBezTo>
                  <a:cubicBezTo>
                    <a:pt x="5452" y="5849"/>
                    <a:pt x="5435" y="5853"/>
                    <a:pt x="5416" y="5853"/>
                  </a:cubicBezTo>
                  <a:cubicBezTo>
                    <a:pt x="5391" y="5853"/>
                    <a:pt x="5362" y="5844"/>
                    <a:pt x="5331" y="5826"/>
                  </a:cubicBezTo>
                  <a:lnTo>
                    <a:pt x="5160" y="5728"/>
                  </a:lnTo>
                  <a:cubicBezTo>
                    <a:pt x="5126" y="5769"/>
                    <a:pt x="5078" y="5790"/>
                    <a:pt x="5023" y="5790"/>
                  </a:cubicBezTo>
                  <a:cubicBezTo>
                    <a:pt x="4975" y="5790"/>
                    <a:pt x="4922" y="5774"/>
                    <a:pt x="4866" y="5741"/>
                  </a:cubicBezTo>
                  <a:cubicBezTo>
                    <a:pt x="4743" y="5670"/>
                    <a:pt x="4635" y="5536"/>
                    <a:pt x="4573" y="5390"/>
                  </a:cubicBezTo>
                  <a:lnTo>
                    <a:pt x="1060" y="3360"/>
                  </a:lnTo>
                  <a:cubicBezTo>
                    <a:pt x="954" y="3299"/>
                    <a:pt x="868" y="3151"/>
                    <a:pt x="868" y="3030"/>
                  </a:cubicBezTo>
                  <a:cubicBezTo>
                    <a:pt x="868" y="2970"/>
                    <a:pt x="890" y="2926"/>
                    <a:pt x="925" y="2907"/>
                  </a:cubicBezTo>
                  <a:cubicBezTo>
                    <a:pt x="940" y="2898"/>
                    <a:pt x="957" y="2893"/>
                    <a:pt x="975" y="2893"/>
                  </a:cubicBezTo>
                  <a:close/>
                  <a:moveTo>
                    <a:pt x="972" y="4286"/>
                  </a:moveTo>
                  <a:cubicBezTo>
                    <a:pt x="997" y="4286"/>
                    <a:pt x="1025" y="4294"/>
                    <a:pt x="1055" y="4312"/>
                  </a:cubicBezTo>
                  <a:lnTo>
                    <a:pt x="3634" y="5800"/>
                  </a:lnTo>
                  <a:cubicBezTo>
                    <a:pt x="3668" y="5761"/>
                    <a:pt x="3715" y="5740"/>
                    <a:pt x="3771" y="5740"/>
                  </a:cubicBezTo>
                  <a:cubicBezTo>
                    <a:pt x="3818" y="5740"/>
                    <a:pt x="3871" y="5755"/>
                    <a:pt x="3928" y="5788"/>
                  </a:cubicBezTo>
                  <a:cubicBezTo>
                    <a:pt x="4052" y="5859"/>
                    <a:pt x="4160" y="5994"/>
                    <a:pt x="4223" y="6140"/>
                  </a:cubicBezTo>
                  <a:lnTo>
                    <a:pt x="5328" y="6779"/>
                  </a:lnTo>
                  <a:cubicBezTo>
                    <a:pt x="5434" y="6839"/>
                    <a:pt x="5519" y="6987"/>
                    <a:pt x="5519" y="7108"/>
                  </a:cubicBezTo>
                  <a:cubicBezTo>
                    <a:pt x="5519" y="7169"/>
                    <a:pt x="5498" y="7213"/>
                    <a:pt x="5462" y="7231"/>
                  </a:cubicBezTo>
                  <a:cubicBezTo>
                    <a:pt x="5447" y="7240"/>
                    <a:pt x="5429" y="7244"/>
                    <a:pt x="5410" y="7244"/>
                  </a:cubicBezTo>
                  <a:cubicBezTo>
                    <a:pt x="5385" y="7244"/>
                    <a:pt x="5357" y="7236"/>
                    <a:pt x="5327" y="7219"/>
                  </a:cubicBezTo>
                  <a:lnTo>
                    <a:pt x="4221" y="6581"/>
                  </a:lnTo>
                  <a:cubicBezTo>
                    <a:pt x="4187" y="6620"/>
                    <a:pt x="4139" y="6642"/>
                    <a:pt x="4082" y="6642"/>
                  </a:cubicBezTo>
                  <a:cubicBezTo>
                    <a:pt x="4035" y="6642"/>
                    <a:pt x="3982" y="6626"/>
                    <a:pt x="3926" y="6594"/>
                  </a:cubicBezTo>
                  <a:cubicBezTo>
                    <a:pt x="3804" y="6523"/>
                    <a:pt x="3698" y="6387"/>
                    <a:pt x="3634" y="6242"/>
                  </a:cubicBezTo>
                  <a:lnTo>
                    <a:pt x="1054" y="4751"/>
                  </a:lnTo>
                  <a:cubicBezTo>
                    <a:pt x="949" y="4691"/>
                    <a:pt x="863" y="4543"/>
                    <a:pt x="863" y="4421"/>
                  </a:cubicBezTo>
                  <a:cubicBezTo>
                    <a:pt x="863" y="4362"/>
                    <a:pt x="885" y="4319"/>
                    <a:pt x="920" y="4300"/>
                  </a:cubicBezTo>
                  <a:cubicBezTo>
                    <a:pt x="935" y="4291"/>
                    <a:pt x="953" y="4286"/>
                    <a:pt x="972" y="4286"/>
                  </a:cubicBezTo>
                  <a:close/>
                  <a:moveTo>
                    <a:pt x="285" y="0"/>
                  </a:moveTo>
                  <a:cubicBezTo>
                    <a:pt x="125" y="0"/>
                    <a:pt x="16" y="127"/>
                    <a:pt x="15" y="346"/>
                  </a:cubicBezTo>
                  <a:lnTo>
                    <a:pt x="1" y="4720"/>
                  </a:lnTo>
                  <a:cubicBezTo>
                    <a:pt x="0" y="5030"/>
                    <a:pt x="217" y="5408"/>
                    <a:pt x="487" y="5563"/>
                  </a:cubicBezTo>
                  <a:lnTo>
                    <a:pt x="5886" y="8681"/>
                  </a:lnTo>
                  <a:cubicBezTo>
                    <a:pt x="5965" y="8726"/>
                    <a:pt x="6039" y="8747"/>
                    <a:pt x="6105" y="8747"/>
                  </a:cubicBezTo>
                  <a:cubicBezTo>
                    <a:pt x="6265" y="8747"/>
                    <a:pt x="6375" y="8621"/>
                    <a:pt x="6376" y="8401"/>
                  </a:cubicBezTo>
                  <a:lnTo>
                    <a:pt x="6388" y="4026"/>
                  </a:lnTo>
                  <a:cubicBezTo>
                    <a:pt x="6390" y="3717"/>
                    <a:pt x="6173" y="3340"/>
                    <a:pt x="5902" y="3184"/>
                  </a:cubicBezTo>
                  <a:lnTo>
                    <a:pt x="504" y="67"/>
                  </a:lnTo>
                  <a:cubicBezTo>
                    <a:pt x="425" y="22"/>
                    <a:pt x="351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2241750" y="3270825"/>
              <a:ext cx="54875" cy="40575"/>
            </a:xfrm>
            <a:custGeom>
              <a:avLst/>
              <a:gdLst/>
              <a:ahLst/>
              <a:cxnLst/>
              <a:rect l="l" t="t" r="r" b="b"/>
              <a:pathLst>
                <a:path w="2195" h="1623" extrusionOk="0">
                  <a:moveTo>
                    <a:pt x="2" y="0"/>
                  </a:moveTo>
                  <a:lnTo>
                    <a:pt x="2" y="0"/>
                  </a:lnTo>
                  <a:cubicBezTo>
                    <a:pt x="38" y="84"/>
                    <a:pt x="59" y="172"/>
                    <a:pt x="59" y="253"/>
                  </a:cubicBezTo>
                  <a:cubicBezTo>
                    <a:pt x="59" y="336"/>
                    <a:pt x="36" y="397"/>
                    <a:pt x="0" y="440"/>
                  </a:cubicBezTo>
                  <a:lnTo>
                    <a:pt x="2002" y="1596"/>
                  </a:lnTo>
                  <a:cubicBezTo>
                    <a:pt x="2033" y="1613"/>
                    <a:pt x="2062" y="1622"/>
                    <a:pt x="2088" y="1622"/>
                  </a:cubicBezTo>
                  <a:cubicBezTo>
                    <a:pt x="2106" y="1622"/>
                    <a:pt x="2123" y="1618"/>
                    <a:pt x="2137" y="1608"/>
                  </a:cubicBezTo>
                  <a:cubicBezTo>
                    <a:pt x="2174" y="1590"/>
                    <a:pt x="2194" y="1545"/>
                    <a:pt x="2194" y="1486"/>
                  </a:cubicBezTo>
                  <a:cubicBezTo>
                    <a:pt x="2194" y="1364"/>
                    <a:pt x="2108" y="1215"/>
                    <a:pt x="2003" y="115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2506750" y="3723225"/>
              <a:ext cx="5875" cy="5900"/>
            </a:xfrm>
            <a:custGeom>
              <a:avLst/>
              <a:gdLst/>
              <a:ahLst/>
              <a:cxnLst/>
              <a:rect l="l" t="t" r="r" b="b"/>
              <a:pathLst>
                <a:path w="235" h="236" extrusionOk="0">
                  <a:moveTo>
                    <a:pt x="161" y="1"/>
                  </a:moveTo>
                  <a:cubicBezTo>
                    <a:pt x="115" y="29"/>
                    <a:pt x="54" y="65"/>
                    <a:pt x="9" y="91"/>
                  </a:cubicBezTo>
                  <a:cubicBezTo>
                    <a:pt x="0" y="142"/>
                    <a:pt x="38" y="209"/>
                    <a:pt x="83" y="235"/>
                  </a:cubicBezTo>
                  <a:cubicBezTo>
                    <a:pt x="133" y="205"/>
                    <a:pt x="184" y="175"/>
                    <a:pt x="235" y="145"/>
                  </a:cubicBezTo>
                  <a:cubicBezTo>
                    <a:pt x="191" y="120"/>
                    <a:pt x="153" y="52"/>
                    <a:pt x="161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2508750" y="3726850"/>
              <a:ext cx="4750" cy="2525"/>
            </a:xfrm>
            <a:custGeom>
              <a:avLst/>
              <a:gdLst/>
              <a:ahLst/>
              <a:cxnLst/>
              <a:rect l="l" t="t" r="r" b="b"/>
              <a:pathLst>
                <a:path w="190" h="101" extrusionOk="0">
                  <a:moveTo>
                    <a:pt x="155" y="0"/>
                  </a:moveTo>
                  <a:cubicBezTo>
                    <a:pt x="104" y="30"/>
                    <a:pt x="53" y="60"/>
                    <a:pt x="1" y="90"/>
                  </a:cubicBezTo>
                  <a:cubicBezTo>
                    <a:pt x="13" y="97"/>
                    <a:pt x="25" y="101"/>
                    <a:pt x="36" y="101"/>
                  </a:cubicBezTo>
                  <a:lnTo>
                    <a:pt x="190" y="11"/>
                  </a:lnTo>
                  <a:cubicBezTo>
                    <a:pt x="179" y="11"/>
                    <a:pt x="166" y="8"/>
                    <a:pt x="155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2506925" y="3716450"/>
              <a:ext cx="5000" cy="9050"/>
            </a:xfrm>
            <a:custGeom>
              <a:avLst/>
              <a:gdLst/>
              <a:ahLst/>
              <a:cxnLst/>
              <a:rect l="l" t="t" r="r" b="b"/>
              <a:pathLst>
                <a:path w="200" h="362" extrusionOk="0">
                  <a:moveTo>
                    <a:pt x="200" y="1"/>
                  </a:moveTo>
                  <a:lnTo>
                    <a:pt x="46" y="90"/>
                  </a:lnTo>
                  <a:lnTo>
                    <a:pt x="0" y="362"/>
                  </a:lnTo>
                  <a:lnTo>
                    <a:pt x="154" y="2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2502825" y="3706250"/>
              <a:ext cx="8550" cy="10200"/>
            </a:xfrm>
            <a:custGeom>
              <a:avLst/>
              <a:gdLst/>
              <a:ahLst/>
              <a:cxnLst/>
              <a:rect l="l" t="t" r="r" b="b"/>
              <a:pathLst>
                <a:path w="342" h="408" extrusionOk="0">
                  <a:moveTo>
                    <a:pt x="154" y="1"/>
                  </a:moveTo>
                  <a:lnTo>
                    <a:pt x="0" y="89"/>
                  </a:lnTo>
                  <a:lnTo>
                    <a:pt x="188" y="408"/>
                  </a:lnTo>
                  <a:lnTo>
                    <a:pt x="341" y="318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2507525" y="3714200"/>
              <a:ext cx="4500" cy="4500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153" y="0"/>
                  </a:moveTo>
                  <a:lnTo>
                    <a:pt x="0" y="90"/>
                  </a:lnTo>
                  <a:cubicBezTo>
                    <a:pt x="18" y="121"/>
                    <a:pt x="27" y="154"/>
                    <a:pt x="22" y="180"/>
                  </a:cubicBezTo>
                  <a:lnTo>
                    <a:pt x="176" y="91"/>
                  </a:lnTo>
                  <a:cubicBezTo>
                    <a:pt x="179" y="64"/>
                    <a:pt x="172" y="30"/>
                    <a:pt x="153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2509675" y="3726950"/>
              <a:ext cx="9675" cy="2425"/>
            </a:xfrm>
            <a:custGeom>
              <a:avLst/>
              <a:gdLst/>
              <a:ahLst/>
              <a:cxnLst/>
              <a:rect l="l" t="t" r="r" b="b"/>
              <a:pathLst>
                <a:path w="387" h="97" extrusionOk="0">
                  <a:moveTo>
                    <a:pt x="387" y="1"/>
                  </a:moveTo>
                  <a:lnTo>
                    <a:pt x="153" y="7"/>
                  </a:lnTo>
                  <a:lnTo>
                    <a:pt x="0" y="97"/>
                  </a:lnTo>
                  <a:lnTo>
                    <a:pt x="233" y="8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2515475" y="3726950"/>
              <a:ext cx="5575" cy="3275"/>
            </a:xfrm>
            <a:custGeom>
              <a:avLst/>
              <a:gdLst/>
              <a:ahLst/>
              <a:cxnLst/>
              <a:rect l="l" t="t" r="r" b="b"/>
              <a:pathLst>
                <a:path w="223" h="131" extrusionOk="0">
                  <a:moveTo>
                    <a:pt x="153" y="1"/>
                  </a:moveTo>
                  <a:lnTo>
                    <a:pt x="1" y="89"/>
                  </a:lnTo>
                  <a:cubicBezTo>
                    <a:pt x="13" y="89"/>
                    <a:pt x="24" y="94"/>
                    <a:pt x="35" y="100"/>
                  </a:cubicBezTo>
                  <a:cubicBezTo>
                    <a:pt x="46" y="108"/>
                    <a:pt x="57" y="118"/>
                    <a:pt x="70" y="131"/>
                  </a:cubicBezTo>
                  <a:lnTo>
                    <a:pt x="223" y="42"/>
                  </a:lnTo>
                  <a:cubicBezTo>
                    <a:pt x="212" y="27"/>
                    <a:pt x="200" y="17"/>
                    <a:pt x="189" y="11"/>
                  </a:cubicBezTo>
                  <a:cubicBezTo>
                    <a:pt x="176" y="5"/>
                    <a:pt x="165" y="1"/>
                    <a:pt x="15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2502025" y="3703150"/>
              <a:ext cx="4650" cy="5325"/>
            </a:xfrm>
            <a:custGeom>
              <a:avLst/>
              <a:gdLst/>
              <a:ahLst/>
              <a:cxnLst/>
              <a:rect l="l" t="t" r="r" b="b"/>
              <a:pathLst>
                <a:path w="186" h="21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40" y="27"/>
                    <a:pt x="79" y="63"/>
                    <a:pt x="32" y="89"/>
                  </a:cubicBezTo>
                  <a:cubicBezTo>
                    <a:pt x="4" y="105"/>
                    <a:pt x="0" y="158"/>
                    <a:pt x="32" y="213"/>
                  </a:cubicBezTo>
                  <a:lnTo>
                    <a:pt x="51" y="202"/>
                  </a:lnTo>
                  <a:cubicBezTo>
                    <a:pt x="52" y="202"/>
                    <a:pt x="54" y="199"/>
                    <a:pt x="57" y="198"/>
                  </a:cubicBezTo>
                  <a:lnTo>
                    <a:pt x="64" y="194"/>
                  </a:lnTo>
                  <a:cubicBezTo>
                    <a:pt x="72" y="191"/>
                    <a:pt x="79" y="185"/>
                    <a:pt x="87" y="182"/>
                  </a:cubicBezTo>
                  <a:cubicBezTo>
                    <a:pt x="93" y="177"/>
                    <a:pt x="101" y="172"/>
                    <a:pt x="109" y="168"/>
                  </a:cubicBezTo>
                  <a:cubicBezTo>
                    <a:pt x="133" y="155"/>
                    <a:pt x="159" y="139"/>
                    <a:pt x="185" y="125"/>
                  </a:cubicBezTo>
                  <a:cubicBezTo>
                    <a:pt x="153" y="70"/>
                    <a:pt x="156" y="17"/>
                    <a:pt x="185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2502825" y="3703000"/>
              <a:ext cx="4900" cy="2375"/>
            </a:xfrm>
            <a:custGeom>
              <a:avLst/>
              <a:gdLst/>
              <a:ahLst/>
              <a:cxnLst/>
              <a:rect l="l" t="t" r="r" b="b"/>
              <a:pathLst>
                <a:path w="196" h="95" extrusionOk="0">
                  <a:moveTo>
                    <a:pt x="172" y="0"/>
                  </a:moveTo>
                  <a:cubicBezTo>
                    <a:pt x="165" y="0"/>
                    <a:pt x="158" y="2"/>
                    <a:pt x="153" y="6"/>
                  </a:cubicBezTo>
                  <a:lnTo>
                    <a:pt x="0" y="95"/>
                  </a:lnTo>
                  <a:cubicBezTo>
                    <a:pt x="6" y="92"/>
                    <a:pt x="12" y="90"/>
                    <a:pt x="20" y="90"/>
                  </a:cubicBezTo>
                  <a:cubicBezTo>
                    <a:pt x="27" y="90"/>
                    <a:pt x="35" y="92"/>
                    <a:pt x="44" y="95"/>
                  </a:cubicBezTo>
                  <a:lnTo>
                    <a:pt x="195" y="6"/>
                  </a:lnTo>
                  <a:cubicBezTo>
                    <a:pt x="187" y="2"/>
                    <a:pt x="17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2517250" y="3727975"/>
              <a:ext cx="9675" cy="9100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54" y="1"/>
                  </a:moveTo>
                  <a:lnTo>
                    <a:pt x="1" y="90"/>
                  </a:lnTo>
                  <a:lnTo>
                    <a:pt x="232" y="364"/>
                  </a:lnTo>
                  <a:lnTo>
                    <a:pt x="386" y="27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2523050" y="3734825"/>
              <a:ext cx="6100" cy="3300"/>
            </a:xfrm>
            <a:custGeom>
              <a:avLst/>
              <a:gdLst/>
              <a:ahLst/>
              <a:cxnLst/>
              <a:rect l="l" t="t" r="r" b="b"/>
              <a:pathLst>
                <a:path w="244" h="132" extrusionOk="0">
                  <a:moveTo>
                    <a:pt x="152" y="1"/>
                  </a:moveTo>
                  <a:lnTo>
                    <a:pt x="0" y="90"/>
                  </a:lnTo>
                  <a:cubicBezTo>
                    <a:pt x="12" y="104"/>
                    <a:pt x="23" y="114"/>
                    <a:pt x="35" y="121"/>
                  </a:cubicBezTo>
                  <a:cubicBezTo>
                    <a:pt x="47" y="128"/>
                    <a:pt x="59" y="131"/>
                    <a:pt x="69" y="131"/>
                  </a:cubicBezTo>
                  <a:cubicBezTo>
                    <a:pt x="76" y="131"/>
                    <a:pt x="83" y="129"/>
                    <a:pt x="89" y="126"/>
                  </a:cubicBezTo>
                  <a:lnTo>
                    <a:pt x="243" y="37"/>
                  </a:lnTo>
                  <a:lnTo>
                    <a:pt x="243" y="37"/>
                  </a:lnTo>
                  <a:cubicBezTo>
                    <a:pt x="237" y="40"/>
                    <a:pt x="231" y="42"/>
                    <a:pt x="223" y="42"/>
                  </a:cubicBezTo>
                  <a:cubicBezTo>
                    <a:pt x="212" y="42"/>
                    <a:pt x="200" y="38"/>
                    <a:pt x="187" y="32"/>
                  </a:cubicBezTo>
                  <a:cubicBezTo>
                    <a:pt x="176" y="25"/>
                    <a:pt x="165" y="15"/>
                    <a:pt x="152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2525275" y="3734150"/>
              <a:ext cx="4525" cy="3825"/>
            </a:xfrm>
            <a:custGeom>
              <a:avLst/>
              <a:gdLst/>
              <a:ahLst/>
              <a:cxnLst/>
              <a:rect l="l" t="t" r="r" b="b"/>
              <a:pathLst>
                <a:path w="181" h="153" extrusionOk="0">
                  <a:moveTo>
                    <a:pt x="173" y="1"/>
                  </a:moveTo>
                  <a:lnTo>
                    <a:pt x="21" y="90"/>
                  </a:lnTo>
                  <a:cubicBezTo>
                    <a:pt x="26" y="121"/>
                    <a:pt x="16" y="143"/>
                    <a:pt x="2" y="152"/>
                  </a:cubicBezTo>
                  <a:lnTo>
                    <a:pt x="2" y="152"/>
                  </a:lnTo>
                  <a:lnTo>
                    <a:pt x="154" y="64"/>
                  </a:lnTo>
                  <a:cubicBezTo>
                    <a:pt x="171" y="55"/>
                    <a:pt x="180" y="33"/>
                    <a:pt x="173" y="1"/>
                  </a:cubicBezTo>
                  <a:close/>
                  <a:moveTo>
                    <a:pt x="2" y="152"/>
                  </a:moveTo>
                  <a:lnTo>
                    <a:pt x="0" y="153"/>
                  </a:lnTo>
                  <a:cubicBezTo>
                    <a:pt x="1" y="152"/>
                    <a:pt x="1" y="152"/>
                    <a:pt x="2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2503900" y="3703150"/>
              <a:ext cx="10350" cy="4925"/>
            </a:xfrm>
            <a:custGeom>
              <a:avLst/>
              <a:gdLst/>
              <a:ahLst/>
              <a:cxnLst/>
              <a:rect l="l" t="t" r="r" b="b"/>
              <a:pathLst>
                <a:path w="414" h="197" extrusionOk="0">
                  <a:moveTo>
                    <a:pt x="154" y="1"/>
                  </a:moveTo>
                  <a:lnTo>
                    <a:pt x="1" y="90"/>
                  </a:lnTo>
                  <a:lnTo>
                    <a:pt x="260" y="196"/>
                  </a:lnTo>
                  <a:lnTo>
                    <a:pt x="414" y="10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2511825" y="3700350"/>
              <a:ext cx="6775" cy="7325"/>
            </a:xfrm>
            <a:custGeom>
              <a:avLst/>
              <a:gdLst/>
              <a:ahLst/>
              <a:cxnLst/>
              <a:rect l="l" t="t" r="r" b="b"/>
              <a:pathLst>
                <a:path w="271" h="293" extrusionOk="0">
                  <a:moveTo>
                    <a:pt x="271" y="0"/>
                  </a:moveTo>
                  <a:lnTo>
                    <a:pt x="118" y="89"/>
                  </a:lnTo>
                  <a:lnTo>
                    <a:pt x="1" y="293"/>
                  </a:lnTo>
                  <a:lnTo>
                    <a:pt x="1" y="293"/>
                  </a:lnTo>
                  <a:lnTo>
                    <a:pt x="154" y="20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2510375" y="3705800"/>
              <a:ext cx="4950" cy="2375"/>
            </a:xfrm>
            <a:custGeom>
              <a:avLst/>
              <a:gdLst/>
              <a:ahLst/>
              <a:cxnLst/>
              <a:rect l="l" t="t" r="r" b="b"/>
              <a:pathLst>
                <a:path w="198" h="95" extrusionOk="0">
                  <a:moveTo>
                    <a:pt x="197" y="0"/>
                  </a:moveTo>
                  <a:lnTo>
                    <a:pt x="195" y="1"/>
                  </a:lnTo>
                  <a:lnTo>
                    <a:pt x="195" y="1"/>
                  </a:lnTo>
                  <a:cubicBezTo>
                    <a:pt x="196" y="1"/>
                    <a:pt x="197" y="1"/>
                    <a:pt x="197" y="0"/>
                  </a:cubicBezTo>
                  <a:close/>
                  <a:moveTo>
                    <a:pt x="155" y="0"/>
                  </a:moveTo>
                  <a:lnTo>
                    <a:pt x="1" y="90"/>
                  </a:lnTo>
                  <a:cubicBezTo>
                    <a:pt x="9" y="93"/>
                    <a:pt x="17" y="95"/>
                    <a:pt x="25" y="95"/>
                  </a:cubicBezTo>
                  <a:cubicBezTo>
                    <a:pt x="32" y="95"/>
                    <a:pt x="39" y="93"/>
                    <a:pt x="44" y="90"/>
                  </a:cubicBezTo>
                  <a:lnTo>
                    <a:pt x="195" y="1"/>
                  </a:lnTo>
                  <a:lnTo>
                    <a:pt x="195" y="1"/>
                  </a:lnTo>
                  <a:cubicBezTo>
                    <a:pt x="190" y="4"/>
                    <a:pt x="184" y="6"/>
                    <a:pt x="178" y="6"/>
                  </a:cubicBezTo>
                  <a:cubicBezTo>
                    <a:pt x="171" y="6"/>
                    <a:pt x="163" y="4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511475" y="3705400"/>
              <a:ext cx="4200" cy="2675"/>
            </a:xfrm>
            <a:custGeom>
              <a:avLst/>
              <a:gdLst/>
              <a:ahLst/>
              <a:cxnLst/>
              <a:rect l="l" t="t" r="r" b="b"/>
              <a:pathLst>
                <a:path w="168" h="107" extrusionOk="0">
                  <a:moveTo>
                    <a:pt x="168" y="1"/>
                  </a:moveTo>
                  <a:lnTo>
                    <a:pt x="15" y="91"/>
                  </a:lnTo>
                  <a:cubicBezTo>
                    <a:pt x="11" y="98"/>
                    <a:pt x="6" y="102"/>
                    <a:pt x="0" y="106"/>
                  </a:cubicBezTo>
                  <a:lnTo>
                    <a:pt x="153" y="16"/>
                  </a:lnTo>
                  <a:cubicBezTo>
                    <a:pt x="160" y="13"/>
                    <a:pt x="165" y="9"/>
                    <a:pt x="168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524725" y="3726075"/>
              <a:ext cx="4925" cy="10325"/>
            </a:xfrm>
            <a:custGeom>
              <a:avLst/>
              <a:gdLst/>
              <a:ahLst/>
              <a:cxnLst/>
              <a:rect l="l" t="t" r="r" b="b"/>
              <a:pathLst>
                <a:path w="197" h="413" extrusionOk="0">
                  <a:moveTo>
                    <a:pt x="152" y="0"/>
                  </a:moveTo>
                  <a:lnTo>
                    <a:pt x="1" y="88"/>
                  </a:lnTo>
                  <a:lnTo>
                    <a:pt x="44" y="413"/>
                  </a:lnTo>
                  <a:lnTo>
                    <a:pt x="197" y="32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524625" y="3724475"/>
              <a:ext cx="4450" cy="3825"/>
            </a:xfrm>
            <a:custGeom>
              <a:avLst/>
              <a:gdLst/>
              <a:ahLst/>
              <a:cxnLst/>
              <a:rect l="l" t="t" r="r" b="b"/>
              <a:pathLst>
                <a:path w="178" h="153" extrusionOk="0">
                  <a:moveTo>
                    <a:pt x="177" y="0"/>
                  </a:moveTo>
                  <a:lnTo>
                    <a:pt x="25" y="89"/>
                  </a:lnTo>
                  <a:cubicBezTo>
                    <a:pt x="9" y="100"/>
                    <a:pt x="0" y="123"/>
                    <a:pt x="5" y="152"/>
                  </a:cubicBezTo>
                  <a:lnTo>
                    <a:pt x="156" y="63"/>
                  </a:lnTo>
                  <a:cubicBezTo>
                    <a:pt x="153" y="33"/>
                    <a:pt x="161" y="11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482075" y="3675725"/>
              <a:ext cx="20550" cy="5500"/>
            </a:xfrm>
            <a:custGeom>
              <a:avLst/>
              <a:gdLst/>
              <a:ahLst/>
              <a:cxnLst/>
              <a:rect l="l" t="t" r="r" b="b"/>
              <a:pathLst>
                <a:path w="822" h="220" extrusionOk="0">
                  <a:moveTo>
                    <a:pt x="399" y="1"/>
                  </a:moveTo>
                  <a:cubicBezTo>
                    <a:pt x="307" y="1"/>
                    <a:pt x="224" y="23"/>
                    <a:pt x="152" y="64"/>
                  </a:cubicBezTo>
                  <a:lnTo>
                    <a:pt x="0" y="153"/>
                  </a:lnTo>
                  <a:cubicBezTo>
                    <a:pt x="72" y="112"/>
                    <a:pt x="155" y="90"/>
                    <a:pt x="247" y="90"/>
                  </a:cubicBezTo>
                  <a:cubicBezTo>
                    <a:pt x="374" y="90"/>
                    <a:pt x="518" y="132"/>
                    <a:pt x="669" y="219"/>
                  </a:cubicBezTo>
                  <a:lnTo>
                    <a:pt x="822" y="130"/>
                  </a:lnTo>
                  <a:cubicBezTo>
                    <a:pt x="670" y="42"/>
                    <a:pt x="527" y="1"/>
                    <a:pt x="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525250" y="3724450"/>
              <a:ext cx="3875" cy="2275"/>
            </a:xfrm>
            <a:custGeom>
              <a:avLst/>
              <a:gdLst/>
              <a:ahLst/>
              <a:cxnLst/>
              <a:rect l="l" t="t" r="r" b="b"/>
              <a:pathLst>
                <a:path w="155" h="91" extrusionOk="0">
                  <a:moveTo>
                    <a:pt x="154" y="0"/>
                  </a:moveTo>
                  <a:lnTo>
                    <a:pt x="152" y="1"/>
                  </a:lnTo>
                  <a:lnTo>
                    <a:pt x="152" y="1"/>
                  </a:lnTo>
                  <a:cubicBezTo>
                    <a:pt x="153" y="1"/>
                    <a:pt x="154" y="1"/>
                    <a:pt x="154" y="0"/>
                  </a:cubicBezTo>
                  <a:close/>
                  <a:moveTo>
                    <a:pt x="152" y="1"/>
                  </a:moveTo>
                  <a:cubicBezTo>
                    <a:pt x="152" y="1"/>
                    <a:pt x="152" y="1"/>
                    <a:pt x="152" y="1"/>
                  </a:cubicBezTo>
                  <a:lnTo>
                    <a:pt x="110" y="26"/>
                  </a:lnTo>
                  <a:lnTo>
                    <a:pt x="110" y="26"/>
                  </a:lnTo>
                  <a:lnTo>
                    <a:pt x="152" y="1"/>
                  </a:lnTo>
                  <a:close/>
                  <a:moveTo>
                    <a:pt x="110" y="26"/>
                  </a:moveTo>
                  <a:lnTo>
                    <a:pt x="1" y="89"/>
                  </a:lnTo>
                  <a:cubicBezTo>
                    <a:pt x="1" y="89"/>
                    <a:pt x="1" y="90"/>
                    <a:pt x="1" y="90"/>
                  </a:cubicBezTo>
                  <a:lnTo>
                    <a:pt x="1" y="90"/>
                  </a:lnTo>
                  <a:lnTo>
                    <a:pt x="110" y="26"/>
                  </a:lnTo>
                  <a:close/>
                  <a:moveTo>
                    <a:pt x="1" y="90"/>
                  </a:moveTo>
                  <a:lnTo>
                    <a:pt x="0" y="90"/>
                  </a:lnTo>
                  <a:cubicBezTo>
                    <a:pt x="0" y="90"/>
                    <a:pt x="1" y="90"/>
                    <a:pt x="1" y="9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2521025" y="3710750"/>
              <a:ext cx="5275" cy="4250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154" y="1"/>
                  </a:moveTo>
                  <a:lnTo>
                    <a:pt x="1" y="89"/>
                  </a:lnTo>
                  <a:cubicBezTo>
                    <a:pt x="11" y="121"/>
                    <a:pt x="34" y="151"/>
                    <a:pt x="58" y="169"/>
                  </a:cubicBezTo>
                  <a:lnTo>
                    <a:pt x="211" y="80"/>
                  </a:lnTo>
                  <a:cubicBezTo>
                    <a:pt x="186" y="63"/>
                    <a:pt x="164" y="33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2514700" y="3699975"/>
              <a:ext cx="4225" cy="2600"/>
            </a:xfrm>
            <a:custGeom>
              <a:avLst/>
              <a:gdLst/>
              <a:ahLst/>
              <a:cxnLst/>
              <a:rect l="l" t="t" r="r" b="b"/>
              <a:pathLst>
                <a:path w="169" h="104" extrusionOk="0">
                  <a:moveTo>
                    <a:pt x="169" y="1"/>
                  </a:moveTo>
                  <a:lnTo>
                    <a:pt x="16" y="91"/>
                  </a:lnTo>
                  <a:cubicBezTo>
                    <a:pt x="11" y="93"/>
                    <a:pt x="6" y="98"/>
                    <a:pt x="1" y="104"/>
                  </a:cubicBezTo>
                  <a:lnTo>
                    <a:pt x="155" y="15"/>
                  </a:lnTo>
                  <a:cubicBezTo>
                    <a:pt x="159" y="9"/>
                    <a:pt x="164" y="4"/>
                    <a:pt x="169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2515100" y="3699850"/>
              <a:ext cx="5175" cy="2525"/>
            </a:xfrm>
            <a:custGeom>
              <a:avLst/>
              <a:gdLst/>
              <a:ahLst/>
              <a:cxnLst/>
              <a:rect l="l" t="t" r="r" b="b"/>
              <a:pathLst>
                <a:path w="207" h="101" extrusionOk="0">
                  <a:moveTo>
                    <a:pt x="1" y="95"/>
                  </a:moveTo>
                  <a:lnTo>
                    <a:pt x="1" y="95"/>
                  </a:lnTo>
                  <a:cubicBezTo>
                    <a:pt x="0" y="95"/>
                    <a:pt x="0" y="95"/>
                    <a:pt x="0" y="96"/>
                  </a:cubicBezTo>
                  <a:lnTo>
                    <a:pt x="1" y="95"/>
                  </a:lnTo>
                  <a:close/>
                  <a:moveTo>
                    <a:pt x="171" y="1"/>
                  </a:moveTo>
                  <a:cubicBezTo>
                    <a:pt x="164" y="1"/>
                    <a:pt x="158" y="2"/>
                    <a:pt x="153" y="6"/>
                  </a:cubicBezTo>
                  <a:lnTo>
                    <a:pt x="1" y="95"/>
                  </a:lnTo>
                  <a:lnTo>
                    <a:pt x="1" y="95"/>
                  </a:lnTo>
                  <a:cubicBezTo>
                    <a:pt x="7" y="92"/>
                    <a:pt x="14" y="90"/>
                    <a:pt x="21" y="90"/>
                  </a:cubicBezTo>
                  <a:cubicBezTo>
                    <a:pt x="32" y="90"/>
                    <a:pt x="43" y="93"/>
                    <a:pt x="54" y="101"/>
                  </a:cubicBezTo>
                  <a:lnTo>
                    <a:pt x="207" y="11"/>
                  </a:lnTo>
                  <a:cubicBezTo>
                    <a:pt x="194" y="5"/>
                    <a:pt x="18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2518125" y="3702300"/>
              <a:ext cx="6750" cy="10700"/>
            </a:xfrm>
            <a:custGeom>
              <a:avLst/>
              <a:gdLst/>
              <a:ahLst/>
              <a:cxnLst/>
              <a:rect l="l" t="t" r="r" b="b"/>
              <a:pathLst>
                <a:path w="270" h="428" extrusionOk="0">
                  <a:moveTo>
                    <a:pt x="155" y="1"/>
                  </a:moveTo>
                  <a:lnTo>
                    <a:pt x="1" y="91"/>
                  </a:lnTo>
                  <a:lnTo>
                    <a:pt x="117" y="427"/>
                  </a:lnTo>
                  <a:lnTo>
                    <a:pt x="270" y="33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2516450" y="3700100"/>
              <a:ext cx="5550" cy="4450"/>
            </a:xfrm>
            <a:custGeom>
              <a:avLst/>
              <a:gdLst/>
              <a:ahLst/>
              <a:cxnLst/>
              <a:rect l="l" t="t" r="r" b="b"/>
              <a:pathLst>
                <a:path w="222" h="178" extrusionOk="0">
                  <a:moveTo>
                    <a:pt x="155" y="1"/>
                  </a:moveTo>
                  <a:lnTo>
                    <a:pt x="1" y="91"/>
                  </a:lnTo>
                  <a:cubicBezTo>
                    <a:pt x="28" y="106"/>
                    <a:pt x="55" y="138"/>
                    <a:pt x="69" y="178"/>
                  </a:cubicBezTo>
                  <a:lnTo>
                    <a:pt x="222" y="89"/>
                  </a:lnTo>
                  <a:cubicBezTo>
                    <a:pt x="209" y="49"/>
                    <a:pt x="182" y="16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2525275" y="3721925"/>
              <a:ext cx="8550" cy="4800"/>
            </a:xfrm>
            <a:custGeom>
              <a:avLst/>
              <a:gdLst/>
              <a:ahLst/>
              <a:cxnLst/>
              <a:rect l="l" t="t" r="r" b="b"/>
              <a:pathLst>
                <a:path w="342" h="192" extrusionOk="0">
                  <a:moveTo>
                    <a:pt x="341" y="0"/>
                  </a:moveTo>
                  <a:lnTo>
                    <a:pt x="153" y="102"/>
                  </a:lnTo>
                  <a:lnTo>
                    <a:pt x="0" y="191"/>
                  </a:lnTo>
                  <a:lnTo>
                    <a:pt x="189" y="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2522450" y="3712750"/>
              <a:ext cx="10325" cy="7100"/>
            </a:xfrm>
            <a:custGeom>
              <a:avLst/>
              <a:gdLst/>
              <a:ahLst/>
              <a:cxnLst/>
              <a:rect l="l" t="t" r="r" b="b"/>
              <a:pathLst>
                <a:path w="413" h="284" extrusionOk="0">
                  <a:moveTo>
                    <a:pt x="154" y="0"/>
                  </a:moveTo>
                  <a:lnTo>
                    <a:pt x="1" y="89"/>
                  </a:lnTo>
                  <a:lnTo>
                    <a:pt x="259" y="283"/>
                  </a:lnTo>
                  <a:lnTo>
                    <a:pt x="413" y="194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2528900" y="3717600"/>
              <a:ext cx="6050" cy="6550"/>
            </a:xfrm>
            <a:custGeom>
              <a:avLst/>
              <a:gdLst/>
              <a:ahLst/>
              <a:cxnLst/>
              <a:rect l="l" t="t" r="r" b="b"/>
              <a:pathLst>
                <a:path w="242" h="262" extrusionOk="0">
                  <a:moveTo>
                    <a:pt x="155" y="0"/>
                  </a:moveTo>
                  <a:lnTo>
                    <a:pt x="1" y="89"/>
                  </a:lnTo>
                  <a:cubicBezTo>
                    <a:pt x="64" y="135"/>
                    <a:pt x="88" y="234"/>
                    <a:pt x="47" y="260"/>
                  </a:cubicBezTo>
                  <a:lnTo>
                    <a:pt x="47" y="260"/>
                  </a:lnTo>
                  <a:lnTo>
                    <a:pt x="196" y="173"/>
                  </a:lnTo>
                  <a:cubicBezTo>
                    <a:pt x="242" y="148"/>
                    <a:pt x="217" y="47"/>
                    <a:pt x="155" y="0"/>
                  </a:cubicBezTo>
                  <a:close/>
                  <a:moveTo>
                    <a:pt x="47" y="260"/>
                  </a:moveTo>
                  <a:lnTo>
                    <a:pt x="44" y="262"/>
                  </a:lnTo>
                  <a:cubicBezTo>
                    <a:pt x="45" y="261"/>
                    <a:pt x="46" y="261"/>
                    <a:pt x="47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2553150" y="3750050"/>
              <a:ext cx="5875" cy="5850"/>
            </a:xfrm>
            <a:custGeom>
              <a:avLst/>
              <a:gdLst/>
              <a:ahLst/>
              <a:cxnLst/>
              <a:rect l="l" t="t" r="r" b="b"/>
              <a:pathLst>
                <a:path w="235" h="234" extrusionOk="0">
                  <a:moveTo>
                    <a:pt x="162" y="0"/>
                  </a:moveTo>
                  <a:cubicBezTo>
                    <a:pt x="116" y="27"/>
                    <a:pt x="54" y="62"/>
                    <a:pt x="10" y="89"/>
                  </a:cubicBezTo>
                  <a:cubicBezTo>
                    <a:pt x="0" y="141"/>
                    <a:pt x="39" y="208"/>
                    <a:pt x="83" y="234"/>
                  </a:cubicBezTo>
                  <a:cubicBezTo>
                    <a:pt x="134" y="204"/>
                    <a:pt x="185" y="175"/>
                    <a:pt x="235" y="145"/>
                  </a:cubicBezTo>
                  <a:cubicBezTo>
                    <a:pt x="191" y="119"/>
                    <a:pt x="154" y="52"/>
                    <a:pt x="162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2555200" y="3753675"/>
              <a:ext cx="4750" cy="2500"/>
            </a:xfrm>
            <a:custGeom>
              <a:avLst/>
              <a:gdLst/>
              <a:ahLst/>
              <a:cxnLst/>
              <a:rect l="l" t="t" r="r" b="b"/>
              <a:pathLst>
                <a:path w="190" h="100" extrusionOk="0">
                  <a:moveTo>
                    <a:pt x="155" y="0"/>
                  </a:moveTo>
                  <a:cubicBezTo>
                    <a:pt x="103" y="30"/>
                    <a:pt x="53" y="59"/>
                    <a:pt x="1" y="89"/>
                  </a:cubicBezTo>
                  <a:cubicBezTo>
                    <a:pt x="12" y="95"/>
                    <a:pt x="24" y="99"/>
                    <a:pt x="36" y="99"/>
                  </a:cubicBezTo>
                  <a:lnTo>
                    <a:pt x="189" y="10"/>
                  </a:lnTo>
                  <a:cubicBezTo>
                    <a:pt x="178" y="10"/>
                    <a:pt x="166" y="6"/>
                    <a:pt x="155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2553375" y="3743250"/>
              <a:ext cx="4950" cy="9050"/>
            </a:xfrm>
            <a:custGeom>
              <a:avLst/>
              <a:gdLst/>
              <a:ahLst/>
              <a:cxnLst/>
              <a:rect l="l" t="t" r="r" b="b"/>
              <a:pathLst>
                <a:path w="198" h="362" extrusionOk="0">
                  <a:moveTo>
                    <a:pt x="198" y="1"/>
                  </a:moveTo>
                  <a:lnTo>
                    <a:pt x="45" y="91"/>
                  </a:lnTo>
                  <a:lnTo>
                    <a:pt x="1" y="361"/>
                  </a:lnTo>
                  <a:lnTo>
                    <a:pt x="153" y="27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549275" y="3733050"/>
              <a:ext cx="8550" cy="10200"/>
            </a:xfrm>
            <a:custGeom>
              <a:avLst/>
              <a:gdLst/>
              <a:ahLst/>
              <a:cxnLst/>
              <a:rect l="l" t="t" r="r" b="b"/>
              <a:pathLst>
                <a:path w="342" h="408" extrusionOk="0">
                  <a:moveTo>
                    <a:pt x="154" y="0"/>
                  </a:moveTo>
                  <a:lnTo>
                    <a:pt x="0" y="90"/>
                  </a:lnTo>
                  <a:lnTo>
                    <a:pt x="187" y="408"/>
                  </a:lnTo>
                  <a:lnTo>
                    <a:pt x="341" y="32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2553950" y="3741000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153" y="1"/>
                  </a:moveTo>
                  <a:lnTo>
                    <a:pt x="0" y="90"/>
                  </a:lnTo>
                  <a:cubicBezTo>
                    <a:pt x="19" y="121"/>
                    <a:pt x="26" y="155"/>
                    <a:pt x="20" y="178"/>
                  </a:cubicBezTo>
                  <a:lnTo>
                    <a:pt x="173" y="90"/>
                  </a:lnTo>
                  <a:cubicBezTo>
                    <a:pt x="179" y="64"/>
                    <a:pt x="170" y="31"/>
                    <a:pt x="15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2556100" y="3753800"/>
              <a:ext cx="9650" cy="2375"/>
            </a:xfrm>
            <a:custGeom>
              <a:avLst/>
              <a:gdLst/>
              <a:ahLst/>
              <a:cxnLst/>
              <a:rect l="l" t="t" r="r" b="b"/>
              <a:pathLst>
                <a:path w="386" h="95" extrusionOk="0">
                  <a:moveTo>
                    <a:pt x="386" y="0"/>
                  </a:moveTo>
                  <a:lnTo>
                    <a:pt x="153" y="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34" y="8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2561925" y="3753800"/>
              <a:ext cx="5600" cy="3275"/>
            </a:xfrm>
            <a:custGeom>
              <a:avLst/>
              <a:gdLst/>
              <a:ahLst/>
              <a:cxnLst/>
              <a:rect l="l" t="t" r="r" b="b"/>
              <a:pathLst>
                <a:path w="224" h="131" extrusionOk="0">
                  <a:moveTo>
                    <a:pt x="155" y="0"/>
                  </a:moveTo>
                  <a:lnTo>
                    <a:pt x="1" y="89"/>
                  </a:lnTo>
                  <a:cubicBezTo>
                    <a:pt x="2" y="89"/>
                    <a:pt x="3" y="89"/>
                    <a:pt x="4" y="89"/>
                  </a:cubicBezTo>
                  <a:cubicBezTo>
                    <a:pt x="14" y="89"/>
                    <a:pt x="25" y="93"/>
                    <a:pt x="36" y="99"/>
                  </a:cubicBezTo>
                  <a:cubicBezTo>
                    <a:pt x="47" y="108"/>
                    <a:pt x="59" y="118"/>
                    <a:pt x="70" y="130"/>
                  </a:cubicBezTo>
                  <a:lnTo>
                    <a:pt x="224" y="42"/>
                  </a:lnTo>
                  <a:cubicBezTo>
                    <a:pt x="214" y="27"/>
                    <a:pt x="201" y="17"/>
                    <a:pt x="189" y="11"/>
                  </a:cubicBezTo>
                  <a:cubicBezTo>
                    <a:pt x="177" y="2"/>
                    <a:pt x="165" y="0"/>
                    <a:pt x="155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2548475" y="3729925"/>
              <a:ext cx="4675" cy="5350"/>
            </a:xfrm>
            <a:custGeom>
              <a:avLst/>
              <a:gdLst/>
              <a:ahLst/>
              <a:cxnLst/>
              <a:rect l="l" t="t" r="r" b="b"/>
              <a:pathLst>
                <a:path w="187" h="214" extrusionOk="0">
                  <a:moveTo>
                    <a:pt x="184" y="0"/>
                  </a:moveTo>
                  <a:lnTo>
                    <a:pt x="184" y="0"/>
                  </a:lnTo>
                  <a:cubicBezTo>
                    <a:pt x="184" y="1"/>
                    <a:pt x="184" y="1"/>
                    <a:pt x="183" y="1"/>
                  </a:cubicBezTo>
                  <a:lnTo>
                    <a:pt x="183" y="1"/>
                  </a:lnTo>
                  <a:cubicBezTo>
                    <a:pt x="184" y="1"/>
                    <a:pt x="184" y="1"/>
                    <a:pt x="184" y="0"/>
                  </a:cubicBezTo>
                  <a:close/>
                  <a:moveTo>
                    <a:pt x="183" y="1"/>
                  </a:moveTo>
                  <a:cubicBezTo>
                    <a:pt x="137" y="28"/>
                    <a:pt x="77" y="64"/>
                    <a:pt x="31" y="89"/>
                  </a:cubicBezTo>
                  <a:cubicBezTo>
                    <a:pt x="3" y="105"/>
                    <a:pt x="0" y="160"/>
                    <a:pt x="32" y="213"/>
                  </a:cubicBezTo>
                  <a:lnTo>
                    <a:pt x="50" y="203"/>
                  </a:lnTo>
                  <a:cubicBezTo>
                    <a:pt x="95" y="177"/>
                    <a:pt x="141" y="150"/>
                    <a:pt x="186" y="124"/>
                  </a:cubicBezTo>
                  <a:cubicBezTo>
                    <a:pt x="154" y="71"/>
                    <a:pt x="156" y="17"/>
                    <a:pt x="18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2549275" y="3729800"/>
              <a:ext cx="4875" cy="2375"/>
            </a:xfrm>
            <a:custGeom>
              <a:avLst/>
              <a:gdLst/>
              <a:ahLst/>
              <a:cxnLst/>
              <a:rect l="l" t="t" r="r" b="b"/>
              <a:pathLst>
                <a:path w="195" h="95" extrusionOk="0">
                  <a:moveTo>
                    <a:pt x="1" y="94"/>
                  </a:moveTo>
                  <a:cubicBezTo>
                    <a:pt x="1" y="94"/>
                    <a:pt x="0" y="94"/>
                    <a:pt x="0" y="94"/>
                  </a:cubicBezTo>
                  <a:lnTo>
                    <a:pt x="1" y="94"/>
                  </a:lnTo>
                  <a:close/>
                  <a:moveTo>
                    <a:pt x="171" y="1"/>
                  </a:moveTo>
                  <a:cubicBezTo>
                    <a:pt x="164" y="1"/>
                    <a:pt x="157" y="2"/>
                    <a:pt x="152" y="5"/>
                  </a:cubicBezTo>
                  <a:lnTo>
                    <a:pt x="1" y="94"/>
                  </a:lnTo>
                  <a:lnTo>
                    <a:pt x="1" y="94"/>
                  </a:lnTo>
                  <a:cubicBezTo>
                    <a:pt x="6" y="91"/>
                    <a:pt x="12" y="90"/>
                    <a:pt x="19" y="90"/>
                  </a:cubicBezTo>
                  <a:cubicBezTo>
                    <a:pt x="26" y="90"/>
                    <a:pt x="34" y="91"/>
                    <a:pt x="43" y="94"/>
                  </a:cubicBezTo>
                  <a:lnTo>
                    <a:pt x="195" y="5"/>
                  </a:lnTo>
                  <a:cubicBezTo>
                    <a:pt x="186" y="2"/>
                    <a:pt x="178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2563650" y="3754800"/>
              <a:ext cx="9675" cy="9100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55" y="1"/>
                  </a:moveTo>
                  <a:lnTo>
                    <a:pt x="1" y="89"/>
                  </a:lnTo>
                  <a:lnTo>
                    <a:pt x="233" y="363"/>
                  </a:lnTo>
                  <a:lnTo>
                    <a:pt x="386" y="274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2569450" y="3761650"/>
              <a:ext cx="6100" cy="3275"/>
            </a:xfrm>
            <a:custGeom>
              <a:avLst/>
              <a:gdLst/>
              <a:ahLst/>
              <a:cxnLst/>
              <a:rect l="l" t="t" r="r" b="b"/>
              <a:pathLst>
                <a:path w="244" h="131" extrusionOk="0">
                  <a:moveTo>
                    <a:pt x="243" y="37"/>
                  </a:moveTo>
                  <a:lnTo>
                    <a:pt x="243" y="37"/>
                  </a:lnTo>
                  <a:lnTo>
                    <a:pt x="243" y="37"/>
                  </a:lnTo>
                  <a:cubicBezTo>
                    <a:pt x="243" y="37"/>
                    <a:pt x="243" y="37"/>
                    <a:pt x="243" y="37"/>
                  </a:cubicBezTo>
                  <a:close/>
                  <a:moveTo>
                    <a:pt x="153" y="0"/>
                  </a:moveTo>
                  <a:lnTo>
                    <a:pt x="0" y="89"/>
                  </a:lnTo>
                  <a:cubicBezTo>
                    <a:pt x="12" y="104"/>
                    <a:pt x="24" y="114"/>
                    <a:pt x="36" y="120"/>
                  </a:cubicBezTo>
                  <a:cubicBezTo>
                    <a:pt x="48" y="127"/>
                    <a:pt x="59" y="130"/>
                    <a:pt x="70" y="130"/>
                  </a:cubicBezTo>
                  <a:cubicBezTo>
                    <a:pt x="77" y="130"/>
                    <a:pt x="84" y="129"/>
                    <a:pt x="89" y="125"/>
                  </a:cubicBezTo>
                  <a:lnTo>
                    <a:pt x="243" y="37"/>
                  </a:lnTo>
                  <a:lnTo>
                    <a:pt x="243" y="37"/>
                  </a:lnTo>
                  <a:cubicBezTo>
                    <a:pt x="238" y="40"/>
                    <a:pt x="231" y="41"/>
                    <a:pt x="224" y="41"/>
                  </a:cubicBezTo>
                  <a:cubicBezTo>
                    <a:pt x="213" y="41"/>
                    <a:pt x="201" y="38"/>
                    <a:pt x="187" y="31"/>
                  </a:cubicBezTo>
                  <a:cubicBezTo>
                    <a:pt x="176" y="23"/>
                    <a:pt x="165" y="14"/>
                    <a:pt x="153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2571675" y="3760950"/>
              <a:ext cx="4525" cy="3850"/>
            </a:xfrm>
            <a:custGeom>
              <a:avLst/>
              <a:gdLst/>
              <a:ahLst/>
              <a:cxnLst/>
              <a:rect l="l" t="t" r="r" b="b"/>
              <a:pathLst>
                <a:path w="181" h="154" extrusionOk="0">
                  <a:moveTo>
                    <a:pt x="174" y="1"/>
                  </a:moveTo>
                  <a:lnTo>
                    <a:pt x="21" y="90"/>
                  </a:lnTo>
                  <a:cubicBezTo>
                    <a:pt x="26" y="122"/>
                    <a:pt x="16" y="144"/>
                    <a:pt x="0" y="153"/>
                  </a:cubicBezTo>
                  <a:lnTo>
                    <a:pt x="154" y="65"/>
                  </a:lnTo>
                  <a:cubicBezTo>
                    <a:pt x="171" y="55"/>
                    <a:pt x="180" y="34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2550325" y="3729950"/>
              <a:ext cx="10375" cy="4900"/>
            </a:xfrm>
            <a:custGeom>
              <a:avLst/>
              <a:gdLst/>
              <a:ahLst/>
              <a:cxnLst/>
              <a:rect l="l" t="t" r="r" b="b"/>
              <a:pathLst>
                <a:path w="415" h="196" extrusionOk="0">
                  <a:moveTo>
                    <a:pt x="154" y="0"/>
                  </a:moveTo>
                  <a:lnTo>
                    <a:pt x="1" y="90"/>
                  </a:lnTo>
                  <a:lnTo>
                    <a:pt x="260" y="196"/>
                  </a:lnTo>
                  <a:lnTo>
                    <a:pt x="414" y="10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2558225" y="3727150"/>
              <a:ext cx="6800" cy="7325"/>
            </a:xfrm>
            <a:custGeom>
              <a:avLst/>
              <a:gdLst/>
              <a:ahLst/>
              <a:cxnLst/>
              <a:rect l="l" t="t" r="r" b="b"/>
              <a:pathLst>
                <a:path w="272" h="293" extrusionOk="0">
                  <a:moveTo>
                    <a:pt x="272" y="1"/>
                  </a:moveTo>
                  <a:lnTo>
                    <a:pt x="118" y="90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155" y="203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2556875" y="3732600"/>
              <a:ext cx="4875" cy="2375"/>
            </a:xfrm>
            <a:custGeom>
              <a:avLst/>
              <a:gdLst/>
              <a:ahLst/>
              <a:cxnLst/>
              <a:rect l="l" t="t" r="r" b="b"/>
              <a:pathLst>
                <a:path w="195" h="95" extrusionOk="0">
                  <a:moveTo>
                    <a:pt x="153" y="1"/>
                  </a:moveTo>
                  <a:lnTo>
                    <a:pt x="0" y="90"/>
                  </a:lnTo>
                  <a:cubicBezTo>
                    <a:pt x="8" y="93"/>
                    <a:pt x="16" y="94"/>
                    <a:pt x="23" y="94"/>
                  </a:cubicBezTo>
                  <a:cubicBezTo>
                    <a:pt x="30" y="94"/>
                    <a:pt x="37" y="93"/>
                    <a:pt x="42" y="90"/>
                  </a:cubicBezTo>
                  <a:lnTo>
                    <a:pt x="194" y="1"/>
                  </a:lnTo>
                  <a:lnTo>
                    <a:pt x="194" y="1"/>
                  </a:lnTo>
                  <a:cubicBezTo>
                    <a:pt x="189" y="4"/>
                    <a:pt x="182" y="6"/>
                    <a:pt x="175" y="6"/>
                  </a:cubicBezTo>
                  <a:cubicBezTo>
                    <a:pt x="168" y="6"/>
                    <a:pt x="160" y="4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2557925" y="3732225"/>
              <a:ext cx="4200" cy="2625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168" y="0"/>
                  </a:moveTo>
                  <a:lnTo>
                    <a:pt x="15" y="89"/>
                  </a:lnTo>
                  <a:cubicBezTo>
                    <a:pt x="11" y="98"/>
                    <a:pt x="6" y="101"/>
                    <a:pt x="0" y="105"/>
                  </a:cubicBezTo>
                  <a:lnTo>
                    <a:pt x="152" y="16"/>
                  </a:lnTo>
                  <a:cubicBezTo>
                    <a:pt x="158" y="12"/>
                    <a:pt x="163" y="7"/>
                    <a:pt x="168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2571125" y="3752900"/>
              <a:ext cx="4950" cy="10325"/>
            </a:xfrm>
            <a:custGeom>
              <a:avLst/>
              <a:gdLst/>
              <a:ahLst/>
              <a:cxnLst/>
              <a:rect l="l" t="t" r="r" b="b"/>
              <a:pathLst>
                <a:path w="198" h="413" extrusionOk="0">
                  <a:moveTo>
                    <a:pt x="155" y="0"/>
                  </a:moveTo>
                  <a:lnTo>
                    <a:pt x="1" y="89"/>
                  </a:lnTo>
                  <a:lnTo>
                    <a:pt x="45" y="412"/>
                  </a:lnTo>
                  <a:lnTo>
                    <a:pt x="198" y="323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2571025" y="3751275"/>
              <a:ext cx="4475" cy="3850"/>
            </a:xfrm>
            <a:custGeom>
              <a:avLst/>
              <a:gdLst/>
              <a:ahLst/>
              <a:cxnLst/>
              <a:rect l="l" t="t" r="r" b="b"/>
              <a:pathLst>
                <a:path w="179" h="154" extrusionOk="0">
                  <a:moveTo>
                    <a:pt x="178" y="0"/>
                  </a:moveTo>
                  <a:lnTo>
                    <a:pt x="25" y="90"/>
                  </a:lnTo>
                  <a:cubicBezTo>
                    <a:pt x="9" y="100"/>
                    <a:pt x="0" y="123"/>
                    <a:pt x="4" y="154"/>
                  </a:cubicBezTo>
                  <a:lnTo>
                    <a:pt x="158" y="65"/>
                  </a:lnTo>
                  <a:cubicBezTo>
                    <a:pt x="153" y="34"/>
                    <a:pt x="161" y="1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2571650" y="3751225"/>
              <a:ext cx="3875" cy="2300"/>
            </a:xfrm>
            <a:custGeom>
              <a:avLst/>
              <a:gdLst/>
              <a:ahLst/>
              <a:cxnLst/>
              <a:rect l="l" t="t" r="r" b="b"/>
              <a:pathLst>
                <a:path w="155" h="92" extrusionOk="0">
                  <a:moveTo>
                    <a:pt x="154" y="1"/>
                  </a:moveTo>
                  <a:lnTo>
                    <a:pt x="0" y="92"/>
                  </a:lnTo>
                  <a:lnTo>
                    <a:pt x="153" y="2"/>
                  </a:lnTo>
                  <a:cubicBezTo>
                    <a:pt x="153" y="2"/>
                    <a:pt x="154" y="2"/>
                    <a:pt x="154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2567450" y="3737550"/>
              <a:ext cx="5250" cy="4250"/>
            </a:xfrm>
            <a:custGeom>
              <a:avLst/>
              <a:gdLst/>
              <a:ahLst/>
              <a:cxnLst/>
              <a:rect l="l" t="t" r="r" b="b"/>
              <a:pathLst>
                <a:path w="210" h="170" extrusionOk="0">
                  <a:moveTo>
                    <a:pt x="153" y="0"/>
                  </a:moveTo>
                  <a:lnTo>
                    <a:pt x="1" y="89"/>
                  </a:lnTo>
                  <a:cubicBezTo>
                    <a:pt x="12" y="122"/>
                    <a:pt x="33" y="151"/>
                    <a:pt x="56" y="170"/>
                  </a:cubicBezTo>
                  <a:lnTo>
                    <a:pt x="210" y="81"/>
                  </a:lnTo>
                  <a:cubicBezTo>
                    <a:pt x="185" y="62"/>
                    <a:pt x="164" y="32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561150" y="3726775"/>
              <a:ext cx="4225" cy="2600"/>
            </a:xfrm>
            <a:custGeom>
              <a:avLst/>
              <a:gdLst/>
              <a:ahLst/>
              <a:cxnLst/>
              <a:rect l="l" t="t" r="r" b="b"/>
              <a:pathLst>
                <a:path w="169" h="104" extrusionOk="0">
                  <a:moveTo>
                    <a:pt x="168" y="0"/>
                  </a:moveTo>
                  <a:lnTo>
                    <a:pt x="16" y="89"/>
                  </a:lnTo>
                  <a:cubicBezTo>
                    <a:pt x="10" y="93"/>
                    <a:pt x="5" y="98"/>
                    <a:pt x="1" y="104"/>
                  </a:cubicBezTo>
                  <a:lnTo>
                    <a:pt x="155" y="14"/>
                  </a:lnTo>
                  <a:cubicBezTo>
                    <a:pt x="158" y="8"/>
                    <a:pt x="163" y="3"/>
                    <a:pt x="168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561550" y="3726650"/>
              <a:ext cx="5175" cy="2500"/>
            </a:xfrm>
            <a:custGeom>
              <a:avLst/>
              <a:gdLst/>
              <a:ahLst/>
              <a:cxnLst/>
              <a:rect l="l" t="t" r="r" b="b"/>
              <a:pathLst>
                <a:path w="207" h="100" extrusionOk="0">
                  <a:moveTo>
                    <a:pt x="171" y="0"/>
                  </a:moveTo>
                  <a:cubicBezTo>
                    <a:pt x="164" y="0"/>
                    <a:pt x="158" y="2"/>
                    <a:pt x="152" y="5"/>
                  </a:cubicBezTo>
                  <a:lnTo>
                    <a:pt x="0" y="94"/>
                  </a:lnTo>
                  <a:cubicBezTo>
                    <a:pt x="6" y="91"/>
                    <a:pt x="12" y="89"/>
                    <a:pt x="19" y="89"/>
                  </a:cubicBezTo>
                  <a:cubicBezTo>
                    <a:pt x="29" y="89"/>
                    <a:pt x="41" y="93"/>
                    <a:pt x="53" y="99"/>
                  </a:cubicBezTo>
                  <a:lnTo>
                    <a:pt x="207" y="10"/>
                  </a:lnTo>
                  <a:cubicBezTo>
                    <a:pt x="194" y="4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564575" y="3729125"/>
              <a:ext cx="6725" cy="10675"/>
            </a:xfrm>
            <a:custGeom>
              <a:avLst/>
              <a:gdLst/>
              <a:ahLst/>
              <a:cxnLst/>
              <a:rect l="l" t="t" r="r" b="b"/>
              <a:pathLst>
                <a:path w="269" h="427" extrusionOk="0">
                  <a:moveTo>
                    <a:pt x="153" y="0"/>
                  </a:moveTo>
                  <a:lnTo>
                    <a:pt x="0" y="89"/>
                  </a:lnTo>
                  <a:lnTo>
                    <a:pt x="116" y="426"/>
                  </a:lnTo>
                  <a:lnTo>
                    <a:pt x="269" y="33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2562850" y="3726925"/>
              <a:ext cx="5575" cy="4450"/>
            </a:xfrm>
            <a:custGeom>
              <a:avLst/>
              <a:gdLst/>
              <a:ahLst/>
              <a:cxnLst/>
              <a:rect l="l" t="t" r="r" b="b"/>
              <a:pathLst>
                <a:path w="223" h="178" extrusionOk="0">
                  <a:moveTo>
                    <a:pt x="155" y="1"/>
                  </a:moveTo>
                  <a:lnTo>
                    <a:pt x="1" y="89"/>
                  </a:lnTo>
                  <a:cubicBezTo>
                    <a:pt x="28" y="105"/>
                    <a:pt x="56" y="136"/>
                    <a:pt x="69" y="177"/>
                  </a:cubicBezTo>
                  <a:lnTo>
                    <a:pt x="222" y="88"/>
                  </a:lnTo>
                  <a:cubicBezTo>
                    <a:pt x="209" y="48"/>
                    <a:pt x="182" y="16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571675" y="3748725"/>
              <a:ext cx="8600" cy="4750"/>
            </a:xfrm>
            <a:custGeom>
              <a:avLst/>
              <a:gdLst/>
              <a:ahLst/>
              <a:cxnLst/>
              <a:rect l="l" t="t" r="r" b="b"/>
              <a:pathLst>
                <a:path w="344" h="190" extrusionOk="0">
                  <a:moveTo>
                    <a:pt x="343" y="1"/>
                  </a:moveTo>
                  <a:lnTo>
                    <a:pt x="154" y="102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89" y="90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2568875" y="3739550"/>
              <a:ext cx="10375" cy="7075"/>
            </a:xfrm>
            <a:custGeom>
              <a:avLst/>
              <a:gdLst/>
              <a:ahLst/>
              <a:cxnLst/>
              <a:rect l="l" t="t" r="r" b="b"/>
              <a:pathLst>
                <a:path w="415" h="283" extrusionOk="0">
                  <a:moveTo>
                    <a:pt x="154" y="1"/>
                  </a:moveTo>
                  <a:lnTo>
                    <a:pt x="1" y="90"/>
                  </a:lnTo>
                  <a:lnTo>
                    <a:pt x="260" y="283"/>
                  </a:lnTo>
                  <a:lnTo>
                    <a:pt x="414" y="19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2575375" y="3744400"/>
              <a:ext cx="5975" cy="6550"/>
            </a:xfrm>
            <a:custGeom>
              <a:avLst/>
              <a:gdLst/>
              <a:ahLst/>
              <a:cxnLst/>
              <a:rect l="l" t="t" r="r" b="b"/>
              <a:pathLst>
                <a:path w="239" h="262" extrusionOk="0">
                  <a:moveTo>
                    <a:pt x="152" y="0"/>
                  </a:moveTo>
                  <a:lnTo>
                    <a:pt x="0" y="89"/>
                  </a:lnTo>
                  <a:cubicBezTo>
                    <a:pt x="60" y="134"/>
                    <a:pt x="86" y="232"/>
                    <a:pt x="45" y="260"/>
                  </a:cubicBezTo>
                  <a:lnTo>
                    <a:pt x="45" y="260"/>
                  </a:lnTo>
                  <a:lnTo>
                    <a:pt x="193" y="172"/>
                  </a:lnTo>
                  <a:cubicBezTo>
                    <a:pt x="239" y="149"/>
                    <a:pt x="214" y="47"/>
                    <a:pt x="152" y="0"/>
                  </a:cubicBezTo>
                  <a:close/>
                  <a:moveTo>
                    <a:pt x="45" y="260"/>
                  </a:moveTo>
                  <a:lnTo>
                    <a:pt x="41" y="262"/>
                  </a:lnTo>
                  <a:cubicBezTo>
                    <a:pt x="43" y="261"/>
                    <a:pt x="44" y="260"/>
                    <a:pt x="45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2599575" y="3776850"/>
              <a:ext cx="5950" cy="5875"/>
            </a:xfrm>
            <a:custGeom>
              <a:avLst/>
              <a:gdLst/>
              <a:ahLst/>
              <a:cxnLst/>
              <a:rect l="l" t="t" r="r" b="b"/>
              <a:pathLst>
                <a:path w="238" h="235" extrusionOk="0">
                  <a:moveTo>
                    <a:pt x="163" y="0"/>
                  </a:moveTo>
                  <a:cubicBezTo>
                    <a:pt x="116" y="28"/>
                    <a:pt x="55" y="62"/>
                    <a:pt x="9" y="90"/>
                  </a:cubicBezTo>
                  <a:cubicBezTo>
                    <a:pt x="0" y="140"/>
                    <a:pt x="40" y="209"/>
                    <a:pt x="83" y="235"/>
                  </a:cubicBezTo>
                  <a:cubicBezTo>
                    <a:pt x="135" y="205"/>
                    <a:pt x="186" y="175"/>
                    <a:pt x="237" y="145"/>
                  </a:cubicBezTo>
                  <a:cubicBezTo>
                    <a:pt x="194" y="121"/>
                    <a:pt x="154" y="52"/>
                    <a:pt x="163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2601650" y="3780450"/>
              <a:ext cx="4725" cy="2550"/>
            </a:xfrm>
            <a:custGeom>
              <a:avLst/>
              <a:gdLst/>
              <a:ahLst/>
              <a:cxnLst/>
              <a:rect l="l" t="t" r="r" b="b"/>
              <a:pathLst>
                <a:path w="189" h="102" extrusionOk="0">
                  <a:moveTo>
                    <a:pt x="153" y="1"/>
                  </a:moveTo>
                  <a:cubicBezTo>
                    <a:pt x="102" y="31"/>
                    <a:pt x="51" y="61"/>
                    <a:pt x="0" y="91"/>
                  </a:cubicBezTo>
                  <a:cubicBezTo>
                    <a:pt x="12" y="97"/>
                    <a:pt x="24" y="101"/>
                    <a:pt x="35" y="101"/>
                  </a:cubicBezTo>
                  <a:lnTo>
                    <a:pt x="188" y="11"/>
                  </a:lnTo>
                  <a:cubicBezTo>
                    <a:pt x="176" y="11"/>
                    <a:pt x="164" y="8"/>
                    <a:pt x="15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2599775" y="3770075"/>
              <a:ext cx="5000" cy="9050"/>
            </a:xfrm>
            <a:custGeom>
              <a:avLst/>
              <a:gdLst/>
              <a:ahLst/>
              <a:cxnLst/>
              <a:rect l="l" t="t" r="r" b="b"/>
              <a:pathLst>
                <a:path w="200" h="362" extrusionOk="0">
                  <a:moveTo>
                    <a:pt x="199" y="0"/>
                  </a:moveTo>
                  <a:lnTo>
                    <a:pt x="46" y="89"/>
                  </a:lnTo>
                  <a:lnTo>
                    <a:pt x="1" y="361"/>
                  </a:lnTo>
                  <a:lnTo>
                    <a:pt x="155" y="271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2595700" y="3759875"/>
              <a:ext cx="8525" cy="10200"/>
            </a:xfrm>
            <a:custGeom>
              <a:avLst/>
              <a:gdLst/>
              <a:ahLst/>
              <a:cxnLst/>
              <a:rect l="l" t="t" r="r" b="b"/>
              <a:pathLst>
                <a:path w="341" h="408" extrusionOk="0">
                  <a:moveTo>
                    <a:pt x="153" y="0"/>
                  </a:moveTo>
                  <a:lnTo>
                    <a:pt x="0" y="88"/>
                  </a:lnTo>
                  <a:lnTo>
                    <a:pt x="188" y="407"/>
                  </a:lnTo>
                  <a:lnTo>
                    <a:pt x="340" y="31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2600400" y="3767800"/>
              <a:ext cx="4475" cy="4500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152" y="0"/>
                  </a:moveTo>
                  <a:lnTo>
                    <a:pt x="0" y="90"/>
                  </a:lnTo>
                  <a:cubicBezTo>
                    <a:pt x="17" y="121"/>
                    <a:pt x="24" y="153"/>
                    <a:pt x="21" y="179"/>
                  </a:cubicBezTo>
                  <a:lnTo>
                    <a:pt x="173" y="90"/>
                  </a:lnTo>
                  <a:cubicBezTo>
                    <a:pt x="178" y="64"/>
                    <a:pt x="171" y="30"/>
                    <a:pt x="152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2602525" y="3780550"/>
              <a:ext cx="9675" cy="2450"/>
            </a:xfrm>
            <a:custGeom>
              <a:avLst/>
              <a:gdLst/>
              <a:ahLst/>
              <a:cxnLst/>
              <a:rect l="l" t="t" r="r" b="b"/>
              <a:pathLst>
                <a:path w="387" h="98" extrusionOk="0">
                  <a:moveTo>
                    <a:pt x="387" y="1"/>
                  </a:moveTo>
                  <a:lnTo>
                    <a:pt x="154" y="7"/>
                  </a:lnTo>
                  <a:lnTo>
                    <a:pt x="0" y="97"/>
                  </a:lnTo>
                  <a:lnTo>
                    <a:pt x="233" y="90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2608325" y="3780550"/>
              <a:ext cx="5575" cy="3275"/>
            </a:xfrm>
            <a:custGeom>
              <a:avLst/>
              <a:gdLst/>
              <a:ahLst/>
              <a:cxnLst/>
              <a:rect l="l" t="t" r="r" b="b"/>
              <a:pathLst>
                <a:path w="223" h="131" extrusionOk="0">
                  <a:moveTo>
                    <a:pt x="154" y="1"/>
                  </a:moveTo>
                  <a:lnTo>
                    <a:pt x="1" y="90"/>
                  </a:lnTo>
                  <a:cubicBezTo>
                    <a:pt x="12" y="90"/>
                    <a:pt x="24" y="94"/>
                    <a:pt x="35" y="100"/>
                  </a:cubicBezTo>
                  <a:cubicBezTo>
                    <a:pt x="46" y="107"/>
                    <a:pt x="59" y="117"/>
                    <a:pt x="69" y="130"/>
                  </a:cubicBezTo>
                  <a:lnTo>
                    <a:pt x="223" y="41"/>
                  </a:lnTo>
                  <a:cubicBezTo>
                    <a:pt x="213" y="28"/>
                    <a:pt x="200" y="17"/>
                    <a:pt x="188" y="11"/>
                  </a:cubicBezTo>
                  <a:cubicBezTo>
                    <a:pt x="176" y="5"/>
                    <a:pt x="165" y="1"/>
                    <a:pt x="154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2594875" y="3756750"/>
              <a:ext cx="4675" cy="5325"/>
            </a:xfrm>
            <a:custGeom>
              <a:avLst/>
              <a:gdLst/>
              <a:ahLst/>
              <a:cxnLst/>
              <a:rect l="l" t="t" r="r" b="b"/>
              <a:pathLst>
                <a:path w="187" h="213" extrusionOk="0"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lnTo>
                    <a:pt x="186" y="0"/>
                  </a:lnTo>
                  <a:cubicBezTo>
                    <a:pt x="186" y="0"/>
                    <a:pt x="186" y="0"/>
                    <a:pt x="186" y="0"/>
                  </a:cubicBezTo>
                  <a:close/>
                  <a:moveTo>
                    <a:pt x="186" y="0"/>
                  </a:moveTo>
                  <a:cubicBezTo>
                    <a:pt x="140" y="27"/>
                    <a:pt x="79" y="63"/>
                    <a:pt x="32" y="89"/>
                  </a:cubicBezTo>
                  <a:cubicBezTo>
                    <a:pt x="4" y="104"/>
                    <a:pt x="0" y="158"/>
                    <a:pt x="32" y="213"/>
                  </a:cubicBezTo>
                  <a:lnTo>
                    <a:pt x="51" y="203"/>
                  </a:lnTo>
                  <a:cubicBezTo>
                    <a:pt x="95" y="177"/>
                    <a:pt x="141" y="150"/>
                    <a:pt x="186" y="124"/>
                  </a:cubicBezTo>
                  <a:cubicBezTo>
                    <a:pt x="154" y="70"/>
                    <a:pt x="157" y="17"/>
                    <a:pt x="186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2595675" y="3756600"/>
              <a:ext cx="4900" cy="2375"/>
            </a:xfrm>
            <a:custGeom>
              <a:avLst/>
              <a:gdLst/>
              <a:ahLst/>
              <a:cxnLst/>
              <a:rect l="l" t="t" r="r" b="b"/>
              <a:pathLst>
                <a:path w="196" h="95" extrusionOk="0">
                  <a:moveTo>
                    <a:pt x="172" y="1"/>
                  </a:moveTo>
                  <a:cubicBezTo>
                    <a:pt x="165" y="1"/>
                    <a:pt x="158" y="2"/>
                    <a:pt x="153" y="6"/>
                  </a:cubicBezTo>
                  <a:lnTo>
                    <a:pt x="0" y="95"/>
                  </a:lnTo>
                  <a:cubicBezTo>
                    <a:pt x="6" y="92"/>
                    <a:pt x="12" y="90"/>
                    <a:pt x="20" y="90"/>
                  </a:cubicBezTo>
                  <a:cubicBezTo>
                    <a:pt x="27" y="90"/>
                    <a:pt x="34" y="92"/>
                    <a:pt x="43" y="95"/>
                  </a:cubicBezTo>
                  <a:lnTo>
                    <a:pt x="196" y="6"/>
                  </a:lnTo>
                  <a:cubicBezTo>
                    <a:pt x="187" y="2"/>
                    <a:pt x="179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2610100" y="3781600"/>
              <a:ext cx="9625" cy="9075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53" y="0"/>
                  </a:moveTo>
                  <a:lnTo>
                    <a:pt x="0" y="89"/>
                  </a:lnTo>
                  <a:lnTo>
                    <a:pt x="233" y="363"/>
                  </a:lnTo>
                  <a:lnTo>
                    <a:pt x="384" y="274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2615900" y="3788450"/>
              <a:ext cx="6075" cy="3275"/>
            </a:xfrm>
            <a:custGeom>
              <a:avLst/>
              <a:gdLst/>
              <a:ahLst/>
              <a:cxnLst/>
              <a:rect l="l" t="t" r="r" b="b"/>
              <a:pathLst>
                <a:path w="243" h="131" extrusionOk="0">
                  <a:moveTo>
                    <a:pt x="242" y="36"/>
                  </a:moveTo>
                  <a:lnTo>
                    <a:pt x="241" y="37"/>
                  </a:lnTo>
                  <a:lnTo>
                    <a:pt x="241" y="37"/>
                  </a:lnTo>
                  <a:cubicBezTo>
                    <a:pt x="241" y="37"/>
                    <a:pt x="242" y="37"/>
                    <a:pt x="242" y="36"/>
                  </a:cubicBezTo>
                  <a:close/>
                  <a:moveTo>
                    <a:pt x="152" y="0"/>
                  </a:moveTo>
                  <a:lnTo>
                    <a:pt x="1" y="89"/>
                  </a:lnTo>
                  <a:cubicBezTo>
                    <a:pt x="12" y="103"/>
                    <a:pt x="23" y="114"/>
                    <a:pt x="35" y="120"/>
                  </a:cubicBezTo>
                  <a:cubicBezTo>
                    <a:pt x="47" y="127"/>
                    <a:pt x="58" y="131"/>
                    <a:pt x="69" y="131"/>
                  </a:cubicBezTo>
                  <a:cubicBezTo>
                    <a:pt x="76" y="131"/>
                    <a:pt x="83" y="129"/>
                    <a:pt x="89" y="125"/>
                  </a:cubicBezTo>
                  <a:lnTo>
                    <a:pt x="241" y="37"/>
                  </a:lnTo>
                  <a:lnTo>
                    <a:pt x="241" y="37"/>
                  </a:lnTo>
                  <a:cubicBezTo>
                    <a:pt x="236" y="40"/>
                    <a:pt x="230" y="41"/>
                    <a:pt x="223" y="41"/>
                  </a:cubicBezTo>
                  <a:cubicBezTo>
                    <a:pt x="213" y="41"/>
                    <a:pt x="200" y="38"/>
                    <a:pt x="188" y="31"/>
                  </a:cubicBezTo>
                  <a:cubicBezTo>
                    <a:pt x="176" y="24"/>
                    <a:pt x="164" y="15"/>
                    <a:pt x="152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2618125" y="3787775"/>
              <a:ext cx="4475" cy="3825"/>
            </a:xfrm>
            <a:custGeom>
              <a:avLst/>
              <a:gdLst/>
              <a:ahLst/>
              <a:cxnLst/>
              <a:rect l="l" t="t" r="r" b="b"/>
              <a:pathLst>
                <a:path w="179" h="153" extrusionOk="0">
                  <a:moveTo>
                    <a:pt x="173" y="0"/>
                  </a:moveTo>
                  <a:lnTo>
                    <a:pt x="21" y="89"/>
                  </a:lnTo>
                  <a:cubicBezTo>
                    <a:pt x="24" y="120"/>
                    <a:pt x="17" y="142"/>
                    <a:pt x="2" y="151"/>
                  </a:cubicBezTo>
                  <a:lnTo>
                    <a:pt x="2" y="151"/>
                  </a:lnTo>
                  <a:lnTo>
                    <a:pt x="153" y="63"/>
                  </a:lnTo>
                  <a:cubicBezTo>
                    <a:pt x="170" y="54"/>
                    <a:pt x="178" y="32"/>
                    <a:pt x="173" y="0"/>
                  </a:cubicBezTo>
                  <a:close/>
                  <a:moveTo>
                    <a:pt x="2" y="151"/>
                  </a:moveTo>
                  <a:lnTo>
                    <a:pt x="0" y="152"/>
                  </a:lnTo>
                  <a:cubicBezTo>
                    <a:pt x="1" y="152"/>
                    <a:pt x="2" y="151"/>
                    <a:pt x="2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2596725" y="3756750"/>
              <a:ext cx="10375" cy="4925"/>
            </a:xfrm>
            <a:custGeom>
              <a:avLst/>
              <a:gdLst/>
              <a:ahLst/>
              <a:cxnLst/>
              <a:rect l="l" t="t" r="r" b="b"/>
              <a:pathLst>
                <a:path w="415" h="197" extrusionOk="0">
                  <a:moveTo>
                    <a:pt x="155" y="0"/>
                  </a:moveTo>
                  <a:lnTo>
                    <a:pt x="1" y="89"/>
                  </a:lnTo>
                  <a:lnTo>
                    <a:pt x="261" y="196"/>
                  </a:lnTo>
                  <a:lnTo>
                    <a:pt x="414" y="107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2604700" y="3753950"/>
              <a:ext cx="6750" cy="7325"/>
            </a:xfrm>
            <a:custGeom>
              <a:avLst/>
              <a:gdLst/>
              <a:ahLst/>
              <a:cxnLst/>
              <a:rect l="l" t="t" r="r" b="b"/>
              <a:pathLst>
                <a:path w="270" h="293" extrusionOk="0">
                  <a:moveTo>
                    <a:pt x="270" y="0"/>
                  </a:moveTo>
                  <a:lnTo>
                    <a:pt x="116" y="89"/>
                  </a:lnTo>
                  <a:lnTo>
                    <a:pt x="0" y="293"/>
                  </a:lnTo>
                  <a:lnTo>
                    <a:pt x="152" y="20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2603250" y="3759400"/>
              <a:ext cx="4925" cy="2400"/>
            </a:xfrm>
            <a:custGeom>
              <a:avLst/>
              <a:gdLst/>
              <a:ahLst/>
              <a:cxnLst/>
              <a:rect l="l" t="t" r="r" b="b"/>
              <a:pathLst>
                <a:path w="197" h="96" extrusionOk="0">
                  <a:moveTo>
                    <a:pt x="152" y="1"/>
                  </a:moveTo>
                  <a:lnTo>
                    <a:pt x="0" y="90"/>
                  </a:lnTo>
                  <a:cubicBezTo>
                    <a:pt x="8" y="94"/>
                    <a:pt x="16" y="95"/>
                    <a:pt x="23" y="95"/>
                  </a:cubicBezTo>
                  <a:cubicBezTo>
                    <a:pt x="30" y="95"/>
                    <a:pt x="37" y="94"/>
                    <a:pt x="43" y="90"/>
                  </a:cubicBezTo>
                  <a:lnTo>
                    <a:pt x="196" y="1"/>
                  </a:lnTo>
                  <a:lnTo>
                    <a:pt x="196" y="1"/>
                  </a:lnTo>
                  <a:cubicBezTo>
                    <a:pt x="190" y="4"/>
                    <a:pt x="184" y="6"/>
                    <a:pt x="177" y="6"/>
                  </a:cubicBezTo>
                  <a:cubicBezTo>
                    <a:pt x="169" y="6"/>
                    <a:pt x="161" y="4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2604300" y="3759025"/>
              <a:ext cx="4200" cy="2650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168" y="0"/>
                  </a:moveTo>
                  <a:lnTo>
                    <a:pt x="15" y="90"/>
                  </a:lnTo>
                  <a:cubicBezTo>
                    <a:pt x="11" y="97"/>
                    <a:pt x="6" y="101"/>
                    <a:pt x="1" y="105"/>
                  </a:cubicBezTo>
                  <a:lnTo>
                    <a:pt x="154" y="16"/>
                  </a:lnTo>
                  <a:cubicBezTo>
                    <a:pt x="160" y="12"/>
                    <a:pt x="165" y="7"/>
                    <a:pt x="168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2617575" y="3779675"/>
              <a:ext cx="4950" cy="10325"/>
            </a:xfrm>
            <a:custGeom>
              <a:avLst/>
              <a:gdLst/>
              <a:ahLst/>
              <a:cxnLst/>
              <a:rect l="l" t="t" r="r" b="b"/>
              <a:pathLst>
                <a:path w="198" h="413" extrusionOk="0">
                  <a:moveTo>
                    <a:pt x="153" y="1"/>
                  </a:moveTo>
                  <a:lnTo>
                    <a:pt x="1" y="89"/>
                  </a:lnTo>
                  <a:lnTo>
                    <a:pt x="44" y="412"/>
                  </a:lnTo>
                  <a:lnTo>
                    <a:pt x="197" y="32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2617475" y="3778050"/>
              <a:ext cx="4475" cy="3850"/>
            </a:xfrm>
            <a:custGeom>
              <a:avLst/>
              <a:gdLst/>
              <a:ahLst/>
              <a:cxnLst/>
              <a:rect l="l" t="t" r="r" b="b"/>
              <a:pathLst>
                <a:path w="179" h="154" extrusionOk="0">
                  <a:moveTo>
                    <a:pt x="178" y="1"/>
                  </a:moveTo>
                  <a:lnTo>
                    <a:pt x="26" y="90"/>
                  </a:lnTo>
                  <a:cubicBezTo>
                    <a:pt x="8" y="100"/>
                    <a:pt x="1" y="123"/>
                    <a:pt x="3" y="154"/>
                  </a:cubicBezTo>
                  <a:lnTo>
                    <a:pt x="157" y="65"/>
                  </a:lnTo>
                  <a:cubicBezTo>
                    <a:pt x="152" y="34"/>
                    <a:pt x="162" y="1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2613875" y="3764350"/>
              <a:ext cx="5275" cy="4250"/>
            </a:xfrm>
            <a:custGeom>
              <a:avLst/>
              <a:gdLst/>
              <a:ahLst/>
              <a:cxnLst/>
              <a:rect l="l" t="t" r="r" b="b"/>
              <a:pathLst>
                <a:path w="211" h="170" extrusionOk="0">
                  <a:moveTo>
                    <a:pt x="154" y="1"/>
                  </a:moveTo>
                  <a:lnTo>
                    <a:pt x="1" y="90"/>
                  </a:lnTo>
                  <a:cubicBezTo>
                    <a:pt x="11" y="122"/>
                    <a:pt x="33" y="152"/>
                    <a:pt x="58" y="169"/>
                  </a:cubicBezTo>
                  <a:lnTo>
                    <a:pt x="211" y="81"/>
                  </a:lnTo>
                  <a:cubicBezTo>
                    <a:pt x="186" y="63"/>
                    <a:pt x="165" y="33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2607625" y="3753550"/>
              <a:ext cx="4200" cy="2650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167" y="1"/>
                  </a:moveTo>
                  <a:lnTo>
                    <a:pt x="13" y="90"/>
                  </a:lnTo>
                  <a:cubicBezTo>
                    <a:pt x="8" y="94"/>
                    <a:pt x="3" y="99"/>
                    <a:pt x="1" y="105"/>
                  </a:cubicBezTo>
                  <a:lnTo>
                    <a:pt x="153" y="16"/>
                  </a:lnTo>
                  <a:cubicBezTo>
                    <a:pt x="157" y="9"/>
                    <a:pt x="162" y="5"/>
                    <a:pt x="167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2607950" y="3753425"/>
              <a:ext cx="5150" cy="2525"/>
            </a:xfrm>
            <a:custGeom>
              <a:avLst/>
              <a:gdLst/>
              <a:ahLst/>
              <a:cxnLst/>
              <a:rect l="l" t="t" r="r" b="b"/>
              <a:pathLst>
                <a:path w="206" h="101" extrusionOk="0">
                  <a:moveTo>
                    <a:pt x="171" y="1"/>
                  </a:moveTo>
                  <a:cubicBezTo>
                    <a:pt x="164" y="1"/>
                    <a:pt x="158" y="2"/>
                    <a:pt x="153" y="6"/>
                  </a:cubicBezTo>
                  <a:lnTo>
                    <a:pt x="0" y="95"/>
                  </a:lnTo>
                  <a:cubicBezTo>
                    <a:pt x="6" y="92"/>
                    <a:pt x="13" y="91"/>
                    <a:pt x="20" y="91"/>
                  </a:cubicBezTo>
                  <a:cubicBezTo>
                    <a:pt x="31" y="91"/>
                    <a:pt x="42" y="94"/>
                    <a:pt x="52" y="100"/>
                  </a:cubicBezTo>
                  <a:lnTo>
                    <a:pt x="206" y="11"/>
                  </a:lnTo>
                  <a:cubicBezTo>
                    <a:pt x="194" y="5"/>
                    <a:pt x="18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2611025" y="3755925"/>
              <a:ext cx="6700" cy="10675"/>
            </a:xfrm>
            <a:custGeom>
              <a:avLst/>
              <a:gdLst/>
              <a:ahLst/>
              <a:cxnLst/>
              <a:rect l="l" t="t" r="r" b="b"/>
              <a:pathLst>
                <a:path w="268" h="427" extrusionOk="0">
                  <a:moveTo>
                    <a:pt x="152" y="0"/>
                  </a:moveTo>
                  <a:lnTo>
                    <a:pt x="0" y="90"/>
                  </a:lnTo>
                  <a:lnTo>
                    <a:pt x="115" y="427"/>
                  </a:lnTo>
                  <a:lnTo>
                    <a:pt x="268" y="338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2609300" y="3753725"/>
              <a:ext cx="5600" cy="4425"/>
            </a:xfrm>
            <a:custGeom>
              <a:avLst/>
              <a:gdLst/>
              <a:ahLst/>
              <a:cxnLst/>
              <a:rect l="l" t="t" r="r" b="b"/>
              <a:pathLst>
                <a:path w="224" h="177" extrusionOk="0">
                  <a:moveTo>
                    <a:pt x="154" y="0"/>
                  </a:moveTo>
                  <a:lnTo>
                    <a:pt x="1" y="90"/>
                  </a:lnTo>
                  <a:cubicBezTo>
                    <a:pt x="28" y="106"/>
                    <a:pt x="55" y="137"/>
                    <a:pt x="69" y="177"/>
                  </a:cubicBezTo>
                  <a:lnTo>
                    <a:pt x="223" y="88"/>
                  </a:lnTo>
                  <a:cubicBezTo>
                    <a:pt x="209" y="49"/>
                    <a:pt x="182" y="16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2618125" y="3775525"/>
              <a:ext cx="8550" cy="4775"/>
            </a:xfrm>
            <a:custGeom>
              <a:avLst/>
              <a:gdLst/>
              <a:ahLst/>
              <a:cxnLst/>
              <a:rect l="l" t="t" r="r" b="b"/>
              <a:pathLst>
                <a:path w="342" h="191" extrusionOk="0">
                  <a:moveTo>
                    <a:pt x="341" y="0"/>
                  </a:moveTo>
                  <a:lnTo>
                    <a:pt x="152" y="102"/>
                  </a:lnTo>
                  <a:lnTo>
                    <a:pt x="0" y="191"/>
                  </a:lnTo>
                  <a:lnTo>
                    <a:pt x="188" y="88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2615275" y="3766350"/>
              <a:ext cx="10375" cy="7100"/>
            </a:xfrm>
            <a:custGeom>
              <a:avLst/>
              <a:gdLst/>
              <a:ahLst/>
              <a:cxnLst/>
              <a:rect l="l" t="t" r="r" b="b"/>
              <a:pathLst>
                <a:path w="415" h="284" extrusionOk="0">
                  <a:moveTo>
                    <a:pt x="155" y="1"/>
                  </a:moveTo>
                  <a:lnTo>
                    <a:pt x="1" y="89"/>
                  </a:lnTo>
                  <a:lnTo>
                    <a:pt x="261" y="284"/>
                  </a:lnTo>
                  <a:lnTo>
                    <a:pt x="414" y="19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2621800" y="3771200"/>
              <a:ext cx="5975" cy="6550"/>
            </a:xfrm>
            <a:custGeom>
              <a:avLst/>
              <a:gdLst/>
              <a:ahLst/>
              <a:cxnLst/>
              <a:rect l="l" t="t" r="r" b="b"/>
              <a:pathLst>
                <a:path w="239" h="262" extrusionOk="0">
                  <a:moveTo>
                    <a:pt x="153" y="1"/>
                  </a:moveTo>
                  <a:lnTo>
                    <a:pt x="0" y="90"/>
                  </a:lnTo>
                  <a:cubicBezTo>
                    <a:pt x="59" y="135"/>
                    <a:pt x="85" y="232"/>
                    <a:pt x="45" y="259"/>
                  </a:cubicBezTo>
                  <a:lnTo>
                    <a:pt x="45" y="259"/>
                  </a:lnTo>
                  <a:lnTo>
                    <a:pt x="194" y="172"/>
                  </a:lnTo>
                  <a:cubicBezTo>
                    <a:pt x="239" y="149"/>
                    <a:pt x="215" y="47"/>
                    <a:pt x="153" y="1"/>
                  </a:cubicBezTo>
                  <a:close/>
                  <a:moveTo>
                    <a:pt x="45" y="259"/>
                  </a:moveTo>
                  <a:lnTo>
                    <a:pt x="41" y="261"/>
                  </a:lnTo>
                  <a:cubicBezTo>
                    <a:pt x="43" y="261"/>
                    <a:pt x="44" y="260"/>
                    <a:pt x="45" y="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2646000" y="3803650"/>
              <a:ext cx="5925" cy="5875"/>
            </a:xfrm>
            <a:custGeom>
              <a:avLst/>
              <a:gdLst/>
              <a:ahLst/>
              <a:cxnLst/>
              <a:rect l="l" t="t" r="r" b="b"/>
              <a:pathLst>
                <a:path w="237" h="235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15" y="28"/>
                    <a:pt x="54" y="63"/>
                    <a:pt x="8" y="90"/>
                  </a:cubicBezTo>
                  <a:cubicBezTo>
                    <a:pt x="0" y="140"/>
                    <a:pt x="39" y="209"/>
                    <a:pt x="83" y="234"/>
                  </a:cubicBezTo>
                  <a:cubicBezTo>
                    <a:pt x="135" y="204"/>
                    <a:pt x="184" y="175"/>
                    <a:pt x="236" y="146"/>
                  </a:cubicBezTo>
                  <a:cubicBezTo>
                    <a:pt x="193" y="121"/>
                    <a:pt x="153" y="53"/>
                    <a:pt x="162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2648100" y="3807275"/>
              <a:ext cx="4700" cy="2500"/>
            </a:xfrm>
            <a:custGeom>
              <a:avLst/>
              <a:gdLst/>
              <a:ahLst/>
              <a:cxnLst/>
              <a:rect l="l" t="t" r="r" b="b"/>
              <a:pathLst>
                <a:path w="188" h="100" extrusionOk="0">
                  <a:moveTo>
                    <a:pt x="152" y="1"/>
                  </a:moveTo>
                  <a:cubicBezTo>
                    <a:pt x="100" y="30"/>
                    <a:pt x="51" y="59"/>
                    <a:pt x="0" y="89"/>
                  </a:cubicBezTo>
                  <a:cubicBezTo>
                    <a:pt x="12" y="96"/>
                    <a:pt x="23" y="100"/>
                    <a:pt x="34" y="100"/>
                  </a:cubicBezTo>
                  <a:lnTo>
                    <a:pt x="187" y="11"/>
                  </a:lnTo>
                  <a:cubicBezTo>
                    <a:pt x="176" y="11"/>
                    <a:pt x="165" y="7"/>
                    <a:pt x="152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2646175" y="3796875"/>
              <a:ext cx="5025" cy="9025"/>
            </a:xfrm>
            <a:custGeom>
              <a:avLst/>
              <a:gdLst/>
              <a:ahLst/>
              <a:cxnLst/>
              <a:rect l="l" t="t" r="r" b="b"/>
              <a:pathLst>
                <a:path w="201" h="361" extrusionOk="0">
                  <a:moveTo>
                    <a:pt x="200" y="0"/>
                  </a:moveTo>
                  <a:lnTo>
                    <a:pt x="46" y="90"/>
                  </a:lnTo>
                  <a:lnTo>
                    <a:pt x="1" y="361"/>
                  </a:lnTo>
                  <a:lnTo>
                    <a:pt x="155" y="27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2642125" y="3786625"/>
              <a:ext cx="8500" cy="10225"/>
            </a:xfrm>
            <a:custGeom>
              <a:avLst/>
              <a:gdLst/>
              <a:ahLst/>
              <a:cxnLst/>
              <a:rect l="l" t="t" r="r" b="b"/>
              <a:pathLst>
                <a:path w="340" h="409" extrusionOk="0">
                  <a:moveTo>
                    <a:pt x="152" y="1"/>
                  </a:moveTo>
                  <a:lnTo>
                    <a:pt x="0" y="90"/>
                  </a:lnTo>
                  <a:lnTo>
                    <a:pt x="188" y="409"/>
                  </a:lnTo>
                  <a:lnTo>
                    <a:pt x="339" y="320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2646800" y="3794625"/>
              <a:ext cx="4475" cy="4450"/>
            </a:xfrm>
            <a:custGeom>
              <a:avLst/>
              <a:gdLst/>
              <a:ahLst/>
              <a:cxnLst/>
              <a:rect l="l" t="t" r="r" b="b"/>
              <a:pathLst>
                <a:path w="179" h="178" extrusionOk="0">
                  <a:moveTo>
                    <a:pt x="152" y="0"/>
                  </a:moveTo>
                  <a:lnTo>
                    <a:pt x="1" y="89"/>
                  </a:lnTo>
                  <a:cubicBezTo>
                    <a:pt x="18" y="120"/>
                    <a:pt x="26" y="152"/>
                    <a:pt x="20" y="178"/>
                  </a:cubicBezTo>
                  <a:lnTo>
                    <a:pt x="173" y="89"/>
                  </a:lnTo>
                  <a:cubicBezTo>
                    <a:pt x="178" y="63"/>
                    <a:pt x="171" y="30"/>
                    <a:pt x="152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2648925" y="3807375"/>
              <a:ext cx="9675" cy="2400"/>
            </a:xfrm>
            <a:custGeom>
              <a:avLst/>
              <a:gdLst/>
              <a:ahLst/>
              <a:cxnLst/>
              <a:rect l="l" t="t" r="r" b="b"/>
              <a:pathLst>
                <a:path w="387" h="96" extrusionOk="0">
                  <a:moveTo>
                    <a:pt x="387" y="1"/>
                  </a:moveTo>
                  <a:lnTo>
                    <a:pt x="154" y="7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35" y="90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2654775" y="3807375"/>
              <a:ext cx="5600" cy="3275"/>
            </a:xfrm>
            <a:custGeom>
              <a:avLst/>
              <a:gdLst/>
              <a:ahLst/>
              <a:cxnLst/>
              <a:rect l="l" t="t" r="r" b="b"/>
              <a:pathLst>
                <a:path w="224" h="131" extrusionOk="0">
                  <a:moveTo>
                    <a:pt x="153" y="1"/>
                  </a:moveTo>
                  <a:lnTo>
                    <a:pt x="1" y="90"/>
                  </a:lnTo>
                  <a:cubicBezTo>
                    <a:pt x="11" y="90"/>
                    <a:pt x="24" y="94"/>
                    <a:pt x="34" y="100"/>
                  </a:cubicBezTo>
                  <a:cubicBezTo>
                    <a:pt x="45" y="107"/>
                    <a:pt x="57" y="117"/>
                    <a:pt x="69" y="131"/>
                  </a:cubicBezTo>
                  <a:lnTo>
                    <a:pt x="223" y="42"/>
                  </a:lnTo>
                  <a:cubicBezTo>
                    <a:pt x="213" y="28"/>
                    <a:pt x="199" y="17"/>
                    <a:pt x="188" y="11"/>
                  </a:cubicBezTo>
                  <a:cubicBezTo>
                    <a:pt x="177" y="4"/>
                    <a:pt x="164" y="1"/>
                    <a:pt x="15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2641300" y="3783525"/>
              <a:ext cx="4650" cy="5350"/>
            </a:xfrm>
            <a:custGeom>
              <a:avLst/>
              <a:gdLst/>
              <a:ahLst/>
              <a:cxnLst/>
              <a:rect l="l" t="t" r="r" b="b"/>
              <a:pathLst>
                <a:path w="186" h="214" extrusionOk="0">
                  <a:moveTo>
                    <a:pt x="185" y="1"/>
                  </a:moveTo>
                  <a:cubicBezTo>
                    <a:pt x="139" y="28"/>
                    <a:pt x="78" y="64"/>
                    <a:pt x="33" y="90"/>
                  </a:cubicBezTo>
                  <a:cubicBezTo>
                    <a:pt x="5" y="107"/>
                    <a:pt x="0" y="160"/>
                    <a:pt x="33" y="214"/>
                  </a:cubicBezTo>
                  <a:lnTo>
                    <a:pt x="185" y="125"/>
                  </a:lnTo>
                  <a:cubicBezTo>
                    <a:pt x="153" y="71"/>
                    <a:pt x="157" y="17"/>
                    <a:pt x="185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2642075" y="3783425"/>
              <a:ext cx="4925" cy="2350"/>
            </a:xfrm>
            <a:custGeom>
              <a:avLst/>
              <a:gdLst/>
              <a:ahLst/>
              <a:cxnLst/>
              <a:rect l="l" t="t" r="r" b="b"/>
              <a:pathLst>
                <a:path w="197" h="94" extrusionOk="0">
                  <a:moveTo>
                    <a:pt x="173" y="0"/>
                  </a:moveTo>
                  <a:cubicBezTo>
                    <a:pt x="166" y="0"/>
                    <a:pt x="160" y="2"/>
                    <a:pt x="154" y="5"/>
                  </a:cubicBezTo>
                  <a:lnTo>
                    <a:pt x="0" y="94"/>
                  </a:lnTo>
                  <a:cubicBezTo>
                    <a:pt x="7" y="91"/>
                    <a:pt x="13" y="89"/>
                    <a:pt x="20" y="89"/>
                  </a:cubicBezTo>
                  <a:cubicBezTo>
                    <a:pt x="27" y="89"/>
                    <a:pt x="35" y="91"/>
                    <a:pt x="44" y="94"/>
                  </a:cubicBezTo>
                  <a:lnTo>
                    <a:pt x="197" y="5"/>
                  </a:lnTo>
                  <a:cubicBezTo>
                    <a:pt x="188" y="2"/>
                    <a:pt x="18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2656525" y="3808400"/>
              <a:ext cx="9650" cy="9100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54" y="1"/>
                  </a:moveTo>
                  <a:lnTo>
                    <a:pt x="0" y="90"/>
                  </a:lnTo>
                  <a:lnTo>
                    <a:pt x="233" y="364"/>
                  </a:lnTo>
                  <a:lnTo>
                    <a:pt x="386" y="275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2662325" y="3815250"/>
              <a:ext cx="6075" cy="3275"/>
            </a:xfrm>
            <a:custGeom>
              <a:avLst/>
              <a:gdLst/>
              <a:ahLst/>
              <a:cxnLst/>
              <a:rect l="l" t="t" r="r" b="b"/>
              <a:pathLst>
                <a:path w="243" h="131" extrusionOk="0">
                  <a:moveTo>
                    <a:pt x="154" y="1"/>
                  </a:moveTo>
                  <a:lnTo>
                    <a:pt x="1" y="90"/>
                  </a:lnTo>
                  <a:cubicBezTo>
                    <a:pt x="12" y="104"/>
                    <a:pt x="24" y="115"/>
                    <a:pt x="36" y="121"/>
                  </a:cubicBezTo>
                  <a:cubicBezTo>
                    <a:pt x="48" y="127"/>
                    <a:pt x="60" y="130"/>
                    <a:pt x="70" y="130"/>
                  </a:cubicBezTo>
                  <a:cubicBezTo>
                    <a:pt x="77" y="130"/>
                    <a:pt x="84" y="129"/>
                    <a:pt x="89" y="126"/>
                  </a:cubicBezTo>
                  <a:lnTo>
                    <a:pt x="242" y="37"/>
                  </a:lnTo>
                  <a:lnTo>
                    <a:pt x="242" y="37"/>
                  </a:lnTo>
                  <a:cubicBezTo>
                    <a:pt x="236" y="40"/>
                    <a:pt x="230" y="42"/>
                    <a:pt x="222" y="42"/>
                  </a:cubicBezTo>
                  <a:cubicBezTo>
                    <a:pt x="211" y="42"/>
                    <a:pt x="200" y="38"/>
                    <a:pt x="188" y="32"/>
                  </a:cubicBezTo>
                  <a:cubicBezTo>
                    <a:pt x="176" y="24"/>
                    <a:pt x="165" y="14"/>
                    <a:pt x="154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2664550" y="3814550"/>
              <a:ext cx="4500" cy="3850"/>
            </a:xfrm>
            <a:custGeom>
              <a:avLst/>
              <a:gdLst/>
              <a:ahLst/>
              <a:cxnLst/>
              <a:rect l="l" t="t" r="r" b="b"/>
              <a:pathLst>
                <a:path w="180" h="154" extrusionOk="0">
                  <a:moveTo>
                    <a:pt x="174" y="1"/>
                  </a:moveTo>
                  <a:lnTo>
                    <a:pt x="21" y="91"/>
                  </a:lnTo>
                  <a:cubicBezTo>
                    <a:pt x="26" y="123"/>
                    <a:pt x="16" y="145"/>
                    <a:pt x="0" y="154"/>
                  </a:cubicBezTo>
                  <a:lnTo>
                    <a:pt x="153" y="65"/>
                  </a:lnTo>
                  <a:cubicBezTo>
                    <a:pt x="170" y="55"/>
                    <a:pt x="179" y="34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2643175" y="3783550"/>
              <a:ext cx="10350" cy="4900"/>
            </a:xfrm>
            <a:custGeom>
              <a:avLst/>
              <a:gdLst/>
              <a:ahLst/>
              <a:cxnLst/>
              <a:rect l="l" t="t" r="r" b="b"/>
              <a:pathLst>
                <a:path w="414" h="196" extrusionOk="0">
                  <a:moveTo>
                    <a:pt x="153" y="1"/>
                  </a:moveTo>
                  <a:lnTo>
                    <a:pt x="1" y="91"/>
                  </a:lnTo>
                  <a:lnTo>
                    <a:pt x="260" y="195"/>
                  </a:lnTo>
                  <a:lnTo>
                    <a:pt x="413" y="1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2651100" y="3780775"/>
              <a:ext cx="6750" cy="7300"/>
            </a:xfrm>
            <a:custGeom>
              <a:avLst/>
              <a:gdLst/>
              <a:ahLst/>
              <a:cxnLst/>
              <a:rect l="l" t="t" r="r" b="b"/>
              <a:pathLst>
                <a:path w="270" h="292" extrusionOk="0">
                  <a:moveTo>
                    <a:pt x="270" y="0"/>
                  </a:moveTo>
                  <a:lnTo>
                    <a:pt x="118" y="89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152" y="20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2649675" y="3786225"/>
              <a:ext cx="4900" cy="2350"/>
            </a:xfrm>
            <a:custGeom>
              <a:avLst/>
              <a:gdLst/>
              <a:ahLst/>
              <a:cxnLst/>
              <a:rect l="l" t="t" r="r" b="b"/>
              <a:pathLst>
                <a:path w="196" h="94" extrusionOk="0">
                  <a:moveTo>
                    <a:pt x="154" y="0"/>
                  </a:moveTo>
                  <a:lnTo>
                    <a:pt x="0" y="89"/>
                  </a:lnTo>
                  <a:cubicBezTo>
                    <a:pt x="9" y="92"/>
                    <a:pt x="16" y="94"/>
                    <a:pt x="23" y="94"/>
                  </a:cubicBezTo>
                  <a:cubicBezTo>
                    <a:pt x="30" y="94"/>
                    <a:pt x="37" y="92"/>
                    <a:pt x="43" y="89"/>
                  </a:cubicBezTo>
                  <a:lnTo>
                    <a:pt x="196" y="0"/>
                  </a:lnTo>
                  <a:lnTo>
                    <a:pt x="196" y="0"/>
                  </a:lnTo>
                  <a:cubicBezTo>
                    <a:pt x="189" y="3"/>
                    <a:pt x="183" y="5"/>
                    <a:pt x="176" y="5"/>
                  </a:cubicBezTo>
                  <a:cubicBezTo>
                    <a:pt x="169" y="5"/>
                    <a:pt x="162" y="3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2650725" y="3785825"/>
              <a:ext cx="4250" cy="2650"/>
            </a:xfrm>
            <a:custGeom>
              <a:avLst/>
              <a:gdLst/>
              <a:ahLst/>
              <a:cxnLst/>
              <a:rect l="l" t="t" r="r" b="b"/>
              <a:pathLst>
                <a:path w="170" h="106" extrusionOk="0">
                  <a:moveTo>
                    <a:pt x="169" y="1"/>
                  </a:moveTo>
                  <a:lnTo>
                    <a:pt x="15" y="90"/>
                  </a:lnTo>
                  <a:cubicBezTo>
                    <a:pt x="11" y="96"/>
                    <a:pt x="6" y="101"/>
                    <a:pt x="1" y="105"/>
                  </a:cubicBezTo>
                  <a:lnTo>
                    <a:pt x="154" y="16"/>
                  </a:lnTo>
                  <a:cubicBezTo>
                    <a:pt x="160" y="12"/>
                    <a:pt x="164" y="7"/>
                    <a:pt x="169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2663975" y="3806475"/>
              <a:ext cx="4950" cy="10300"/>
            </a:xfrm>
            <a:custGeom>
              <a:avLst/>
              <a:gdLst/>
              <a:ahLst/>
              <a:cxnLst/>
              <a:rect l="l" t="t" r="r" b="b"/>
              <a:pathLst>
                <a:path w="198" h="412" extrusionOk="0">
                  <a:moveTo>
                    <a:pt x="154" y="0"/>
                  </a:moveTo>
                  <a:lnTo>
                    <a:pt x="1" y="89"/>
                  </a:lnTo>
                  <a:lnTo>
                    <a:pt x="44" y="412"/>
                  </a:lnTo>
                  <a:lnTo>
                    <a:pt x="197" y="32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2663875" y="3804875"/>
              <a:ext cx="4500" cy="3850"/>
            </a:xfrm>
            <a:custGeom>
              <a:avLst/>
              <a:gdLst/>
              <a:ahLst/>
              <a:cxnLst/>
              <a:rect l="l" t="t" r="r" b="b"/>
              <a:pathLst>
                <a:path w="180" h="154" extrusionOk="0">
                  <a:moveTo>
                    <a:pt x="179" y="0"/>
                  </a:moveTo>
                  <a:lnTo>
                    <a:pt x="25" y="90"/>
                  </a:lnTo>
                  <a:cubicBezTo>
                    <a:pt x="9" y="101"/>
                    <a:pt x="1" y="123"/>
                    <a:pt x="5" y="153"/>
                  </a:cubicBezTo>
                  <a:lnTo>
                    <a:pt x="159" y="64"/>
                  </a:lnTo>
                  <a:cubicBezTo>
                    <a:pt x="155" y="35"/>
                    <a:pt x="162" y="11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2664500" y="3804850"/>
              <a:ext cx="3875" cy="2300"/>
            </a:xfrm>
            <a:custGeom>
              <a:avLst/>
              <a:gdLst/>
              <a:ahLst/>
              <a:cxnLst/>
              <a:rect l="l" t="t" r="r" b="b"/>
              <a:pathLst>
                <a:path w="155" h="92" extrusionOk="0">
                  <a:moveTo>
                    <a:pt x="154" y="0"/>
                  </a:moveTo>
                  <a:lnTo>
                    <a:pt x="153" y="1"/>
                  </a:lnTo>
                  <a:lnTo>
                    <a:pt x="153" y="1"/>
                  </a:lnTo>
                  <a:cubicBezTo>
                    <a:pt x="153" y="1"/>
                    <a:pt x="154" y="1"/>
                    <a:pt x="154" y="0"/>
                  </a:cubicBezTo>
                  <a:close/>
                  <a:moveTo>
                    <a:pt x="153" y="1"/>
                  </a:moveTo>
                  <a:cubicBezTo>
                    <a:pt x="152" y="1"/>
                    <a:pt x="152" y="1"/>
                    <a:pt x="152" y="1"/>
                  </a:cubicBezTo>
                  <a:lnTo>
                    <a:pt x="137" y="11"/>
                  </a:lnTo>
                  <a:lnTo>
                    <a:pt x="153" y="1"/>
                  </a:lnTo>
                  <a:close/>
                  <a:moveTo>
                    <a:pt x="137" y="11"/>
                  </a:moveTo>
                  <a:lnTo>
                    <a:pt x="1" y="89"/>
                  </a:lnTo>
                  <a:cubicBezTo>
                    <a:pt x="1" y="90"/>
                    <a:pt x="1" y="90"/>
                    <a:pt x="1" y="91"/>
                  </a:cubicBezTo>
                  <a:lnTo>
                    <a:pt x="1" y="91"/>
                  </a:lnTo>
                  <a:lnTo>
                    <a:pt x="137" y="11"/>
                  </a:lnTo>
                  <a:close/>
                  <a:moveTo>
                    <a:pt x="1" y="91"/>
                  </a:moveTo>
                  <a:lnTo>
                    <a:pt x="0" y="91"/>
                  </a:lnTo>
                  <a:cubicBezTo>
                    <a:pt x="1" y="91"/>
                    <a:pt x="1" y="91"/>
                    <a:pt x="1" y="9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2660275" y="3791125"/>
              <a:ext cx="5275" cy="4300"/>
            </a:xfrm>
            <a:custGeom>
              <a:avLst/>
              <a:gdLst/>
              <a:ahLst/>
              <a:cxnLst/>
              <a:rect l="l" t="t" r="r" b="b"/>
              <a:pathLst>
                <a:path w="211" h="172" extrusionOk="0">
                  <a:moveTo>
                    <a:pt x="154" y="1"/>
                  </a:moveTo>
                  <a:lnTo>
                    <a:pt x="1" y="89"/>
                  </a:lnTo>
                  <a:cubicBezTo>
                    <a:pt x="11" y="124"/>
                    <a:pt x="34" y="153"/>
                    <a:pt x="57" y="171"/>
                  </a:cubicBezTo>
                  <a:lnTo>
                    <a:pt x="211" y="82"/>
                  </a:lnTo>
                  <a:cubicBezTo>
                    <a:pt x="186" y="63"/>
                    <a:pt x="165" y="33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2654025" y="3780400"/>
              <a:ext cx="4200" cy="2625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66" y="1"/>
                    <a:pt x="164" y="2"/>
                    <a:pt x="163" y="3"/>
                  </a:cubicBezTo>
                  <a:lnTo>
                    <a:pt x="163" y="3"/>
                  </a:lnTo>
                  <a:cubicBezTo>
                    <a:pt x="164" y="2"/>
                    <a:pt x="166" y="2"/>
                    <a:pt x="167" y="1"/>
                  </a:cubicBezTo>
                  <a:close/>
                  <a:moveTo>
                    <a:pt x="163" y="3"/>
                  </a:moveTo>
                  <a:lnTo>
                    <a:pt x="163" y="3"/>
                  </a:lnTo>
                  <a:cubicBezTo>
                    <a:pt x="118" y="29"/>
                    <a:pt x="58" y="64"/>
                    <a:pt x="15" y="90"/>
                  </a:cubicBezTo>
                  <a:cubicBezTo>
                    <a:pt x="9" y="93"/>
                    <a:pt x="5" y="98"/>
                    <a:pt x="1" y="104"/>
                  </a:cubicBezTo>
                  <a:lnTo>
                    <a:pt x="153" y="15"/>
                  </a:lnTo>
                  <a:cubicBezTo>
                    <a:pt x="156" y="10"/>
                    <a:pt x="159" y="6"/>
                    <a:pt x="163" y="3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2654400" y="3780250"/>
              <a:ext cx="5225" cy="2500"/>
            </a:xfrm>
            <a:custGeom>
              <a:avLst/>
              <a:gdLst/>
              <a:ahLst/>
              <a:cxnLst/>
              <a:rect l="l" t="t" r="r" b="b"/>
              <a:pathLst>
                <a:path w="209" h="100" extrusionOk="0">
                  <a:moveTo>
                    <a:pt x="2" y="94"/>
                  </a:moveTo>
                  <a:cubicBezTo>
                    <a:pt x="1" y="94"/>
                    <a:pt x="1" y="94"/>
                    <a:pt x="0" y="95"/>
                  </a:cubicBezTo>
                  <a:lnTo>
                    <a:pt x="2" y="94"/>
                  </a:lnTo>
                  <a:close/>
                  <a:moveTo>
                    <a:pt x="172" y="1"/>
                  </a:moveTo>
                  <a:cubicBezTo>
                    <a:pt x="165" y="1"/>
                    <a:pt x="159" y="2"/>
                    <a:pt x="153" y="6"/>
                  </a:cubicBezTo>
                  <a:lnTo>
                    <a:pt x="2" y="94"/>
                  </a:lnTo>
                  <a:lnTo>
                    <a:pt x="2" y="94"/>
                  </a:lnTo>
                  <a:cubicBezTo>
                    <a:pt x="7" y="91"/>
                    <a:pt x="12" y="90"/>
                    <a:pt x="19" y="90"/>
                  </a:cubicBezTo>
                  <a:cubicBezTo>
                    <a:pt x="29" y="90"/>
                    <a:pt x="42" y="93"/>
                    <a:pt x="54" y="100"/>
                  </a:cubicBezTo>
                  <a:lnTo>
                    <a:pt x="208" y="11"/>
                  </a:lnTo>
                  <a:cubicBezTo>
                    <a:pt x="195" y="5"/>
                    <a:pt x="183" y="1"/>
                    <a:pt x="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2657425" y="3782725"/>
              <a:ext cx="6700" cy="10650"/>
            </a:xfrm>
            <a:custGeom>
              <a:avLst/>
              <a:gdLst/>
              <a:ahLst/>
              <a:cxnLst/>
              <a:rect l="l" t="t" r="r" b="b"/>
              <a:pathLst>
                <a:path w="268" h="426" extrusionOk="0">
                  <a:moveTo>
                    <a:pt x="153" y="1"/>
                  </a:moveTo>
                  <a:lnTo>
                    <a:pt x="0" y="90"/>
                  </a:lnTo>
                  <a:lnTo>
                    <a:pt x="115" y="425"/>
                  </a:lnTo>
                  <a:lnTo>
                    <a:pt x="268" y="338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2655725" y="3780525"/>
              <a:ext cx="5525" cy="4450"/>
            </a:xfrm>
            <a:custGeom>
              <a:avLst/>
              <a:gdLst/>
              <a:ahLst/>
              <a:cxnLst/>
              <a:rect l="l" t="t" r="r" b="b"/>
              <a:pathLst>
                <a:path w="221" h="178" extrusionOk="0">
                  <a:moveTo>
                    <a:pt x="154" y="1"/>
                  </a:moveTo>
                  <a:lnTo>
                    <a:pt x="0" y="90"/>
                  </a:lnTo>
                  <a:cubicBezTo>
                    <a:pt x="27" y="105"/>
                    <a:pt x="54" y="136"/>
                    <a:pt x="67" y="178"/>
                  </a:cubicBezTo>
                  <a:lnTo>
                    <a:pt x="220" y="89"/>
                  </a:lnTo>
                  <a:cubicBezTo>
                    <a:pt x="208" y="48"/>
                    <a:pt x="181" y="16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2664525" y="3802350"/>
              <a:ext cx="8575" cy="4750"/>
            </a:xfrm>
            <a:custGeom>
              <a:avLst/>
              <a:gdLst/>
              <a:ahLst/>
              <a:cxnLst/>
              <a:rect l="l" t="t" r="r" b="b"/>
              <a:pathLst>
                <a:path w="343" h="190" extrusionOk="0">
                  <a:moveTo>
                    <a:pt x="343" y="0"/>
                  </a:moveTo>
                  <a:lnTo>
                    <a:pt x="154" y="101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90" y="8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2661700" y="3793175"/>
              <a:ext cx="10350" cy="7075"/>
            </a:xfrm>
            <a:custGeom>
              <a:avLst/>
              <a:gdLst/>
              <a:ahLst/>
              <a:cxnLst/>
              <a:rect l="l" t="t" r="r" b="b"/>
              <a:pathLst>
                <a:path w="414" h="283" extrusionOk="0">
                  <a:moveTo>
                    <a:pt x="155" y="0"/>
                  </a:moveTo>
                  <a:lnTo>
                    <a:pt x="1" y="89"/>
                  </a:lnTo>
                  <a:lnTo>
                    <a:pt x="261" y="282"/>
                  </a:lnTo>
                  <a:lnTo>
                    <a:pt x="413" y="19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2668225" y="3798000"/>
              <a:ext cx="5975" cy="6575"/>
            </a:xfrm>
            <a:custGeom>
              <a:avLst/>
              <a:gdLst/>
              <a:ahLst/>
              <a:cxnLst/>
              <a:rect l="l" t="t" r="r" b="b"/>
              <a:pathLst>
                <a:path w="239" h="263" extrusionOk="0">
                  <a:moveTo>
                    <a:pt x="152" y="1"/>
                  </a:moveTo>
                  <a:lnTo>
                    <a:pt x="0" y="89"/>
                  </a:lnTo>
                  <a:cubicBezTo>
                    <a:pt x="61" y="135"/>
                    <a:pt x="86" y="236"/>
                    <a:pt x="43" y="262"/>
                  </a:cubicBezTo>
                  <a:lnTo>
                    <a:pt x="43" y="262"/>
                  </a:lnTo>
                  <a:lnTo>
                    <a:pt x="193" y="174"/>
                  </a:lnTo>
                  <a:cubicBezTo>
                    <a:pt x="239" y="149"/>
                    <a:pt x="214" y="47"/>
                    <a:pt x="152" y="1"/>
                  </a:cubicBezTo>
                  <a:close/>
                  <a:moveTo>
                    <a:pt x="43" y="262"/>
                  </a:moveTo>
                  <a:lnTo>
                    <a:pt x="42" y="263"/>
                  </a:lnTo>
                  <a:cubicBezTo>
                    <a:pt x="42" y="263"/>
                    <a:pt x="42" y="262"/>
                    <a:pt x="43" y="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2692400" y="3830450"/>
              <a:ext cx="6800" cy="6150"/>
            </a:xfrm>
            <a:custGeom>
              <a:avLst/>
              <a:gdLst/>
              <a:ahLst/>
              <a:cxnLst/>
              <a:rect l="l" t="t" r="r" b="b"/>
              <a:pathLst>
                <a:path w="272" h="246" extrusionOk="0">
                  <a:moveTo>
                    <a:pt x="163" y="1"/>
                  </a:moveTo>
                  <a:lnTo>
                    <a:pt x="10" y="90"/>
                  </a:lnTo>
                  <a:cubicBezTo>
                    <a:pt x="1" y="140"/>
                    <a:pt x="39" y="209"/>
                    <a:pt x="84" y="235"/>
                  </a:cubicBezTo>
                  <a:cubicBezTo>
                    <a:pt x="96" y="241"/>
                    <a:pt x="107" y="245"/>
                    <a:pt x="119" y="245"/>
                  </a:cubicBezTo>
                  <a:lnTo>
                    <a:pt x="271" y="156"/>
                  </a:lnTo>
                  <a:cubicBezTo>
                    <a:pt x="260" y="156"/>
                    <a:pt x="249" y="152"/>
                    <a:pt x="237" y="145"/>
                  </a:cubicBezTo>
                  <a:cubicBezTo>
                    <a:pt x="193" y="119"/>
                    <a:pt x="155" y="52"/>
                    <a:pt x="16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2692625" y="3823675"/>
              <a:ext cx="5000" cy="9050"/>
            </a:xfrm>
            <a:custGeom>
              <a:avLst/>
              <a:gdLst/>
              <a:ahLst/>
              <a:cxnLst/>
              <a:rect l="l" t="t" r="r" b="b"/>
              <a:pathLst>
                <a:path w="200" h="362" extrusionOk="0">
                  <a:moveTo>
                    <a:pt x="199" y="1"/>
                  </a:moveTo>
                  <a:lnTo>
                    <a:pt x="45" y="90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54" y="27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2688525" y="3813450"/>
              <a:ext cx="8550" cy="10225"/>
            </a:xfrm>
            <a:custGeom>
              <a:avLst/>
              <a:gdLst/>
              <a:ahLst/>
              <a:cxnLst/>
              <a:rect l="l" t="t" r="r" b="b"/>
              <a:pathLst>
                <a:path w="342" h="409" extrusionOk="0">
                  <a:moveTo>
                    <a:pt x="153" y="1"/>
                  </a:moveTo>
                  <a:lnTo>
                    <a:pt x="1" y="89"/>
                  </a:lnTo>
                  <a:lnTo>
                    <a:pt x="188" y="409"/>
                  </a:lnTo>
                  <a:lnTo>
                    <a:pt x="342" y="31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2693200" y="3821400"/>
              <a:ext cx="4500" cy="4525"/>
            </a:xfrm>
            <a:custGeom>
              <a:avLst/>
              <a:gdLst/>
              <a:ahLst/>
              <a:cxnLst/>
              <a:rect l="l" t="t" r="r" b="b"/>
              <a:pathLst>
                <a:path w="180" h="181" extrusionOk="0">
                  <a:moveTo>
                    <a:pt x="154" y="1"/>
                  </a:moveTo>
                  <a:lnTo>
                    <a:pt x="1" y="91"/>
                  </a:lnTo>
                  <a:cubicBezTo>
                    <a:pt x="18" y="120"/>
                    <a:pt x="27" y="154"/>
                    <a:pt x="22" y="181"/>
                  </a:cubicBezTo>
                  <a:lnTo>
                    <a:pt x="175" y="92"/>
                  </a:lnTo>
                  <a:cubicBezTo>
                    <a:pt x="179" y="65"/>
                    <a:pt x="171" y="31"/>
                    <a:pt x="154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2695375" y="3834175"/>
              <a:ext cx="9625" cy="2425"/>
            </a:xfrm>
            <a:custGeom>
              <a:avLst/>
              <a:gdLst/>
              <a:ahLst/>
              <a:cxnLst/>
              <a:rect l="l" t="t" r="r" b="b"/>
              <a:pathLst>
                <a:path w="385" h="97" extrusionOk="0">
                  <a:moveTo>
                    <a:pt x="385" y="0"/>
                  </a:moveTo>
                  <a:lnTo>
                    <a:pt x="152" y="7"/>
                  </a:lnTo>
                  <a:lnTo>
                    <a:pt x="0" y="96"/>
                  </a:lnTo>
                  <a:lnTo>
                    <a:pt x="233" y="8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2701175" y="3834175"/>
              <a:ext cx="5600" cy="3275"/>
            </a:xfrm>
            <a:custGeom>
              <a:avLst/>
              <a:gdLst/>
              <a:ahLst/>
              <a:cxnLst/>
              <a:rect l="l" t="t" r="r" b="b"/>
              <a:pathLst>
                <a:path w="224" h="131" extrusionOk="0">
                  <a:moveTo>
                    <a:pt x="153" y="0"/>
                  </a:moveTo>
                  <a:lnTo>
                    <a:pt x="1" y="89"/>
                  </a:lnTo>
                  <a:cubicBezTo>
                    <a:pt x="12" y="89"/>
                    <a:pt x="24" y="93"/>
                    <a:pt x="35" y="100"/>
                  </a:cubicBezTo>
                  <a:cubicBezTo>
                    <a:pt x="47" y="108"/>
                    <a:pt x="59" y="118"/>
                    <a:pt x="70" y="131"/>
                  </a:cubicBezTo>
                  <a:lnTo>
                    <a:pt x="223" y="42"/>
                  </a:lnTo>
                  <a:cubicBezTo>
                    <a:pt x="213" y="27"/>
                    <a:pt x="199" y="17"/>
                    <a:pt x="188" y="11"/>
                  </a:cubicBezTo>
                  <a:cubicBezTo>
                    <a:pt x="177" y="4"/>
                    <a:pt x="165" y="0"/>
                    <a:pt x="153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2687675" y="3810350"/>
              <a:ext cx="4675" cy="5350"/>
            </a:xfrm>
            <a:custGeom>
              <a:avLst/>
              <a:gdLst/>
              <a:ahLst/>
              <a:cxnLst/>
              <a:rect l="l" t="t" r="r" b="b"/>
              <a:pathLst>
                <a:path w="187" h="214" extrusionOk="0">
                  <a:moveTo>
                    <a:pt x="186" y="0"/>
                  </a:moveTo>
                  <a:lnTo>
                    <a:pt x="186" y="0"/>
                  </a:lnTo>
                  <a:cubicBezTo>
                    <a:pt x="186" y="1"/>
                    <a:pt x="186" y="1"/>
                    <a:pt x="186" y="1"/>
                  </a:cubicBezTo>
                  <a:lnTo>
                    <a:pt x="186" y="1"/>
                  </a:lnTo>
                  <a:cubicBezTo>
                    <a:pt x="186" y="1"/>
                    <a:pt x="186" y="1"/>
                    <a:pt x="186" y="0"/>
                  </a:cubicBezTo>
                  <a:close/>
                  <a:moveTo>
                    <a:pt x="186" y="1"/>
                  </a:moveTo>
                  <a:cubicBezTo>
                    <a:pt x="142" y="28"/>
                    <a:pt x="80" y="63"/>
                    <a:pt x="32" y="89"/>
                  </a:cubicBezTo>
                  <a:cubicBezTo>
                    <a:pt x="5" y="106"/>
                    <a:pt x="0" y="159"/>
                    <a:pt x="32" y="213"/>
                  </a:cubicBezTo>
                  <a:lnTo>
                    <a:pt x="51" y="203"/>
                  </a:lnTo>
                  <a:cubicBezTo>
                    <a:pt x="97" y="177"/>
                    <a:pt x="142" y="150"/>
                    <a:pt x="186" y="125"/>
                  </a:cubicBezTo>
                  <a:cubicBezTo>
                    <a:pt x="155" y="70"/>
                    <a:pt x="158" y="18"/>
                    <a:pt x="186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2688525" y="3810225"/>
              <a:ext cx="4925" cy="2375"/>
            </a:xfrm>
            <a:custGeom>
              <a:avLst/>
              <a:gdLst/>
              <a:ahLst/>
              <a:cxnLst/>
              <a:rect l="l" t="t" r="r" b="b"/>
              <a:pathLst>
                <a:path w="197" h="95" extrusionOk="0">
                  <a:moveTo>
                    <a:pt x="1" y="94"/>
                  </a:moveTo>
                  <a:cubicBezTo>
                    <a:pt x="1" y="94"/>
                    <a:pt x="1" y="94"/>
                    <a:pt x="1" y="94"/>
                  </a:cubicBezTo>
                  <a:lnTo>
                    <a:pt x="1" y="94"/>
                  </a:lnTo>
                  <a:close/>
                  <a:moveTo>
                    <a:pt x="173" y="0"/>
                  </a:moveTo>
                  <a:cubicBezTo>
                    <a:pt x="166" y="0"/>
                    <a:pt x="160" y="2"/>
                    <a:pt x="155" y="5"/>
                  </a:cubicBezTo>
                  <a:lnTo>
                    <a:pt x="1" y="94"/>
                  </a:lnTo>
                  <a:lnTo>
                    <a:pt x="1" y="94"/>
                  </a:lnTo>
                  <a:cubicBezTo>
                    <a:pt x="6" y="91"/>
                    <a:pt x="13" y="90"/>
                    <a:pt x="19" y="90"/>
                  </a:cubicBezTo>
                  <a:cubicBezTo>
                    <a:pt x="27" y="90"/>
                    <a:pt x="35" y="91"/>
                    <a:pt x="43" y="94"/>
                  </a:cubicBezTo>
                  <a:lnTo>
                    <a:pt x="197" y="5"/>
                  </a:lnTo>
                  <a:cubicBezTo>
                    <a:pt x="189" y="2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2702975" y="3835200"/>
              <a:ext cx="9625" cy="9100"/>
            </a:xfrm>
            <a:custGeom>
              <a:avLst/>
              <a:gdLst/>
              <a:ahLst/>
              <a:cxnLst/>
              <a:rect l="l" t="t" r="r" b="b"/>
              <a:pathLst>
                <a:path w="385" h="364" extrusionOk="0">
                  <a:moveTo>
                    <a:pt x="152" y="1"/>
                  </a:moveTo>
                  <a:lnTo>
                    <a:pt x="0" y="90"/>
                  </a:lnTo>
                  <a:lnTo>
                    <a:pt x="231" y="363"/>
                  </a:lnTo>
                  <a:lnTo>
                    <a:pt x="385" y="275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2708775" y="3842050"/>
              <a:ext cx="6050" cy="3275"/>
            </a:xfrm>
            <a:custGeom>
              <a:avLst/>
              <a:gdLst/>
              <a:ahLst/>
              <a:cxnLst/>
              <a:rect l="l" t="t" r="r" b="b"/>
              <a:pathLst>
                <a:path w="242" h="131" extrusionOk="0">
                  <a:moveTo>
                    <a:pt x="242" y="37"/>
                  </a:moveTo>
                  <a:lnTo>
                    <a:pt x="240" y="37"/>
                  </a:lnTo>
                  <a:lnTo>
                    <a:pt x="240" y="37"/>
                  </a:lnTo>
                  <a:cubicBezTo>
                    <a:pt x="241" y="37"/>
                    <a:pt x="241" y="37"/>
                    <a:pt x="242" y="37"/>
                  </a:cubicBezTo>
                  <a:close/>
                  <a:moveTo>
                    <a:pt x="153" y="1"/>
                  </a:moveTo>
                  <a:lnTo>
                    <a:pt x="1" y="89"/>
                  </a:lnTo>
                  <a:cubicBezTo>
                    <a:pt x="12" y="104"/>
                    <a:pt x="23" y="114"/>
                    <a:pt x="35" y="120"/>
                  </a:cubicBezTo>
                  <a:cubicBezTo>
                    <a:pt x="47" y="128"/>
                    <a:pt x="58" y="131"/>
                    <a:pt x="69" y="131"/>
                  </a:cubicBezTo>
                  <a:cubicBezTo>
                    <a:pt x="76" y="131"/>
                    <a:pt x="83" y="129"/>
                    <a:pt x="90" y="126"/>
                  </a:cubicBezTo>
                  <a:lnTo>
                    <a:pt x="240" y="37"/>
                  </a:lnTo>
                  <a:lnTo>
                    <a:pt x="240" y="37"/>
                  </a:lnTo>
                  <a:cubicBezTo>
                    <a:pt x="235" y="40"/>
                    <a:pt x="229" y="42"/>
                    <a:pt x="222" y="42"/>
                  </a:cubicBezTo>
                  <a:cubicBezTo>
                    <a:pt x="212" y="42"/>
                    <a:pt x="200" y="38"/>
                    <a:pt x="188" y="32"/>
                  </a:cubicBezTo>
                  <a:cubicBezTo>
                    <a:pt x="176" y="24"/>
                    <a:pt x="164" y="15"/>
                    <a:pt x="153" y="1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2711000" y="3841375"/>
              <a:ext cx="4450" cy="3825"/>
            </a:xfrm>
            <a:custGeom>
              <a:avLst/>
              <a:gdLst/>
              <a:ahLst/>
              <a:cxnLst/>
              <a:rect l="l" t="t" r="r" b="b"/>
              <a:pathLst>
                <a:path w="178" h="153" extrusionOk="0">
                  <a:moveTo>
                    <a:pt x="173" y="1"/>
                  </a:moveTo>
                  <a:lnTo>
                    <a:pt x="21" y="90"/>
                  </a:lnTo>
                  <a:cubicBezTo>
                    <a:pt x="24" y="120"/>
                    <a:pt x="17" y="142"/>
                    <a:pt x="3" y="151"/>
                  </a:cubicBezTo>
                  <a:lnTo>
                    <a:pt x="3" y="151"/>
                  </a:lnTo>
                  <a:lnTo>
                    <a:pt x="153" y="64"/>
                  </a:lnTo>
                  <a:cubicBezTo>
                    <a:pt x="168" y="53"/>
                    <a:pt x="177" y="32"/>
                    <a:pt x="173" y="1"/>
                  </a:cubicBezTo>
                  <a:close/>
                  <a:moveTo>
                    <a:pt x="3" y="151"/>
                  </a:moveTo>
                  <a:lnTo>
                    <a:pt x="1" y="153"/>
                  </a:lnTo>
                  <a:cubicBezTo>
                    <a:pt x="1" y="152"/>
                    <a:pt x="2" y="152"/>
                    <a:pt x="3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2689575" y="3810350"/>
              <a:ext cx="10375" cy="4875"/>
            </a:xfrm>
            <a:custGeom>
              <a:avLst/>
              <a:gdLst/>
              <a:ahLst/>
              <a:cxnLst/>
              <a:rect l="l" t="t" r="r" b="b"/>
              <a:pathLst>
                <a:path w="415" h="195" extrusionOk="0">
                  <a:moveTo>
                    <a:pt x="155" y="0"/>
                  </a:moveTo>
                  <a:lnTo>
                    <a:pt x="1" y="89"/>
                  </a:lnTo>
                  <a:lnTo>
                    <a:pt x="260" y="195"/>
                  </a:lnTo>
                  <a:lnTo>
                    <a:pt x="414" y="10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2697525" y="3807550"/>
              <a:ext cx="6750" cy="7350"/>
            </a:xfrm>
            <a:custGeom>
              <a:avLst/>
              <a:gdLst/>
              <a:ahLst/>
              <a:cxnLst/>
              <a:rect l="l" t="t" r="r" b="b"/>
              <a:pathLst>
                <a:path w="270" h="294" extrusionOk="0">
                  <a:moveTo>
                    <a:pt x="270" y="1"/>
                  </a:moveTo>
                  <a:lnTo>
                    <a:pt x="117" y="90"/>
                  </a:lnTo>
                  <a:lnTo>
                    <a:pt x="0" y="293"/>
                  </a:lnTo>
                  <a:lnTo>
                    <a:pt x="153" y="203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2696075" y="3813000"/>
              <a:ext cx="4925" cy="2400"/>
            </a:xfrm>
            <a:custGeom>
              <a:avLst/>
              <a:gdLst/>
              <a:ahLst/>
              <a:cxnLst/>
              <a:rect l="l" t="t" r="r" b="b"/>
              <a:pathLst>
                <a:path w="197" h="96" extrusionOk="0">
                  <a:moveTo>
                    <a:pt x="197" y="1"/>
                  </a:moveTo>
                  <a:lnTo>
                    <a:pt x="195" y="2"/>
                  </a:lnTo>
                  <a:lnTo>
                    <a:pt x="195" y="2"/>
                  </a:lnTo>
                  <a:cubicBezTo>
                    <a:pt x="195" y="2"/>
                    <a:pt x="196" y="1"/>
                    <a:pt x="197" y="1"/>
                  </a:cubicBezTo>
                  <a:close/>
                  <a:moveTo>
                    <a:pt x="154" y="1"/>
                  </a:moveTo>
                  <a:lnTo>
                    <a:pt x="0" y="91"/>
                  </a:lnTo>
                  <a:cubicBezTo>
                    <a:pt x="9" y="94"/>
                    <a:pt x="17" y="95"/>
                    <a:pt x="24" y="95"/>
                  </a:cubicBezTo>
                  <a:cubicBezTo>
                    <a:pt x="32" y="95"/>
                    <a:pt x="39" y="94"/>
                    <a:pt x="45" y="91"/>
                  </a:cubicBezTo>
                  <a:lnTo>
                    <a:pt x="195" y="2"/>
                  </a:lnTo>
                  <a:lnTo>
                    <a:pt x="195" y="2"/>
                  </a:lnTo>
                  <a:cubicBezTo>
                    <a:pt x="190" y="5"/>
                    <a:pt x="184" y="6"/>
                    <a:pt x="177" y="6"/>
                  </a:cubicBezTo>
                  <a:cubicBezTo>
                    <a:pt x="170" y="6"/>
                    <a:pt x="163" y="5"/>
                    <a:pt x="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2697150" y="3812625"/>
              <a:ext cx="4200" cy="2650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167" y="0"/>
                  </a:moveTo>
                  <a:lnTo>
                    <a:pt x="14" y="90"/>
                  </a:lnTo>
                  <a:cubicBezTo>
                    <a:pt x="11" y="98"/>
                    <a:pt x="6" y="102"/>
                    <a:pt x="1" y="106"/>
                  </a:cubicBezTo>
                  <a:lnTo>
                    <a:pt x="154" y="16"/>
                  </a:lnTo>
                  <a:cubicBezTo>
                    <a:pt x="161" y="13"/>
                    <a:pt x="164" y="8"/>
                    <a:pt x="167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2710375" y="3833275"/>
              <a:ext cx="4975" cy="10325"/>
            </a:xfrm>
            <a:custGeom>
              <a:avLst/>
              <a:gdLst/>
              <a:ahLst/>
              <a:cxnLst/>
              <a:rect l="l" t="t" r="r" b="b"/>
              <a:pathLst>
                <a:path w="199" h="413" extrusionOk="0">
                  <a:moveTo>
                    <a:pt x="155" y="0"/>
                  </a:moveTo>
                  <a:lnTo>
                    <a:pt x="1" y="89"/>
                  </a:lnTo>
                  <a:lnTo>
                    <a:pt x="45" y="412"/>
                  </a:lnTo>
                  <a:lnTo>
                    <a:pt x="198" y="32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2710275" y="3831700"/>
              <a:ext cx="4525" cy="3825"/>
            </a:xfrm>
            <a:custGeom>
              <a:avLst/>
              <a:gdLst/>
              <a:ahLst/>
              <a:cxnLst/>
              <a:rect l="l" t="t" r="r" b="b"/>
              <a:pathLst>
                <a:path w="181" h="153" extrusionOk="0">
                  <a:moveTo>
                    <a:pt x="181" y="0"/>
                  </a:moveTo>
                  <a:lnTo>
                    <a:pt x="27" y="89"/>
                  </a:lnTo>
                  <a:cubicBezTo>
                    <a:pt x="9" y="99"/>
                    <a:pt x="1" y="123"/>
                    <a:pt x="6" y="152"/>
                  </a:cubicBezTo>
                  <a:lnTo>
                    <a:pt x="160" y="63"/>
                  </a:lnTo>
                  <a:cubicBezTo>
                    <a:pt x="156" y="33"/>
                    <a:pt x="164" y="1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2710925" y="3831675"/>
              <a:ext cx="3875" cy="2250"/>
            </a:xfrm>
            <a:custGeom>
              <a:avLst/>
              <a:gdLst/>
              <a:ahLst/>
              <a:cxnLst/>
              <a:rect l="l" t="t" r="r" b="b"/>
              <a:pathLst>
                <a:path w="155" h="90" extrusionOk="0">
                  <a:moveTo>
                    <a:pt x="155" y="0"/>
                  </a:moveTo>
                  <a:lnTo>
                    <a:pt x="2" y="89"/>
                  </a:lnTo>
                  <a:cubicBezTo>
                    <a:pt x="1" y="89"/>
                    <a:pt x="1" y="90"/>
                    <a:pt x="1" y="90"/>
                  </a:cubicBezTo>
                  <a:lnTo>
                    <a:pt x="153" y="1"/>
                  </a:lnTo>
                  <a:cubicBezTo>
                    <a:pt x="153" y="1"/>
                    <a:pt x="155" y="1"/>
                    <a:pt x="155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2706725" y="3817925"/>
              <a:ext cx="5225" cy="4275"/>
            </a:xfrm>
            <a:custGeom>
              <a:avLst/>
              <a:gdLst/>
              <a:ahLst/>
              <a:cxnLst/>
              <a:rect l="l" t="t" r="r" b="b"/>
              <a:pathLst>
                <a:path w="209" h="171" extrusionOk="0">
                  <a:moveTo>
                    <a:pt x="152" y="0"/>
                  </a:moveTo>
                  <a:lnTo>
                    <a:pt x="0" y="90"/>
                  </a:lnTo>
                  <a:cubicBezTo>
                    <a:pt x="11" y="123"/>
                    <a:pt x="32" y="153"/>
                    <a:pt x="55" y="171"/>
                  </a:cubicBezTo>
                  <a:lnTo>
                    <a:pt x="209" y="82"/>
                  </a:lnTo>
                  <a:cubicBezTo>
                    <a:pt x="184" y="62"/>
                    <a:pt x="163" y="33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2700425" y="3807175"/>
              <a:ext cx="4225" cy="2600"/>
            </a:xfrm>
            <a:custGeom>
              <a:avLst/>
              <a:gdLst/>
              <a:ahLst/>
              <a:cxnLst/>
              <a:rect l="l" t="t" r="r" b="b"/>
              <a:pathLst>
                <a:path w="169" h="104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23" y="27"/>
                    <a:pt x="62" y="63"/>
                    <a:pt x="15" y="89"/>
                  </a:cubicBezTo>
                  <a:cubicBezTo>
                    <a:pt x="10" y="92"/>
                    <a:pt x="5" y="98"/>
                    <a:pt x="1" y="104"/>
                  </a:cubicBezTo>
                  <a:lnTo>
                    <a:pt x="155" y="15"/>
                  </a:lnTo>
                  <a:cubicBezTo>
                    <a:pt x="158" y="9"/>
                    <a:pt x="163" y="3"/>
                    <a:pt x="168" y="0"/>
                  </a:cubicBez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2700800" y="3807050"/>
              <a:ext cx="5200" cy="2500"/>
            </a:xfrm>
            <a:custGeom>
              <a:avLst/>
              <a:gdLst/>
              <a:ahLst/>
              <a:cxnLst/>
              <a:rect l="l" t="t" r="r" b="b"/>
              <a:pathLst>
                <a:path w="208" h="100" extrusionOk="0">
                  <a:moveTo>
                    <a:pt x="171" y="0"/>
                  </a:moveTo>
                  <a:cubicBezTo>
                    <a:pt x="164" y="0"/>
                    <a:pt x="158" y="2"/>
                    <a:pt x="152" y="5"/>
                  </a:cubicBezTo>
                  <a:lnTo>
                    <a:pt x="0" y="94"/>
                  </a:lnTo>
                  <a:cubicBezTo>
                    <a:pt x="6" y="91"/>
                    <a:pt x="13" y="90"/>
                    <a:pt x="20" y="90"/>
                  </a:cubicBezTo>
                  <a:cubicBezTo>
                    <a:pt x="31" y="90"/>
                    <a:pt x="43" y="93"/>
                    <a:pt x="54" y="99"/>
                  </a:cubicBezTo>
                  <a:lnTo>
                    <a:pt x="207" y="11"/>
                  </a:lnTo>
                  <a:cubicBezTo>
                    <a:pt x="194" y="4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2703825" y="3809525"/>
              <a:ext cx="6750" cy="10675"/>
            </a:xfrm>
            <a:custGeom>
              <a:avLst/>
              <a:gdLst/>
              <a:ahLst/>
              <a:cxnLst/>
              <a:rect l="l" t="t" r="r" b="b"/>
              <a:pathLst>
                <a:path w="270" h="427" extrusionOk="0">
                  <a:moveTo>
                    <a:pt x="154" y="0"/>
                  </a:moveTo>
                  <a:lnTo>
                    <a:pt x="0" y="88"/>
                  </a:lnTo>
                  <a:lnTo>
                    <a:pt x="116" y="426"/>
                  </a:lnTo>
                  <a:lnTo>
                    <a:pt x="269" y="33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2702150" y="3807325"/>
              <a:ext cx="5525" cy="4450"/>
            </a:xfrm>
            <a:custGeom>
              <a:avLst/>
              <a:gdLst/>
              <a:ahLst/>
              <a:cxnLst/>
              <a:rect l="l" t="t" r="r" b="b"/>
              <a:pathLst>
                <a:path w="221" h="178" extrusionOk="0">
                  <a:moveTo>
                    <a:pt x="153" y="1"/>
                  </a:moveTo>
                  <a:lnTo>
                    <a:pt x="0" y="90"/>
                  </a:lnTo>
                  <a:cubicBezTo>
                    <a:pt x="28" y="106"/>
                    <a:pt x="55" y="137"/>
                    <a:pt x="66" y="177"/>
                  </a:cubicBezTo>
                  <a:lnTo>
                    <a:pt x="220" y="88"/>
                  </a:lnTo>
                  <a:cubicBezTo>
                    <a:pt x="207" y="49"/>
                    <a:pt x="180" y="16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2710975" y="3829125"/>
              <a:ext cx="8525" cy="4775"/>
            </a:xfrm>
            <a:custGeom>
              <a:avLst/>
              <a:gdLst/>
              <a:ahLst/>
              <a:cxnLst/>
              <a:rect l="l" t="t" r="r" b="b"/>
              <a:pathLst>
                <a:path w="341" h="191" extrusionOk="0">
                  <a:moveTo>
                    <a:pt x="341" y="1"/>
                  </a:moveTo>
                  <a:lnTo>
                    <a:pt x="153" y="102"/>
                  </a:lnTo>
                  <a:lnTo>
                    <a:pt x="1" y="191"/>
                  </a:lnTo>
                  <a:lnTo>
                    <a:pt x="189" y="89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2708150" y="3819950"/>
              <a:ext cx="10350" cy="7125"/>
            </a:xfrm>
            <a:custGeom>
              <a:avLst/>
              <a:gdLst/>
              <a:ahLst/>
              <a:cxnLst/>
              <a:rect l="l" t="t" r="r" b="b"/>
              <a:pathLst>
                <a:path w="414" h="285" extrusionOk="0">
                  <a:moveTo>
                    <a:pt x="153" y="1"/>
                  </a:moveTo>
                  <a:lnTo>
                    <a:pt x="1" y="90"/>
                  </a:lnTo>
                  <a:lnTo>
                    <a:pt x="259" y="284"/>
                  </a:lnTo>
                  <a:lnTo>
                    <a:pt x="413" y="195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2714625" y="3824825"/>
              <a:ext cx="6000" cy="6550"/>
            </a:xfrm>
            <a:custGeom>
              <a:avLst/>
              <a:gdLst/>
              <a:ahLst/>
              <a:cxnLst/>
              <a:rect l="l" t="t" r="r" b="b"/>
              <a:pathLst>
                <a:path w="240" h="262" extrusionOk="0">
                  <a:moveTo>
                    <a:pt x="152" y="0"/>
                  </a:moveTo>
                  <a:lnTo>
                    <a:pt x="0" y="89"/>
                  </a:lnTo>
                  <a:cubicBezTo>
                    <a:pt x="62" y="134"/>
                    <a:pt x="87" y="232"/>
                    <a:pt x="46" y="259"/>
                  </a:cubicBezTo>
                  <a:lnTo>
                    <a:pt x="46" y="259"/>
                  </a:lnTo>
                  <a:lnTo>
                    <a:pt x="194" y="173"/>
                  </a:lnTo>
                  <a:cubicBezTo>
                    <a:pt x="239" y="148"/>
                    <a:pt x="214" y="47"/>
                    <a:pt x="152" y="0"/>
                  </a:cubicBezTo>
                  <a:close/>
                  <a:moveTo>
                    <a:pt x="46" y="259"/>
                  </a:moveTo>
                  <a:lnTo>
                    <a:pt x="42" y="262"/>
                  </a:lnTo>
                  <a:cubicBezTo>
                    <a:pt x="43" y="261"/>
                    <a:pt x="44" y="260"/>
                    <a:pt x="46" y="2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2722400" y="3808075"/>
              <a:ext cx="27300" cy="57900"/>
            </a:xfrm>
            <a:custGeom>
              <a:avLst/>
              <a:gdLst/>
              <a:ahLst/>
              <a:cxnLst/>
              <a:rect l="l" t="t" r="r" b="b"/>
              <a:pathLst>
                <a:path w="1092" h="2316" extrusionOk="0">
                  <a:moveTo>
                    <a:pt x="153" y="1"/>
                  </a:moveTo>
                  <a:lnTo>
                    <a:pt x="0" y="89"/>
                  </a:lnTo>
                  <a:cubicBezTo>
                    <a:pt x="519" y="389"/>
                    <a:pt x="938" y="1116"/>
                    <a:pt x="937" y="1712"/>
                  </a:cubicBezTo>
                  <a:cubicBezTo>
                    <a:pt x="937" y="2010"/>
                    <a:pt x="832" y="2217"/>
                    <a:pt x="663" y="2315"/>
                  </a:cubicBezTo>
                  <a:lnTo>
                    <a:pt x="817" y="2227"/>
                  </a:lnTo>
                  <a:cubicBezTo>
                    <a:pt x="986" y="2128"/>
                    <a:pt x="1091" y="1919"/>
                    <a:pt x="1090" y="1623"/>
                  </a:cubicBezTo>
                  <a:cubicBezTo>
                    <a:pt x="1092" y="1028"/>
                    <a:pt x="672" y="300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2475175" y="3677950"/>
              <a:ext cx="270750" cy="189575"/>
            </a:xfrm>
            <a:custGeom>
              <a:avLst/>
              <a:gdLst/>
              <a:ahLst/>
              <a:cxnLst/>
              <a:rect l="l" t="t" r="r" b="b"/>
              <a:pathLst>
                <a:path w="10830" h="7583" extrusionOk="0">
                  <a:moveTo>
                    <a:pt x="1616" y="965"/>
                  </a:moveTo>
                  <a:cubicBezTo>
                    <a:pt x="1627" y="965"/>
                    <a:pt x="1640" y="969"/>
                    <a:pt x="1652" y="977"/>
                  </a:cubicBezTo>
                  <a:cubicBezTo>
                    <a:pt x="1678" y="991"/>
                    <a:pt x="1705" y="1024"/>
                    <a:pt x="1719" y="1064"/>
                  </a:cubicBezTo>
                  <a:lnTo>
                    <a:pt x="1835" y="1401"/>
                  </a:lnTo>
                  <a:cubicBezTo>
                    <a:pt x="1845" y="1433"/>
                    <a:pt x="1868" y="1463"/>
                    <a:pt x="1892" y="1481"/>
                  </a:cubicBezTo>
                  <a:lnTo>
                    <a:pt x="2152" y="1675"/>
                  </a:lnTo>
                  <a:cubicBezTo>
                    <a:pt x="2214" y="1722"/>
                    <a:pt x="2238" y="1824"/>
                    <a:pt x="2193" y="1848"/>
                  </a:cubicBezTo>
                  <a:lnTo>
                    <a:pt x="2000" y="1950"/>
                  </a:lnTo>
                  <a:cubicBezTo>
                    <a:pt x="1983" y="1960"/>
                    <a:pt x="1974" y="1984"/>
                    <a:pt x="1978" y="2015"/>
                  </a:cubicBezTo>
                  <a:lnTo>
                    <a:pt x="2023" y="2338"/>
                  </a:lnTo>
                  <a:cubicBezTo>
                    <a:pt x="2029" y="2382"/>
                    <a:pt x="2010" y="2406"/>
                    <a:pt x="1982" y="2406"/>
                  </a:cubicBezTo>
                  <a:cubicBezTo>
                    <a:pt x="1971" y="2406"/>
                    <a:pt x="1960" y="2403"/>
                    <a:pt x="1947" y="2396"/>
                  </a:cubicBezTo>
                  <a:cubicBezTo>
                    <a:pt x="1936" y="2388"/>
                    <a:pt x="1925" y="2379"/>
                    <a:pt x="1912" y="2365"/>
                  </a:cubicBezTo>
                  <a:lnTo>
                    <a:pt x="1682" y="2091"/>
                  </a:lnTo>
                  <a:cubicBezTo>
                    <a:pt x="1671" y="2077"/>
                    <a:pt x="1658" y="2067"/>
                    <a:pt x="1647" y="2060"/>
                  </a:cubicBezTo>
                  <a:cubicBezTo>
                    <a:pt x="1635" y="2054"/>
                    <a:pt x="1623" y="2049"/>
                    <a:pt x="1612" y="2049"/>
                  </a:cubicBezTo>
                  <a:lnTo>
                    <a:pt x="1379" y="2057"/>
                  </a:lnTo>
                  <a:cubicBezTo>
                    <a:pt x="1368" y="2057"/>
                    <a:pt x="1356" y="2053"/>
                    <a:pt x="1344" y="2046"/>
                  </a:cubicBezTo>
                  <a:cubicBezTo>
                    <a:pt x="1300" y="2020"/>
                    <a:pt x="1263" y="1953"/>
                    <a:pt x="1270" y="1902"/>
                  </a:cubicBezTo>
                  <a:lnTo>
                    <a:pt x="1316" y="1630"/>
                  </a:lnTo>
                  <a:cubicBezTo>
                    <a:pt x="1320" y="1603"/>
                    <a:pt x="1312" y="1569"/>
                    <a:pt x="1294" y="1540"/>
                  </a:cubicBezTo>
                  <a:lnTo>
                    <a:pt x="1106" y="1221"/>
                  </a:lnTo>
                  <a:cubicBezTo>
                    <a:pt x="1068" y="1155"/>
                    <a:pt x="1082" y="1091"/>
                    <a:pt x="1126" y="1091"/>
                  </a:cubicBezTo>
                  <a:cubicBezTo>
                    <a:pt x="1133" y="1091"/>
                    <a:pt x="1141" y="1093"/>
                    <a:pt x="1150" y="1097"/>
                  </a:cubicBezTo>
                  <a:lnTo>
                    <a:pt x="1409" y="1202"/>
                  </a:lnTo>
                  <a:cubicBezTo>
                    <a:pt x="1418" y="1206"/>
                    <a:pt x="1426" y="1207"/>
                    <a:pt x="1433" y="1207"/>
                  </a:cubicBezTo>
                  <a:cubicBezTo>
                    <a:pt x="1448" y="1207"/>
                    <a:pt x="1459" y="1201"/>
                    <a:pt x="1467" y="1189"/>
                  </a:cubicBezTo>
                  <a:lnTo>
                    <a:pt x="1584" y="985"/>
                  </a:lnTo>
                  <a:cubicBezTo>
                    <a:pt x="1591" y="971"/>
                    <a:pt x="1603" y="965"/>
                    <a:pt x="1616" y="965"/>
                  </a:cubicBezTo>
                  <a:close/>
                  <a:moveTo>
                    <a:pt x="3473" y="2039"/>
                  </a:moveTo>
                  <a:cubicBezTo>
                    <a:pt x="3484" y="2039"/>
                    <a:pt x="3496" y="2043"/>
                    <a:pt x="3508" y="2049"/>
                  </a:cubicBezTo>
                  <a:cubicBezTo>
                    <a:pt x="3534" y="2065"/>
                    <a:pt x="3561" y="2097"/>
                    <a:pt x="3575" y="2137"/>
                  </a:cubicBezTo>
                  <a:lnTo>
                    <a:pt x="3692" y="2475"/>
                  </a:lnTo>
                  <a:cubicBezTo>
                    <a:pt x="3703" y="2507"/>
                    <a:pt x="3724" y="2537"/>
                    <a:pt x="3749" y="2555"/>
                  </a:cubicBezTo>
                  <a:lnTo>
                    <a:pt x="4008" y="2749"/>
                  </a:lnTo>
                  <a:cubicBezTo>
                    <a:pt x="4070" y="2793"/>
                    <a:pt x="4095" y="2896"/>
                    <a:pt x="4049" y="2921"/>
                  </a:cubicBezTo>
                  <a:lnTo>
                    <a:pt x="3858" y="3025"/>
                  </a:lnTo>
                  <a:cubicBezTo>
                    <a:pt x="3840" y="3034"/>
                    <a:pt x="3832" y="3059"/>
                    <a:pt x="3837" y="3090"/>
                  </a:cubicBezTo>
                  <a:lnTo>
                    <a:pt x="3880" y="3413"/>
                  </a:lnTo>
                  <a:cubicBezTo>
                    <a:pt x="3887" y="3457"/>
                    <a:pt x="3867" y="3481"/>
                    <a:pt x="3840" y="3481"/>
                  </a:cubicBezTo>
                  <a:cubicBezTo>
                    <a:pt x="3829" y="3481"/>
                    <a:pt x="3817" y="3477"/>
                    <a:pt x="3806" y="3470"/>
                  </a:cubicBezTo>
                  <a:cubicBezTo>
                    <a:pt x="3793" y="3463"/>
                    <a:pt x="3782" y="3454"/>
                    <a:pt x="3770" y="3439"/>
                  </a:cubicBezTo>
                  <a:lnTo>
                    <a:pt x="3539" y="3166"/>
                  </a:lnTo>
                  <a:cubicBezTo>
                    <a:pt x="3529" y="3152"/>
                    <a:pt x="3516" y="3142"/>
                    <a:pt x="3504" y="3135"/>
                  </a:cubicBezTo>
                  <a:cubicBezTo>
                    <a:pt x="3492" y="3127"/>
                    <a:pt x="3479" y="3124"/>
                    <a:pt x="3469" y="3124"/>
                  </a:cubicBezTo>
                  <a:lnTo>
                    <a:pt x="3235" y="3129"/>
                  </a:lnTo>
                  <a:cubicBezTo>
                    <a:pt x="3224" y="3129"/>
                    <a:pt x="3212" y="3126"/>
                    <a:pt x="3201" y="3119"/>
                  </a:cubicBezTo>
                  <a:cubicBezTo>
                    <a:pt x="3157" y="3093"/>
                    <a:pt x="3119" y="3026"/>
                    <a:pt x="3127" y="2974"/>
                  </a:cubicBezTo>
                  <a:lnTo>
                    <a:pt x="3172" y="2704"/>
                  </a:lnTo>
                  <a:cubicBezTo>
                    <a:pt x="3177" y="2678"/>
                    <a:pt x="3168" y="2644"/>
                    <a:pt x="3151" y="2615"/>
                  </a:cubicBezTo>
                  <a:lnTo>
                    <a:pt x="2964" y="2295"/>
                  </a:lnTo>
                  <a:cubicBezTo>
                    <a:pt x="2926" y="2230"/>
                    <a:pt x="2939" y="2166"/>
                    <a:pt x="2983" y="2166"/>
                  </a:cubicBezTo>
                  <a:cubicBezTo>
                    <a:pt x="2990" y="2166"/>
                    <a:pt x="2998" y="2168"/>
                    <a:pt x="3007" y="2171"/>
                  </a:cubicBezTo>
                  <a:lnTo>
                    <a:pt x="3266" y="2277"/>
                  </a:lnTo>
                  <a:cubicBezTo>
                    <a:pt x="3274" y="2280"/>
                    <a:pt x="3282" y="2281"/>
                    <a:pt x="3289" y="2281"/>
                  </a:cubicBezTo>
                  <a:cubicBezTo>
                    <a:pt x="3303" y="2281"/>
                    <a:pt x="3315" y="2275"/>
                    <a:pt x="3323" y="2261"/>
                  </a:cubicBezTo>
                  <a:lnTo>
                    <a:pt x="3440" y="2059"/>
                  </a:lnTo>
                  <a:cubicBezTo>
                    <a:pt x="3447" y="2045"/>
                    <a:pt x="3459" y="2039"/>
                    <a:pt x="3473" y="2039"/>
                  </a:cubicBezTo>
                  <a:close/>
                  <a:moveTo>
                    <a:pt x="5330" y="3110"/>
                  </a:moveTo>
                  <a:cubicBezTo>
                    <a:pt x="5341" y="3110"/>
                    <a:pt x="5354" y="3114"/>
                    <a:pt x="5366" y="3121"/>
                  </a:cubicBezTo>
                  <a:cubicBezTo>
                    <a:pt x="5393" y="3137"/>
                    <a:pt x="5420" y="3169"/>
                    <a:pt x="5434" y="3209"/>
                  </a:cubicBezTo>
                  <a:lnTo>
                    <a:pt x="5549" y="3546"/>
                  </a:lnTo>
                  <a:cubicBezTo>
                    <a:pt x="5560" y="3578"/>
                    <a:pt x="5581" y="3608"/>
                    <a:pt x="5606" y="3625"/>
                  </a:cubicBezTo>
                  <a:lnTo>
                    <a:pt x="5865" y="3820"/>
                  </a:lnTo>
                  <a:cubicBezTo>
                    <a:pt x="5927" y="3865"/>
                    <a:pt x="5952" y="3966"/>
                    <a:pt x="5906" y="3991"/>
                  </a:cubicBezTo>
                  <a:lnTo>
                    <a:pt x="5714" y="4094"/>
                  </a:lnTo>
                  <a:cubicBezTo>
                    <a:pt x="5697" y="4103"/>
                    <a:pt x="5688" y="4127"/>
                    <a:pt x="5693" y="4158"/>
                  </a:cubicBezTo>
                  <a:lnTo>
                    <a:pt x="5736" y="4481"/>
                  </a:lnTo>
                  <a:cubicBezTo>
                    <a:pt x="5742" y="4525"/>
                    <a:pt x="5723" y="4549"/>
                    <a:pt x="5695" y="4549"/>
                  </a:cubicBezTo>
                  <a:cubicBezTo>
                    <a:pt x="5685" y="4549"/>
                    <a:pt x="5673" y="4546"/>
                    <a:pt x="5662" y="4539"/>
                  </a:cubicBezTo>
                  <a:cubicBezTo>
                    <a:pt x="5650" y="4532"/>
                    <a:pt x="5638" y="4522"/>
                    <a:pt x="5626" y="4508"/>
                  </a:cubicBezTo>
                  <a:lnTo>
                    <a:pt x="5395" y="4234"/>
                  </a:lnTo>
                  <a:cubicBezTo>
                    <a:pt x="5385" y="4222"/>
                    <a:pt x="5372" y="4211"/>
                    <a:pt x="5361" y="4204"/>
                  </a:cubicBezTo>
                  <a:cubicBezTo>
                    <a:pt x="5348" y="4198"/>
                    <a:pt x="5337" y="4194"/>
                    <a:pt x="5326" y="4194"/>
                  </a:cubicBezTo>
                  <a:lnTo>
                    <a:pt x="5093" y="4201"/>
                  </a:lnTo>
                  <a:cubicBezTo>
                    <a:pt x="5082" y="4201"/>
                    <a:pt x="5069" y="4197"/>
                    <a:pt x="5058" y="4191"/>
                  </a:cubicBezTo>
                  <a:cubicBezTo>
                    <a:pt x="5015" y="4166"/>
                    <a:pt x="4975" y="4098"/>
                    <a:pt x="4984" y="4046"/>
                  </a:cubicBezTo>
                  <a:lnTo>
                    <a:pt x="5028" y="3774"/>
                  </a:lnTo>
                  <a:cubicBezTo>
                    <a:pt x="5033" y="3748"/>
                    <a:pt x="5026" y="3715"/>
                    <a:pt x="5007" y="3685"/>
                  </a:cubicBezTo>
                  <a:lnTo>
                    <a:pt x="4820" y="3366"/>
                  </a:lnTo>
                  <a:cubicBezTo>
                    <a:pt x="4783" y="3300"/>
                    <a:pt x="4795" y="3237"/>
                    <a:pt x="4839" y="3237"/>
                  </a:cubicBezTo>
                  <a:cubicBezTo>
                    <a:pt x="4846" y="3237"/>
                    <a:pt x="4854" y="3238"/>
                    <a:pt x="4863" y="3242"/>
                  </a:cubicBezTo>
                  <a:lnTo>
                    <a:pt x="5123" y="3348"/>
                  </a:lnTo>
                  <a:cubicBezTo>
                    <a:pt x="5130" y="3351"/>
                    <a:pt x="5137" y="3352"/>
                    <a:pt x="5144" y="3352"/>
                  </a:cubicBezTo>
                  <a:cubicBezTo>
                    <a:pt x="5159" y="3352"/>
                    <a:pt x="5171" y="3346"/>
                    <a:pt x="5180" y="3333"/>
                  </a:cubicBezTo>
                  <a:lnTo>
                    <a:pt x="5297" y="3129"/>
                  </a:lnTo>
                  <a:cubicBezTo>
                    <a:pt x="5305" y="3116"/>
                    <a:pt x="5317" y="3110"/>
                    <a:pt x="5330" y="3110"/>
                  </a:cubicBezTo>
                  <a:close/>
                  <a:moveTo>
                    <a:pt x="7189" y="4181"/>
                  </a:moveTo>
                  <a:cubicBezTo>
                    <a:pt x="7199" y="4181"/>
                    <a:pt x="7211" y="4185"/>
                    <a:pt x="7223" y="4192"/>
                  </a:cubicBezTo>
                  <a:cubicBezTo>
                    <a:pt x="7249" y="4207"/>
                    <a:pt x="7276" y="4239"/>
                    <a:pt x="7290" y="4280"/>
                  </a:cubicBezTo>
                  <a:lnTo>
                    <a:pt x="7405" y="4616"/>
                  </a:lnTo>
                  <a:cubicBezTo>
                    <a:pt x="7415" y="4651"/>
                    <a:pt x="7438" y="4680"/>
                    <a:pt x="7462" y="4698"/>
                  </a:cubicBezTo>
                  <a:lnTo>
                    <a:pt x="7722" y="4891"/>
                  </a:lnTo>
                  <a:cubicBezTo>
                    <a:pt x="7783" y="4938"/>
                    <a:pt x="7807" y="5040"/>
                    <a:pt x="7764" y="5065"/>
                  </a:cubicBezTo>
                  <a:lnTo>
                    <a:pt x="7571" y="5164"/>
                  </a:lnTo>
                  <a:cubicBezTo>
                    <a:pt x="7554" y="5174"/>
                    <a:pt x="7546" y="5198"/>
                    <a:pt x="7550" y="5229"/>
                  </a:cubicBezTo>
                  <a:lnTo>
                    <a:pt x="7594" y="5552"/>
                  </a:lnTo>
                  <a:cubicBezTo>
                    <a:pt x="7599" y="5597"/>
                    <a:pt x="7580" y="5622"/>
                    <a:pt x="7552" y="5622"/>
                  </a:cubicBezTo>
                  <a:cubicBezTo>
                    <a:pt x="7542" y="5622"/>
                    <a:pt x="7531" y="5619"/>
                    <a:pt x="7519" y="5612"/>
                  </a:cubicBezTo>
                  <a:cubicBezTo>
                    <a:pt x="7507" y="5603"/>
                    <a:pt x="7496" y="5594"/>
                    <a:pt x="7484" y="5581"/>
                  </a:cubicBezTo>
                  <a:lnTo>
                    <a:pt x="7253" y="5307"/>
                  </a:lnTo>
                  <a:cubicBezTo>
                    <a:pt x="7243" y="5292"/>
                    <a:pt x="7229" y="5282"/>
                    <a:pt x="7218" y="5276"/>
                  </a:cubicBezTo>
                  <a:cubicBezTo>
                    <a:pt x="7207" y="5269"/>
                    <a:pt x="7195" y="5265"/>
                    <a:pt x="7183" y="5265"/>
                  </a:cubicBezTo>
                  <a:lnTo>
                    <a:pt x="6950" y="5272"/>
                  </a:lnTo>
                  <a:cubicBezTo>
                    <a:pt x="6939" y="5272"/>
                    <a:pt x="6928" y="5268"/>
                    <a:pt x="6916" y="5261"/>
                  </a:cubicBezTo>
                  <a:cubicBezTo>
                    <a:pt x="6872" y="5237"/>
                    <a:pt x="6833" y="5168"/>
                    <a:pt x="6841" y="5117"/>
                  </a:cubicBezTo>
                  <a:lnTo>
                    <a:pt x="6886" y="4845"/>
                  </a:lnTo>
                  <a:cubicBezTo>
                    <a:pt x="6891" y="4819"/>
                    <a:pt x="6883" y="4786"/>
                    <a:pt x="6866" y="4756"/>
                  </a:cubicBezTo>
                  <a:lnTo>
                    <a:pt x="6678" y="4437"/>
                  </a:lnTo>
                  <a:cubicBezTo>
                    <a:pt x="6639" y="4372"/>
                    <a:pt x="6653" y="4307"/>
                    <a:pt x="6697" y="4307"/>
                  </a:cubicBezTo>
                  <a:cubicBezTo>
                    <a:pt x="6704" y="4307"/>
                    <a:pt x="6712" y="4309"/>
                    <a:pt x="6721" y="4313"/>
                  </a:cubicBezTo>
                  <a:lnTo>
                    <a:pt x="6980" y="4419"/>
                  </a:lnTo>
                  <a:cubicBezTo>
                    <a:pt x="6988" y="4422"/>
                    <a:pt x="6996" y="4424"/>
                    <a:pt x="7003" y="4424"/>
                  </a:cubicBezTo>
                  <a:cubicBezTo>
                    <a:pt x="7017" y="4424"/>
                    <a:pt x="7029" y="4417"/>
                    <a:pt x="7037" y="4404"/>
                  </a:cubicBezTo>
                  <a:lnTo>
                    <a:pt x="7155" y="4201"/>
                  </a:lnTo>
                  <a:cubicBezTo>
                    <a:pt x="7163" y="4187"/>
                    <a:pt x="7175" y="4181"/>
                    <a:pt x="7189" y="4181"/>
                  </a:cubicBezTo>
                  <a:close/>
                  <a:moveTo>
                    <a:pt x="9046" y="5252"/>
                  </a:moveTo>
                  <a:cubicBezTo>
                    <a:pt x="9057" y="5252"/>
                    <a:pt x="9069" y="5256"/>
                    <a:pt x="9081" y="5262"/>
                  </a:cubicBezTo>
                  <a:cubicBezTo>
                    <a:pt x="9107" y="5278"/>
                    <a:pt x="9134" y="5310"/>
                    <a:pt x="9148" y="5350"/>
                  </a:cubicBezTo>
                  <a:lnTo>
                    <a:pt x="9263" y="5687"/>
                  </a:lnTo>
                  <a:cubicBezTo>
                    <a:pt x="9273" y="5721"/>
                    <a:pt x="9295" y="5751"/>
                    <a:pt x="9320" y="5769"/>
                  </a:cubicBezTo>
                  <a:lnTo>
                    <a:pt x="9579" y="5963"/>
                  </a:lnTo>
                  <a:cubicBezTo>
                    <a:pt x="9641" y="6010"/>
                    <a:pt x="9666" y="6111"/>
                    <a:pt x="9621" y="6136"/>
                  </a:cubicBezTo>
                  <a:lnTo>
                    <a:pt x="9429" y="6235"/>
                  </a:lnTo>
                  <a:cubicBezTo>
                    <a:pt x="9411" y="6244"/>
                    <a:pt x="9404" y="6269"/>
                    <a:pt x="9408" y="6300"/>
                  </a:cubicBezTo>
                  <a:lnTo>
                    <a:pt x="9451" y="6622"/>
                  </a:lnTo>
                  <a:cubicBezTo>
                    <a:pt x="9457" y="6668"/>
                    <a:pt x="9438" y="6693"/>
                    <a:pt x="9410" y="6693"/>
                  </a:cubicBezTo>
                  <a:cubicBezTo>
                    <a:pt x="9400" y="6693"/>
                    <a:pt x="9388" y="6689"/>
                    <a:pt x="9377" y="6682"/>
                  </a:cubicBezTo>
                  <a:cubicBezTo>
                    <a:pt x="9364" y="6674"/>
                    <a:pt x="9353" y="6666"/>
                    <a:pt x="9342" y="6651"/>
                  </a:cubicBezTo>
                  <a:lnTo>
                    <a:pt x="9110" y="6377"/>
                  </a:lnTo>
                  <a:cubicBezTo>
                    <a:pt x="9100" y="6363"/>
                    <a:pt x="9087" y="6353"/>
                    <a:pt x="9075" y="6346"/>
                  </a:cubicBezTo>
                  <a:cubicBezTo>
                    <a:pt x="9064" y="6340"/>
                    <a:pt x="9052" y="6336"/>
                    <a:pt x="9041" y="6336"/>
                  </a:cubicBezTo>
                  <a:lnTo>
                    <a:pt x="8808" y="6342"/>
                  </a:lnTo>
                  <a:cubicBezTo>
                    <a:pt x="8797" y="6342"/>
                    <a:pt x="8785" y="6338"/>
                    <a:pt x="8773" y="6332"/>
                  </a:cubicBezTo>
                  <a:cubicBezTo>
                    <a:pt x="8730" y="6306"/>
                    <a:pt x="8691" y="6239"/>
                    <a:pt x="8700" y="6187"/>
                  </a:cubicBezTo>
                  <a:lnTo>
                    <a:pt x="8745" y="5917"/>
                  </a:lnTo>
                  <a:cubicBezTo>
                    <a:pt x="8748" y="5889"/>
                    <a:pt x="8741" y="5856"/>
                    <a:pt x="8723" y="5826"/>
                  </a:cubicBezTo>
                  <a:lnTo>
                    <a:pt x="8536" y="5506"/>
                  </a:lnTo>
                  <a:cubicBezTo>
                    <a:pt x="8496" y="5441"/>
                    <a:pt x="8510" y="5377"/>
                    <a:pt x="8554" y="5377"/>
                  </a:cubicBezTo>
                  <a:cubicBezTo>
                    <a:pt x="8561" y="5377"/>
                    <a:pt x="8569" y="5379"/>
                    <a:pt x="8578" y="5382"/>
                  </a:cubicBezTo>
                  <a:lnTo>
                    <a:pt x="8838" y="5489"/>
                  </a:lnTo>
                  <a:cubicBezTo>
                    <a:pt x="8847" y="5492"/>
                    <a:pt x="8855" y="5494"/>
                    <a:pt x="8863" y="5494"/>
                  </a:cubicBezTo>
                  <a:cubicBezTo>
                    <a:pt x="8877" y="5494"/>
                    <a:pt x="8889" y="5487"/>
                    <a:pt x="8896" y="5474"/>
                  </a:cubicBezTo>
                  <a:lnTo>
                    <a:pt x="9012" y="5272"/>
                  </a:lnTo>
                  <a:cubicBezTo>
                    <a:pt x="9020" y="5258"/>
                    <a:pt x="9032" y="5252"/>
                    <a:pt x="9046" y="5252"/>
                  </a:cubicBezTo>
                  <a:close/>
                  <a:moveTo>
                    <a:pt x="524" y="0"/>
                  </a:moveTo>
                  <a:cubicBezTo>
                    <a:pt x="216" y="0"/>
                    <a:pt x="4" y="244"/>
                    <a:pt x="3" y="667"/>
                  </a:cubicBezTo>
                  <a:cubicBezTo>
                    <a:pt x="0" y="1262"/>
                    <a:pt x="421" y="1989"/>
                    <a:pt x="940" y="2289"/>
                  </a:cubicBezTo>
                  <a:lnTo>
                    <a:pt x="9884" y="7453"/>
                  </a:lnTo>
                  <a:cubicBezTo>
                    <a:pt x="10036" y="7541"/>
                    <a:pt x="10180" y="7582"/>
                    <a:pt x="10307" y="7582"/>
                  </a:cubicBezTo>
                  <a:cubicBezTo>
                    <a:pt x="10615" y="7582"/>
                    <a:pt x="10826" y="7339"/>
                    <a:pt x="10828" y="6916"/>
                  </a:cubicBezTo>
                  <a:cubicBezTo>
                    <a:pt x="10830" y="6321"/>
                    <a:pt x="10410" y="5593"/>
                    <a:pt x="9890" y="5293"/>
                  </a:cubicBezTo>
                  <a:lnTo>
                    <a:pt x="946" y="129"/>
                  </a:lnTo>
                  <a:cubicBezTo>
                    <a:pt x="794" y="42"/>
                    <a:pt x="651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2501950" y="3702075"/>
              <a:ext cx="29175" cy="36050"/>
            </a:xfrm>
            <a:custGeom>
              <a:avLst/>
              <a:gdLst/>
              <a:ahLst/>
              <a:cxnLst/>
              <a:rect l="l" t="t" r="r" b="b"/>
              <a:pathLst>
                <a:path w="1167" h="1442" extrusionOk="0">
                  <a:moveTo>
                    <a:pt x="546" y="1"/>
                  </a:moveTo>
                  <a:cubicBezTo>
                    <a:pt x="533" y="1"/>
                    <a:pt x="521" y="7"/>
                    <a:pt x="516" y="20"/>
                  </a:cubicBezTo>
                  <a:lnTo>
                    <a:pt x="400" y="224"/>
                  </a:lnTo>
                  <a:cubicBezTo>
                    <a:pt x="392" y="236"/>
                    <a:pt x="380" y="242"/>
                    <a:pt x="365" y="242"/>
                  </a:cubicBezTo>
                  <a:cubicBezTo>
                    <a:pt x="358" y="242"/>
                    <a:pt x="350" y="241"/>
                    <a:pt x="341" y="237"/>
                  </a:cubicBezTo>
                  <a:lnTo>
                    <a:pt x="82" y="132"/>
                  </a:lnTo>
                  <a:cubicBezTo>
                    <a:pt x="73" y="128"/>
                    <a:pt x="65" y="126"/>
                    <a:pt x="58" y="126"/>
                  </a:cubicBezTo>
                  <a:cubicBezTo>
                    <a:pt x="14" y="126"/>
                    <a:pt x="0" y="190"/>
                    <a:pt x="39" y="256"/>
                  </a:cubicBezTo>
                  <a:lnTo>
                    <a:pt x="226" y="575"/>
                  </a:lnTo>
                  <a:cubicBezTo>
                    <a:pt x="245" y="606"/>
                    <a:pt x="252" y="639"/>
                    <a:pt x="249" y="665"/>
                  </a:cubicBezTo>
                  <a:lnTo>
                    <a:pt x="204" y="937"/>
                  </a:lnTo>
                  <a:cubicBezTo>
                    <a:pt x="194" y="988"/>
                    <a:pt x="234" y="1055"/>
                    <a:pt x="277" y="1081"/>
                  </a:cubicBezTo>
                  <a:cubicBezTo>
                    <a:pt x="288" y="1088"/>
                    <a:pt x="301" y="1092"/>
                    <a:pt x="312" y="1092"/>
                  </a:cubicBezTo>
                  <a:lnTo>
                    <a:pt x="545" y="1084"/>
                  </a:lnTo>
                  <a:cubicBezTo>
                    <a:pt x="555" y="1084"/>
                    <a:pt x="567" y="1089"/>
                    <a:pt x="580" y="1095"/>
                  </a:cubicBezTo>
                  <a:cubicBezTo>
                    <a:pt x="591" y="1103"/>
                    <a:pt x="603" y="1113"/>
                    <a:pt x="614" y="1126"/>
                  </a:cubicBezTo>
                  <a:lnTo>
                    <a:pt x="845" y="1400"/>
                  </a:lnTo>
                  <a:cubicBezTo>
                    <a:pt x="857" y="1414"/>
                    <a:pt x="869" y="1424"/>
                    <a:pt x="881" y="1431"/>
                  </a:cubicBezTo>
                  <a:cubicBezTo>
                    <a:pt x="892" y="1438"/>
                    <a:pt x="904" y="1441"/>
                    <a:pt x="914" y="1441"/>
                  </a:cubicBezTo>
                  <a:cubicBezTo>
                    <a:pt x="942" y="1441"/>
                    <a:pt x="961" y="1417"/>
                    <a:pt x="955" y="1373"/>
                  </a:cubicBezTo>
                  <a:lnTo>
                    <a:pt x="912" y="1050"/>
                  </a:lnTo>
                  <a:cubicBezTo>
                    <a:pt x="906" y="1019"/>
                    <a:pt x="916" y="995"/>
                    <a:pt x="933" y="985"/>
                  </a:cubicBezTo>
                  <a:lnTo>
                    <a:pt x="1122" y="883"/>
                  </a:lnTo>
                  <a:cubicBezTo>
                    <a:pt x="1167" y="859"/>
                    <a:pt x="1143" y="757"/>
                    <a:pt x="1081" y="710"/>
                  </a:cubicBezTo>
                  <a:lnTo>
                    <a:pt x="821" y="516"/>
                  </a:lnTo>
                  <a:cubicBezTo>
                    <a:pt x="797" y="498"/>
                    <a:pt x="774" y="468"/>
                    <a:pt x="764" y="436"/>
                  </a:cubicBezTo>
                  <a:lnTo>
                    <a:pt x="648" y="99"/>
                  </a:lnTo>
                  <a:cubicBezTo>
                    <a:pt x="635" y="59"/>
                    <a:pt x="608" y="27"/>
                    <a:pt x="581" y="12"/>
                  </a:cubicBezTo>
                  <a:cubicBezTo>
                    <a:pt x="569" y="5"/>
                    <a:pt x="557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2548375" y="3728875"/>
              <a:ext cx="29175" cy="36000"/>
            </a:xfrm>
            <a:custGeom>
              <a:avLst/>
              <a:gdLst/>
              <a:ahLst/>
              <a:cxnLst/>
              <a:rect l="l" t="t" r="r" b="b"/>
              <a:pathLst>
                <a:path w="1167" h="1440" extrusionOk="0">
                  <a:moveTo>
                    <a:pt x="544" y="0"/>
                  </a:moveTo>
                  <a:cubicBezTo>
                    <a:pt x="531" y="0"/>
                    <a:pt x="520" y="6"/>
                    <a:pt x="514" y="18"/>
                  </a:cubicBezTo>
                  <a:lnTo>
                    <a:pt x="398" y="220"/>
                  </a:lnTo>
                  <a:cubicBezTo>
                    <a:pt x="390" y="234"/>
                    <a:pt x="378" y="241"/>
                    <a:pt x="363" y="241"/>
                  </a:cubicBezTo>
                  <a:cubicBezTo>
                    <a:pt x="356" y="241"/>
                    <a:pt x="349" y="240"/>
                    <a:pt x="341" y="237"/>
                  </a:cubicBezTo>
                  <a:lnTo>
                    <a:pt x="82" y="130"/>
                  </a:lnTo>
                  <a:cubicBezTo>
                    <a:pt x="73" y="127"/>
                    <a:pt x="65" y="125"/>
                    <a:pt x="57" y="125"/>
                  </a:cubicBezTo>
                  <a:cubicBezTo>
                    <a:pt x="12" y="125"/>
                    <a:pt x="0" y="188"/>
                    <a:pt x="38" y="254"/>
                  </a:cubicBezTo>
                  <a:lnTo>
                    <a:pt x="226" y="574"/>
                  </a:lnTo>
                  <a:cubicBezTo>
                    <a:pt x="243" y="603"/>
                    <a:pt x="250" y="637"/>
                    <a:pt x="247" y="662"/>
                  </a:cubicBezTo>
                  <a:lnTo>
                    <a:pt x="202" y="934"/>
                  </a:lnTo>
                  <a:cubicBezTo>
                    <a:pt x="192" y="986"/>
                    <a:pt x="232" y="1053"/>
                    <a:pt x="275" y="1079"/>
                  </a:cubicBezTo>
                  <a:cubicBezTo>
                    <a:pt x="286" y="1085"/>
                    <a:pt x="299" y="1089"/>
                    <a:pt x="310" y="1089"/>
                  </a:cubicBezTo>
                  <a:lnTo>
                    <a:pt x="544" y="1084"/>
                  </a:lnTo>
                  <a:cubicBezTo>
                    <a:pt x="554" y="1084"/>
                    <a:pt x="567" y="1087"/>
                    <a:pt x="579" y="1093"/>
                  </a:cubicBezTo>
                  <a:cubicBezTo>
                    <a:pt x="590" y="1102"/>
                    <a:pt x="602" y="1112"/>
                    <a:pt x="614" y="1124"/>
                  </a:cubicBezTo>
                  <a:lnTo>
                    <a:pt x="844" y="1399"/>
                  </a:lnTo>
                  <a:cubicBezTo>
                    <a:pt x="857" y="1413"/>
                    <a:pt x="868" y="1423"/>
                    <a:pt x="880" y="1429"/>
                  </a:cubicBezTo>
                  <a:cubicBezTo>
                    <a:pt x="892" y="1436"/>
                    <a:pt x="903" y="1440"/>
                    <a:pt x="914" y="1440"/>
                  </a:cubicBezTo>
                  <a:cubicBezTo>
                    <a:pt x="942" y="1440"/>
                    <a:pt x="960" y="1416"/>
                    <a:pt x="955" y="1371"/>
                  </a:cubicBezTo>
                  <a:lnTo>
                    <a:pt x="911" y="1049"/>
                  </a:lnTo>
                  <a:cubicBezTo>
                    <a:pt x="906" y="1018"/>
                    <a:pt x="915" y="993"/>
                    <a:pt x="932" y="984"/>
                  </a:cubicBezTo>
                  <a:lnTo>
                    <a:pt x="1121" y="883"/>
                  </a:lnTo>
                  <a:cubicBezTo>
                    <a:pt x="1167" y="859"/>
                    <a:pt x="1142" y="756"/>
                    <a:pt x="1080" y="710"/>
                  </a:cubicBezTo>
                  <a:lnTo>
                    <a:pt x="821" y="517"/>
                  </a:lnTo>
                  <a:cubicBezTo>
                    <a:pt x="796" y="498"/>
                    <a:pt x="775" y="469"/>
                    <a:pt x="764" y="436"/>
                  </a:cubicBezTo>
                  <a:lnTo>
                    <a:pt x="647" y="99"/>
                  </a:lnTo>
                  <a:cubicBezTo>
                    <a:pt x="635" y="59"/>
                    <a:pt x="607" y="27"/>
                    <a:pt x="580" y="11"/>
                  </a:cubicBezTo>
                  <a:cubicBezTo>
                    <a:pt x="568" y="4"/>
                    <a:pt x="555" y="0"/>
                    <a:pt x="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2594800" y="3755700"/>
              <a:ext cx="29175" cy="36000"/>
            </a:xfrm>
            <a:custGeom>
              <a:avLst/>
              <a:gdLst/>
              <a:ahLst/>
              <a:cxnLst/>
              <a:rect l="l" t="t" r="r" b="b"/>
              <a:pathLst>
                <a:path w="1167" h="1440" extrusionOk="0">
                  <a:moveTo>
                    <a:pt x="546" y="0"/>
                  </a:moveTo>
                  <a:cubicBezTo>
                    <a:pt x="532" y="0"/>
                    <a:pt x="522" y="6"/>
                    <a:pt x="516" y="19"/>
                  </a:cubicBezTo>
                  <a:lnTo>
                    <a:pt x="398" y="223"/>
                  </a:lnTo>
                  <a:cubicBezTo>
                    <a:pt x="391" y="237"/>
                    <a:pt x="379" y="244"/>
                    <a:pt x="364" y="244"/>
                  </a:cubicBezTo>
                  <a:cubicBezTo>
                    <a:pt x="357" y="244"/>
                    <a:pt x="350" y="242"/>
                    <a:pt x="341" y="238"/>
                  </a:cubicBezTo>
                  <a:lnTo>
                    <a:pt x="82" y="132"/>
                  </a:lnTo>
                  <a:cubicBezTo>
                    <a:pt x="73" y="128"/>
                    <a:pt x="65" y="127"/>
                    <a:pt x="58" y="127"/>
                  </a:cubicBezTo>
                  <a:cubicBezTo>
                    <a:pt x="14" y="127"/>
                    <a:pt x="0" y="190"/>
                    <a:pt x="39" y="256"/>
                  </a:cubicBezTo>
                  <a:lnTo>
                    <a:pt x="227" y="575"/>
                  </a:lnTo>
                  <a:cubicBezTo>
                    <a:pt x="243" y="605"/>
                    <a:pt x="251" y="638"/>
                    <a:pt x="247" y="664"/>
                  </a:cubicBezTo>
                  <a:lnTo>
                    <a:pt x="202" y="936"/>
                  </a:lnTo>
                  <a:cubicBezTo>
                    <a:pt x="194" y="986"/>
                    <a:pt x="233" y="1055"/>
                    <a:pt x="277" y="1081"/>
                  </a:cubicBezTo>
                  <a:cubicBezTo>
                    <a:pt x="289" y="1087"/>
                    <a:pt x="300" y="1091"/>
                    <a:pt x="311" y="1091"/>
                  </a:cubicBezTo>
                  <a:lnTo>
                    <a:pt x="544" y="1084"/>
                  </a:lnTo>
                  <a:cubicBezTo>
                    <a:pt x="554" y="1084"/>
                    <a:pt x="568" y="1088"/>
                    <a:pt x="579" y="1094"/>
                  </a:cubicBezTo>
                  <a:cubicBezTo>
                    <a:pt x="591" y="1101"/>
                    <a:pt x="604" y="1111"/>
                    <a:pt x="614" y="1124"/>
                  </a:cubicBezTo>
                  <a:lnTo>
                    <a:pt x="846" y="1398"/>
                  </a:lnTo>
                  <a:cubicBezTo>
                    <a:pt x="857" y="1412"/>
                    <a:pt x="868" y="1423"/>
                    <a:pt x="880" y="1429"/>
                  </a:cubicBezTo>
                  <a:cubicBezTo>
                    <a:pt x="892" y="1436"/>
                    <a:pt x="904" y="1439"/>
                    <a:pt x="914" y="1439"/>
                  </a:cubicBezTo>
                  <a:cubicBezTo>
                    <a:pt x="942" y="1439"/>
                    <a:pt x="961" y="1415"/>
                    <a:pt x="955" y="1371"/>
                  </a:cubicBezTo>
                  <a:lnTo>
                    <a:pt x="912" y="1048"/>
                  </a:lnTo>
                  <a:cubicBezTo>
                    <a:pt x="908" y="1017"/>
                    <a:pt x="916" y="994"/>
                    <a:pt x="933" y="984"/>
                  </a:cubicBezTo>
                  <a:lnTo>
                    <a:pt x="1121" y="881"/>
                  </a:lnTo>
                  <a:cubicBezTo>
                    <a:pt x="1167" y="859"/>
                    <a:pt x="1142" y="756"/>
                    <a:pt x="1080" y="710"/>
                  </a:cubicBezTo>
                  <a:lnTo>
                    <a:pt x="821" y="515"/>
                  </a:lnTo>
                  <a:cubicBezTo>
                    <a:pt x="796" y="498"/>
                    <a:pt x="775" y="468"/>
                    <a:pt x="764" y="436"/>
                  </a:cubicBezTo>
                  <a:lnTo>
                    <a:pt x="649" y="98"/>
                  </a:lnTo>
                  <a:cubicBezTo>
                    <a:pt x="635" y="59"/>
                    <a:pt x="608" y="27"/>
                    <a:pt x="581" y="11"/>
                  </a:cubicBezTo>
                  <a:cubicBezTo>
                    <a:pt x="569" y="4"/>
                    <a:pt x="556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2641175" y="3782500"/>
              <a:ext cx="29175" cy="36075"/>
            </a:xfrm>
            <a:custGeom>
              <a:avLst/>
              <a:gdLst/>
              <a:ahLst/>
              <a:cxnLst/>
              <a:rect l="l" t="t" r="r" b="b"/>
              <a:pathLst>
                <a:path w="1167" h="1443" extrusionOk="0">
                  <a:moveTo>
                    <a:pt x="548" y="0"/>
                  </a:moveTo>
                  <a:cubicBezTo>
                    <a:pt x="534" y="0"/>
                    <a:pt x="522" y="7"/>
                    <a:pt x="516" y="22"/>
                  </a:cubicBezTo>
                  <a:lnTo>
                    <a:pt x="398" y="225"/>
                  </a:lnTo>
                  <a:cubicBezTo>
                    <a:pt x="391" y="238"/>
                    <a:pt x="379" y="245"/>
                    <a:pt x="365" y="245"/>
                  </a:cubicBezTo>
                  <a:cubicBezTo>
                    <a:pt x="357" y="245"/>
                    <a:pt x="350" y="244"/>
                    <a:pt x="341" y="240"/>
                  </a:cubicBezTo>
                  <a:lnTo>
                    <a:pt x="82" y="135"/>
                  </a:lnTo>
                  <a:cubicBezTo>
                    <a:pt x="73" y="131"/>
                    <a:pt x="65" y="130"/>
                    <a:pt x="58" y="130"/>
                  </a:cubicBezTo>
                  <a:cubicBezTo>
                    <a:pt x="14" y="130"/>
                    <a:pt x="0" y="193"/>
                    <a:pt x="40" y="259"/>
                  </a:cubicBezTo>
                  <a:lnTo>
                    <a:pt x="227" y="578"/>
                  </a:lnTo>
                  <a:cubicBezTo>
                    <a:pt x="243" y="607"/>
                    <a:pt x="251" y="641"/>
                    <a:pt x="247" y="667"/>
                  </a:cubicBezTo>
                  <a:lnTo>
                    <a:pt x="202" y="938"/>
                  </a:lnTo>
                  <a:cubicBezTo>
                    <a:pt x="195" y="988"/>
                    <a:pt x="233" y="1058"/>
                    <a:pt x="277" y="1083"/>
                  </a:cubicBezTo>
                  <a:cubicBezTo>
                    <a:pt x="289" y="1090"/>
                    <a:pt x="300" y="1093"/>
                    <a:pt x="312" y="1093"/>
                  </a:cubicBezTo>
                  <a:lnTo>
                    <a:pt x="545" y="1087"/>
                  </a:lnTo>
                  <a:cubicBezTo>
                    <a:pt x="555" y="1087"/>
                    <a:pt x="568" y="1091"/>
                    <a:pt x="579" y="1097"/>
                  </a:cubicBezTo>
                  <a:cubicBezTo>
                    <a:pt x="590" y="1105"/>
                    <a:pt x="603" y="1116"/>
                    <a:pt x="614" y="1128"/>
                  </a:cubicBezTo>
                  <a:lnTo>
                    <a:pt x="846" y="1402"/>
                  </a:lnTo>
                  <a:cubicBezTo>
                    <a:pt x="857" y="1416"/>
                    <a:pt x="868" y="1427"/>
                    <a:pt x="880" y="1433"/>
                  </a:cubicBezTo>
                  <a:cubicBezTo>
                    <a:pt x="891" y="1439"/>
                    <a:pt x="903" y="1443"/>
                    <a:pt x="913" y="1443"/>
                  </a:cubicBezTo>
                  <a:cubicBezTo>
                    <a:pt x="941" y="1443"/>
                    <a:pt x="960" y="1418"/>
                    <a:pt x="955" y="1374"/>
                  </a:cubicBezTo>
                  <a:lnTo>
                    <a:pt x="911" y="1050"/>
                  </a:lnTo>
                  <a:cubicBezTo>
                    <a:pt x="906" y="1019"/>
                    <a:pt x="915" y="995"/>
                    <a:pt x="933" y="986"/>
                  </a:cubicBezTo>
                  <a:lnTo>
                    <a:pt x="1122" y="884"/>
                  </a:lnTo>
                  <a:cubicBezTo>
                    <a:pt x="1167" y="859"/>
                    <a:pt x="1142" y="757"/>
                    <a:pt x="1080" y="710"/>
                  </a:cubicBezTo>
                  <a:lnTo>
                    <a:pt x="821" y="517"/>
                  </a:lnTo>
                  <a:cubicBezTo>
                    <a:pt x="796" y="498"/>
                    <a:pt x="775" y="469"/>
                    <a:pt x="764" y="436"/>
                  </a:cubicBezTo>
                  <a:lnTo>
                    <a:pt x="649" y="99"/>
                  </a:lnTo>
                  <a:cubicBezTo>
                    <a:pt x="636" y="58"/>
                    <a:pt x="609" y="26"/>
                    <a:pt x="582" y="11"/>
                  </a:cubicBezTo>
                  <a:cubicBezTo>
                    <a:pt x="570" y="4"/>
                    <a:pt x="559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2687625" y="3809300"/>
              <a:ext cx="29175" cy="36075"/>
            </a:xfrm>
            <a:custGeom>
              <a:avLst/>
              <a:gdLst/>
              <a:ahLst/>
              <a:cxnLst/>
              <a:rect l="l" t="t" r="r" b="b"/>
              <a:pathLst>
                <a:path w="1167" h="1443" extrusionOk="0">
                  <a:moveTo>
                    <a:pt x="548" y="1"/>
                  </a:moveTo>
                  <a:cubicBezTo>
                    <a:pt x="534" y="1"/>
                    <a:pt x="523" y="8"/>
                    <a:pt x="516" y="23"/>
                  </a:cubicBezTo>
                  <a:lnTo>
                    <a:pt x="399" y="225"/>
                  </a:lnTo>
                  <a:cubicBezTo>
                    <a:pt x="392" y="238"/>
                    <a:pt x="380" y="245"/>
                    <a:pt x="365" y="245"/>
                  </a:cubicBezTo>
                  <a:cubicBezTo>
                    <a:pt x="358" y="245"/>
                    <a:pt x="350" y="243"/>
                    <a:pt x="341" y="240"/>
                  </a:cubicBezTo>
                  <a:lnTo>
                    <a:pt x="82" y="133"/>
                  </a:lnTo>
                  <a:cubicBezTo>
                    <a:pt x="73" y="130"/>
                    <a:pt x="65" y="128"/>
                    <a:pt x="58" y="128"/>
                  </a:cubicBezTo>
                  <a:cubicBezTo>
                    <a:pt x="14" y="128"/>
                    <a:pt x="0" y="192"/>
                    <a:pt x="39" y="257"/>
                  </a:cubicBezTo>
                  <a:lnTo>
                    <a:pt x="227" y="577"/>
                  </a:lnTo>
                  <a:cubicBezTo>
                    <a:pt x="244" y="608"/>
                    <a:pt x="253" y="641"/>
                    <a:pt x="248" y="667"/>
                  </a:cubicBezTo>
                  <a:lnTo>
                    <a:pt x="203" y="938"/>
                  </a:lnTo>
                  <a:cubicBezTo>
                    <a:pt x="194" y="990"/>
                    <a:pt x="233" y="1057"/>
                    <a:pt x="276" y="1083"/>
                  </a:cubicBezTo>
                  <a:cubicBezTo>
                    <a:pt x="289" y="1089"/>
                    <a:pt x="300" y="1094"/>
                    <a:pt x="311" y="1094"/>
                  </a:cubicBezTo>
                  <a:lnTo>
                    <a:pt x="544" y="1087"/>
                  </a:lnTo>
                  <a:cubicBezTo>
                    <a:pt x="554" y="1087"/>
                    <a:pt x="568" y="1090"/>
                    <a:pt x="579" y="1098"/>
                  </a:cubicBezTo>
                  <a:cubicBezTo>
                    <a:pt x="590" y="1105"/>
                    <a:pt x="602" y="1115"/>
                    <a:pt x="614" y="1129"/>
                  </a:cubicBezTo>
                  <a:lnTo>
                    <a:pt x="845" y="1402"/>
                  </a:lnTo>
                  <a:cubicBezTo>
                    <a:pt x="856" y="1416"/>
                    <a:pt x="868" y="1426"/>
                    <a:pt x="880" y="1434"/>
                  </a:cubicBezTo>
                  <a:cubicBezTo>
                    <a:pt x="891" y="1440"/>
                    <a:pt x="903" y="1443"/>
                    <a:pt x="913" y="1443"/>
                  </a:cubicBezTo>
                  <a:cubicBezTo>
                    <a:pt x="942" y="1443"/>
                    <a:pt x="961" y="1419"/>
                    <a:pt x="955" y="1374"/>
                  </a:cubicBezTo>
                  <a:lnTo>
                    <a:pt x="911" y="1051"/>
                  </a:lnTo>
                  <a:cubicBezTo>
                    <a:pt x="906" y="1020"/>
                    <a:pt x="915" y="995"/>
                    <a:pt x="933" y="986"/>
                  </a:cubicBezTo>
                  <a:lnTo>
                    <a:pt x="1122" y="884"/>
                  </a:lnTo>
                  <a:cubicBezTo>
                    <a:pt x="1166" y="860"/>
                    <a:pt x="1142" y="758"/>
                    <a:pt x="1080" y="711"/>
                  </a:cubicBezTo>
                  <a:lnTo>
                    <a:pt x="821" y="517"/>
                  </a:lnTo>
                  <a:cubicBezTo>
                    <a:pt x="796" y="498"/>
                    <a:pt x="775" y="468"/>
                    <a:pt x="764" y="436"/>
                  </a:cubicBezTo>
                  <a:lnTo>
                    <a:pt x="648" y="98"/>
                  </a:lnTo>
                  <a:cubicBezTo>
                    <a:pt x="636" y="59"/>
                    <a:pt x="609" y="27"/>
                    <a:pt x="581" y="11"/>
                  </a:cubicBezTo>
                  <a:cubicBezTo>
                    <a:pt x="570" y="5"/>
                    <a:pt x="558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2498775" y="3678975"/>
              <a:ext cx="227500" cy="131325"/>
            </a:xfrm>
            <a:custGeom>
              <a:avLst/>
              <a:gdLst/>
              <a:ahLst/>
              <a:cxnLst/>
              <a:rect l="l" t="t" r="r" b="b"/>
              <a:pathLst>
                <a:path w="9100" h="5253" extrusionOk="0">
                  <a:moveTo>
                    <a:pt x="155" y="0"/>
                  </a:moveTo>
                  <a:lnTo>
                    <a:pt x="1" y="89"/>
                  </a:lnTo>
                  <a:lnTo>
                    <a:pt x="8946" y="5252"/>
                  </a:lnTo>
                  <a:lnTo>
                    <a:pt x="9099" y="516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2916425" y="3761900"/>
              <a:ext cx="166350" cy="246800"/>
            </a:xfrm>
            <a:custGeom>
              <a:avLst/>
              <a:gdLst/>
              <a:ahLst/>
              <a:cxnLst/>
              <a:rect l="l" t="t" r="r" b="b"/>
              <a:pathLst>
                <a:path w="6654" h="9872" extrusionOk="0">
                  <a:moveTo>
                    <a:pt x="260" y="1"/>
                  </a:moveTo>
                  <a:cubicBezTo>
                    <a:pt x="117" y="1"/>
                    <a:pt x="18" y="114"/>
                    <a:pt x="17" y="311"/>
                  </a:cubicBezTo>
                  <a:lnTo>
                    <a:pt x="7" y="3807"/>
                  </a:lnTo>
                  <a:lnTo>
                    <a:pt x="2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6" y="9872"/>
                    <a:pt x="6396" y="9872"/>
                  </a:cubicBezTo>
                  <a:cubicBezTo>
                    <a:pt x="6538" y="9872"/>
                    <a:pt x="6637" y="9759"/>
                    <a:pt x="6638" y="9562"/>
                  </a:cubicBezTo>
                  <a:lnTo>
                    <a:pt x="6645" y="7491"/>
                  </a:lnTo>
                  <a:lnTo>
                    <a:pt x="6653" y="4141"/>
                  </a:lnTo>
                  <a:cubicBezTo>
                    <a:pt x="6654" y="3864"/>
                    <a:pt x="6458" y="3526"/>
                    <a:pt x="6217" y="3386"/>
                  </a:cubicBezTo>
                  <a:lnTo>
                    <a:pt x="456" y="61"/>
                  </a:lnTo>
                  <a:cubicBezTo>
                    <a:pt x="386" y="20"/>
                    <a:pt x="319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2892700" y="3771975"/>
              <a:ext cx="166400" cy="246800"/>
            </a:xfrm>
            <a:custGeom>
              <a:avLst/>
              <a:gdLst/>
              <a:ahLst/>
              <a:cxnLst/>
              <a:rect l="l" t="t" r="r" b="b"/>
              <a:pathLst>
                <a:path w="6656" h="9872" extrusionOk="0">
                  <a:moveTo>
                    <a:pt x="261" y="1"/>
                  </a:moveTo>
                  <a:cubicBezTo>
                    <a:pt x="118" y="1"/>
                    <a:pt x="19" y="114"/>
                    <a:pt x="18" y="311"/>
                  </a:cubicBezTo>
                  <a:lnTo>
                    <a:pt x="8" y="3807"/>
                  </a:lnTo>
                  <a:lnTo>
                    <a:pt x="3" y="5732"/>
                  </a:lnTo>
                  <a:cubicBezTo>
                    <a:pt x="1" y="6008"/>
                    <a:pt x="196" y="6347"/>
                    <a:pt x="439" y="6487"/>
                  </a:cubicBezTo>
                  <a:lnTo>
                    <a:pt x="6199" y="9811"/>
                  </a:lnTo>
                  <a:cubicBezTo>
                    <a:pt x="6270" y="9852"/>
                    <a:pt x="6337" y="9872"/>
                    <a:pt x="6397" y="9872"/>
                  </a:cubicBezTo>
                  <a:cubicBezTo>
                    <a:pt x="6540" y="9872"/>
                    <a:pt x="6638" y="9759"/>
                    <a:pt x="6639" y="9562"/>
                  </a:cubicBezTo>
                  <a:lnTo>
                    <a:pt x="6645" y="7491"/>
                  </a:lnTo>
                  <a:lnTo>
                    <a:pt x="6654" y="4141"/>
                  </a:lnTo>
                  <a:cubicBezTo>
                    <a:pt x="6655" y="3864"/>
                    <a:pt x="6461" y="3526"/>
                    <a:pt x="6218" y="3386"/>
                  </a:cubicBezTo>
                  <a:lnTo>
                    <a:pt x="458" y="61"/>
                  </a:lnTo>
                  <a:cubicBezTo>
                    <a:pt x="387" y="20"/>
                    <a:pt x="320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2969125" y="3885400"/>
              <a:ext cx="14225" cy="18275"/>
            </a:xfrm>
            <a:custGeom>
              <a:avLst/>
              <a:gdLst/>
              <a:ahLst/>
              <a:cxnLst/>
              <a:rect l="l" t="t" r="r" b="b"/>
              <a:pathLst>
                <a:path w="569" h="731" extrusionOk="0">
                  <a:moveTo>
                    <a:pt x="158" y="0"/>
                  </a:moveTo>
                  <a:cubicBezTo>
                    <a:pt x="65" y="0"/>
                    <a:pt x="1" y="74"/>
                    <a:pt x="1" y="202"/>
                  </a:cubicBezTo>
                  <a:cubicBezTo>
                    <a:pt x="1" y="381"/>
                    <a:pt x="128" y="601"/>
                    <a:pt x="284" y="691"/>
                  </a:cubicBezTo>
                  <a:cubicBezTo>
                    <a:pt x="329" y="718"/>
                    <a:pt x="373" y="730"/>
                    <a:pt x="411" y="730"/>
                  </a:cubicBezTo>
                  <a:cubicBezTo>
                    <a:pt x="504" y="730"/>
                    <a:pt x="568" y="656"/>
                    <a:pt x="568" y="529"/>
                  </a:cubicBezTo>
                  <a:cubicBezTo>
                    <a:pt x="568" y="349"/>
                    <a:pt x="441" y="130"/>
                    <a:pt x="285" y="39"/>
                  </a:cubicBezTo>
                  <a:cubicBezTo>
                    <a:pt x="240" y="13"/>
                    <a:pt x="196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2963650" y="3878325"/>
              <a:ext cx="25150" cy="32350"/>
            </a:xfrm>
            <a:custGeom>
              <a:avLst/>
              <a:gdLst/>
              <a:ahLst/>
              <a:cxnLst/>
              <a:rect l="l" t="t" r="r" b="b"/>
              <a:pathLst>
                <a:path w="1006" h="1294" extrusionOk="0">
                  <a:moveTo>
                    <a:pt x="375" y="282"/>
                  </a:moveTo>
                  <a:cubicBezTo>
                    <a:pt x="414" y="282"/>
                    <a:pt x="457" y="294"/>
                    <a:pt x="503" y="321"/>
                  </a:cubicBezTo>
                  <a:cubicBezTo>
                    <a:pt x="660" y="411"/>
                    <a:pt x="786" y="631"/>
                    <a:pt x="786" y="811"/>
                  </a:cubicBezTo>
                  <a:cubicBezTo>
                    <a:pt x="786" y="939"/>
                    <a:pt x="722" y="1012"/>
                    <a:pt x="629" y="1012"/>
                  </a:cubicBezTo>
                  <a:cubicBezTo>
                    <a:pt x="591" y="1012"/>
                    <a:pt x="548" y="1000"/>
                    <a:pt x="502" y="973"/>
                  </a:cubicBezTo>
                  <a:cubicBezTo>
                    <a:pt x="345" y="883"/>
                    <a:pt x="219" y="664"/>
                    <a:pt x="219" y="482"/>
                  </a:cubicBezTo>
                  <a:cubicBezTo>
                    <a:pt x="219" y="355"/>
                    <a:pt x="283" y="282"/>
                    <a:pt x="375" y="282"/>
                  </a:cubicBezTo>
                  <a:close/>
                  <a:moveTo>
                    <a:pt x="280" y="1"/>
                  </a:moveTo>
                  <a:cubicBezTo>
                    <a:pt x="115" y="1"/>
                    <a:pt x="2" y="131"/>
                    <a:pt x="2" y="357"/>
                  </a:cubicBezTo>
                  <a:cubicBezTo>
                    <a:pt x="1" y="676"/>
                    <a:pt x="224" y="1064"/>
                    <a:pt x="502" y="1224"/>
                  </a:cubicBezTo>
                  <a:cubicBezTo>
                    <a:pt x="582" y="1271"/>
                    <a:pt x="659" y="1293"/>
                    <a:pt x="727" y="1293"/>
                  </a:cubicBezTo>
                  <a:cubicBezTo>
                    <a:pt x="891" y="1293"/>
                    <a:pt x="1004" y="1163"/>
                    <a:pt x="1005" y="937"/>
                  </a:cubicBezTo>
                  <a:cubicBezTo>
                    <a:pt x="1005" y="620"/>
                    <a:pt x="782" y="230"/>
                    <a:pt x="504" y="70"/>
                  </a:cubicBezTo>
                  <a:cubicBezTo>
                    <a:pt x="423" y="23"/>
                    <a:pt x="347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2945325" y="3871800"/>
              <a:ext cx="61775" cy="45425"/>
            </a:xfrm>
            <a:custGeom>
              <a:avLst/>
              <a:gdLst/>
              <a:ahLst/>
              <a:cxnLst/>
              <a:rect l="l" t="t" r="r" b="b"/>
              <a:pathLst>
                <a:path w="2471" h="1817" extrusionOk="0">
                  <a:moveTo>
                    <a:pt x="1012" y="264"/>
                  </a:moveTo>
                  <a:cubicBezTo>
                    <a:pt x="1079" y="264"/>
                    <a:pt x="1156" y="286"/>
                    <a:pt x="1237" y="333"/>
                  </a:cubicBezTo>
                  <a:cubicBezTo>
                    <a:pt x="1515" y="492"/>
                    <a:pt x="1739" y="879"/>
                    <a:pt x="1738" y="1199"/>
                  </a:cubicBezTo>
                  <a:cubicBezTo>
                    <a:pt x="1738" y="1425"/>
                    <a:pt x="1625" y="1555"/>
                    <a:pt x="1460" y="1555"/>
                  </a:cubicBezTo>
                  <a:cubicBezTo>
                    <a:pt x="1392" y="1555"/>
                    <a:pt x="1316" y="1533"/>
                    <a:pt x="1235" y="1486"/>
                  </a:cubicBezTo>
                  <a:cubicBezTo>
                    <a:pt x="957" y="1326"/>
                    <a:pt x="734" y="938"/>
                    <a:pt x="734" y="619"/>
                  </a:cubicBezTo>
                  <a:cubicBezTo>
                    <a:pt x="734" y="394"/>
                    <a:pt x="847" y="264"/>
                    <a:pt x="1012" y="264"/>
                  </a:cubicBezTo>
                  <a:close/>
                  <a:moveTo>
                    <a:pt x="625" y="0"/>
                  </a:moveTo>
                  <a:cubicBezTo>
                    <a:pt x="262" y="0"/>
                    <a:pt x="20" y="181"/>
                    <a:pt x="1" y="195"/>
                  </a:cubicBezTo>
                  <a:cubicBezTo>
                    <a:pt x="28" y="247"/>
                    <a:pt x="551" y="1248"/>
                    <a:pt x="1233" y="1642"/>
                  </a:cubicBezTo>
                  <a:cubicBezTo>
                    <a:pt x="1458" y="1772"/>
                    <a:pt x="1667" y="1816"/>
                    <a:pt x="1846" y="1816"/>
                  </a:cubicBezTo>
                  <a:cubicBezTo>
                    <a:pt x="2210" y="1816"/>
                    <a:pt x="2453" y="1635"/>
                    <a:pt x="2471" y="1621"/>
                  </a:cubicBezTo>
                  <a:cubicBezTo>
                    <a:pt x="2444" y="1569"/>
                    <a:pt x="1920" y="568"/>
                    <a:pt x="1238" y="175"/>
                  </a:cubicBezTo>
                  <a:cubicBezTo>
                    <a:pt x="1013" y="45"/>
                    <a:pt x="804" y="0"/>
                    <a:pt x="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2925600" y="3808350"/>
              <a:ext cx="16675" cy="23900"/>
            </a:xfrm>
            <a:custGeom>
              <a:avLst/>
              <a:gdLst/>
              <a:ahLst/>
              <a:cxnLst/>
              <a:rect l="l" t="t" r="r" b="b"/>
              <a:pathLst>
                <a:path w="667" h="956" extrusionOk="0">
                  <a:moveTo>
                    <a:pt x="3" y="1"/>
                  </a:moveTo>
                  <a:lnTo>
                    <a:pt x="0" y="809"/>
                  </a:lnTo>
                  <a:lnTo>
                    <a:pt x="257" y="956"/>
                  </a:lnTo>
                  <a:lnTo>
                    <a:pt x="258" y="443"/>
                  </a:lnTo>
                  <a:lnTo>
                    <a:pt x="666" y="678"/>
                  </a:lnTo>
                  <a:lnTo>
                    <a:pt x="667" y="3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3009850" y="3857000"/>
              <a:ext cx="16650" cy="29775"/>
            </a:xfrm>
            <a:custGeom>
              <a:avLst/>
              <a:gdLst/>
              <a:ahLst/>
              <a:cxnLst/>
              <a:rect l="l" t="t" r="r" b="b"/>
              <a:pathLst>
                <a:path w="666" h="1191" extrusionOk="0">
                  <a:moveTo>
                    <a:pt x="3" y="1"/>
                  </a:moveTo>
                  <a:lnTo>
                    <a:pt x="0" y="294"/>
                  </a:lnTo>
                  <a:lnTo>
                    <a:pt x="409" y="530"/>
                  </a:lnTo>
                  <a:lnTo>
                    <a:pt x="408" y="1044"/>
                  </a:lnTo>
                  <a:lnTo>
                    <a:pt x="664" y="1190"/>
                  </a:lnTo>
                  <a:lnTo>
                    <a:pt x="666" y="38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3009575" y="3958525"/>
              <a:ext cx="16675" cy="23875"/>
            </a:xfrm>
            <a:custGeom>
              <a:avLst/>
              <a:gdLst/>
              <a:ahLst/>
              <a:cxnLst/>
              <a:rect l="l" t="t" r="r" b="b"/>
              <a:pathLst>
                <a:path w="667" h="955" extrusionOk="0">
                  <a:moveTo>
                    <a:pt x="409" y="0"/>
                  </a:moveTo>
                  <a:lnTo>
                    <a:pt x="408" y="513"/>
                  </a:lnTo>
                  <a:lnTo>
                    <a:pt x="1" y="276"/>
                  </a:lnTo>
                  <a:lnTo>
                    <a:pt x="0" y="571"/>
                  </a:lnTo>
                  <a:lnTo>
                    <a:pt x="665" y="954"/>
                  </a:lnTo>
                  <a:lnTo>
                    <a:pt x="667" y="14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2925350" y="3904000"/>
              <a:ext cx="16625" cy="29775"/>
            </a:xfrm>
            <a:custGeom>
              <a:avLst/>
              <a:gdLst/>
              <a:ahLst/>
              <a:cxnLst/>
              <a:rect l="l" t="t" r="r" b="b"/>
              <a:pathLst>
                <a:path w="665" h="1191" extrusionOk="0">
                  <a:moveTo>
                    <a:pt x="3" y="1"/>
                  </a:moveTo>
                  <a:lnTo>
                    <a:pt x="0" y="807"/>
                  </a:lnTo>
                  <a:lnTo>
                    <a:pt x="665" y="1190"/>
                  </a:lnTo>
                  <a:lnTo>
                    <a:pt x="665" y="896"/>
                  </a:lnTo>
                  <a:lnTo>
                    <a:pt x="256" y="660"/>
                  </a:lnTo>
                  <a:lnTo>
                    <a:pt x="258" y="1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2162475" y="3473500"/>
              <a:ext cx="8900" cy="3350"/>
            </a:xfrm>
            <a:custGeom>
              <a:avLst/>
              <a:gdLst/>
              <a:ahLst/>
              <a:cxnLst/>
              <a:rect l="l" t="t" r="r" b="b"/>
              <a:pathLst>
                <a:path w="356" h="134" extrusionOk="0">
                  <a:moveTo>
                    <a:pt x="237" y="1"/>
                  </a:moveTo>
                  <a:cubicBezTo>
                    <a:pt x="211" y="1"/>
                    <a:pt x="188" y="7"/>
                    <a:pt x="168" y="19"/>
                  </a:cubicBezTo>
                  <a:lnTo>
                    <a:pt x="1" y="115"/>
                  </a:lnTo>
                  <a:cubicBezTo>
                    <a:pt x="20" y="104"/>
                    <a:pt x="43" y="98"/>
                    <a:pt x="69" y="98"/>
                  </a:cubicBezTo>
                  <a:cubicBezTo>
                    <a:pt x="104" y="98"/>
                    <a:pt x="145" y="110"/>
                    <a:pt x="188" y="134"/>
                  </a:cubicBezTo>
                  <a:lnTo>
                    <a:pt x="355" y="37"/>
                  </a:lnTo>
                  <a:cubicBezTo>
                    <a:pt x="312" y="13"/>
                    <a:pt x="272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2167150" y="3474400"/>
              <a:ext cx="11675" cy="6775"/>
            </a:xfrm>
            <a:custGeom>
              <a:avLst/>
              <a:gdLst/>
              <a:ahLst/>
              <a:cxnLst/>
              <a:rect l="l" t="t" r="r" b="b"/>
              <a:pathLst>
                <a:path w="467" h="271" extrusionOk="0">
                  <a:moveTo>
                    <a:pt x="168" y="1"/>
                  </a:moveTo>
                  <a:lnTo>
                    <a:pt x="1" y="98"/>
                  </a:lnTo>
                  <a:lnTo>
                    <a:pt x="299" y="270"/>
                  </a:lnTo>
                  <a:lnTo>
                    <a:pt x="467" y="17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2175825" y="3467125"/>
              <a:ext cx="7125" cy="3025"/>
            </a:xfrm>
            <a:custGeom>
              <a:avLst/>
              <a:gdLst/>
              <a:ahLst/>
              <a:cxnLst/>
              <a:rect l="l" t="t" r="r" b="b"/>
              <a:pathLst>
                <a:path w="285" h="121" extrusionOk="0">
                  <a:moveTo>
                    <a:pt x="2" y="108"/>
                  </a:moveTo>
                  <a:lnTo>
                    <a:pt x="2" y="108"/>
                  </a:lnTo>
                  <a:cubicBezTo>
                    <a:pt x="2" y="108"/>
                    <a:pt x="1" y="109"/>
                    <a:pt x="1" y="109"/>
                  </a:cubicBezTo>
                  <a:lnTo>
                    <a:pt x="2" y="108"/>
                  </a:lnTo>
                  <a:close/>
                  <a:moveTo>
                    <a:pt x="212" y="1"/>
                  </a:moveTo>
                  <a:cubicBezTo>
                    <a:pt x="196" y="1"/>
                    <a:pt x="182" y="5"/>
                    <a:pt x="169" y="12"/>
                  </a:cubicBezTo>
                  <a:lnTo>
                    <a:pt x="2" y="108"/>
                  </a:lnTo>
                  <a:lnTo>
                    <a:pt x="2" y="108"/>
                  </a:lnTo>
                  <a:cubicBezTo>
                    <a:pt x="14" y="101"/>
                    <a:pt x="28" y="98"/>
                    <a:pt x="44" y="98"/>
                  </a:cubicBezTo>
                  <a:cubicBezTo>
                    <a:pt x="66" y="98"/>
                    <a:pt x="90" y="105"/>
                    <a:pt x="116" y="120"/>
                  </a:cubicBezTo>
                  <a:lnTo>
                    <a:pt x="284" y="23"/>
                  </a:lnTo>
                  <a:cubicBezTo>
                    <a:pt x="258" y="8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2331825" y="3680025"/>
              <a:ext cx="6150" cy="6675"/>
            </a:xfrm>
            <a:custGeom>
              <a:avLst/>
              <a:gdLst/>
              <a:ahLst/>
              <a:cxnLst/>
              <a:rect l="l" t="t" r="r" b="b"/>
              <a:pathLst>
                <a:path w="246" h="267" extrusionOk="0">
                  <a:moveTo>
                    <a:pt x="246" y="1"/>
                  </a:moveTo>
                  <a:lnTo>
                    <a:pt x="78" y="98"/>
                  </a:lnTo>
                  <a:cubicBezTo>
                    <a:pt x="76" y="179"/>
                    <a:pt x="49" y="238"/>
                    <a:pt x="2" y="266"/>
                  </a:cubicBezTo>
                  <a:lnTo>
                    <a:pt x="2" y="266"/>
                  </a:lnTo>
                  <a:lnTo>
                    <a:pt x="168" y="170"/>
                  </a:lnTo>
                  <a:cubicBezTo>
                    <a:pt x="216" y="142"/>
                    <a:pt x="246" y="85"/>
                    <a:pt x="246" y="1"/>
                  </a:cubicBezTo>
                  <a:close/>
                  <a:moveTo>
                    <a:pt x="2" y="266"/>
                  </a:moveTo>
                  <a:lnTo>
                    <a:pt x="1" y="266"/>
                  </a:lnTo>
                  <a:cubicBezTo>
                    <a:pt x="1" y="266"/>
                    <a:pt x="2" y="266"/>
                    <a:pt x="2" y="266"/>
                  </a:cubicBezTo>
                  <a:close/>
                </a:path>
              </a:pathLst>
            </a:custGeom>
            <a:solidFill>
              <a:srgbClr val="ED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2259775" y="3527875"/>
              <a:ext cx="8925" cy="3350"/>
            </a:xfrm>
            <a:custGeom>
              <a:avLst/>
              <a:gdLst/>
              <a:ahLst/>
              <a:cxnLst/>
              <a:rect l="l" t="t" r="r" b="b"/>
              <a:pathLst>
                <a:path w="357" h="134" extrusionOk="0">
                  <a:moveTo>
                    <a:pt x="356" y="19"/>
                  </a:moveTo>
                  <a:lnTo>
                    <a:pt x="355" y="20"/>
                  </a:lnTo>
                  <a:lnTo>
                    <a:pt x="355" y="20"/>
                  </a:lnTo>
                  <a:cubicBezTo>
                    <a:pt x="356" y="20"/>
                    <a:pt x="356" y="20"/>
                    <a:pt x="356" y="19"/>
                  </a:cubicBezTo>
                  <a:close/>
                  <a:moveTo>
                    <a:pt x="168" y="1"/>
                  </a:moveTo>
                  <a:lnTo>
                    <a:pt x="1" y="98"/>
                  </a:lnTo>
                  <a:cubicBezTo>
                    <a:pt x="43" y="122"/>
                    <a:pt x="83" y="134"/>
                    <a:pt x="118" y="134"/>
                  </a:cubicBezTo>
                  <a:cubicBezTo>
                    <a:pt x="144" y="134"/>
                    <a:pt x="167" y="128"/>
                    <a:pt x="188" y="116"/>
                  </a:cubicBezTo>
                  <a:lnTo>
                    <a:pt x="355" y="20"/>
                  </a:lnTo>
                  <a:lnTo>
                    <a:pt x="355" y="20"/>
                  </a:lnTo>
                  <a:cubicBezTo>
                    <a:pt x="335" y="31"/>
                    <a:pt x="312" y="37"/>
                    <a:pt x="287" y="37"/>
                  </a:cubicBezTo>
                  <a:cubicBezTo>
                    <a:pt x="251" y="37"/>
                    <a:pt x="210" y="25"/>
                    <a:pt x="168" y="1"/>
                  </a:cubicBezTo>
                  <a:close/>
                </a:path>
              </a:pathLst>
            </a:custGeom>
            <a:solidFill>
              <a:srgbClr val="ED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2174625" y="3478700"/>
              <a:ext cx="89350" cy="51625"/>
            </a:xfrm>
            <a:custGeom>
              <a:avLst/>
              <a:gdLst/>
              <a:ahLst/>
              <a:cxnLst/>
              <a:rect l="l" t="t" r="r" b="b"/>
              <a:pathLst>
                <a:path w="3574" h="2065" extrusionOk="0">
                  <a:moveTo>
                    <a:pt x="168" y="0"/>
                  </a:moveTo>
                  <a:lnTo>
                    <a:pt x="0" y="98"/>
                  </a:lnTo>
                  <a:lnTo>
                    <a:pt x="3408" y="2065"/>
                  </a:lnTo>
                  <a:lnTo>
                    <a:pt x="3574" y="19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ED4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2264450" y="3527100"/>
              <a:ext cx="5450" cy="3675"/>
            </a:xfrm>
            <a:custGeom>
              <a:avLst/>
              <a:gdLst/>
              <a:ahLst/>
              <a:cxnLst/>
              <a:rect l="l" t="t" r="r" b="b"/>
              <a:pathLst>
                <a:path w="218" h="147" extrusionOk="0">
                  <a:moveTo>
                    <a:pt x="218" y="1"/>
                  </a:moveTo>
                  <a:lnTo>
                    <a:pt x="50" y="98"/>
                  </a:lnTo>
                  <a:cubicBezTo>
                    <a:pt x="37" y="120"/>
                    <a:pt x="20" y="135"/>
                    <a:pt x="1" y="147"/>
                  </a:cubicBezTo>
                  <a:lnTo>
                    <a:pt x="169" y="50"/>
                  </a:lnTo>
                  <a:cubicBezTo>
                    <a:pt x="188" y="40"/>
                    <a:pt x="205" y="23"/>
                    <a:pt x="218" y="1"/>
                  </a:cubicBez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265700" y="3520200"/>
              <a:ext cx="8225" cy="9400"/>
            </a:xfrm>
            <a:custGeom>
              <a:avLst/>
              <a:gdLst/>
              <a:ahLst/>
              <a:cxnLst/>
              <a:rect l="l" t="t" r="r" b="b"/>
              <a:pathLst>
                <a:path w="329" h="376" extrusionOk="0">
                  <a:moveTo>
                    <a:pt x="329" y="1"/>
                  </a:moveTo>
                  <a:lnTo>
                    <a:pt x="161" y="99"/>
                  </a:lnTo>
                  <a:lnTo>
                    <a:pt x="0" y="375"/>
                  </a:lnTo>
                  <a:lnTo>
                    <a:pt x="168" y="277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F3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2178750" y="3467650"/>
              <a:ext cx="95175" cy="55050"/>
            </a:xfrm>
            <a:custGeom>
              <a:avLst/>
              <a:gdLst/>
              <a:ahLst/>
              <a:cxnLst/>
              <a:rect l="l" t="t" r="r" b="b"/>
              <a:pathLst>
                <a:path w="3807" h="2202" extrusionOk="0">
                  <a:moveTo>
                    <a:pt x="168" y="1"/>
                  </a:moveTo>
                  <a:lnTo>
                    <a:pt x="1" y="99"/>
                  </a:lnTo>
                  <a:lnTo>
                    <a:pt x="3639" y="2201"/>
                  </a:lnTo>
                  <a:lnTo>
                    <a:pt x="3807" y="210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2333775" y="3559900"/>
              <a:ext cx="4550" cy="122600"/>
            </a:xfrm>
            <a:custGeom>
              <a:avLst/>
              <a:gdLst/>
              <a:ahLst/>
              <a:cxnLst/>
              <a:rect l="l" t="t" r="r" b="b"/>
              <a:pathLst>
                <a:path w="182" h="4904" extrusionOk="0">
                  <a:moveTo>
                    <a:pt x="181" y="0"/>
                  </a:moveTo>
                  <a:lnTo>
                    <a:pt x="13" y="98"/>
                  </a:lnTo>
                  <a:lnTo>
                    <a:pt x="0" y="4904"/>
                  </a:lnTo>
                  <a:lnTo>
                    <a:pt x="168" y="480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327550" y="3548550"/>
              <a:ext cx="10800" cy="13825"/>
            </a:xfrm>
            <a:custGeom>
              <a:avLst/>
              <a:gdLst/>
              <a:ahLst/>
              <a:cxnLst/>
              <a:rect l="l" t="t" r="r" b="b"/>
              <a:pathLst>
                <a:path w="432" h="553" extrusionOk="0">
                  <a:moveTo>
                    <a:pt x="169" y="1"/>
                  </a:moveTo>
                  <a:lnTo>
                    <a:pt x="0" y="98"/>
                  </a:lnTo>
                  <a:cubicBezTo>
                    <a:pt x="146" y="181"/>
                    <a:pt x="263" y="384"/>
                    <a:pt x="263" y="552"/>
                  </a:cubicBezTo>
                  <a:lnTo>
                    <a:pt x="431" y="455"/>
                  </a:lnTo>
                  <a:cubicBezTo>
                    <a:pt x="431" y="288"/>
                    <a:pt x="313" y="84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174625" y="3469550"/>
              <a:ext cx="95125" cy="61725"/>
            </a:xfrm>
            <a:custGeom>
              <a:avLst/>
              <a:gdLst/>
              <a:ahLst/>
              <a:cxnLst/>
              <a:rect l="l" t="t" r="r" b="b"/>
              <a:pathLst>
                <a:path w="3805" h="2469" extrusionOk="0">
                  <a:moveTo>
                    <a:pt x="92" y="1"/>
                  </a:moveTo>
                  <a:cubicBezTo>
                    <a:pt x="39" y="1"/>
                    <a:pt x="3" y="42"/>
                    <a:pt x="2" y="113"/>
                  </a:cubicBezTo>
                  <a:cubicBezTo>
                    <a:pt x="1" y="222"/>
                    <a:pt x="0" y="358"/>
                    <a:pt x="0" y="464"/>
                  </a:cubicBezTo>
                  <a:lnTo>
                    <a:pt x="3407" y="2432"/>
                  </a:lnTo>
                  <a:cubicBezTo>
                    <a:pt x="3449" y="2456"/>
                    <a:pt x="3489" y="2468"/>
                    <a:pt x="3525" y="2468"/>
                  </a:cubicBezTo>
                  <a:cubicBezTo>
                    <a:pt x="3575" y="2468"/>
                    <a:pt x="3617" y="2445"/>
                    <a:pt x="3643" y="2401"/>
                  </a:cubicBezTo>
                  <a:lnTo>
                    <a:pt x="3804" y="2125"/>
                  </a:lnTo>
                  <a:lnTo>
                    <a:pt x="166" y="23"/>
                  </a:lnTo>
                  <a:cubicBezTo>
                    <a:pt x="139" y="8"/>
                    <a:pt x="114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2160200" y="3475925"/>
              <a:ext cx="173925" cy="211250"/>
            </a:xfrm>
            <a:custGeom>
              <a:avLst/>
              <a:gdLst/>
              <a:ahLst/>
              <a:cxnLst/>
              <a:rect l="l" t="t" r="r" b="b"/>
              <a:pathLst>
                <a:path w="6957" h="8450" extrusionOk="0">
                  <a:moveTo>
                    <a:pt x="161" y="1"/>
                  </a:moveTo>
                  <a:cubicBezTo>
                    <a:pt x="75" y="1"/>
                    <a:pt x="15" y="69"/>
                    <a:pt x="15" y="187"/>
                  </a:cubicBezTo>
                  <a:lnTo>
                    <a:pt x="1" y="4254"/>
                  </a:lnTo>
                  <a:cubicBezTo>
                    <a:pt x="1" y="4423"/>
                    <a:pt x="119" y="4625"/>
                    <a:pt x="263" y="4709"/>
                  </a:cubicBezTo>
                  <a:lnTo>
                    <a:pt x="6679" y="8414"/>
                  </a:lnTo>
                  <a:cubicBezTo>
                    <a:pt x="6721" y="8438"/>
                    <a:pt x="6761" y="8450"/>
                    <a:pt x="6797" y="8450"/>
                  </a:cubicBezTo>
                  <a:cubicBezTo>
                    <a:pt x="6883" y="8450"/>
                    <a:pt x="6943" y="8382"/>
                    <a:pt x="6943" y="8263"/>
                  </a:cubicBezTo>
                  <a:lnTo>
                    <a:pt x="6957" y="3457"/>
                  </a:lnTo>
                  <a:cubicBezTo>
                    <a:pt x="6957" y="3289"/>
                    <a:pt x="6840" y="3086"/>
                    <a:pt x="6694" y="3003"/>
                  </a:cubicBezTo>
                  <a:lnTo>
                    <a:pt x="4635" y="1811"/>
                  </a:lnTo>
                  <a:cubicBezTo>
                    <a:pt x="4593" y="1787"/>
                    <a:pt x="4552" y="1775"/>
                    <a:pt x="4516" y="1775"/>
                  </a:cubicBezTo>
                  <a:cubicBezTo>
                    <a:pt x="4466" y="1775"/>
                    <a:pt x="4424" y="1797"/>
                    <a:pt x="4398" y="1842"/>
                  </a:cubicBezTo>
                  <a:lnTo>
                    <a:pt x="4382" y="1868"/>
                  </a:lnTo>
                  <a:lnTo>
                    <a:pt x="4221" y="2145"/>
                  </a:lnTo>
                  <a:cubicBezTo>
                    <a:pt x="4195" y="2189"/>
                    <a:pt x="4153" y="2212"/>
                    <a:pt x="4103" y="2212"/>
                  </a:cubicBezTo>
                  <a:cubicBezTo>
                    <a:pt x="4067" y="2212"/>
                    <a:pt x="4027" y="2200"/>
                    <a:pt x="3985" y="2176"/>
                  </a:cubicBezTo>
                  <a:lnTo>
                    <a:pt x="576" y="208"/>
                  </a:lnTo>
                  <a:lnTo>
                    <a:pt x="279" y="37"/>
                  </a:lnTo>
                  <a:cubicBezTo>
                    <a:pt x="236" y="12"/>
                    <a:pt x="196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2271325" y="3517900"/>
              <a:ext cx="8925" cy="3325"/>
            </a:xfrm>
            <a:custGeom>
              <a:avLst/>
              <a:gdLst/>
              <a:ahLst/>
              <a:cxnLst/>
              <a:rect l="l" t="t" r="r" b="b"/>
              <a:pathLst>
                <a:path w="357" h="133" extrusionOk="0">
                  <a:moveTo>
                    <a:pt x="2" y="114"/>
                  </a:moveTo>
                  <a:lnTo>
                    <a:pt x="2" y="114"/>
                  </a:lnTo>
                  <a:cubicBezTo>
                    <a:pt x="1" y="114"/>
                    <a:pt x="1" y="114"/>
                    <a:pt x="1" y="115"/>
                  </a:cubicBezTo>
                  <a:lnTo>
                    <a:pt x="2" y="114"/>
                  </a:lnTo>
                  <a:close/>
                  <a:moveTo>
                    <a:pt x="238" y="0"/>
                  </a:moveTo>
                  <a:cubicBezTo>
                    <a:pt x="212" y="0"/>
                    <a:pt x="189" y="6"/>
                    <a:pt x="169" y="17"/>
                  </a:cubicBezTo>
                  <a:lnTo>
                    <a:pt x="2" y="114"/>
                  </a:lnTo>
                  <a:lnTo>
                    <a:pt x="2" y="114"/>
                  </a:lnTo>
                  <a:cubicBezTo>
                    <a:pt x="22" y="103"/>
                    <a:pt x="44" y="97"/>
                    <a:pt x="69" y="97"/>
                  </a:cubicBezTo>
                  <a:cubicBezTo>
                    <a:pt x="105" y="97"/>
                    <a:pt x="146" y="109"/>
                    <a:pt x="189" y="132"/>
                  </a:cubicBezTo>
                  <a:lnTo>
                    <a:pt x="356" y="36"/>
                  </a:lnTo>
                  <a:cubicBezTo>
                    <a:pt x="314" y="12"/>
                    <a:pt x="27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2276025" y="3518800"/>
              <a:ext cx="55725" cy="32200"/>
            </a:xfrm>
            <a:custGeom>
              <a:avLst/>
              <a:gdLst/>
              <a:ahLst/>
              <a:cxnLst/>
              <a:rect l="l" t="t" r="r" b="b"/>
              <a:pathLst>
                <a:path w="2229" h="1288" extrusionOk="0">
                  <a:moveTo>
                    <a:pt x="167" y="0"/>
                  </a:moveTo>
                  <a:lnTo>
                    <a:pt x="1" y="96"/>
                  </a:lnTo>
                  <a:lnTo>
                    <a:pt x="2061" y="1288"/>
                  </a:lnTo>
                  <a:lnTo>
                    <a:pt x="2229" y="119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5"/>
          <p:cNvSpPr/>
          <p:nvPr/>
        </p:nvSpPr>
        <p:spPr>
          <a:xfrm>
            <a:off x="817002" y="1572998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5"/>
          <p:cNvSpPr/>
          <p:nvPr/>
        </p:nvSpPr>
        <p:spPr>
          <a:xfrm>
            <a:off x="809507" y="2390230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title" idx="8"/>
          </p:nvPr>
        </p:nvSpPr>
        <p:spPr>
          <a:xfrm>
            <a:off x="871002" y="1665536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/>
          </a:p>
        </p:txBody>
      </p:sp>
      <p:sp>
        <p:nvSpPr>
          <p:cNvPr id="1488" name="Google Shape;1488;p35"/>
          <p:cNvSpPr txBox="1">
            <a:spLocks noGrp="1"/>
          </p:cNvSpPr>
          <p:nvPr>
            <p:ph type="title" idx="13"/>
          </p:nvPr>
        </p:nvSpPr>
        <p:spPr>
          <a:xfrm>
            <a:off x="863507" y="2474505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/>
          </a:p>
        </p:txBody>
      </p:sp>
      <p:sp>
        <p:nvSpPr>
          <p:cNvPr id="1490" name="Google Shape;1490;p35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Procedure followed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3" name="Google Shape;1493;p35"/>
          <p:cNvSpPr txBox="1">
            <a:spLocks noGrp="1"/>
          </p:cNvSpPr>
          <p:nvPr>
            <p:ph type="subTitle" idx="19"/>
          </p:nvPr>
        </p:nvSpPr>
        <p:spPr>
          <a:xfrm>
            <a:off x="1591919" y="1724927"/>
            <a:ext cx="2560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The highest peaks are determined.</a:t>
            </a:r>
            <a:endParaRPr sz="1600"/>
          </a:p>
        </p:txBody>
      </p:sp>
      <p:sp>
        <p:nvSpPr>
          <p:cNvPr id="1494" name="Google Shape;1494;p35"/>
          <p:cNvSpPr txBox="1">
            <a:spLocks noGrp="1"/>
          </p:cNvSpPr>
          <p:nvPr>
            <p:ph type="subTitle" idx="20"/>
          </p:nvPr>
        </p:nvSpPr>
        <p:spPr>
          <a:xfrm>
            <a:off x="1614405" y="2218543"/>
            <a:ext cx="2557800" cy="1011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There concurrent frequency values are determined</a:t>
            </a:r>
            <a:endParaRPr sz="1600"/>
          </a:p>
        </p:txBody>
      </p:sp>
      <p:sp>
        <p:nvSpPr>
          <p:cNvPr id="1495" name="Google Shape;1495;p35"/>
          <p:cNvSpPr txBox="1">
            <a:spLocks noGrp="1"/>
          </p:cNvSpPr>
          <p:nvPr>
            <p:ph type="subTitle" idx="21"/>
          </p:nvPr>
        </p:nvSpPr>
        <p:spPr>
          <a:xfrm>
            <a:off x="5159578" y="3417852"/>
            <a:ext cx="2560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The peaks are compared with set DTMF frequencies</a:t>
            </a:r>
            <a:endParaRPr sz="1600"/>
          </a:p>
        </p:txBody>
      </p:sp>
      <p:grpSp>
        <p:nvGrpSpPr>
          <p:cNvPr id="2" name="Google Shape;1500;p35"/>
          <p:cNvGrpSpPr/>
          <p:nvPr/>
        </p:nvGrpSpPr>
        <p:grpSpPr>
          <a:xfrm>
            <a:off x="6279454" y="166115"/>
            <a:ext cx="2617052" cy="2351912"/>
            <a:chOff x="6279454" y="166115"/>
            <a:chExt cx="2617052" cy="2351912"/>
          </a:xfrm>
        </p:grpSpPr>
        <p:grpSp>
          <p:nvGrpSpPr>
            <p:cNvPr id="3" name="Google Shape;1501;p35"/>
            <p:cNvGrpSpPr/>
            <p:nvPr/>
          </p:nvGrpSpPr>
          <p:grpSpPr>
            <a:xfrm>
              <a:off x="8165242" y="1340876"/>
              <a:ext cx="598214" cy="738878"/>
              <a:chOff x="7081523" y="2914757"/>
              <a:chExt cx="305242" cy="377056"/>
            </a:xfrm>
          </p:grpSpPr>
          <p:grpSp>
            <p:nvGrpSpPr>
              <p:cNvPr id="4" name="Google Shape;1502;p35"/>
              <p:cNvGrpSpPr/>
              <p:nvPr/>
            </p:nvGrpSpPr>
            <p:grpSpPr>
              <a:xfrm>
                <a:off x="7081523" y="2914757"/>
                <a:ext cx="305242" cy="377056"/>
                <a:chOff x="7157723" y="2914757"/>
                <a:chExt cx="305242" cy="377056"/>
              </a:xfrm>
            </p:grpSpPr>
            <p:sp>
              <p:nvSpPr>
                <p:cNvPr id="1503" name="Google Shape;1503;p35"/>
                <p:cNvSpPr/>
                <p:nvPr/>
              </p:nvSpPr>
              <p:spPr>
                <a:xfrm>
                  <a:off x="7161621" y="2925681"/>
                  <a:ext cx="15249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134" extrusionOk="0">
                      <a:moveTo>
                        <a:pt x="237" y="1"/>
                      </a:moveTo>
                      <a:cubicBezTo>
                        <a:pt x="211" y="1"/>
                        <a:pt x="188" y="7"/>
                        <a:pt x="168" y="19"/>
                      </a:cubicBezTo>
                      <a:lnTo>
                        <a:pt x="1" y="115"/>
                      </a:lnTo>
                      <a:cubicBezTo>
                        <a:pt x="20" y="104"/>
                        <a:pt x="43" y="98"/>
                        <a:pt x="69" y="98"/>
                      </a:cubicBezTo>
                      <a:cubicBezTo>
                        <a:pt x="104" y="98"/>
                        <a:pt x="145" y="110"/>
                        <a:pt x="188" y="134"/>
                      </a:cubicBezTo>
                      <a:lnTo>
                        <a:pt x="355" y="37"/>
                      </a:lnTo>
                      <a:cubicBezTo>
                        <a:pt x="312" y="13"/>
                        <a:pt x="272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5"/>
                <p:cNvSpPr/>
                <p:nvPr/>
              </p:nvSpPr>
              <p:spPr>
                <a:xfrm>
                  <a:off x="7169632" y="2927223"/>
                  <a:ext cx="20004" cy="1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71" extrusionOk="0">
                      <a:moveTo>
                        <a:pt x="168" y="1"/>
                      </a:moveTo>
                      <a:lnTo>
                        <a:pt x="1" y="98"/>
                      </a:lnTo>
                      <a:lnTo>
                        <a:pt x="299" y="270"/>
                      </a:lnTo>
                      <a:lnTo>
                        <a:pt x="467" y="17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5"/>
                <p:cNvSpPr/>
                <p:nvPr/>
              </p:nvSpPr>
              <p:spPr>
                <a:xfrm>
                  <a:off x="7184495" y="2914757"/>
                  <a:ext cx="12208" cy="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121" extrusionOk="0">
                      <a:moveTo>
                        <a:pt x="2" y="108"/>
                      </a:moveTo>
                      <a:lnTo>
                        <a:pt x="2" y="108"/>
                      </a:lnTo>
                      <a:cubicBezTo>
                        <a:pt x="2" y="108"/>
                        <a:pt x="1" y="109"/>
                        <a:pt x="1" y="109"/>
                      </a:cubicBezTo>
                      <a:lnTo>
                        <a:pt x="2" y="108"/>
                      </a:lnTo>
                      <a:close/>
                      <a:moveTo>
                        <a:pt x="212" y="1"/>
                      </a:moveTo>
                      <a:cubicBezTo>
                        <a:pt x="196" y="1"/>
                        <a:pt x="182" y="5"/>
                        <a:pt x="169" y="12"/>
                      </a:cubicBezTo>
                      <a:lnTo>
                        <a:pt x="2" y="108"/>
                      </a:lnTo>
                      <a:lnTo>
                        <a:pt x="2" y="108"/>
                      </a:lnTo>
                      <a:cubicBezTo>
                        <a:pt x="14" y="101"/>
                        <a:pt x="28" y="98"/>
                        <a:pt x="44" y="98"/>
                      </a:cubicBezTo>
                      <a:cubicBezTo>
                        <a:pt x="66" y="98"/>
                        <a:pt x="90" y="105"/>
                        <a:pt x="116" y="120"/>
                      </a:cubicBezTo>
                      <a:lnTo>
                        <a:pt x="284" y="23"/>
                      </a:lnTo>
                      <a:cubicBezTo>
                        <a:pt x="258" y="8"/>
                        <a:pt x="23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5"/>
                <p:cNvSpPr/>
                <p:nvPr/>
              </p:nvSpPr>
              <p:spPr>
                <a:xfrm>
                  <a:off x="7328335" y="3018853"/>
                  <a:ext cx="15292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4" extrusionOk="0">
                      <a:moveTo>
                        <a:pt x="356" y="19"/>
                      </a:move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56" y="20"/>
                        <a:pt x="356" y="20"/>
                        <a:pt x="356" y="19"/>
                      </a:cubicBezTo>
                      <a:close/>
                      <a:moveTo>
                        <a:pt x="168" y="1"/>
                      </a:moveTo>
                      <a:lnTo>
                        <a:pt x="1" y="98"/>
                      </a:lnTo>
                      <a:cubicBezTo>
                        <a:pt x="43" y="122"/>
                        <a:pt x="83" y="134"/>
                        <a:pt x="118" y="134"/>
                      </a:cubicBezTo>
                      <a:cubicBezTo>
                        <a:pt x="144" y="134"/>
                        <a:pt x="167" y="128"/>
                        <a:pt x="188" y="116"/>
                      </a:cubicBez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35" y="31"/>
                        <a:pt x="312" y="37"/>
                        <a:pt x="287" y="37"/>
                      </a:cubicBezTo>
                      <a:cubicBezTo>
                        <a:pt x="251" y="37"/>
                        <a:pt x="210" y="25"/>
                        <a:pt x="168" y="1"/>
                      </a:cubicBez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5"/>
                <p:cNvSpPr/>
                <p:nvPr/>
              </p:nvSpPr>
              <p:spPr>
                <a:xfrm>
                  <a:off x="7182439" y="2934591"/>
                  <a:ext cx="153092" cy="88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2065" extrusionOk="0">
                      <a:moveTo>
                        <a:pt x="168" y="0"/>
                      </a:moveTo>
                      <a:lnTo>
                        <a:pt x="0" y="98"/>
                      </a:lnTo>
                      <a:lnTo>
                        <a:pt x="3408" y="2065"/>
                      </a:lnTo>
                      <a:lnTo>
                        <a:pt x="3574" y="1968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5"/>
                <p:cNvSpPr/>
                <p:nvPr/>
              </p:nvSpPr>
              <p:spPr>
                <a:xfrm>
                  <a:off x="7336345" y="3017525"/>
                  <a:ext cx="9338" cy="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47" extrusionOk="0">
                      <a:moveTo>
                        <a:pt x="218" y="1"/>
                      </a:moveTo>
                      <a:lnTo>
                        <a:pt x="50" y="98"/>
                      </a:lnTo>
                      <a:cubicBezTo>
                        <a:pt x="37" y="120"/>
                        <a:pt x="20" y="135"/>
                        <a:pt x="1" y="147"/>
                      </a:cubicBezTo>
                      <a:lnTo>
                        <a:pt x="169" y="50"/>
                      </a:lnTo>
                      <a:cubicBezTo>
                        <a:pt x="188" y="40"/>
                        <a:pt x="205" y="23"/>
                        <a:pt x="218" y="1"/>
                      </a:cubicBez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5"/>
                <p:cNvSpPr/>
                <p:nvPr/>
              </p:nvSpPr>
              <p:spPr>
                <a:xfrm>
                  <a:off x="7338487" y="3005702"/>
                  <a:ext cx="14093" cy="1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376" extrusionOk="0">
                      <a:moveTo>
                        <a:pt x="329" y="1"/>
                      </a:moveTo>
                      <a:lnTo>
                        <a:pt x="161" y="99"/>
                      </a:lnTo>
                      <a:lnTo>
                        <a:pt x="0" y="375"/>
                      </a:lnTo>
                      <a:lnTo>
                        <a:pt x="168" y="2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5"/>
                <p:cNvSpPr/>
                <p:nvPr/>
              </p:nvSpPr>
              <p:spPr>
                <a:xfrm>
                  <a:off x="7189507" y="2915657"/>
                  <a:ext cx="163073" cy="9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" h="2202" extrusionOk="0">
                      <a:moveTo>
                        <a:pt x="168" y="1"/>
                      </a:moveTo>
                      <a:lnTo>
                        <a:pt x="1" y="99"/>
                      </a:lnTo>
                      <a:lnTo>
                        <a:pt x="3639" y="2201"/>
                      </a:lnTo>
                      <a:lnTo>
                        <a:pt x="3807" y="2103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5"/>
                <p:cNvSpPr/>
                <p:nvPr/>
              </p:nvSpPr>
              <p:spPr>
                <a:xfrm>
                  <a:off x="7455127" y="3073727"/>
                  <a:ext cx="7796" cy="2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904" extrusionOk="0">
                      <a:moveTo>
                        <a:pt x="181" y="0"/>
                      </a:moveTo>
                      <a:lnTo>
                        <a:pt x="13" y="98"/>
                      </a:lnTo>
                      <a:lnTo>
                        <a:pt x="0" y="4904"/>
                      </a:lnTo>
                      <a:lnTo>
                        <a:pt x="168" y="4806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5"/>
                <p:cNvSpPr/>
                <p:nvPr/>
              </p:nvSpPr>
              <p:spPr>
                <a:xfrm>
                  <a:off x="7444461" y="3054279"/>
                  <a:ext cx="18505" cy="2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553" extrusionOk="0">
                      <a:moveTo>
                        <a:pt x="169" y="1"/>
                      </a:moveTo>
                      <a:lnTo>
                        <a:pt x="0" y="98"/>
                      </a:lnTo>
                      <a:cubicBezTo>
                        <a:pt x="146" y="181"/>
                        <a:pt x="263" y="384"/>
                        <a:pt x="263" y="552"/>
                      </a:cubicBezTo>
                      <a:lnTo>
                        <a:pt x="431" y="455"/>
                      </a:lnTo>
                      <a:cubicBezTo>
                        <a:pt x="431" y="288"/>
                        <a:pt x="313" y="84"/>
                        <a:pt x="1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5"/>
                <p:cNvSpPr/>
                <p:nvPr/>
              </p:nvSpPr>
              <p:spPr>
                <a:xfrm>
                  <a:off x="7182439" y="2918913"/>
                  <a:ext cx="162987" cy="10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469" extrusionOk="0">
                      <a:moveTo>
                        <a:pt x="92" y="1"/>
                      </a:moveTo>
                      <a:cubicBezTo>
                        <a:pt x="39" y="1"/>
                        <a:pt x="3" y="42"/>
                        <a:pt x="2" y="113"/>
                      </a:cubicBezTo>
                      <a:cubicBezTo>
                        <a:pt x="1" y="222"/>
                        <a:pt x="0" y="358"/>
                        <a:pt x="0" y="464"/>
                      </a:cubicBezTo>
                      <a:lnTo>
                        <a:pt x="3407" y="2432"/>
                      </a:lnTo>
                      <a:cubicBezTo>
                        <a:pt x="3449" y="2456"/>
                        <a:pt x="3489" y="2468"/>
                        <a:pt x="3525" y="2468"/>
                      </a:cubicBezTo>
                      <a:cubicBezTo>
                        <a:pt x="3575" y="2468"/>
                        <a:pt x="3617" y="2445"/>
                        <a:pt x="3643" y="2401"/>
                      </a:cubicBezTo>
                      <a:lnTo>
                        <a:pt x="3804" y="2125"/>
                      </a:lnTo>
                      <a:lnTo>
                        <a:pt x="166" y="23"/>
                      </a:lnTo>
                      <a:cubicBezTo>
                        <a:pt x="139" y="8"/>
                        <a:pt x="114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5"/>
                <p:cNvSpPr/>
                <p:nvPr/>
              </p:nvSpPr>
              <p:spPr>
                <a:xfrm>
                  <a:off x="7157723" y="2929836"/>
                  <a:ext cx="298003" cy="36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7" h="8450" extrusionOk="0">
                      <a:moveTo>
                        <a:pt x="161" y="1"/>
                      </a:moveTo>
                      <a:cubicBezTo>
                        <a:pt x="75" y="1"/>
                        <a:pt x="15" y="69"/>
                        <a:pt x="15" y="187"/>
                      </a:cubicBezTo>
                      <a:lnTo>
                        <a:pt x="1" y="4254"/>
                      </a:lnTo>
                      <a:cubicBezTo>
                        <a:pt x="1" y="4423"/>
                        <a:pt x="119" y="4625"/>
                        <a:pt x="263" y="4709"/>
                      </a:cubicBezTo>
                      <a:lnTo>
                        <a:pt x="6679" y="8414"/>
                      </a:lnTo>
                      <a:cubicBezTo>
                        <a:pt x="6721" y="8438"/>
                        <a:pt x="6761" y="8450"/>
                        <a:pt x="6797" y="8450"/>
                      </a:cubicBezTo>
                      <a:cubicBezTo>
                        <a:pt x="6883" y="8450"/>
                        <a:pt x="6943" y="8382"/>
                        <a:pt x="6943" y="8263"/>
                      </a:cubicBezTo>
                      <a:lnTo>
                        <a:pt x="6957" y="3457"/>
                      </a:lnTo>
                      <a:cubicBezTo>
                        <a:pt x="6957" y="3289"/>
                        <a:pt x="6840" y="3086"/>
                        <a:pt x="6694" y="3003"/>
                      </a:cubicBezTo>
                      <a:lnTo>
                        <a:pt x="4635" y="1811"/>
                      </a:lnTo>
                      <a:cubicBezTo>
                        <a:pt x="4593" y="1787"/>
                        <a:pt x="4552" y="1775"/>
                        <a:pt x="4516" y="1775"/>
                      </a:cubicBezTo>
                      <a:cubicBezTo>
                        <a:pt x="4466" y="1775"/>
                        <a:pt x="4424" y="1797"/>
                        <a:pt x="4398" y="1842"/>
                      </a:cubicBezTo>
                      <a:lnTo>
                        <a:pt x="4382" y="1868"/>
                      </a:lnTo>
                      <a:lnTo>
                        <a:pt x="4221" y="2145"/>
                      </a:lnTo>
                      <a:cubicBezTo>
                        <a:pt x="4195" y="2189"/>
                        <a:pt x="4153" y="2212"/>
                        <a:pt x="4103" y="2212"/>
                      </a:cubicBezTo>
                      <a:cubicBezTo>
                        <a:pt x="4067" y="2212"/>
                        <a:pt x="4027" y="2200"/>
                        <a:pt x="3985" y="2176"/>
                      </a:cubicBezTo>
                      <a:lnTo>
                        <a:pt x="576" y="208"/>
                      </a:lnTo>
                      <a:lnTo>
                        <a:pt x="279" y="37"/>
                      </a:lnTo>
                      <a:cubicBezTo>
                        <a:pt x="236" y="12"/>
                        <a:pt x="196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5"/>
                <p:cNvSpPr/>
                <p:nvPr/>
              </p:nvSpPr>
              <p:spPr>
                <a:xfrm>
                  <a:off x="7348125" y="3001760"/>
                  <a:ext cx="15292" cy="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3" extrusionOk="0">
                      <a:moveTo>
                        <a:pt x="2" y="114"/>
                      </a:moveTo>
                      <a:lnTo>
                        <a:pt x="2" y="114"/>
                      </a:lnTo>
                      <a:cubicBezTo>
                        <a:pt x="1" y="114"/>
                        <a:pt x="1" y="114"/>
                        <a:pt x="1" y="115"/>
                      </a:cubicBezTo>
                      <a:lnTo>
                        <a:pt x="2" y="114"/>
                      </a:lnTo>
                      <a:close/>
                      <a:moveTo>
                        <a:pt x="238" y="0"/>
                      </a:moveTo>
                      <a:cubicBezTo>
                        <a:pt x="212" y="0"/>
                        <a:pt x="189" y="6"/>
                        <a:pt x="169" y="17"/>
                      </a:cubicBezTo>
                      <a:lnTo>
                        <a:pt x="2" y="114"/>
                      </a:lnTo>
                      <a:lnTo>
                        <a:pt x="2" y="114"/>
                      </a:lnTo>
                      <a:cubicBezTo>
                        <a:pt x="22" y="103"/>
                        <a:pt x="44" y="97"/>
                        <a:pt x="69" y="97"/>
                      </a:cubicBezTo>
                      <a:cubicBezTo>
                        <a:pt x="105" y="97"/>
                        <a:pt x="146" y="109"/>
                        <a:pt x="189" y="132"/>
                      </a:cubicBezTo>
                      <a:lnTo>
                        <a:pt x="356" y="36"/>
                      </a:lnTo>
                      <a:cubicBezTo>
                        <a:pt x="314" y="12"/>
                        <a:pt x="274" y="0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5"/>
                <p:cNvSpPr/>
                <p:nvPr/>
              </p:nvSpPr>
              <p:spPr>
                <a:xfrm>
                  <a:off x="7356178" y="3003303"/>
                  <a:ext cx="95479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" h="1288" extrusionOk="0">
                      <a:moveTo>
                        <a:pt x="167" y="0"/>
                      </a:moveTo>
                      <a:lnTo>
                        <a:pt x="1" y="96"/>
                      </a:lnTo>
                      <a:lnTo>
                        <a:pt x="2061" y="1288"/>
                      </a:lnTo>
                      <a:lnTo>
                        <a:pt x="2229" y="119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7" name="Google Shape;1517;p35"/>
              <p:cNvSpPr/>
              <p:nvPr/>
            </p:nvSpPr>
            <p:spPr>
              <a:xfrm>
                <a:off x="7375586" y="3279562"/>
                <a:ext cx="10537" cy="1143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67" extrusionOk="0">
                    <a:moveTo>
                      <a:pt x="246" y="1"/>
                    </a:moveTo>
                    <a:lnTo>
                      <a:pt x="78" y="98"/>
                    </a:lnTo>
                    <a:cubicBezTo>
                      <a:pt x="76" y="179"/>
                      <a:pt x="49" y="238"/>
                      <a:pt x="2" y="266"/>
                    </a:cubicBezTo>
                    <a:lnTo>
                      <a:pt x="2" y="266"/>
                    </a:lnTo>
                    <a:lnTo>
                      <a:pt x="168" y="170"/>
                    </a:lnTo>
                    <a:cubicBezTo>
                      <a:pt x="216" y="142"/>
                      <a:pt x="246" y="85"/>
                      <a:pt x="246" y="1"/>
                    </a:cubicBezTo>
                    <a:close/>
                    <a:moveTo>
                      <a:pt x="2" y="266"/>
                    </a:moveTo>
                    <a:lnTo>
                      <a:pt x="1" y="266"/>
                    </a:lnTo>
                    <a:cubicBezTo>
                      <a:pt x="1" y="266"/>
                      <a:pt x="2" y="266"/>
                      <a:pt x="2" y="2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18;p35"/>
            <p:cNvGrpSpPr/>
            <p:nvPr/>
          </p:nvGrpSpPr>
          <p:grpSpPr>
            <a:xfrm>
              <a:off x="6279454" y="242659"/>
              <a:ext cx="599126" cy="765142"/>
              <a:chOff x="8440204" y="2566184"/>
              <a:chExt cx="599126" cy="765142"/>
            </a:xfrm>
          </p:grpSpPr>
          <p:grpSp>
            <p:nvGrpSpPr>
              <p:cNvPr id="6" name="Google Shape;1519;p35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1520" name="Google Shape;1520;p35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5859" extrusionOk="0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5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45" extrusionOk="0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5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543" extrusionOk="0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5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2628" extrusionOk="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5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2032" extrusionOk="0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5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1185" extrusionOk="0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5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50" extrusionOk="0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5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1170" extrusionOk="0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8" name="Google Shape;1528;p35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597" extrusionOk="0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29;p35"/>
            <p:cNvGrpSpPr/>
            <p:nvPr/>
          </p:nvGrpSpPr>
          <p:grpSpPr>
            <a:xfrm>
              <a:off x="7690305" y="198908"/>
              <a:ext cx="1115081" cy="918181"/>
              <a:chOff x="6040800" y="1825050"/>
              <a:chExt cx="145225" cy="119575"/>
            </a:xfrm>
          </p:grpSpPr>
          <p:sp>
            <p:nvSpPr>
              <p:cNvPr id="1530" name="Google Shape;1530;p35"/>
              <p:cNvSpPr/>
              <p:nvPr/>
            </p:nvSpPr>
            <p:spPr>
              <a:xfrm>
                <a:off x="6046925" y="1829550"/>
                <a:ext cx="406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735" extrusionOk="0">
                    <a:moveTo>
                      <a:pt x="1087" y="0"/>
                    </a:moveTo>
                    <a:cubicBezTo>
                      <a:pt x="1006" y="0"/>
                      <a:pt x="932" y="19"/>
                      <a:pt x="869" y="56"/>
                    </a:cubicBezTo>
                    <a:lnTo>
                      <a:pt x="0" y="562"/>
                    </a:lnTo>
                    <a:cubicBezTo>
                      <a:pt x="64" y="525"/>
                      <a:pt x="137" y="506"/>
                      <a:pt x="218" y="506"/>
                    </a:cubicBezTo>
                    <a:cubicBezTo>
                      <a:pt x="330" y="506"/>
                      <a:pt x="457" y="542"/>
                      <a:pt x="592" y="620"/>
                    </a:cubicBezTo>
                    <a:cubicBezTo>
                      <a:pt x="648" y="652"/>
                      <a:pt x="704" y="691"/>
                      <a:pt x="758" y="734"/>
                    </a:cubicBezTo>
                    <a:lnTo>
                      <a:pt x="1626" y="229"/>
                    </a:lnTo>
                    <a:cubicBezTo>
                      <a:pt x="1572" y="186"/>
                      <a:pt x="1517" y="146"/>
                      <a:pt x="1460" y="114"/>
                    </a:cubicBezTo>
                    <a:cubicBezTo>
                      <a:pt x="1325" y="37"/>
                      <a:pt x="1199" y="0"/>
                      <a:pt x="1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6071025" y="1825050"/>
                <a:ext cx="444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956" extrusionOk="0">
                    <a:moveTo>
                      <a:pt x="1062" y="1"/>
                    </a:moveTo>
                    <a:cubicBezTo>
                      <a:pt x="990" y="1"/>
                      <a:pt x="925" y="18"/>
                      <a:pt x="869" y="50"/>
                    </a:cubicBezTo>
                    <a:lnTo>
                      <a:pt x="1" y="556"/>
                    </a:lnTo>
                    <a:cubicBezTo>
                      <a:pt x="57" y="523"/>
                      <a:pt x="123" y="506"/>
                      <a:pt x="195" y="506"/>
                    </a:cubicBezTo>
                    <a:cubicBezTo>
                      <a:pt x="294" y="506"/>
                      <a:pt x="406" y="538"/>
                      <a:pt x="525" y="607"/>
                    </a:cubicBezTo>
                    <a:cubicBezTo>
                      <a:pt x="665" y="688"/>
                      <a:pt x="796" y="811"/>
                      <a:pt x="909" y="956"/>
                    </a:cubicBezTo>
                    <a:lnTo>
                      <a:pt x="1777" y="450"/>
                    </a:lnTo>
                    <a:cubicBezTo>
                      <a:pt x="1665" y="306"/>
                      <a:pt x="1534" y="184"/>
                      <a:pt x="1393" y="102"/>
                    </a:cubicBezTo>
                    <a:cubicBezTo>
                      <a:pt x="1274" y="33"/>
                      <a:pt x="116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6149975" y="1892600"/>
                <a:ext cx="360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35" extrusionOk="0">
                    <a:moveTo>
                      <a:pt x="870" y="0"/>
                    </a:moveTo>
                    <a:lnTo>
                      <a:pt x="1" y="506"/>
                    </a:lnTo>
                    <a:cubicBezTo>
                      <a:pt x="325" y="749"/>
                      <a:pt x="573" y="1213"/>
                      <a:pt x="572" y="1602"/>
                    </a:cubicBezTo>
                    <a:cubicBezTo>
                      <a:pt x="572" y="1815"/>
                      <a:pt x="497" y="1964"/>
                      <a:pt x="376" y="2035"/>
                    </a:cubicBezTo>
                    <a:lnTo>
                      <a:pt x="1244" y="1530"/>
                    </a:lnTo>
                    <a:cubicBezTo>
                      <a:pt x="1366" y="1460"/>
                      <a:pt x="1440" y="1311"/>
                      <a:pt x="1440" y="1097"/>
                    </a:cubicBezTo>
                    <a:cubicBezTo>
                      <a:pt x="1441" y="708"/>
                      <a:pt x="1193" y="244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6040800" y="1837675"/>
                <a:ext cx="123525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278" extrusionOk="0">
                    <a:moveTo>
                      <a:pt x="1503" y="284"/>
                    </a:moveTo>
                    <a:cubicBezTo>
                      <a:pt x="1573" y="284"/>
                      <a:pt x="1651" y="306"/>
                      <a:pt x="1734" y="353"/>
                    </a:cubicBezTo>
                    <a:cubicBezTo>
                      <a:pt x="1828" y="409"/>
                      <a:pt x="1922" y="495"/>
                      <a:pt x="2003" y="599"/>
                    </a:cubicBezTo>
                    <a:lnTo>
                      <a:pt x="2191" y="842"/>
                    </a:lnTo>
                    <a:lnTo>
                      <a:pt x="2305" y="689"/>
                    </a:lnTo>
                    <a:cubicBezTo>
                      <a:pt x="2407" y="554"/>
                      <a:pt x="2550" y="486"/>
                      <a:pt x="2717" y="486"/>
                    </a:cubicBezTo>
                    <a:cubicBezTo>
                      <a:pt x="2854" y="486"/>
                      <a:pt x="3008" y="532"/>
                      <a:pt x="3168" y="625"/>
                    </a:cubicBezTo>
                    <a:cubicBezTo>
                      <a:pt x="3721" y="945"/>
                      <a:pt x="4169" y="1721"/>
                      <a:pt x="4168" y="2356"/>
                    </a:cubicBezTo>
                    <a:cubicBezTo>
                      <a:pt x="4168" y="2418"/>
                      <a:pt x="4163" y="2480"/>
                      <a:pt x="4154" y="2538"/>
                    </a:cubicBezTo>
                    <a:lnTo>
                      <a:pt x="4118" y="2769"/>
                    </a:lnTo>
                    <a:lnTo>
                      <a:pt x="4336" y="2932"/>
                    </a:lnTo>
                    <a:cubicBezTo>
                      <a:pt x="4557" y="3099"/>
                      <a:pt x="4723" y="3418"/>
                      <a:pt x="4722" y="3674"/>
                    </a:cubicBezTo>
                    <a:cubicBezTo>
                      <a:pt x="4722" y="3879"/>
                      <a:pt x="4618" y="3997"/>
                      <a:pt x="4469" y="3997"/>
                    </a:cubicBezTo>
                    <a:cubicBezTo>
                      <a:pt x="4407" y="3997"/>
                      <a:pt x="4337" y="3977"/>
                      <a:pt x="4263" y="3934"/>
                    </a:cubicBezTo>
                    <a:lnTo>
                      <a:pt x="832" y="1954"/>
                    </a:lnTo>
                    <a:cubicBezTo>
                      <a:pt x="495" y="1761"/>
                      <a:pt x="221" y="1286"/>
                      <a:pt x="222" y="898"/>
                    </a:cubicBezTo>
                    <a:cubicBezTo>
                      <a:pt x="222" y="623"/>
                      <a:pt x="362" y="464"/>
                      <a:pt x="563" y="464"/>
                    </a:cubicBezTo>
                    <a:cubicBezTo>
                      <a:pt x="645" y="464"/>
                      <a:pt x="739" y="491"/>
                      <a:pt x="837" y="548"/>
                    </a:cubicBezTo>
                    <a:cubicBezTo>
                      <a:pt x="878" y="573"/>
                      <a:pt x="919" y="600"/>
                      <a:pt x="960" y="633"/>
                    </a:cubicBezTo>
                    <a:lnTo>
                      <a:pt x="1187" y="818"/>
                    </a:lnTo>
                    <a:lnTo>
                      <a:pt x="1219" y="571"/>
                    </a:lnTo>
                    <a:cubicBezTo>
                      <a:pt x="1244" y="386"/>
                      <a:pt x="1354" y="284"/>
                      <a:pt x="1503" y="284"/>
                    </a:cubicBezTo>
                    <a:close/>
                    <a:moveTo>
                      <a:pt x="1401" y="1"/>
                    </a:moveTo>
                    <a:cubicBezTo>
                      <a:pt x="1190" y="1"/>
                      <a:pt x="1036" y="149"/>
                      <a:pt x="1002" y="410"/>
                    </a:cubicBezTo>
                    <a:cubicBezTo>
                      <a:pt x="948" y="367"/>
                      <a:pt x="892" y="328"/>
                      <a:pt x="836" y="296"/>
                    </a:cubicBezTo>
                    <a:cubicBezTo>
                      <a:pt x="702" y="218"/>
                      <a:pt x="575" y="182"/>
                      <a:pt x="463" y="182"/>
                    </a:cubicBezTo>
                    <a:cubicBezTo>
                      <a:pt x="191" y="182"/>
                      <a:pt x="3" y="397"/>
                      <a:pt x="3" y="770"/>
                    </a:cubicBezTo>
                    <a:cubicBezTo>
                      <a:pt x="1" y="1297"/>
                      <a:pt x="372" y="1939"/>
                      <a:pt x="830" y="2203"/>
                    </a:cubicBezTo>
                    <a:lnTo>
                      <a:pt x="4262" y="4185"/>
                    </a:lnTo>
                    <a:cubicBezTo>
                      <a:pt x="4371" y="4248"/>
                      <a:pt x="4473" y="4277"/>
                      <a:pt x="4564" y="4277"/>
                    </a:cubicBezTo>
                    <a:cubicBezTo>
                      <a:pt x="4786" y="4277"/>
                      <a:pt x="4939" y="4102"/>
                      <a:pt x="4939" y="3799"/>
                    </a:cubicBezTo>
                    <a:cubicBezTo>
                      <a:pt x="4940" y="3410"/>
                      <a:pt x="4692" y="2946"/>
                      <a:pt x="4369" y="2703"/>
                    </a:cubicBezTo>
                    <a:cubicBezTo>
                      <a:pt x="4380" y="2634"/>
                      <a:pt x="4386" y="2559"/>
                      <a:pt x="4384" y="2480"/>
                    </a:cubicBezTo>
                    <a:cubicBezTo>
                      <a:pt x="4386" y="1706"/>
                      <a:pt x="3842" y="761"/>
                      <a:pt x="3167" y="372"/>
                    </a:cubicBezTo>
                    <a:cubicBezTo>
                      <a:pt x="2970" y="258"/>
                      <a:pt x="2784" y="205"/>
                      <a:pt x="2620" y="205"/>
                    </a:cubicBezTo>
                    <a:cubicBezTo>
                      <a:pt x="2411" y="205"/>
                      <a:pt x="2237" y="291"/>
                      <a:pt x="2117" y="451"/>
                    </a:cubicBezTo>
                    <a:cubicBezTo>
                      <a:pt x="2004" y="306"/>
                      <a:pt x="1874" y="183"/>
                      <a:pt x="1732" y="102"/>
                    </a:cubicBezTo>
                    <a:cubicBezTo>
                      <a:pt x="1613" y="33"/>
                      <a:pt x="1501" y="1"/>
                      <a:pt x="1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6046300" y="1844650"/>
                <a:ext cx="112600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716" extrusionOk="0">
                    <a:moveTo>
                      <a:pt x="1281" y="1"/>
                    </a:moveTo>
                    <a:cubicBezTo>
                      <a:pt x="1132" y="1"/>
                      <a:pt x="1023" y="103"/>
                      <a:pt x="998" y="288"/>
                    </a:cubicBezTo>
                    <a:lnTo>
                      <a:pt x="966" y="534"/>
                    </a:lnTo>
                    <a:lnTo>
                      <a:pt x="739" y="350"/>
                    </a:lnTo>
                    <a:cubicBezTo>
                      <a:pt x="698" y="316"/>
                      <a:pt x="657" y="288"/>
                      <a:pt x="616" y="265"/>
                    </a:cubicBezTo>
                    <a:cubicBezTo>
                      <a:pt x="517" y="208"/>
                      <a:pt x="424" y="181"/>
                      <a:pt x="341" y="181"/>
                    </a:cubicBezTo>
                    <a:cubicBezTo>
                      <a:pt x="140" y="181"/>
                      <a:pt x="1" y="340"/>
                      <a:pt x="1" y="615"/>
                    </a:cubicBezTo>
                    <a:cubicBezTo>
                      <a:pt x="1" y="1003"/>
                      <a:pt x="275" y="1477"/>
                      <a:pt x="611" y="1671"/>
                    </a:cubicBezTo>
                    <a:lnTo>
                      <a:pt x="4043" y="3653"/>
                    </a:lnTo>
                    <a:cubicBezTo>
                      <a:pt x="4117" y="3696"/>
                      <a:pt x="4186" y="3716"/>
                      <a:pt x="4248" y="3716"/>
                    </a:cubicBezTo>
                    <a:cubicBezTo>
                      <a:pt x="4398" y="3716"/>
                      <a:pt x="4502" y="3597"/>
                      <a:pt x="4502" y="3392"/>
                    </a:cubicBezTo>
                    <a:cubicBezTo>
                      <a:pt x="4503" y="3136"/>
                      <a:pt x="4337" y="2817"/>
                      <a:pt x="4116" y="2651"/>
                    </a:cubicBezTo>
                    <a:lnTo>
                      <a:pt x="3898" y="2487"/>
                    </a:lnTo>
                    <a:lnTo>
                      <a:pt x="3934" y="2257"/>
                    </a:lnTo>
                    <a:cubicBezTo>
                      <a:pt x="3943" y="2198"/>
                      <a:pt x="3948" y="2138"/>
                      <a:pt x="3948" y="2074"/>
                    </a:cubicBezTo>
                    <a:cubicBezTo>
                      <a:pt x="3949" y="1439"/>
                      <a:pt x="3501" y="663"/>
                      <a:pt x="2948" y="343"/>
                    </a:cubicBezTo>
                    <a:cubicBezTo>
                      <a:pt x="2787" y="251"/>
                      <a:pt x="2633" y="205"/>
                      <a:pt x="2496" y="205"/>
                    </a:cubicBezTo>
                    <a:cubicBezTo>
                      <a:pt x="2329" y="205"/>
                      <a:pt x="2186" y="273"/>
                      <a:pt x="2084" y="407"/>
                    </a:cubicBezTo>
                    <a:lnTo>
                      <a:pt x="1970" y="559"/>
                    </a:lnTo>
                    <a:lnTo>
                      <a:pt x="1782" y="316"/>
                    </a:lnTo>
                    <a:cubicBezTo>
                      <a:pt x="1701" y="211"/>
                      <a:pt x="1608" y="126"/>
                      <a:pt x="1512" y="71"/>
                    </a:cubicBezTo>
                    <a:cubicBezTo>
                      <a:pt x="1429" y="24"/>
                      <a:pt x="1351" y="1"/>
                      <a:pt x="1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6098275" y="1830150"/>
                <a:ext cx="73925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3004" extrusionOk="0">
                    <a:moveTo>
                      <a:pt x="1" y="587"/>
                    </a:moveTo>
                    <a:lnTo>
                      <a:pt x="1" y="587"/>
                    </a:lnTo>
                    <a:cubicBezTo>
                      <a:pt x="1" y="587"/>
                      <a:pt x="1" y="587"/>
                      <a:pt x="1" y="587"/>
                    </a:cubicBezTo>
                    <a:lnTo>
                      <a:pt x="1" y="587"/>
                    </a:lnTo>
                    <a:close/>
                    <a:moveTo>
                      <a:pt x="1191" y="0"/>
                    </a:moveTo>
                    <a:cubicBezTo>
                      <a:pt x="1071" y="0"/>
                      <a:pt x="963" y="29"/>
                      <a:pt x="869" y="83"/>
                    </a:cubicBezTo>
                    <a:lnTo>
                      <a:pt x="1" y="587"/>
                    </a:lnTo>
                    <a:lnTo>
                      <a:pt x="1" y="587"/>
                    </a:lnTo>
                    <a:cubicBezTo>
                      <a:pt x="94" y="533"/>
                      <a:pt x="202" y="505"/>
                      <a:pt x="322" y="505"/>
                    </a:cubicBezTo>
                    <a:cubicBezTo>
                      <a:pt x="487" y="505"/>
                      <a:pt x="673" y="559"/>
                      <a:pt x="869" y="673"/>
                    </a:cubicBezTo>
                    <a:cubicBezTo>
                      <a:pt x="1544" y="1062"/>
                      <a:pt x="2089" y="2006"/>
                      <a:pt x="2086" y="2781"/>
                    </a:cubicBezTo>
                    <a:cubicBezTo>
                      <a:pt x="2086" y="2860"/>
                      <a:pt x="2081" y="2935"/>
                      <a:pt x="2070" y="3004"/>
                    </a:cubicBezTo>
                    <a:lnTo>
                      <a:pt x="2938" y="2498"/>
                    </a:lnTo>
                    <a:cubicBezTo>
                      <a:pt x="2948" y="2429"/>
                      <a:pt x="2955" y="2355"/>
                      <a:pt x="2955" y="2276"/>
                    </a:cubicBezTo>
                    <a:cubicBezTo>
                      <a:pt x="2957" y="1502"/>
                      <a:pt x="2412" y="556"/>
                      <a:pt x="1737" y="168"/>
                    </a:cubicBezTo>
                    <a:cubicBezTo>
                      <a:pt x="1541" y="54"/>
                      <a:pt x="1356" y="0"/>
                      <a:pt x="1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6091100" y="1866950"/>
                <a:ext cx="25950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648" extrusionOk="0">
                    <a:moveTo>
                      <a:pt x="520" y="1"/>
                    </a:moveTo>
                    <a:lnTo>
                      <a:pt x="1" y="435"/>
                    </a:lnTo>
                    <a:lnTo>
                      <a:pt x="198" y="549"/>
                    </a:lnTo>
                    <a:lnTo>
                      <a:pt x="197" y="1277"/>
                    </a:lnTo>
                    <a:lnTo>
                      <a:pt x="838" y="1647"/>
                    </a:lnTo>
                    <a:lnTo>
                      <a:pt x="840" y="919"/>
                    </a:lnTo>
                    <a:lnTo>
                      <a:pt x="1037" y="1034"/>
                    </a:lnTo>
                    <a:lnTo>
                      <a:pt x="1037" y="1034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537;p35"/>
            <p:cNvGrpSpPr/>
            <p:nvPr/>
          </p:nvGrpSpPr>
          <p:grpSpPr>
            <a:xfrm>
              <a:off x="7138422" y="166115"/>
              <a:ext cx="674531" cy="918198"/>
              <a:chOff x="8434121" y="2246450"/>
              <a:chExt cx="317322" cy="431931"/>
            </a:xfrm>
          </p:grpSpPr>
          <p:sp>
            <p:nvSpPr>
              <p:cNvPr id="1538" name="Google Shape;1538;p35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9872" extrusionOk="0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9871" extrusionOk="0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870" extrusionOk="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818" extrusionOk="0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986" extrusionOk="0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927" extrusionOk="0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224" extrusionOk="0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545;p35"/>
            <p:cNvGrpSpPr/>
            <p:nvPr/>
          </p:nvGrpSpPr>
          <p:grpSpPr>
            <a:xfrm>
              <a:off x="8357146" y="1752873"/>
              <a:ext cx="539359" cy="765154"/>
              <a:chOff x="7154639" y="2466549"/>
              <a:chExt cx="293977" cy="417023"/>
            </a:xfrm>
          </p:grpSpPr>
          <p:sp>
            <p:nvSpPr>
              <p:cNvPr id="1546" name="Google Shape;1546;p35"/>
              <p:cNvSpPr/>
              <p:nvPr/>
            </p:nvSpPr>
            <p:spPr>
              <a:xfrm>
                <a:off x="7181111" y="2508315"/>
                <a:ext cx="267505" cy="375256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8760" extrusionOk="0">
                    <a:moveTo>
                      <a:pt x="255" y="1"/>
                    </a:moveTo>
                    <a:cubicBezTo>
                      <a:pt x="114" y="1"/>
                      <a:pt x="17" y="113"/>
                      <a:pt x="17" y="305"/>
                    </a:cubicBezTo>
                    <a:lnTo>
                      <a:pt x="7" y="3756"/>
                    </a:lnTo>
                    <a:lnTo>
                      <a:pt x="1" y="4859"/>
                    </a:lnTo>
                    <a:cubicBezTo>
                      <a:pt x="0" y="5133"/>
                      <a:pt x="193" y="5466"/>
                      <a:pt x="431" y="5604"/>
                    </a:cubicBezTo>
                    <a:lnTo>
                      <a:pt x="5796" y="8700"/>
                    </a:lnTo>
                    <a:cubicBezTo>
                      <a:pt x="5866" y="8740"/>
                      <a:pt x="5932" y="8759"/>
                      <a:pt x="5990" y="8759"/>
                    </a:cubicBezTo>
                    <a:cubicBezTo>
                      <a:pt x="6132" y="8759"/>
                      <a:pt x="6229" y="8647"/>
                      <a:pt x="6229" y="8455"/>
                    </a:cubicBezTo>
                    <a:lnTo>
                      <a:pt x="6234" y="7206"/>
                    </a:lnTo>
                    <a:lnTo>
                      <a:pt x="6243" y="3900"/>
                    </a:lnTo>
                    <a:cubicBezTo>
                      <a:pt x="6244" y="3628"/>
                      <a:pt x="6052" y="3295"/>
                      <a:pt x="5814" y="3156"/>
                    </a:cubicBezTo>
                    <a:lnTo>
                      <a:pt x="450" y="60"/>
                    </a:lnTo>
                    <a:cubicBezTo>
                      <a:pt x="380" y="20"/>
                      <a:pt x="314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7191949" y="2521038"/>
                <a:ext cx="80444" cy="6172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441" extrusionOk="0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1" y="77"/>
                      <a:pt x="1" y="136"/>
                    </a:cubicBezTo>
                    <a:cubicBezTo>
                      <a:pt x="1" y="258"/>
                      <a:pt x="85" y="407"/>
                      <a:pt x="192" y="467"/>
                    </a:cubicBezTo>
                    <a:lnTo>
                      <a:pt x="1876" y="1440"/>
                    </a:lnTo>
                    <a:cubicBezTo>
                      <a:pt x="1840" y="1356"/>
                      <a:pt x="1819" y="1268"/>
                      <a:pt x="1819" y="1186"/>
                    </a:cubicBezTo>
                    <a:cubicBezTo>
                      <a:pt x="1819" y="1105"/>
                      <a:pt x="1841" y="1041"/>
                      <a:pt x="1877" y="999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7277062" y="2570473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2" y="0"/>
                    </a:moveTo>
                    <a:cubicBezTo>
                      <a:pt x="42" y="0"/>
                      <a:pt x="1" y="47"/>
                      <a:pt x="1" y="129"/>
                    </a:cubicBezTo>
                    <a:cubicBezTo>
                      <a:pt x="1" y="245"/>
                      <a:pt x="81" y="386"/>
                      <a:pt x="182" y="443"/>
                    </a:cubicBezTo>
                    <a:cubicBezTo>
                      <a:pt x="211" y="460"/>
                      <a:pt x="239" y="468"/>
                      <a:pt x="264" y="468"/>
                    </a:cubicBezTo>
                    <a:cubicBezTo>
                      <a:pt x="324" y="468"/>
                      <a:pt x="366" y="421"/>
                      <a:pt x="366" y="340"/>
                    </a:cubicBezTo>
                    <a:cubicBezTo>
                      <a:pt x="366" y="224"/>
                      <a:pt x="284" y="83"/>
                      <a:pt x="184" y="25"/>
                    </a:cubicBezTo>
                    <a:cubicBezTo>
                      <a:pt x="154" y="8"/>
                      <a:pt x="126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7348082" y="2675896"/>
                <a:ext cx="30113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904" extrusionOk="0">
                    <a:moveTo>
                      <a:pt x="269" y="217"/>
                    </a:moveTo>
                    <a:cubicBezTo>
                      <a:pt x="293" y="217"/>
                      <a:pt x="321" y="225"/>
                      <a:pt x="351" y="242"/>
                    </a:cubicBezTo>
                    <a:cubicBezTo>
                      <a:pt x="452" y="300"/>
                      <a:pt x="533" y="441"/>
                      <a:pt x="533" y="556"/>
                    </a:cubicBezTo>
                    <a:cubicBezTo>
                      <a:pt x="532" y="638"/>
                      <a:pt x="491" y="686"/>
                      <a:pt x="432" y="686"/>
                    </a:cubicBezTo>
                    <a:cubicBezTo>
                      <a:pt x="407" y="686"/>
                      <a:pt x="379" y="677"/>
                      <a:pt x="350" y="660"/>
                    </a:cubicBezTo>
                    <a:cubicBezTo>
                      <a:pt x="250" y="603"/>
                      <a:pt x="169" y="462"/>
                      <a:pt x="168" y="345"/>
                    </a:cubicBezTo>
                    <a:cubicBezTo>
                      <a:pt x="168" y="264"/>
                      <a:pt x="209" y="217"/>
                      <a:pt x="269" y="217"/>
                    </a:cubicBezTo>
                    <a:close/>
                    <a:moveTo>
                      <a:pt x="194" y="1"/>
                    </a:moveTo>
                    <a:cubicBezTo>
                      <a:pt x="138" y="1"/>
                      <a:pt x="92" y="22"/>
                      <a:pt x="58" y="62"/>
                    </a:cubicBezTo>
                    <a:cubicBezTo>
                      <a:pt x="21" y="105"/>
                      <a:pt x="0" y="168"/>
                      <a:pt x="0" y="250"/>
                    </a:cubicBezTo>
                    <a:cubicBezTo>
                      <a:pt x="0" y="331"/>
                      <a:pt x="20" y="417"/>
                      <a:pt x="57" y="503"/>
                    </a:cubicBezTo>
                    <a:cubicBezTo>
                      <a:pt x="119" y="650"/>
                      <a:pt x="227" y="783"/>
                      <a:pt x="350" y="854"/>
                    </a:cubicBezTo>
                    <a:cubicBezTo>
                      <a:pt x="406" y="887"/>
                      <a:pt x="460" y="903"/>
                      <a:pt x="508" y="903"/>
                    </a:cubicBezTo>
                    <a:cubicBezTo>
                      <a:pt x="563" y="903"/>
                      <a:pt x="611" y="882"/>
                      <a:pt x="644" y="841"/>
                    </a:cubicBezTo>
                    <a:cubicBezTo>
                      <a:pt x="682" y="799"/>
                      <a:pt x="702" y="736"/>
                      <a:pt x="702" y="654"/>
                    </a:cubicBezTo>
                    <a:cubicBezTo>
                      <a:pt x="702" y="572"/>
                      <a:pt x="682" y="487"/>
                      <a:pt x="645" y="401"/>
                    </a:cubicBezTo>
                    <a:cubicBezTo>
                      <a:pt x="583" y="255"/>
                      <a:pt x="475" y="121"/>
                      <a:pt x="352" y="49"/>
                    </a:cubicBezTo>
                    <a:cubicBezTo>
                      <a:pt x="295" y="16"/>
                      <a:pt x="24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7355236" y="2685234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2" y="0"/>
                    </a:moveTo>
                    <a:cubicBezTo>
                      <a:pt x="43" y="0"/>
                      <a:pt x="2" y="47"/>
                      <a:pt x="1" y="129"/>
                    </a:cubicBezTo>
                    <a:cubicBezTo>
                      <a:pt x="1" y="245"/>
                      <a:pt x="82" y="385"/>
                      <a:pt x="182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6" y="421"/>
                      <a:pt x="366" y="339"/>
                    </a:cubicBezTo>
                    <a:cubicBezTo>
                      <a:pt x="366" y="224"/>
                      <a:pt x="284" y="84"/>
                      <a:pt x="184" y="26"/>
                    </a:cubicBezTo>
                    <a:cubicBezTo>
                      <a:pt x="155" y="8"/>
                      <a:pt x="127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7191820" y="2590478"/>
                <a:ext cx="158789" cy="10700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2498" extrusionOk="0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0" y="78"/>
                      <a:pt x="0" y="137"/>
                    </a:cubicBezTo>
                    <a:cubicBezTo>
                      <a:pt x="0" y="259"/>
                      <a:pt x="85" y="406"/>
                      <a:pt x="192" y="467"/>
                    </a:cubicBezTo>
                    <a:lnTo>
                      <a:pt x="3705" y="2497"/>
                    </a:lnTo>
                    <a:cubicBezTo>
                      <a:pt x="3668" y="2411"/>
                      <a:pt x="3648" y="2325"/>
                      <a:pt x="3648" y="2244"/>
                    </a:cubicBezTo>
                    <a:cubicBezTo>
                      <a:pt x="3648" y="2161"/>
                      <a:pt x="3669" y="2099"/>
                      <a:pt x="3706" y="2057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7269908" y="2561220"/>
                <a:ext cx="30113" cy="3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902" extrusionOk="0">
                    <a:moveTo>
                      <a:pt x="269" y="216"/>
                    </a:moveTo>
                    <a:cubicBezTo>
                      <a:pt x="293" y="216"/>
                      <a:pt x="321" y="224"/>
                      <a:pt x="351" y="241"/>
                    </a:cubicBezTo>
                    <a:cubicBezTo>
                      <a:pt x="451" y="299"/>
                      <a:pt x="533" y="440"/>
                      <a:pt x="533" y="556"/>
                    </a:cubicBezTo>
                    <a:cubicBezTo>
                      <a:pt x="532" y="637"/>
                      <a:pt x="491" y="684"/>
                      <a:pt x="431" y="684"/>
                    </a:cubicBezTo>
                    <a:cubicBezTo>
                      <a:pt x="406" y="684"/>
                      <a:pt x="378" y="676"/>
                      <a:pt x="349" y="659"/>
                    </a:cubicBezTo>
                    <a:cubicBezTo>
                      <a:pt x="249" y="602"/>
                      <a:pt x="168" y="462"/>
                      <a:pt x="168" y="345"/>
                    </a:cubicBezTo>
                    <a:cubicBezTo>
                      <a:pt x="168" y="263"/>
                      <a:pt x="209" y="216"/>
                      <a:pt x="269" y="216"/>
                    </a:cubicBezTo>
                    <a:close/>
                    <a:moveTo>
                      <a:pt x="196" y="0"/>
                    </a:moveTo>
                    <a:cubicBezTo>
                      <a:pt x="140" y="0"/>
                      <a:pt x="93" y="21"/>
                      <a:pt x="58" y="61"/>
                    </a:cubicBezTo>
                    <a:cubicBezTo>
                      <a:pt x="22" y="106"/>
                      <a:pt x="0" y="168"/>
                      <a:pt x="0" y="248"/>
                    </a:cubicBezTo>
                    <a:cubicBezTo>
                      <a:pt x="0" y="330"/>
                      <a:pt x="22" y="418"/>
                      <a:pt x="57" y="502"/>
                    </a:cubicBezTo>
                    <a:cubicBezTo>
                      <a:pt x="119" y="649"/>
                      <a:pt x="228" y="782"/>
                      <a:pt x="349" y="854"/>
                    </a:cubicBezTo>
                    <a:cubicBezTo>
                      <a:pt x="405" y="886"/>
                      <a:pt x="459" y="901"/>
                      <a:pt x="506" y="901"/>
                    </a:cubicBezTo>
                    <a:cubicBezTo>
                      <a:pt x="562" y="901"/>
                      <a:pt x="609" y="880"/>
                      <a:pt x="643" y="840"/>
                    </a:cubicBezTo>
                    <a:cubicBezTo>
                      <a:pt x="679" y="797"/>
                      <a:pt x="702" y="735"/>
                      <a:pt x="702" y="653"/>
                    </a:cubicBezTo>
                    <a:cubicBezTo>
                      <a:pt x="702" y="572"/>
                      <a:pt x="679" y="484"/>
                      <a:pt x="645" y="400"/>
                    </a:cubicBezTo>
                    <a:cubicBezTo>
                      <a:pt x="581" y="254"/>
                      <a:pt x="475" y="118"/>
                      <a:pt x="352" y="47"/>
                    </a:cubicBezTo>
                    <a:cubicBezTo>
                      <a:pt x="296" y="15"/>
                      <a:pt x="243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7375625" y="2693031"/>
                <a:ext cx="15635" cy="2424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66" extrusionOk="0">
                    <a:moveTo>
                      <a:pt x="2" y="1"/>
                    </a:moveTo>
                    <a:lnTo>
                      <a:pt x="2" y="1"/>
                    </a:lnTo>
                    <a:cubicBezTo>
                      <a:pt x="39" y="87"/>
                      <a:pt x="59" y="172"/>
                      <a:pt x="59" y="254"/>
                    </a:cubicBezTo>
                    <a:cubicBezTo>
                      <a:pt x="59" y="337"/>
                      <a:pt x="36" y="399"/>
                      <a:pt x="0" y="441"/>
                    </a:cubicBezTo>
                    <a:lnTo>
                      <a:pt x="171" y="539"/>
                    </a:lnTo>
                    <a:cubicBezTo>
                      <a:pt x="202" y="557"/>
                      <a:pt x="232" y="566"/>
                      <a:pt x="259" y="566"/>
                    </a:cubicBezTo>
                    <a:cubicBezTo>
                      <a:pt x="277" y="566"/>
                      <a:pt x="293" y="561"/>
                      <a:pt x="307" y="553"/>
                    </a:cubicBezTo>
                    <a:cubicBezTo>
                      <a:pt x="343" y="533"/>
                      <a:pt x="364" y="490"/>
                      <a:pt x="364" y="430"/>
                    </a:cubicBezTo>
                    <a:cubicBezTo>
                      <a:pt x="364" y="309"/>
                      <a:pt x="278" y="160"/>
                      <a:pt x="173" y="99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7335403" y="2729571"/>
                <a:ext cx="55643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0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8" y="84"/>
                      <a:pt x="59" y="172"/>
                      <a:pt x="59" y="252"/>
                    </a:cubicBezTo>
                    <a:cubicBezTo>
                      <a:pt x="59" y="334"/>
                      <a:pt x="37" y="397"/>
                      <a:pt x="1" y="440"/>
                    </a:cubicBezTo>
                    <a:lnTo>
                      <a:pt x="1107" y="1078"/>
                    </a:lnTo>
                    <a:cubicBezTo>
                      <a:pt x="1137" y="1095"/>
                      <a:pt x="1167" y="1104"/>
                      <a:pt x="1193" y="1104"/>
                    </a:cubicBezTo>
                    <a:cubicBezTo>
                      <a:pt x="1212" y="1104"/>
                      <a:pt x="1228" y="1099"/>
                      <a:pt x="1242" y="1091"/>
                    </a:cubicBezTo>
                    <a:cubicBezTo>
                      <a:pt x="1278" y="1073"/>
                      <a:pt x="1299" y="1029"/>
                      <a:pt x="1299" y="968"/>
                    </a:cubicBezTo>
                    <a:cubicBezTo>
                      <a:pt x="1299" y="848"/>
                      <a:pt x="1214" y="699"/>
                      <a:pt x="1108" y="639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7307860" y="2712307"/>
                <a:ext cx="3007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4" extrusionOk="0">
                    <a:moveTo>
                      <a:pt x="270" y="218"/>
                    </a:moveTo>
                    <a:cubicBezTo>
                      <a:pt x="295" y="218"/>
                      <a:pt x="322" y="226"/>
                      <a:pt x="351" y="243"/>
                    </a:cubicBezTo>
                    <a:cubicBezTo>
                      <a:pt x="454" y="301"/>
                      <a:pt x="534" y="443"/>
                      <a:pt x="534" y="557"/>
                    </a:cubicBezTo>
                    <a:cubicBezTo>
                      <a:pt x="533" y="639"/>
                      <a:pt x="492" y="687"/>
                      <a:pt x="432" y="687"/>
                    </a:cubicBezTo>
                    <a:cubicBezTo>
                      <a:pt x="407" y="687"/>
                      <a:pt x="380" y="679"/>
                      <a:pt x="350" y="662"/>
                    </a:cubicBezTo>
                    <a:cubicBezTo>
                      <a:pt x="250" y="604"/>
                      <a:pt x="169" y="464"/>
                      <a:pt x="170" y="346"/>
                    </a:cubicBezTo>
                    <a:cubicBezTo>
                      <a:pt x="170" y="265"/>
                      <a:pt x="211" y="218"/>
                      <a:pt x="270" y="218"/>
                    </a:cubicBezTo>
                    <a:close/>
                    <a:moveTo>
                      <a:pt x="193" y="1"/>
                    </a:moveTo>
                    <a:cubicBezTo>
                      <a:pt x="137" y="1"/>
                      <a:pt x="90" y="22"/>
                      <a:pt x="57" y="62"/>
                    </a:cubicBezTo>
                    <a:cubicBezTo>
                      <a:pt x="21" y="107"/>
                      <a:pt x="0" y="170"/>
                      <a:pt x="0" y="249"/>
                    </a:cubicBezTo>
                    <a:cubicBezTo>
                      <a:pt x="0" y="331"/>
                      <a:pt x="21" y="418"/>
                      <a:pt x="57" y="503"/>
                    </a:cubicBezTo>
                    <a:cubicBezTo>
                      <a:pt x="119" y="649"/>
                      <a:pt x="227" y="785"/>
                      <a:pt x="349" y="856"/>
                    </a:cubicBezTo>
                    <a:cubicBezTo>
                      <a:pt x="406" y="888"/>
                      <a:pt x="459" y="903"/>
                      <a:pt x="507" y="903"/>
                    </a:cubicBezTo>
                    <a:cubicBezTo>
                      <a:pt x="562" y="903"/>
                      <a:pt x="610" y="882"/>
                      <a:pt x="644" y="843"/>
                    </a:cubicBezTo>
                    <a:cubicBezTo>
                      <a:pt x="681" y="800"/>
                      <a:pt x="702" y="736"/>
                      <a:pt x="702" y="655"/>
                    </a:cubicBezTo>
                    <a:cubicBezTo>
                      <a:pt x="702" y="575"/>
                      <a:pt x="681" y="487"/>
                      <a:pt x="646" y="403"/>
                    </a:cubicBezTo>
                    <a:cubicBezTo>
                      <a:pt x="583" y="257"/>
                      <a:pt x="475" y="122"/>
                      <a:pt x="351" y="50"/>
                    </a:cubicBezTo>
                    <a:cubicBezTo>
                      <a:pt x="294" y="17"/>
                      <a:pt x="240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7191606" y="2650150"/>
                <a:ext cx="118696" cy="8379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956" extrusionOk="0">
                    <a:moveTo>
                      <a:pt x="107" y="1"/>
                    </a:moveTo>
                    <a:cubicBezTo>
                      <a:pt x="88" y="1"/>
                      <a:pt x="71" y="5"/>
                      <a:pt x="57" y="14"/>
                    </a:cubicBezTo>
                    <a:cubicBezTo>
                      <a:pt x="22" y="31"/>
                      <a:pt x="0" y="76"/>
                      <a:pt x="0" y="135"/>
                    </a:cubicBezTo>
                    <a:cubicBezTo>
                      <a:pt x="0" y="257"/>
                      <a:pt x="86" y="405"/>
                      <a:pt x="191" y="465"/>
                    </a:cubicBezTo>
                    <a:lnTo>
                      <a:pt x="2771" y="1956"/>
                    </a:lnTo>
                    <a:cubicBezTo>
                      <a:pt x="2735" y="1870"/>
                      <a:pt x="2714" y="1783"/>
                      <a:pt x="2714" y="1702"/>
                    </a:cubicBezTo>
                    <a:cubicBezTo>
                      <a:pt x="2714" y="1622"/>
                      <a:pt x="2735" y="1558"/>
                      <a:pt x="2771" y="1514"/>
                    </a:cubicBezTo>
                    <a:lnTo>
                      <a:pt x="192" y="26"/>
                    </a:lnTo>
                    <a:cubicBezTo>
                      <a:pt x="162" y="9"/>
                      <a:pt x="132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7315099" y="2721646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1" y="0"/>
                    </a:moveTo>
                    <a:cubicBezTo>
                      <a:pt x="42" y="0"/>
                      <a:pt x="1" y="47"/>
                      <a:pt x="1" y="128"/>
                    </a:cubicBezTo>
                    <a:cubicBezTo>
                      <a:pt x="1" y="245"/>
                      <a:pt x="81" y="386"/>
                      <a:pt x="181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5" y="421"/>
                      <a:pt x="365" y="339"/>
                    </a:cubicBezTo>
                    <a:cubicBezTo>
                      <a:pt x="365" y="225"/>
                      <a:pt x="284" y="83"/>
                      <a:pt x="182" y="25"/>
                    </a:cubicBezTo>
                    <a:cubicBezTo>
                      <a:pt x="153" y="8"/>
                      <a:pt x="126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7154639" y="2466549"/>
                <a:ext cx="273758" cy="374742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8748" extrusionOk="0">
                    <a:moveTo>
                      <a:pt x="979" y="1273"/>
                    </a:moveTo>
                    <a:cubicBezTo>
                      <a:pt x="1005" y="1273"/>
                      <a:pt x="1034" y="1282"/>
                      <a:pt x="1064" y="1300"/>
                    </a:cubicBezTo>
                    <a:lnTo>
                      <a:pt x="2748" y="2273"/>
                    </a:lnTo>
                    <a:cubicBezTo>
                      <a:pt x="2782" y="2232"/>
                      <a:pt x="2830" y="2211"/>
                      <a:pt x="2886" y="2211"/>
                    </a:cubicBezTo>
                    <a:cubicBezTo>
                      <a:pt x="2933" y="2211"/>
                      <a:pt x="2986" y="2226"/>
                      <a:pt x="3042" y="2259"/>
                    </a:cubicBezTo>
                    <a:cubicBezTo>
                      <a:pt x="3164" y="2330"/>
                      <a:pt x="3271" y="2464"/>
                      <a:pt x="3334" y="2611"/>
                    </a:cubicBezTo>
                    <a:lnTo>
                      <a:pt x="5336" y="3767"/>
                    </a:lnTo>
                    <a:cubicBezTo>
                      <a:pt x="5441" y="3826"/>
                      <a:pt x="5527" y="3975"/>
                      <a:pt x="5527" y="4097"/>
                    </a:cubicBezTo>
                    <a:cubicBezTo>
                      <a:pt x="5527" y="4156"/>
                      <a:pt x="5507" y="4201"/>
                      <a:pt x="5470" y="4219"/>
                    </a:cubicBezTo>
                    <a:cubicBezTo>
                      <a:pt x="5456" y="4228"/>
                      <a:pt x="5439" y="4233"/>
                      <a:pt x="5421" y="4233"/>
                    </a:cubicBezTo>
                    <a:cubicBezTo>
                      <a:pt x="5395" y="4233"/>
                      <a:pt x="5366" y="4224"/>
                      <a:pt x="5334" y="4207"/>
                    </a:cubicBezTo>
                    <a:lnTo>
                      <a:pt x="3333" y="3051"/>
                    </a:lnTo>
                    <a:cubicBezTo>
                      <a:pt x="3299" y="3092"/>
                      <a:pt x="3252" y="3113"/>
                      <a:pt x="3197" y="3113"/>
                    </a:cubicBezTo>
                    <a:cubicBezTo>
                      <a:pt x="3149" y="3113"/>
                      <a:pt x="3095" y="3098"/>
                      <a:pt x="3039" y="3065"/>
                    </a:cubicBezTo>
                    <a:cubicBezTo>
                      <a:pt x="2918" y="2993"/>
                      <a:pt x="2810" y="2860"/>
                      <a:pt x="2747" y="2713"/>
                    </a:cubicBezTo>
                    <a:lnTo>
                      <a:pt x="1063" y="1741"/>
                    </a:lnTo>
                    <a:cubicBezTo>
                      <a:pt x="956" y="1680"/>
                      <a:pt x="872" y="1531"/>
                      <a:pt x="872" y="1410"/>
                    </a:cubicBezTo>
                    <a:cubicBezTo>
                      <a:pt x="872" y="1350"/>
                      <a:pt x="893" y="1307"/>
                      <a:pt x="928" y="1287"/>
                    </a:cubicBezTo>
                    <a:cubicBezTo>
                      <a:pt x="943" y="1278"/>
                      <a:pt x="960" y="1273"/>
                      <a:pt x="979" y="1273"/>
                    </a:cubicBezTo>
                    <a:close/>
                    <a:moveTo>
                      <a:pt x="975" y="2893"/>
                    </a:moveTo>
                    <a:cubicBezTo>
                      <a:pt x="1001" y="2893"/>
                      <a:pt x="1030" y="2902"/>
                      <a:pt x="1061" y="2920"/>
                    </a:cubicBezTo>
                    <a:lnTo>
                      <a:pt x="4574" y="4949"/>
                    </a:lnTo>
                    <a:cubicBezTo>
                      <a:pt x="4608" y="4909"/>
                      <a:pt x="4654" y="4888"/>
                      <a:pt x="4710" y="4888"/>
                    </a:cubicBezTo>
                    <a:cubicBezTo>
                      <a:pt x="4757" y="4888"/>
                      <a:pt x="4811" y="4903"/>
                      <a:pt x="4868" y="4936"/>
                    </a:cubicBezTo>
                    <a:cubicBezTo>
                      <a:pt x="4991" y="5008"/>
                      <a:pt x="5099" y="5142"/>
                      <a:pt x="5161" y="5288"/>
                    </a:cubicBezTo>
                    <a:lnTo>
                      <a:pt x="5332" y="5386"/>
                    </a:lnTo>
                    <a:cubicBezTo>
                      <a:pt x="5437" y="5447"/>
                      <a:pt x="5523" y="5596"/>
                      <a:pt x="5523" y="5717"/>
                    </a:cubicBezTo>
                    <a:cubicBezTo>
                      <a:pt x="5523" y="5777"/>
                      <a:pt x="5502" y="5820"/>
                      <a:pt x="5466" y="5840"/>
                    </a:cubicBezTo>
                    <a:cubicBezTo>
                      <a:pt x="5452" y="5849"/>
                      <a:pt x="5435" y="5853"/>
                      <a:pt x="5416" y="5853"/>
                    </a:cubicBezTo>
                    <a:cubicBezTo>
                      <a:pt x="5391" y="5853"/>
                      <a:pt x="5362" y="5844"/>
                      <a:pt x="5331" y="5826"/>
                    </a:cubicBezTo>
                    <a:lnTo>
                      <a:pt x="5160" y="5728"/>
                    </a:lnTo>
                    <a:cubicBezTo>
                      <a:pt x="5126" y="5769"/>
                      <a:pt x="5078" y="5790"/>
                      <a:pt x="5023" y="5790"/>
                    </a:cubicBezTo>
                    <a:cubicBezTo>
                      <a:pt x="4975" y="5790"/>
                      <a:pt x="4922" y="5774"/>
                      <a:pt x="4866" y="5741"/>
                    </a:cubicBezTo>
                    <a:cubicBezTo>
                      <a:pt x="4743" y="5670"/>
                      <a:pt x="4635" y="5536"/>
                      <a:pt x="4573" y="5390"/>
                    </a:cubicBezTo>
                    <a:lnTo>
                      <a:pt x="1060" y="3360"/>
                    </a:lnTo>
                    <a:cubicBezTo>
                      <a:pt x="954" y="3299"/>
                      <a:pt x="868" y="3151"/>
                      <a:pt x="868" y="3030"/>
                    </a:cubicBezTo>
                    <a:cubicBezTo>
                      <a:pt x="868" y="2970"/>
                      <a:pt x="890" y="2926"/>
                      <a:pt x="925" y="2907"/>
                    </a:cubicBezTo>
                    <a:cubicBezTo>
                      <a:pt x="940" y="2898"/>
                      <a:pt x="957" y="2893"/>
                      <a:pt x="975" y="2893"/>
                    </a:cubicBezTo>
                    <a:close/>
                    <a:moveTo>
                      <a:pt x="972" y="4286"/>
                    </a:moveTo>
                    <a:cubicBezTo>
                      <a:pt x="997" y="4286"/>
                      <a:pt x="1025" y="4294"/>
                      <a:pt x="1055" y="4312"/>
                    </a:cubicBezTo>
                    <a:lnTo>
                      <a:pt x="3634" y="5800"/>
                    </a:lnTo>
                    <a:cubicBezTo>
                      <a:pt x="3668" y="5761"/>
                      <a:pt x="3715" y="5740"/>
                      <a:pt x="3771" y="5740"/>
                    </a:cubicBezTo>
                    <a:cubicBezTo>
                      <a:pt x="3818" y="5740"/>
                      <a:pt x="3871" y="5755"/>
                      <a:pt x="3928" y="5788"/>
                    </a:cubicBezTo>
                    <a:cubicBezTo>
                      <a:pt x="4052" y="5859"/>
                      <a:pt x="4160" y="5994"/>
                      <a:pt x="4223" y="6140"/>
                    </a:cubicBezTo>
                    <a:lnTo>
                      <a:pt x="5328" y="6779"/>
                    </a:lnTo>
                    <a:cubicBezTo>
                      <a:pt x="5434" y="6839"/>
                      <a:pt x="5519" y="6987"/>
                      <a:pt x="5519" y="7108"/>
                    </a:cubicBezTo>
                    <a:cubicBezTo>
                      <a:pt x="5519" y="7169"/>
                      <a:pt x="5498" y="7213"/>
                      <a:pt x="5462" y="7231"/>
                    </a:cubicBezTo>
                    <a:cubicBezTo>
                      <a:pt x="5447" y="7240"/>
                      <a:pt x="5429" y="7244"/>
                      <a:pt x="5410" y="7244"/>
                    </a:cubicBezTo>
                    <a:cubicBezTo>
                      <a:pt x="5385" y="7244"/>
                      <a:pt x="5357" y="7236"/>
                      <a:pt x="5327" y="7219"/>
                    </a:cubicBezTo>
                    <a:lnTo>
                      <a:pt x="4221" y="6581"/>
                    </a:lnTo>
                    <a:cubicBezTo>
                      <a:pt x="4187" y="6620"/>
                      <a:pt x="4139" y="6642"/>
                      <a:pt x="4082" y="6642"/>
                    </a:cubicBezTo>
                    <a:cubicBezTo>
                      <a:pt x="4035" y="6642"/>
                      <a:pt x="3982" y="6626"/>
                      <a:pt x="3926" y="6594"/>
                    </a:cubicBezTo>
                    <a:cubicBezTo>
                      <a:pt x="3804" y="6523"/>
                      <a:pt x="3698" y="6387"/>
                      <a:pt x="3634" y="6242"/>
                    </a:cubicBezTo>
                    <a:lnTo>
                      <a:pt x="1054" y="4751"/>
                    </a:lnTo>
                    <a:cubicBezTo>
                      <a:pt x="949" y="4691"/>
                      <a:pt x="863" y="4543"/>
                      <a:pt x="863" y="4421"/>
                    </a:cubicBezTo>
                    <a:cubicBezTo>
                      <a:pt x="863" y="4362"/>
                      <a:pt x="885" y="4319"/>
                      <a:pt x="920" y="4300"/>
                    </a:cubicBezTo>
                    <a:cubicBezTo>
                      <a:pt x="935" y="4291"/>
                      <a:pt x="953" y="4286"/>
                      <a:pt x="972" y="4286"/>
                    </a:cubicBezTo>
                    <a:close/>
                    <a:moveTo>
                      <a:pt x="285" y="0"/>
                    </a:moveTo>
                    <a:cubicBezTo>
                      <a:pt x="125" y="0"/>
                      <a:pt x="16" y="127"/>
                      <a:pt x="15" y="346"/>
                    </a:cubicBezTo>
                    <a:lnTo>
                      <a:pt x="1" y="4720"/>
                    </a:lnTo>
                    <a:cubicBezTo>
                      <a:pt x="0" y="5030"/>
                      <a:pt x="217" y="5408"/>
                      <a:pt x="487" y="5563"/>
                    </a:cubicBezTo>
                    <a:lnTo>
                      <a:pt x="5886" y="8681"/>
                    </a:lnTo>
                    <a:cubicBezTo>
                      <a:pt x="5965" y="8726"/>
                      <a:pt x="6039" y="8747"/>
                      <a:pt x="6105" y="8747"/>
                    </a:cubicBezTo>
                    <a:cubicBezTo>
                      <a:pt x="6265" y="8747"/>
                      <a:pt x="6375" y="8621"/>
                      <a:pt x="6376" y="8401"/>
                    </a:cubicBezTo>
                    <a:lnTo>
                      <a:pt x="6388" y="4026"/>
                    </a:lnTo>
                    <a:cubicBezTo>
                      <a:pt x="6390" y="3717"/>
                      <a:pt x="6173" y="3340"/>
                      <a:pt x="5902" y="3184"/>
                    </a:cubicBezTo>
                    <a:lnTo>
                      <a:pt x="504" y="67"/>
                    </a:lnTo>
                    <a:cubicBezTo>
                      <a:pt x="425" y="22"/>
                      <a:pt x="351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7297451" y="2578397"/>
                <a:ext cx="94023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623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38" y="84"/>
                      <a:pt x="59" y="172"/>
                      <a:pt x="59" y="253"/>
                    </a:cubicBezTo>
                    <a:cubicBezTo>
                      <a:pt x="59" y="336"/>
                      <a:pt x="36" y="397"/>
                      <a:pt x="0" y="440"/>
                    </a:cubicBezTo>
                    <a:lnTo>
                      <a:pt x="2002" y="1596"/>
                    </a:lnTo>
                    <a:cubicBezTo>
                      <a:pt x="2033" y="1613"/>
                      <a:pt x="2062" y="1622"/>
                      <a:pt x="2088" y="1622"/>
                    </a:cubicBezTo>
                    <a:cubicBezTo>
                      <a:pt x="2106" y="1622"/>
                      <a:pt x="2123" y="1618"/>
                      <a:pt x="2137" y="1608"/>
                    </a:cubicBezTo>
                    <a:cubicBezTo>
                      <a:pt x="2174" y="1590"/>
                      <a:pt x="2194" y="1545"/>
                      <a:pt x="2194" y="1486"/>
                    </a:cubicBezTo>
                    <a:cubicBezTo>
                      <a:pt x="2194" y="1364"/>
                      <a:pt x="2108" y="1215"/>
                      <a:pt x="2003" y="115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1479;p35"/>
          <p:cNvSpPr/>
          <p:nvPr/>
        </p:nvSpPr>
        <p:spPr>
          <a:xfrm>
            <a:off x="4409645" y="3277147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488;p35"/>
          <p:cNvSpPr txBox="1">
            <a:spLocks/>
          </p:cNvSpPr>
          <p:nvPr/>
        </p:nvSpPr>
        <p:spPr>
          <a:xfrm>
            <a:off x="4463645" y="3361422"/>
            <a:ext cx="598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ya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ya"/>
                <a:ea typeface="Arya"/>
                <a:cs typeface="Arya"/>
                <a:sym typeface="Arya"/>
              </a:rPr>
              <a:t>07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  <p:sp>
        <p:nvSpPr>
          <p:cNvPr id="96" name="Google Shape;1495;p35"/>
          <p:cNvSpPr txBox="1">
            <a:spLocks noGrp="1"/>
          </p:cNvSpPr>
          <p:nvPr>
            <p:ph type="subTitle" idx="21"/>
          </p:nvPr>
        </p:nvSpPr>
        <p:spPr>
          <a:xfrm>
            <a:off x="5296987" y="4132383"/>
            <a:ext cx="2560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The key is detected.</a:t>
            </a:r>
            <a:endParaRPr sz="1600"/>
          </a:p>
        </p:txBody>
      </p:sp>
      <p:sp>
        <p:nvSpPr>
          <p:cNvPr id="97" name="Google Shape;1479;p35"/>
          <p:cNvSpPr/>
          <p:nvPr/>
        </p:nvSpPr>
        <p:spPr>
          <a:xfrm>
            <a:off x="4442123" y="408161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488;p35"/>
          <p:cNvSpPr txBox="1">
            <a:spLocks/>
          </p:cNvSpPr>
          <p:nvPr/>
        </p:nvSpPr>
        <p:spPr>
          <a:xfrm>
            <a:off x="4496123" y="4165894"/>
            <a:ext cx="598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ya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ya"/>
                <a:ea typeface="Arya"/>
                <a:cs typeface="Arya"/>
                <a:sym typeface="Arya"/>
              </a:rPr>
              <a:t>08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166;p50"/>
          <p:cNvGrpSpPr/>
          <p:nvPr/>
        </p:nvGrpSpPr>
        <p:grpSpPr>
          <a:xfrm>
            <a:off x="1004342" y="1098395"/>
            <a:ext cx="6753067" cy="4045105"/>
            <a:chOff x="3168125" y="908288"/>
            <a:chExt cx="4225800" cy="3700200"/>
          </a:xfrm>
        </p:grpSpPr>
        <p:sp>
          <p:nvSpPr>
            <p:cNvPr id="59" name="Google Shape;6167;p50"/>
            <p:cNvSpPr/>
            <p:nvPr/>
          </p:nvSpPr>
          <p:spPr>
            <a:xfrm>
              <a:off x="3168125" y="908288"/>
              <a:ext cx="4225800" cy="37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68;p50"/>
            <p:cNvSpPr/>
            <p:nvPr/>
          </p:nvSpPr>
          <p:spPr>
            <a:xfrm>
              <a:off x="3327125" y="1558350"/>
              <a:ext cx="3894300" cy="2373600"/>
            </a:xfrm>
            <a:prstGeom prst="rect">
              <a:avLst/>
            </a:pr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9;p50"/>
            <p:cNvSpPr/>
            <p:nvPr/>
          </p:nvSpPr>
          <p:spPr>
            <a:xfrm>
              <a:off x="3719000" y="1157750"/>
              <a:ext cx="9369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0;p50"/>
            <p:cNvSpPr/>
            <p:nvPr/>
          </p:nvSpPr>
          <p:spPr>
            <a:xfrm>
              <a:off x="3333925" y="1099475"/>
              <a:ext cx="229500" cy="22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71;p50"/>
            <p:cNvSpPr/>
            <p:nvPr/>
          </p:nvSpPr>
          <p:spPr>
            <a:xfrm>
              <a:off x="3420250" y="116222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72;p50"/>
            <p:cNvSpPr/>
            <p:nvPr/>
          </p:nvSpPr>
          <p:spPr>
            <a:xfrm>
              <a:off x="3399700" y="1217000"/>
              <a:ext cx="89400" cy="53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73;p50"/>
            <p:cNvSpPr/>
            <p:nvPr/>
          </p:nvSpPr>
          <p:spPr>
            <a:xfrm>
              <a:off x="3355700" y="4385075"/>
              <a:ext cx="3833700" cy="15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5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6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9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794543" y="58337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848555" y="684179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1539479" y="622090"/>
            <a:ext cx="1406088" cy="433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Pressed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223" y="1305936"/>
            <a:ext cx="6385809" cy="349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1206708" y="1806315"/>
            <a:ext cx="1326630" cy="1873770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166;p50"/>
          <p:cNvGrpSpPr/>
          <p:nvPr/>
        </p:nvGrpSpPr>
        <p:grpSpPr>
          <a:xfrm>
            <a:off x="1004342" y="1098395"/>
            <a:ext cx="6753067" cy="4045105"/>
            <a:chOff x="3168125" y="908288"/>
            <a:chExt cx="4225800" cy="3700200"/>
          </a:xfrm>
        </p:grpSpPr>
        <p:sp>
          <p:nvSpPr>
            <p:cNvPr id="59" name="Google Shape;6167;p50"/>
            <p:cNvSpPr/>
            <p:nvPr/>
          </p:nvSpPr>
          <p:spPr>
            <a:xfrm>
              <a:off x="3168125" y="908288"/>
              <a:ext cx="4225800" cy="37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68;p50"/>
            <p:cNvSpPr/>
            <p:nvPr/>
          </p:nvSpPr>
          <p:spPr>
            <a:xfrm>
              <a:off x="3327125" y="1558350"/>
              <a:ext cx="3894300" cy="2373600"/>
            </a:xfrm>
            <a:prstGeom prst="rect">
              <a:avLst/>
            </a:pr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9;p50"/>
            <p:cNvSpPr/>
            <p:nvPr/>
          </p:nvSpPr>
          <p:spPr>
            <a:xfrm>
              <a:off x="3719000" y="1157750"/>
              <a:ext cx="9369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0;p50"/>
            <p:cNvSpPr/>
            <p:nvPr/>
          </p:nvSpPr>
          <p:spPr>
            <a:xfrm>
              <a:off x="3333925" y="1099475"/>
              <a:ext cx="229500" cy="22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71;p50"/>
            <p:cNvSpPr/>
            <p:nvPr/>
          </p:nvSpPr>
          <p:spPr>
            <a:xfrm>
              <a:off x="3420250" y="116222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72;p50"/>
            <p:cNvSpPr/>
            <p:nvPr/>
          </p:nvSpPr>
          <p:spPr>
            <a:xfrm>
              <a:off x="3399700" y="1217000"/>
              <a:ext cx="89400" cy="53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73;p50"/>
            <p:cNvSpPr/>
            <p:nvPr/>
          </p:nvSpPr>
          <p:spPr>
            <a:xfrm>
              <a:off x="3355700" y="4385075"/>
              <a:ext cx="3833700" cy="15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5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6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9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794543" y="58337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848555" y="684179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1472023" y="509666"/>
            <a:ext cx="5400967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defRPr/>
            </a:pPr>
            <a:r>
              <a:rPr lang="en-US" sz="1600" b="1" dirty="0" smtClean="0"/>
              <a:t>The DTMF for that key</a:t>
            </a:r>
          </a:p>
          <a:p>
            <a:pPr lvl="0">
              <a:defRPr/>
            </a:pPr>
            <a:r>
              <a:rPr lang="en-US" sz="1600" b="1" dirty="0" smtClean="0"/>
              <a:t>Is generated (in time domain)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223" y="1305936"/>
            <a:ext cx="6385809" cy="349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2473377" y="1918741"/>
            <a:ext cx="2383436" cy="1304144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166;p50"/>
          <p:cNvGrpSpPr/>
          <p:nvPr/>
        </p:nvGrpSpPr>
        <p:grpSpPr>
          <a:xfrm>
            <a:off x="1004342" y="1098395"/>
            <a:ext cx="6753067" cy="4045105"/>
            <a:chOff x="3168125" y="908288"/>
            <a:chExt cx="4225800" cy="3700200"/>
          </a:xfrm>
        </p:grpSpPr>
        <p:sp>
          <p:nvSpPr>
            <p:cNvPr id="59" name="Google Shape;6167;p50"/>
            <p:cNvSpPr/>
            <p:nvPr/>
          </p:nvSpPr>
          <p:spPr>
            <a:xfrm>
              <a:off x="3168125" y="908288"/>
              <a:ext cx="4225800" cy="37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68;p50"/>
            <p:cNvSpPr/>
            <p:nvPr/>
          </p:nvSpPr>
          <p:spPr>
            <a:xfrm>
              <a:off x="3327125" y="1558350"/>
              <a:ext cx="3894300" cy="2373600"/>
            </a:xfrm>
            <a:prstGeom prst="rect">
              <a:avLst/>
            </a:pr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9;p50"/>
            <p:cNvSpPr/>
            <p:nvPr/>
          </p:nvSpPr>
          <p:spPr>
            <a:xfrm>
              <a:off x="3719000" y="1157750"/>
              <a:ext cx="9369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0;p50"/>
            <p:cNvSpPr/>
            <p:nvPr/>
          </p:nvSpPr>
          <p:spPr>
            <a:xfrm>
              <a:off x="3333925" y="1099475"/>
              <a:ext cx="229500" cy="22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71;p50"/>
            <p:cNvSpPr/>
            <p:nvPr/>
          </p:nvSpPr>
          <p:spPr>
            <a:xfrm>
              <a:off x="3420250" y="116222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72;p50"/>
            <p:cNvSpPr/>
            <p:nvPr/>
          </p:nvSpPr>
          <p:spPr>
            <a:xfrm>
              <a:off x="3399700" y="1217000"/>
              <a:ext cx="89400" cy="53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73;p50"/>
            <p:cNvSpPr/>
            <p:nvPr/>
          </p:nvSpPr>
          <p:spPr>
            <a:xfrm>
              <a:off x="3355700" y="4385075"/>
              <a:ext cx="3833700" cy="15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5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6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9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794543" y="58337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848555" y="684179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1472023" y="509666"/>
            <a:ext cx="5400967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b="1" dirty="0" smtClean="0"/>
              <a:t>The Power Spectral Density is generated (for analysis)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223" y="1305936"/>
            <a:ext cx="6385809" cy="349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2458387" y="3043003"/>
            <a:ext cx="2383436" cy="1304144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098623" y="1214203"/>
            <a:ext cx="4489554" cy="377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4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5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8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794543" y="58337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848555" y="684179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1472023" y="509666"/>
            <a:ext cx="5400967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b="1" dirty="0" smtClean="0"/>
              <a:t>The Goertzel algorithm is used for the 7 required frequencies.</a:t>
            </a: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8557" y="1540630"/>
            <a:ext cx="4062444" cy="330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622092" y="1184223"/>
            <a:ext cx="4054839" cy="395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5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6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9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794543" y="58337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848555" y="684179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1472023" y="712033"/>
            <a:ext cx="2867629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b="1" dirty="0" smtClean="0"/>
              <a:t>The highest peaks are determined</a:t>
            </a:r>
          </a:p>
          <a:p>
            <a:pPr marL="0" lvl="0" indent="0"/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8" y="1313982"/>
            <a:ext cx="3702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Google Shape;1956;p37"/>
          <p:cNvSpPr txBox="1">
            <a:spLocks/>
          </p:cNvSpPr>
          <p:nvPr/>
        </p:nvSpPr>
        <p:spPr>
          <a:xfrm>
            <a:off x="4934842" y="1368660"/>
            <a:ext cx="2772300" cy="336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Here,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the array is run through, and the highest value is determined.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Then the highest value is removed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 next highest value is determined.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We remember that the plot requires two arrays of the same size and thus finding the highest peak at y axis at certain indices will give us a concurrent indices for x axis.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baseline="0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 axis here contains the required Frequencies.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479;p35"/>
          <p:cNvSpPr/>
          <p:nvPr/>
        </p:nvSpPr>
        <p:spPr>
          <a:xfrm>
            <a:off x="4552050" y="541443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88;p35"/>
          <p:cNvSpPr txBox="1">
            <a:spLocks/>
          </p:cNvSpPr>
          <p:nvPr/>
        </p:nvSpPr>
        <p:spPr>
          <a:xfrm>
            <a:off x="4606050" y="625718"/>
            <a:ext cx="598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ya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ya"/>
                <a:ea typeface="Arya"/>
                <a:cs typeface="Arya"/>
                <a:sym typeface="Arya"/>
              </a:rPr>
              <a:t>6</a:t>
            </a:r>
            <a:endParaRPr kumimoji="0" lang="en" sz="2400" b="1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  <p:sp>
        <p:nvSpPr>
          <p:cNvPr id="71" name="Google Shape;1494;p35"/>
          <p:cNvSpPr txBox="1">
            <a:spLocks/>
          </p:cNvSpPr>
          <p:nvPr/>
        </p:nvSpPr>
        <p:spPr>
          <a:xfrm>
            <a:off x="5244521" y="309796"/>
            <a:ext cx="2557800" cy="10118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There concurrent frequency values are determined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946752" y="1236688"/>
            <a:ext cx="2735705" cy="3695076"/>
          </a:xfrm>
          <a:prstGeom prst="roundRect">
            <a:avLst/>
          </a:prstGeom>
          <a:solidFill>
            <a:srgbClr val="53F20C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166;p50"/>
          <p:cNvGrpSpPr/>
          <p:nvPr/>
        </p:nvGrpSpPr>
        <p:grpSpPr>
          <a:xfrm>
            <a:off x="3162924" y="1338238"/>
            <a:ext cx="5891134" cy="3623507"/>
            <a:chOff x="3168125" y="908288"/>
            <a:chExt cx="4225800" cy="3700200"/>
          </a:xfrm>
        </p:grpSpPr>
        <p:sp>
          <p:nvSpPr>
            <p:cNvPr id="59" name="Google Shape;6167;p50"/>
            <p:cNvSpPr/>
            <p:nvPr/>
          </p:nvSpPr>
          <p:spPr>
            <a:xfrm>
              <a:off x="3168125" y="908288"/>
              <a:ext cx="4225800" cy="370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68;p50"/>
            <p:cNvSpPr/>
            <p:nvPr/>
          </p:nvSpPr>
          <p:spPr>
            <a:xfrm>
              <a:off x="3327125" y="1558350"/>
              <a:ext cx="3894300" cy="2373600"/>
            </a:xfrm>
            <a:prstGeom prst="rect">
              <a:avLst/>
            </a:pr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9;p50"/>
            <p:cNvSpPr/>
            <p:nvPr/>
          </p:nvSpPr>
          <p:spPr>
            <a:xfrm>
              <a:off x="3719000" y="1157750"/>
              <a:ext cx="9369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70;p50"/>
            <p:cNvSpPr/>
            <p:nvPr/>
          </p:nvSpPr>
          <p:spPr>
            <a:xfrm>
              <a:off x="3333925" y="1099475"/>
              <a:ext cx="229500" cy="22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71;p50"/>
            <p:cNvSpPr/>
            <p:nvPr/>
          </p:nvSpPr>
          <p:spPr>
            <a:xfrm>
              <a:off x="3420250" y="1162225"/>
              <a:ext cx="48300" cy="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72;p50"/>
            <p:cNvSpPr/>
            <p:nvPr/>
          </p:nvSpPr>
          <p:spPr>
            <a:xfrm>
              <a:off x="3399700" y="1217000"/>
              <a:ext cx="89400" cy="53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73;p50"/>
            <p:cNvSpPr/>
            <p:nvPr/>
          </p:nvSpPr>
          <p:spPr>
            <a:xfrm>
              <a:off x="3355700" y="4385075"/>
              <a:ext cx="3833700" cy="15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5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6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9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8855" y="1508303"/>
            <a:ext cx="5720253" cy="320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6539154" y="1858779"/>
            <a:ext cx="2379993" cy="2745991"/>
          </a:xfrm>
          <a:prstGeom prst="round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510138" y="392592"/>
            <a:ext cx="7704000" cy="572700"/>
          </a:xfrm>
        </p:spPr>
        <p:txBody>
          <a:bodyPr/>
          <a:lstStyle/>
          <a:p>
            <a:r>
              <a:rPr lang="en-US" dirty="0" smtClean="0"/>
              <a:t>~Our Goertzel Output and the Detected Key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292308" y="1767815"/>
          <a:ext cx="2630774" cy="2804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2684"/>
                <a:gridCol w="562684"/>
                <a:gridCol w="562684"/>
                <a:gridCol w="942722"/>
              </a:tblGrid>
              <a:tr h="341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1209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1336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1477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/>
                </a:tc>
              </a:tr>
              <a:tr h="24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697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770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2484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941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Rounded Rectangle 69"/>
          <p:cNvSpPr/>
          <p:nvPr/>
        </p:nvSpPr>
        <p:spPr>
          <a:xfrm>
            <a:off x="6759009" y="4042348"/>
            <a:ext cx="736073" cy="43971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930739" y="4059839"/>
            <a:ext cx="736073" cy="43971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itle 66"/>
          <p:cNvSpPr txBox="1">
            <a:spLocks/>
          </p:cNvSpPr>
          <p:nvPr/>
        </p:nvSpPr>
        <p:spPr>
          <a:xfrm>
            <a:off x="197843" y="1077142"/>
            <a:ext cx="2830170" cy="6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tabLst/>
              <a:defRPr/>
            </a:pP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  <p:sp>
        <p:nvSpPr>
          <p:cNvPr id="74" name="Title 66"/>
          <p:cNvSpPr txBox="1">
            <a:spLocks/>
          </p:cNvSpPr>
          <p:nvPr/>
        </p:nvSpPr>
        <p:spPr>
          <a:xfrm>
            <a:off x="235318" y="1129608"/>
            <a:ext cx="2268039" cy="58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ya"/>
                <a:ea typeface="Arya"/>
                <a:cs typeface="Arya"/>
                <a:sym typeface="Arya"/>
              </a:rPr>
              <a:t> Remember the DTMF table?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37"/>
          <p:cNvSpPr/>
          <p:nvPr/>
        </p:nvSpPr>
        <p:spPr>
          <a:xfrm>
            <a:off x="1372562" y="873000"/>
            <a:ext cx="1457400" cy="1262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7"/>
          <p:cNvSpPr txBox="1">
            <a:spLocks noGrp="1"/>
          </p:cNvSpPr>
          <p:nvPr>
            <p:ph type="title"/>
          </p:nvPr>
        </p:nvSpPr>
        <p:spPr>
          <a:xfrm>
            <a:off x="715112" y="2410325"/>
            <a:ext cx="2772300" cy="11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Addition of Noise!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55" name="Google Shape;1955;p37"/>
          <p:cNvSpPr txBox="1">
            <a:spLocks noGrp="1"/>
          </p:cNvSpPr>
          <p:nvPr>
            <p:ph type="title" idx="2"/>
          </p:nvPr>
        </p:nvSpPr>
        <p:spPr>
          <a:xfrm>
            <a:off x="1580162" y="1083500"/>
            <a:ext cx="104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!</a:t>
            </a:r>
            <a:endParaRPr/>
          </a:p>
        </p:txBody>
      </p:sp>
      <p:sp>
        <p:nvSpPr>
          <p:cNvPr id="1956" name="Google Shape;1956;p37"/>
          <p:cNvSpPr txBox="1">
            <a:spLocks noGrp="1"/>
          </p:cNvSpPr>
          <p:nvPr>
            <p:ph type="subTitle" idx="1"/>
          </p:nvPr>
        </p:nvSpPr>
        <p:spPr>
          <a:xfrm>
            <a:off x="715112" y="3557225"/>
            <a:ext cx="2772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Trying to simulate a real life condition</a:t>
            </a:r>
            <a:endParaRPr/>
          </a:p>
        </p:txBody>
      </p:sp>
      <p:grpSp>
        <p:nvGrpSpPr>
          <p:cNvPr id="2" name="Google Shape;1957;p37"/>
          <p:cNvGrpSpPr/>
          <p:nvPr/>
        </p:nvGrpSpPr>
        <p:grpSpPr>
          <a:xfrm>
            <a:off x="4564731" y="535035"/>
            <a:ext cx="4365967" cy="4073555"/>
            <a:chOff x="4564731" y="535035"/>
            <a:chExt cx="4365967" cy="4073555"/>
          </a:xfrm>
        </p:grpSpPr>
        <p:sp>
          <p:nvSpPr>
            <p:cNvPr id="1958" name="Google Shape;1958;p37"/>
            <p:cNvSpPr/>
            <p:nvPr/>
          </p:nvSpPr>
          <p:spPr>
            <a:xfrm>
              <a:off x="6194089" y="2218602"/>
              <a:ext cx="2651075" cy="1658782"/>
            </a:xfrm>
            <a:custGeom>
              <a:avLst/>
              <a:gdLst/>
              <a:ahLst/>
              <a:cxnLst/>
              <a:rect l="l" t="t" r="r" b="b"/>
              <a:pathLst>
                <a:path w="20859" h="13051" extrusionOk="0">
                  <a:moveTo>
                    <a:pt x="8545" y="0"/>
                  </a:moveTo>
                  <a:cubicBezTo>
                    <a:pt x="8191" y="0"/>
                    <a:pt x="7839" y="78"/>
                    <a:pt x="7571" y="234"/>
                  </a:cubicBezTo>
                  <a:lnTo>
                    <a:pt x="785" y="4103"/>
                  </a:lnTo>
                  <a:cubicBezTo>
                    <a:pt x="248" y="4414"/>
                    <a:pt x="252" y="4920"/>
                    <a:pt x="791" y="5232"/>
                  </a:cubicBezTo>
                  <a:lnTo>
                    <a:pt x="4313" y="7339"/>
                  </a:lnTo>
                  <a:cubicBezTo>
                    <a:pt x="3820" y="7265"/>
                    <a:pt x="3321" y="7225"/>
                    <a:pt x="2825" y="7225"/>
                  </a:cubicBezTo>
                  <a:cubicBezTo>
                    <a:pt x="1929" y="7225"/>
                    <a:pt x="1080" y="7355"/>
                    <a:pt x="371" y="7603"/>
                  </a:cubicBezTo>
                  <a:cubicBezTo>
                    <a:pt x="167" y="7674"/>
                    <a:pt x="36" y="7825"/>
                    <a:pt x="17" y="8007"/>
                  </a:cubicBezTo>
                  <a:cubicBezTo>
                    <a:pt x="1" y="8182"/>
                    <a:pt x="93" y="8343"/>
                    <a:pt x="262" y="8441"/>
                  </a:cubicBezTo>
                  <a:cubicBezTo>
                    <a:pt x="365" y="8501"/>
                    <a:pt x="497" y="8534"/>
                    <a:pt x="631" y="8534"/>
                  </a:cubicBezTo>
                  <a:cubicBezTo>
                    <a:pt x="718" y="8534"/>
                    <a:pt x="806" y="8521"/>
                    <a:pt x="883" y="8495"/>
                  </a:cubicBezTo>
                  <a:cubicBezTo>
                    <a:pt x="1435" y="8311"/>
                    <a:pt x="2123" y="8214"/>
                    <a:pt x="2874" y="8214"/>
                  </a:cubicBezTo>
                  <a:cubicBezTo>
                    <a:pt x="4294" y="8214"/>
                    <a:pt x="5717" y="8564"/>
                    <a:pt x="6774" y="9175"/>
                  </a:cubicBezTo>
                  <a:cubicBezTo>
                    <a:pt x="7704" y="9712"/>
                    <a:pt x="8290" y="10422"/>
                    <a:pt x="8383" y="11125"/>
                  </a:cubicBezTo>
                  <a:cubicBezTo>
                    <a:pt x="8442" y="11561"/>
                    <a:pt x="8302" y="11974"/>
                    <a:pt x="7989" y="12289"/>
                  </a:cubicBezTo>
                  <a:cubicBezTo>
                    <a:pt x="7894" y="12384"/>
                    <a:pt x="7848" y="12512"/>
                    <a:pt x="7865" y="12639"/>
                  </a:cubicBezTo>
                  <a:cubicBezTo>
                    <a:pt x="7884" y="12771"/>
                    <a:pt x="7966" y="12890"/>
                    <a:pt x="8095" y="12965"/>
                  </a:cubicBezTo>
                  <a:cubicBezTo>
                    <a:pt x="8194" y="13021"/>
                    <a:pt x="8313" y="13050"/>
                    <a:pt x="8438" y="13050"/>
                  </a:cubicBezTo>
                  <a:cubicBezTo>
                    <a:pt x="8612" y="13050"/>
                    <a:pt x="8773" y="12992"/>
                    <a:pt x="8879" y="12892"/>
                  </a:cubicBezTo>
                  <a:cubicBezTo>
                    <a:pt x="9434" y="12368"/>
                    <a:pt x="9684" y="11731"/>
                    <a:pt x="9604" y="11043"/>
                  </a:cubicBezTo>
                  <a:cubicBezTo>
                    <a:pt x="9578" y="10827"/>
                    <a:pt x="9520" y="10613"/>
                    <a:pt x="9432" y="10403"/>
                  </a:cubicBezTo>
                  <a:lnTo>
                    <a:pt x="9432" y="10403"/>
                  </a:lnTo>
                  <a:lnTo>
                    <a:pt x="11583" y="11689"/>
                  </a:lnTo>
                  <a:cubicBezTo>
                    <a:pt x="11853" y="11845"/>
                    <a:pt x="12207" y="11923"/>
                    <a:pt x="12560" y="11923"/>
                  </a:cubicBezTo>
                  <a:cubicBezTo>
                    <a:pt x="12913" y="11923"/>
                    <a:pt x="13265" y="11845"/>
                    <a:pt x="13533" y="11689"/>
                  </a:cubicBezTo>
                  <a:lnTo>
                    <a:pt x="20319" y="7820"/>
                  </a:lnTo>
                  <a:cubicBezTo>
                    <a:pt x="20858" y="7509"/>
                    <a:pt x="20855" y="7003"/>
                    <a:pt x="20314" y="6692"/>
                  </a:cubicBezTo>
                  <a:lnTo>
                    <a:pt x="9522" y="234"/>
                  </a:lnTo>
                  <a:cubicBezTo>
                    <a:pt x="9251" y="78"/>
                    <a:pt x="8898" y="0"/>
                    <a:pt x="8545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6284072" y="3112877"/>
              <a:ext cx="1065437" cy="520475"/>
            </a:xfrm>
            <a:custGeom>
              <a:avLst/>
              <a:gdLst/>
              <a:ahLst/>
              <a:cxnLst/>
              <a:rect l="l" t="t" r="r" b="b"/>
              <a:pathLst>
                <a:path w="8383" h="4095" extrusionOk="0">
                  <a:moveTo>
                    <a:pt x="2548" y="0"/>
                  </a:moveTo>
                  <a:cubicBezTo>
                    <a:pt x="1764" y="0"/>
                    <a:pt x="1037" y="104"/>
                    <a:pt x="460" y="296"/>
                  </a:cubicBezTo>
                  <a:cubicBezTo>
                    <a:pt x="413" y="312"/>
                    <a:pt x="360" y="320"/>
                    <a:pt x="307" y="320"/>
                  </a:cubicBezTo>
                  <a:cubicBezTo>
                    <a:pt x="229" y="320"/>
                    <a:pt x="151" y="302"/>
                    <a:pt x="92" y="268"/>
                  </a:cubicBezTo>
                  <a:cubicBezTo>
                    <a:pt x="31" y="234"/>
                    <a:pt x="1" y="189"/>
                    <a:pt x="1" y="143"/>
                  </a:cubicBezTo>
                  <a:lnTo>
                    <a:pt x="0" y="816"/>
                  </a:lnTo>
                  <a:cubicBezTo>
                    <a:pt x="0" y="862"/>
                    <a:pt x="30" y="907"/>
                    <a:pt x="90" y="942"/>
                  </a:cubicBezTo>
                  <a:cubicBezTo>
                    <a:pt x="149" y="976"/>
                    <a:pt x="227" y="993"/>
                    <a:pt x="305" y="993"/>
                  </a:cubicBezTo>
                  <a:cubicBezTo>
                    <a:pt x="358" y="993"/>
                    <a:pt x="411" y="985"/>
                    <a:pt x="459" y="969"/>
                  </a:cubicBezTo>
                  <a:cubicBezTo>
                    <a:pt x="1036" y="777"/>
                    <a:pt x="1762" y="673"/>
                    <a:pt x="2546" y="673"/>
                  </a:cubicBezTo>
                  <a:cubicBezTo>
                    <a:pt x="3887" y="673"/>
                    <a:pt x="5395" y="979"/>
                    <a:pt x="6603" y="1676"/>
                  </a:cubicBezTo>
                  <a:cubicBezTo>
                    <a:pt x="7830" y="2384"/>
                    <a:pt x="8381" y="3292"/>
                    <a:pt x="8381" y="4091"/>
                  </a:cubicBezTo>
                  <a:lnTo>
                    <a:pt x="8381" y="4091"/>
                  </a:lnTo>
                  <a:lnTo>
                    <a:pt x="8382" y="3420"/>
                  </a:lnTo>
                  <a:cubicBezTo>
                    <a:pt x="8383" y="2621"/>
                    <a:pt x="7833" y="1712"/>
                    <a:pt x="6604" y="1002"/>
                  </a:cubicBezTo>
                  <a:cubicBezTo>
                    <a:pt x="5397" y="306"/>
                    <a:pt x="3889" y="0"/>
                    <a:pt x="2548" y="0"/>
                  </a:cubicBezTo>
                  <a:close/>
                  <a:moveTo>
                    <a:pt x="8381" y="4091"/>
                  </a:moveTo>
                  <a:lnTo>
                    <a:pt x="8381" y="4094"/>
                  </a:lnTo>
                  <a:cubicBezTo>
                    <a:pt x="8381" y="4093"/>
                    <a:pt x="8381" y="4092"/>
                    <a:pt x="8381" y="4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7281132" y="3543619"/>
              <a:ext cx="144634" cy="269579"/>
            </a:xfrm>
            <a:custGeom>
              <a:avLst/>
              <a:gdLst/>
              <a:ahLst/>
              <a:cxnLst/>
              <a:rect l="l" t="t" r="r" b="b"/>
              <a:pathLst>
                <a:path w="1138" h="2121" extrusionOk="0">
                  <a:moveTo>
                    <a:pt x="1137" y="0"/>
                  </a:moveTo>
                  <a:lnTo>
                    <a:pt x="1137" y="0"/>
                  </a:lnTo>
                  <a:cubicBezTo>
                    <a:pt x="1136" y="495"/>
                    <a:pt x="925" y="969"/>
                    <a:pt x="496" y="1373"/>
                  </a:cubicBezTo>
                  <a:cubicBezTo>
                    <a:pt x="445" y="1421"/>
                    <a:pt x="356" y="1447"/>
                    <a:pt x="267" y="1447"/>
                  </a:cubicBezTo>
                  <a:cubicBezTo>
                    <a:pt x="200" y="1447"/>
                    <a:pt x="133" y="1433"/>
                    <a:pt x="81" y="1403"/>
                  </a:cubicBezTo>
                  <a:cubicBezTo>
                    <a:pt x="27" y="1373"/>
                    <a:pt x="1" y="1332"/>
                    <a:pt x="1" y="1292"/>
                  </a:cubicBezTo>
                  <a:lnTo>
                    <a:pt x="0" y="1966"/>
                  </a:lnTo>
                  <a:cubicBezTo>
                    <a:pt x="0" y="2005"/>
                    <a:pt x="27" y="2046"/>
                    <a:pt x="79" y="2075"/>
                  </a:cubicBezTo>
                  <a:cubicBezTo>
                    <a:pt x="132" y="2106"/>
                    <a:pt x="199" y="2121"/>
                    <a:pt x="266" y="2121"/>
                  </a:cubicBezTo>
                  <a:cubicBezTo>
                    <a:pt x="355" y="2121"/>
                    <a:pt x="444" y="2095"/>
                    <a:pt x="495" y="2046"/>
                  </a:cubicBezTo>
                  <a:cubicBezTo>
                    <a:pt x="924" y="1641"/>
                    <a:pt x="1135" y="1168"/>
                    <a:pt x="1136" y="674"/>
                  </a:cubicBez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6277717" y="3065977"/>
              <a:ext cx="1219477" cy="661683"/>
            </a:xfrm>
            <a:custGeom>
              <a:avLst/>
              <a:gdLst/>
              <a:ahLst/>
              <a:cxnLst/>
              <a:rect l="l" t="t" r="r" b="b"/>
              <a:pathLst>
                <a:path w="9595" h="5206" extrusionOk="0">
                  <a:moveTo>
                    <a:pt x="2549" y="0"/>
                  </a:moveTo>
                  <a:cubicBezTo>
                    <a:pt x="1702" y="0"/>
                    <a:pt x="892" y="119"/>
                    <a:pt x="197" y="361"/>
                  </a:cubicBezTo>
                  <a:cubicBezTo>
                    <a:pt x="29" y="420"/>
                    <a:pt x="1" y="557"/>
                    <a:pt x="142" y="637"/>
                  </a:cubicBezTo>
                  <a:cubicBezTo>
                    <a:pt x="201" y="671"/>
                    <a:pt x="279" y="689"/>
                    <a:pt x="357" y="689"/>
                  </a:cubicBezTo>
                  <a:cubicBezTo>
                    <a:pt x="410" y="689"/>
                    <a:pt x="463" y="681"/>
                    <a:pt x="510" y="665"/>
                  </a:cubicBezTo>
                  <a:cubicBezTo>
                    <a:pt x="1087" y="473"/>
                    <a:pt x="1814" y="369"/>
                    <a:pt x="2598" y="369"/>
                  </a:cubicBezTo>
                  <a:cubicBezTo>
                    <a:pt x="3939" y="369"/>
                    <a:pt x="5447" y="675"/>
                    <a:pt x="6654" y="1371"/>
                  </a:cubicBezTo>
                  <a:cubicBezTo>
                    <a:pt x="8570" y="2477"/>
                    <a:pt x="8837" y="4065"/>
                    <a:pt x="7935" y="4973"/>
                  </a:cubicBezTo>
                  <a:cubicBezTo>
                    <a:pt x="7874" y="5034"/>
                    <a:pt x="7889" y="5110"/>
                    <a:pt x="7976" y="5161"/>
                  </a:cubicBezTo>
                  <a:cubicBezTo>
                    <a:pt x="8028" y="5191"/>
                    <a:pt x="8095" y="5205"/>
                    <a:pt x="8162" y="5205"/>
                  </a:cubicBezTo>
                  <a:cubicBezTo>
                    <a:pt x="8251" y="5205"/>
                    <a:pt x="8340" y="5179"/>
                    <a:pt x="8391" y="5131"/>
                  </a:cubicBezTo>
                  <a:cubicBezTo>
                    <a:pt x="9594" y="3996"/>
                    <a:pt x="9084" y="2322"/>
                    <a:pt x="7043" y="1144"/>
                  </a:cubicBezTo>
                  <a:cubicBezTo>
                    <a:pt x="5737" y="390"/>
                    <a:pt x="4082" y="0"/>
                    <a:pt x="25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6989195" y="2675526"/>
              <a:ext cx="222798" cy="117440"/>
            </a:xfrm>
            <a:custGeom>
              <a:avLst/>
              <a:gdLst/>
              <a:ahLst/>
              <a:cxnLst/>
              <a:rect l="l" t="t" r="r" b="b"/>
              <a:pathLst>
                <a:path w="1753" h="924" extrusionOk="0">
                  <a:moveTo>
                    <a:pt x="874" y="1"/>
                  </a:moveTo>
                  <a:cubicBezTo>
                    <a:pt x="670" y="1"/>
                    <a:pt x="466" y="46"/>
                    <a:pt x="311" y="136"/>
                  </a:cubicBezTo>
                  <a:cubicBezTo>
                    <a:pt x="1" y="314"/>
                    <a:pt x="2" y="607"/>
                    <a:pt x="315" y="788"/>
                  </a:cubicBezTo>
                  <a:cubicBezTo>
                    <a:pt x="472" y="878"/>
                    <a:pt x="676" y="923"/>
                    <a:pt x="880" y="923"/>
                  </a:cubicBezTo>
                  <a:cubicBezTo>
                    <a:pt x="1084" y="923"/>
                    <a:pt x="1288" y="878"/>
                    <a:pt x="1443" y="788"/>
                  </a:cubicBezTo>
                  <a:cubicBezTo>
                    <a:pt x="1753" y="608"/>
                    <a:pt x="1752" y="317"/>
                    <a:pt x="1439" y="136"/>
                  </a:cubicBezTo>
                  <a:cubicBezTo>
                    <a:pt x="1282" y="46"/>
                    <a:pt x="1078" y="1"/>
                    <a:pt x="874" y="1"/>
                  </a:cubicBezTo>
                  <a:close/>
                </a:path>
              </a:pathLst>
            </a:custGeom>
            <a:solidFill>
              <a:srgbClr val="BFDA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018046" y="3068138"/>
              <a:ext cx="125824" cy="60500"/>
            </a:xfrm>
            <a:custGeom>
              <a:avLst/>
              <a:gdLst/>
              <a:ahLst/>
              <a:cxnLst/>
              <a:rect l="l" t="t" r="r" b="b"/>
              <a:pathLst>
                <a:path w="990" h="476" extrusionOk="0">
                  <a:moveTo>
                    <a:pt x="730" y="0"/>
                  </a:moveTo>
                  <a:cubicBezTo>
                    <a:pt x="510" y="127"/>
                    <a:pt x="218" y="298"/>
                    <a:pt x="0" y="424"/>
                  </a:cubicBezTo>
                  <a:cubicBezTo>
                    <a:pt x="59" y="459"/>
                    <a:pt x="114" y="475"/>
                    <a:pt x="164" y="475"/>
                  </a:cubicBezTo>
                  <a:cubicBezTo>
                    <a:pt x="199" y="475"/>
                    <a:pt x="232" y="466"/>
                    <a:pt x="260" y="450"/>
                  </a:cubicBezTo>
                  <a:lnTo>
                    <a:pt x="989" y="26"/>
                  </a:lnTo>
                  <a:lnTo>
                    <a:pt x="989" y="26"/>
                  </a:lnTo>
                  <a:cubicBezTo>
                    <a:pt x="961" y="42"/>
                    <a:pt x="929" y="51"/>
                    <a:pt x="893" y="51"/>
                  </a:cubicBezTo>
                  <a:cubicBezTo>
                    <a:pt x="844" y="51"/>
                    <a:pt x="788" y="34"/>
                    <a:pt x="730" y="0"/>
                  </a:cubicBezTo>
                  <a:close/>
                </a:path>
              </a:pathLst>
            </a:custGeom>
            <a:solidFill>
              <a:srgbClr val="4D6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6971783" y="2958832"/>
              <a:ext cx="139042" cy="163196"/>
            </a:xfrm>
            <a:custGeom>
              <a:avLst/>
              <a:gdLst/>
              <a:ahLst/>
              <a:cxnLst/>
              <a:rect l="l" t="t" r="r" b="b"/>
              <a:pathLst>
                <a:path w="1094" h="1284" extrusionOk="0">
                  <a:moveTo>
                    <a:pt x="838" y="0"/>
                  </a:moveTo>
                  <a:cubicBezTo>
                    <a:pt x="837" y="1"/>
                    <a:pt x="836" y="1"/>
                    <a:pt x="836" y="2"/>
                  </a:cubicBezTo>
                  <a:lnTo>
                    <a:pt x="836" y="2"/>
                  </a:lnTo>
                  <a:lnTo>
                    <a:pt x="838" y="0"/>
                  </a:lnTo>
                  <a:close/>
                  <a:moveTo>
                    <a:pt x="836" y="2"/>
                  </a:moveTo>
                  <a:lnTo>
                    <a:pt x="108" y="424"/>
                  </a:lnTo>
                  <a:cubicBezTo>
                    <a:pt x="44" y="462"/>
                    <a:pt x="3" y="543"/>
                    <a:pt x="3" y="658"/>
                  </a:cubicBezTo>
                  <a:cubicBezTo>
                    <a:pt x="1" y="888"/>
                    <a:pt x="164" y="1168"/>
                    <a:pt x="364" y="1284"/>
                  </a:cubicBezTo>
                  <a:cubicBezTo>
                    <a:pt x="607" y="1143"/>
                    <a:pt x="851" y="1002"/>
                    <a:pt x="1094" y="860"/>
                  </a:cubicBezTo>
                  <a:cubicBezTo>
                    <a:pt x="893" y="745"/>
                    <a:pt x="731" y="464"/>
                    <a:pt x="732" y="234"/>
                  </a:cubicBezTo>
                  <a:cubicBezTo>
                    <a:pt x="732" y="120"/>
                    <a:pt x="772" y="39"/>
                    <a:pt x="836" y="2"/>
                  </a:cubicBezTo>
                  <a:close/>
                </a:path>
              </a:pathLst>
            </a:custGeom>
            <a:solidFill>
              <a:srgbClr val="4D6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6985509" y="2955655"/>
              <a:ext cx="125570" cy="60372"/>
            </a:xfrm>
            <a:custGeom>
              <a:avLst/>
              <a:gdLst/>
              <a:ahLst/>
              <a:cxnLst/>
              <a:rect l="l" t="t" r="r" b="b"/>
              <a:pathLst>
                <a:path w="988" h="475" extrusionOk="0">
                  <a:moveTo>
                    <a:pt x="3" y="447"/>
                  </a:moveTo>
                  <a:cubicBezTo>
                    <a:pt x="2" y="448"/>
                    <a:pt x="1" y="449"/>
                    <a:pt x="0" y="449"/>
                  </a:cubicBezTo>
                  <a:lnTo>
                    <a:pt x="3" y="447"/>
                  </a:lnTo>
                  <a:close/>
                  <a:moveTo>
                    <a:pt x="826" y="0"/>
                  </a:moveTo>
                  <a:cubicBezTo>
                    <a:pt x="790" y="0"/>
                    <a:pt x="757" y="9"/>
                    <a:pt x="730" y="25"/>
                  </a:cubicBezTo>
                  <a:lnTo>
                    <a:pt x="3" y="447"/>
                  </a:lnTo>
                  <a:lnTo>
                    <a:pt x="3" y="447"/>
                  </a:lnTo>
                  <a:cubicBezTo>
                    <a:pt x="30" y="432"/>
                    <a:pt x="61" y="424"/>
                    <a:pt x="95" y="424"/>
                  </a:cubicBezTo>
                  <a:cubicBezTo>
                    <a:pt x="144" y="424"/>
                    <a:pt x="199" y="440"/>
                    <a:pt x="258" y="475"/>
                  </a:cubicBezTo>
                  <a:lnTo>
                    <a:pt x="988" y="51"/>
                  </a:lnTo>
                  <a:cubicBezTo>
                    <a:pt x="930" y="17"/>
                    <a:pt x="875" y="0"/>
                    <a:pt x="826" y="0"/>
                  </a:cubicBezTo>
                  <a:close/>
                </a:path>
              </a:pathLst>
            </a:custGeom>
            <a:solidFill>
              <a:srgbClr val="293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018173" y="2962010"/>
              <a:ext cx="138915" cy="163196"/>
            </a:xfrm>
            <a:custGeom>
              <a:avLst/>
              <a:gdLst/>
              <a:ahLst/>
              <a:cxnLst/>
              <a:rect l="l" t="t" r="r" b="b"/>
              <a:pathLst>
                <a:path w="1093" h="1284" extrusionOk="0">
                  <a:moveTo>
                    <a:pt x="730" y="0"/>
                  </a:moveTo>
                  <a:lnTo>
                    <a:pt x="0" y="424"/>
                  </a:lnTo>
                  <a:cubicBezTo>
                    <a:pt x="202" y="540"/>
                    <a:pt x="364" y="820"/>
                    <a:pt x="363" y="1051"/>
                  </a:cubicBezTo>
                  <a:cubicBezTo>
                    <a:pt x="363" y="1165"/>
                    <a:pt x="322" y="1247"/>
                    <a:pt x="258" y="1284"/>
                  </a:cubicBezTo>
                  <a:lnTo>
                    <a:pt x="987" y="860"/>
                  </a:lnTo>
                  <a:cubicBezTo>
                    <a:pt x="1053" y="823"/>
                    <a:pt x="1093" y="742"/>
                    <a:pt x="1093" y="628"/>
                  </a:cubicBezTo>
                  <a:cubicBezTo>
                    <a:pt x="1093" y="396"/>
                    <a:pt x="931" y="116"/>
                    <a:pt x="730" y="0"/>
                  </a:cubicBezTo>
                  <a:close/>
                </a:path>
              </a:pathLst>
            </a:custGeom>
            <a:solidFill>
              <a:srgbClr val="293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971783" y="3009545"/>
              <a:ext cx="92652" cy="118838"/>
            </a:xfrm>
            <a:custGeom>
              <a:avLst/>
              <a:gdLst/>
              <a:ahLst/>
              <a:cxnLst/>
              <a:rect l="l" t="t" r="r" b="b"/>
              <a:pathLst>
                <a:path w="729" h="935" extrusionOk="0">
                  <a:moveTo>
                    <a:pt x="203" y="0"/>
                  </a:moveTo>
                  <a:cubicBezTo>
                    <a:pt x="84" y="0"/>
                    <a:pt x="3" y="94"/>
                    <a:pt x="3" y="258"/>
                  </a:cubicBezTo>
                  <a:cubicBezTo>
                    <a:pt x="1" y="487"/>
                    <a:pt x="164" y="768"/>
                    <a:pt x="364" y="884"/>
                  </a:cubicBezTo>
                  <a:cubicBezTo>
                    <a:pt x="423" y="918"/>
                    <a:pt x="478" y="934"/>
                    <a:pt x="527" y="934"/>
                  </a:cubicBezTo>
                  <a:cubicBezTo>
                    <a:pt x="646" y="934"/>
                    <a:pt x="728" y="840"/>
                    <a:pt x="728" y="677"/>
                  </a:cubicBezTo>
                  <a:cubicBezTo>
                    <a:pt x="728" y="446"/>
                    <a:pt x="567" y="166"/>
                    <a:pt x="365" y="50"/>
                  </a:cubicBezTo>
                  <a:cubicBezTo>
                    <a:pt x="307" y="16"/>
                    <a:pt x="252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144903" y="2381798"/>
              <a:ext cx="1840209" cy="1063064"/>
            </a:xfrm>
            <a:custGeom>
              <a:avLst/>
              <a:gdLst/>
              <a:ahLst/>
              <a:cxnLst/>
              <a:rect l="l" t="t" r="r" b="b"/>
              <a:pathLst>
                <a:path w="14479" h="8364" extrusionOk="0">
                  <a:moveTo>
                    <a:pt x="730" y="1"/>
                  </a:moveTo>
                  <a:lnTo>
                    <a:pt x="0" y="424"/>
                  </a:lnTo>
                  <a:lnTo>
                    <a:pt x="13748" y="8363"/>
                  </a:lnTo>
                  <a:lnTo>
                    <a:pt x="14479" y="793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4D6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6144140" y="2435688"/>
              <a:ext cx="1748065" cy="1239606"/>
            </a:xfrm>
            <a:custGeom>
              <a:avLst/>
              <a:gdLst/>
              <a:ahLst/>
              <a:cxnLst/>
              <a:rect l="l" t="t" r="r" b="b"/>
              <a:pathLst>
                <a:path w="13754" h="9753" extrusionOk="0">
                  <a:moveTo>
                    <a:pt x="6714" y="4516"/>
                  </a:moveTo>
                  <a:cubicBezTo>
                    <a:pt x="6763" y="4516"/>
                    <a:pt x="6819" y="4532"/>
                    <a:pt x="6877" y="4566"/>
                  </a:cubicBezTo>
                  <a:cubicBezTo>
                    <a:pt x="7079" y="4682"/>
                    <a:pt x="7241" y="4963"/>
                    <a:pt x="7240" y="5193"/>
                  </a:cubicBezTo>
                  <a:cubicBezTo>
                    <a:pt x="7240" y="5356"/>
                    <a:pt x="7159" y="5450"/>
                    <a:pt x="7040" y="5450"/>
                  </a:cubicBezTo>
                  <a:cubicBezTo>
                    <a:pt x="6991" y="5450"/>
                    <a:pt x="6935" y="5434"/>
                    <a:pt x="6876" y="5400"/>
                  </a:cubicBezTo>
                  <a:cubicBezTo>
                    <a:pt x="6675" y="5284"/>
                    <a:pt x="6513" y="5004"/>
                    <a:pt x="6513" y="4774"/>
                  </a:cubicBezTo>
                  <a:cubicBezTo>
                    <a:pt x="6514" y="4610"/>
                    <a:pt x="6596" y="4516"/>
                    <a:pt x="6714" y="4516"/>
                  </a:cubicBezTo>
                  <a:close/>
                  <a:moveTo>
                    <a:pt x="6" y="0"/>
                  </a:moveTo>
                  <a:lnTo>
                    <a:pt x="1" y="1471"/>
                  </a:lnTo>
                  <a:cubicBezTo>
                    <a:pt x="1" y="1579"/>
                    <a:pt x="28" y="1697"/>
                    <a:pt x="74" y="1809"/>
                  </a:cubicBezTo>
                  <a:cubicBezTo>
                    <a:pt x="160" y="2015"/>
                    <a:pt x="311" y="2209"/>
                    <a:pt x="484" y="2308"/>
                  </a:cubicBezTo>
                  <a:lnTo>
                    <a:pt x="13264" y="9687"/>
                  </a:lnTo>
                  <a:cubicBezTo>
                    <a:pt x="13342" y="9731"/>
                    <a:pt x="13416" y="9753"/>
                    <a:pt x="13481" y="9753"/>
                  </a:cubicBezTo>
                  <a:cubicBezTo>
                    <a:pt x="13619" y="9753"/>
                    <a:pt x="13720" y="9658"/>
                    <a:pt x="13745" y="9489"/>
                  </a:cubicBezTo>
                  <a:cubicBezTo>
                    <a:pt x="13747" y="9465"/>
                    <a:pt x="13750" y="9438"/>
                    <a:pt x="13750" y="9409"/>
                  </a:cubicBezTo>
                  <a:lnTo>
                    <a:pt x="13754" y="793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7873776" y="3390845"/>
              <a:ext cx="111208" cy="280256"/>
            </a:xfrm>
            <a:custGeom>
              <a:avLst/>
              <a:gdLst/>
              <a:ahLst/>
              <a:cxnLst/>
              <a:rect l="l" t="t" r="r" b="b"/>
              <a:pathLst>
                <a:path w="875" h="2205" extrusionOk="0">
                  <a:moveTo>
                    <a:pt x="874" y="0"/>
                  </a:moveTo>
                  <a:lnTo>
                    <a:pt x="145" y="424"/>
                  </a:lnTo>
                  <a:lnTo>
                    <a:pt x="141" y="1894"/>
                  </a:lnTo>
                  <a:cubicBezTo>
                    <a:pt x="141" y="1923"/>
                    <a:pt x="138" y="1950"/>
                    <a:pt x="136" y="1974"/>
                  </a:cubicBezTo>
                  <a:cubicBezTo>
                    <a:pt x="120" y="2085"/>
                    <a:pt x="70" y="2163"/>
                    <a:pt x="0" y="2205"/>
                  </a:cubicBezTo>
                  <a:lnTo>
                    <a:pt x="730" y="1781"/>
                  </a:lnTo>
                  <a:cubicBezTo>
                    <a:pt x="801" y="1740"/>
                    <a:pt x="850" y="1661"/>
                    <a:pt x="865" y="1551"/>
                  </a:cubicBezTo>
                  <a:cubicBezTo>
                    <a:pt x="869" y="1525"/>
                    <a:pt x="870" y="1497"/>
                    <a:pt x="870" y="1470"/>
                  </a:cubicBezTo>
                  <a:lnTo>
                    <a:pt x="8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6177439" y="1340722"/>
              <a:ext cx="98117" cy="1076537"/>
            </a:xfrm>
            <a:custGeom>
              <a:avLst/>
              <a:gdLst/>
              <a:ahLst/>
              <a:cxnLst/>
              <a:rect l="l" t="t" r="r" b="b"/>
              <a:pathLst>
                <a:path w="772" h="8470" extrusionOk="0">
                  <a:moveTo>
                    <a:pt x="771" y="0"/>
                  </a:moveTo>
                  <a:lnTo>
                    <a:pt x="42" y="424"/>
                  </a:lnTo>
                  <a:lnTo>
                    <a:pt x="42" y="430"/>
                  </a:lnTo>
                  <a:cubicBezTo>
                    <a:pt x="284" y="290"/>
                    <a:pt x="527" y="147"/>
                    <a:pt x="770" y="7"/>
                  </a:cubicBezTo>
                  <a:lnTo>
                    <a:pt x="770" y="7"/>
                  </a:lnTo>
                  <a:cubicBezTo>
                    <a:pt x="527" y="148"/>
                    <a:pt x="284" y="290"/>
                    <a:pt x="42" y="430"/>
                  </a:cubicBezTo>
                  <a:cubicBezTo>
                    <a:pt x="24" y="1981"/>
                    <a:pt x="1" y="8145"/>
                    <a:pt x="0" y="8470"/>
                  </a:cubicBezTo>
                  <a:cubicBezTo>
                    <a:pt x="243" y="8329"/>
                    <a:pt x="487" y="8186"/>
                    <a:pt x="730" y="8046"/>
                  </a:cubicBezTo>
                  <a:cubicBezTo>
                    <a:pt x="731" y="7720"/>
                    <a:pt x="755" y="1541"/>
                    <a:pt x="771" y="0"/>
                  </a:cubicBezTo>
                  <a:close/>
                </a:path>
              </a:pathLst>
            </a:custGeom>
            <a:solidFill>
              <a:srgbClr val="CFE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6182650" y="1317717"/>
              <a:ext cx="103455" cy="77023"/>
            </a:xfrm>
            <a:custGeom>
              <a:avLst/>
              <a:gdLst/>
              <a:ahLst/>
              <a:cxnLst/>
              <a:rect l="l" t="t" r="r" b="b"/>
              <a:pathLst>
                <a:path w="814" h="606" extrusionOk="0">
                  <a:moveTo>
                    <a:pt x="814" y="1"/>
                  </a:moveTo>
                  <a:lnTo>
                    <a:pt x="814" y="1"/>
                  </a:lnTo>
                  <a:cubicBezTo>
                    <a:pt x="595" y="128"/>
                    <a:pt x="302" y="298"/>
                    <a:pt x="84" y="424"/>
                  </a:cubicBezTo>
                  <a:cubicBezTo>
                    <a:pt x="33" y="454"/>
                    <a:pt x="2" y="516"/>
                    <a:pt x="1" y="605"/>
                  </a:cubicBezTo>
                  <a:lnTo>
                    <a:pt x="85" y="557"/>
                  </a:lnTo>
                  <a:cubicBezTo>
                    <a:pt x="300" y="431"/>
                    <a:pt x="515" y="307"/>
                    <a:pt x="730" y="181"/>
                  </a:cubicBezTo>
                  <a:cubicBezTo>
                    <a:pt x="731" y="93"/>
                    <a:pt x="763" y="31"/>
                    <a:pt x="814" y="1"/>
                  </a:cubicBezTo>
                  <a:close/>
                </a:path>
              </a:pathLst>
            </a:custGeom>
            <a:solidFill>
              <a:srgbClr val="CFE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193326" y="1315302"/>
              <a:ext cx="118961" cy="59101"/>
            </a:xfrm>
            <a:custGeom>
              <a:avLst/>
              <a:gdLst/>
              <a:ahLst/>
              <a:cxnLst/>
              <a:rect l="l" t="t" r="r" b="b"/>
              <a:pathLst>
                <a:path w="936" h="465" extrusionOk="0">
                  <a:moveTo>
                    <a:pt x="805" y="0"/>
                  </a:moveTo>
                  <a:cubicBezTo>
                    <a:pt x="777" y="0"/>
                    <a:pt x="752" y="7"/>
                    <a:pt x="730" y="20"/>
                  </a:cubicBezTo>
                  <a:lnTo>
                    <a:pt x="0" y="443"/>
                  </a:lnTo>
                  <a:cubicBezTo>
                    <a:pt x="22" y="431"/>
                    <a:pt x="47" y="424"/>
                    <a:pt x="75" y="424"/>
                  </a:cubicBezTo>
                  <a:cubicBezTo>
                    <a:pt x="114" y="424"/>
                    <a:pt x="159" y="437"/>
                    <a:pt x="206" y="464"/>
                  </a:cubicBezTo>
                  <a:lnTo>
                    <a:pt x="936" y="40"/>
                  </a:lnTo>
                  <a:cubicBezTo>
                    <a:pt x="889" y="13"/>
                    <a:pt x="844" y="0"/>
                    <a:pt x="805" y="0"/>
                  </a:cubicBezTo>
                  <a:close/>
                </a:path>
              </a:pathLst>
            </a:custGeom>
            <a:solidFill>
              <a:srgbClr val="252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177185" y="2363241"/>
              <a:ext cx="1775644" cy="1025443"/>
            </a:xfrm>
            <a:custGeom>
              <a:avLst/>
              <a:gdLst/>
              <a:ahLst/>
              <a:cxnLst/>
              <a:rect l="l" t="t" r="r" b="b"/>
              <a:pathLst>
                <a:path w="13971" h="8068" extrusionOk="0">
                  <a:moveTo>
                    <a:pt x="732" y="1"/>
                  </a:moveTo>
                  <a:lnTo>
                    <a:pt x="0" y="425"/>
                  </a:lnTo>
                  <a:lnTo>
                    <a:pt x="13241" y="8068"/>
                  </a:lnTo>
                  <a:lnTo>
                    <a:pt x="13970" y="7644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CFE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144649" y="1317971"/>
              <a:ext cx="1750861" cy="2126891"/>
            </a:xfrm>
            <a:custGeom>
              <a:avLst/>
              <a:gdLst/>
              <a:ahLst/>
              <a:cxnLst/>
              <a:rect l="l" t="t" r="r" b="b"/>
              <a:pathLst>
                <a:path w="13776" h="16734" extrusionOk="0">
                  <a:moveTo>
                    <a:pt x="457" y="403"/>
                  </a:moveTo>
                  <a:cubicBezTo>
                    <a:pt x="496" y="403"/>
                    <a:pt x="540" y="416"/>
                    <a:pt x="587" y="443"/>
                  </a:cubicBezTo>
                  <a:lnTo>
                    <a:pt x="13214" y="7733"/>
                  </a:lnTo>
                  <a:cubicBezTo>
                    <a:pt x="13370" y="7823"/>
                    <a:pt x="13498" y="8043"/>
                    <a:pt x="13499" y="8225"/>
                  </a:cubicBezTo>
                  <a:cubicBezTo>
                    <a:pt x="13507" y="9780"/>
                    <a:pt x="13495" y="15966"/>
                    <a:pt x="13495" y="16292"/>
                  </a:cubicBezTo>
                  <a:lnTo>
                    <a:pt x="256" y="8649"/>
                  </a:lnTo>
                  <a:cubicBezTo>
                    <a:pt x="258" y="8324"/>
                    <a:pt x="282" y="2144"/>
                    <a:pt x="300" y="603"/>
                  </a:cubicBezTo>
                  <a:cubicBezTo>
                    <a:pt x="300" y="476"/>
                    <a:pt x="365" y="403"/>
                    <a:pt x="457" y="403"/>
                  </a:cubicBezTo>
                  <a:close/>
                  <a:moveTo>
                    <a:pt x="304" y="0"/>
                  </a:moveTo>
                  <a:cubicBezTo>
                    <a:pt x="139" y="0"/>
                    <a:pt x="27" y="130"/>
                    <a:pt x="26" y="355"/>
                  </a:cubicBezTo>
                  <a:lnTo>
                    <a:pt x="1" y="8794"/>
                  </a:lnTo>
                  <a:lnTo>
                    <a:pt x="13750" y="16733"/>
                  </a:lnTo>
                  <a:lnTo>
                    <a:pt x="13774" y="8293"/>
                  </a:lnTo>
                  <a:cubicBezTo>
                    <a:pt x="13776" y="7975"/>
                    <a:pt x="13551" y="7587"/>
                    <a:pt x="13274" y="7427"/>
                  </a:cubicBezTo>
                  <a:lnTo>
                    <a:pt x="529" y="69"/>
                  </a:lnTo>
                  <a:cubicBezTo>
                    <a:pt x="448" y="22"/>
                    <a:pt x="371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6177185" y="1369065"/>
              <a:ext cx="1684136" cy="2019619"/>
            </a:xfrm>
            <a:custGeom>
              <a:avLst/>
              <a:gdLst/>
              <a:ahLst/>
              <a:cxnLst/>
              <a:rect l="l" t="t" r="r" b="b"/>
              <a:pathLst>
                <a:path w="13251" h="15890" extrusionOk="0">
                  <a:moveTo>
                    <a:pt x="201" y="1"/>
                  </a:moveTo>
                  <a:cubicBezTo>
                    <a:pt x="109" y="1"/>
                    <a:pt x="44" y="74"/>
                    <a:pt x="44" y="201"/>
                  </a:cubicBezTo>
                  <a:cubicBezTo>
                    <a:pt x="25" y="1742"/>
                    <a:pt x="2" y="7921"/>
                    <a:pt x="0" y="8247"/>
                  </a:cubicBezTo>
                  <a:lnTo>
                    <a:pt x="13239" y="15890"/>
                  </a:lnTo>
                  <a:cubicBezTo>
                    <a:pt x="13241" y="15564"/>
                    <a:pt x="13251" y="9378"/>
                    <a:pt x="13243" y="7823"/>
                  </a:cubicBezTo>
                  <a:cubicBezTo>
                    <a:pt x="13243" y="7641"/>
                    <a:pt x="13115" y="7421"/>
                    <a:pt x="12958" y="7331"/>
                  </a:cubicBezTo>
                  <a:lnTo>
                    <a:pt x="331" y="41"/>
                  </a:lnTo>
                  <a:cubicBezTo>
                    <a:pt x="284" y="14"/>
                    <a:pt x="240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6166382" y="1278062"/>
              <a:ext cx="1821144" cy="2166801"/>
            </a:xfrm>
            <a:custGeom>
              <a:avLst/>
              <a:gdLst/>
              <a:ahLst/>
              <a:cxnLst/>
              <a:rect l="l" t="t" r="r" b="b"/>
              <a:pathLst>
                <a:path w="14329" h="17048" extrusionOk="0">
                  <a:moveTo>
                    <a:pt x="5" y="345"/>
                  </a:moveTo>
                  <a:cubicBezTo>
                    <a:pt x="3" y="346"/>
                    <a:pt x="2" y="347"/>
                    <a:pt x="0" y="348"/>
                  </a:cubicBezTo>
                  <a:lnTo>
                    <a:pt x="5" y="345"/>
                  </a:lnTo>
                  <a:close/>
                  <a:moveTo>
                    <a:pt x="882" y="0"/>
                  </a:moveTo>
                  <a:cubicBezTo>
                    <a:pt x="706" y="0"/>
                    <a:pt x="530" y="45"/>
                    <a:pt x="371" y="136"/>
                  </a:cubicBezTo>
                  <a:lnTo>
                    <a:pt x="5" y="345"/>
                  </a:lnTo>
                  <a:lnTo>
                    <a:pt x="5" y="345"/>
                  </a:lnTo>
                  <a:cubicBezTo>
                    <a:pt x="42" y="324"/>
                    <a:pt x="86" y="314"/>
                    <a:pt x="133" y="314"/>
                  </a:cubicBezTo>
                  <a:cubicBezTo>
                    <a:pt x="201" y="314"/>
                    <a:pt x="277" y="336"/>
                    <a:pt x="357" y="382"/>
                  </a:cubicBezTo>
                  <a:lnTo>
                    <a:pt x="13100" y="7741"/>
                  </a:lnTo>
                  <a:cubicBezTo>
                    <a:pt x="13378" y="7900"/>
                    <a:pt x="13602" y="8288"/>
                    <a:pt x="13601" y="8607"/>
                  </a:cubicBezTo>
                  <a:lnTo>
                    <a:pt x="13576" y="17047"/>
                  </a:lnTo>
                  <a:lnTo>
                    <a:pt x="14305" y="16623"/>
                  </a:lnTo>
                  <a:lnTo>
                    <a:pt x="14326" y="8664"/>
                  </a:lnTo>
                  <a:cubicBezTo>
                    <a:pt x="14328" y="8012"/>
                    <a:pt x="13980" y="7407"/>
                    <a:pt x="13416" y="7081"/>
                  </a:cubicBezTo>
                  <a:lnTo>
                    <a:pt x="1397" y="139"/>
                  </a:lnTo>
                  <a:cubicBezTo>
                    <a:pt x="1238" y="47"/>
                    <a:pt x="106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6332495" y="1774133"/>
              <a:ext cx="336293" cy="673757"/>
            </a:xfrm>
            <a:custGeom>
              <a:avLst/>
              <a:gdLst/>
              <a:ahLst/>
              <a:cxnLst/>
              <a:rect l="l" t="t" r="r" b="b"/>
              <a:pathLst>
                <a:path w="2646" h="5301" extrusionOk="0">
                  <a:moveTo>
                    <a:pt x="11" y="1"/>
                  </a:moveTo>
                  <a:lnTo>
                    <a:pt x="1" y="3779"/>
                  </a:lnTo>
                  <a:lnTo>
                    <a:pt x="2633" y="5300"/>
                  </a:lnTo>
                  <a:lnTo>
                    <a:pt x="2645" y="152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6850916" y="2067861"/>
              <a:ext cx="336166" cy="673757"/>
            </a:xfrm>
            <a:custGeom>
              <a:avLst/>
              <a:gdLst/>
              <a:ahLst/>
              <a:cxnLst/>
              <a:rect l="l" t="t" r="r" b="b"/>
              <a:pathLst>
                <a:path w="2645" h="5301" extrusionOk="0">
                  <a:moveTo>
                    <a:pt x="11" y="1"/>
                  </a:moveTo>
                  <a:lnTo>
                    <a:pt x="1" y="3780"/>
                  </a:lnTo>
                  <a:lnTo>
                    <a:pt x="2634" y="5300"/>
                  </a:lnTo>
                  <a:lnTo>
                    <a:pt x="2644" y="15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7357898" y="2361335"/>
              <a:ext cx="336293" cy="673630"/>
            </a:xfrm>
            <a:custGeom>
              <a:avLst/>
              <a:gdLst/>
              <a:ahLst/>
              <a:cxnLst/>
              <a:rect l="l" t="t" r="r" b="b"/>
              <a:pathLst>
                <a:path w="2646" h="5300" extrusionOk="0">
                  <a:moveTo>
                    <a:pt x="11" y="0"/>
                  </a:moveTo>
                  <a:lnTo>
                    <a:pt x="1" y="3779"/>
                  </a:lnTo>
                  <a:lnTo>
                    <a:pt x="2634" y="5300"/>
                  </a:lnTo>
                  <a:lnTo>
                    <a:pt x="2645" y="152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6275302" y="1490573"/>
              <a:ext cx="207800" cy="152901"/>
            </a:xfrm>
            <a:custGeom>
              <a:avLst/>
              <a:gdLst/>
              <a:ahLst/>
              <a:cxnLst/>
              <a:rect l="l" t="t" r="r" b="b"/>
              <a:pathLst>
                <a:path w="1635" h="1203" extrusionOk="0">
                  <a:moveTo>
                    <a:pt x="103" y="1"/>
                  </a:moveTo>
                  <a:cubicBezTo>
                    <a:pt x="43" y="1"/>
                    <a:pt x="2" y="48"/>
                    <a:pt x="1" y="130"/>
                  </a:cubicBezTo>
                  <a:cubicBezTo>
                    <a:pt x="0" y="247"/>
                    <a:pt x="83" y="388"/>
                    <a:pt x="183" y="447"/>
                  </a:cubicBezTo>
                  <a:lnTo>
                    <a:pt x="1449" y="1178"/>
                  </a:lnTo>
                  <a:cubicBezTo>
                    <a:pt x="1479" y="1195"/>
                    <a:pt x="1507" y="1203"/>
                    <a:pt x="1531" y="1203"/>
                  </a:cubicBezTo>
                  <a:cubicBezTo>
                    <a:pt x="1592" y="1203"/>
                    <a:pt x="1633" y="1155"/>
                    <a:pt x="1633" y="1073"/>
                  </a:cubicBezTo>
                  <a:cubicBezTo>
                    <a:pt x="1634" y="957"/>
                    <a:pt x="1551" y="815"/>
                    <a:pt x="1450" y="757"/>
                  </a:cubicBezTo>
                  <a:lnTo>
                    <a:pt x="184" y="25"/>
                  </a:lnTo>
                  <a:cubicBezTo>
                    <a:pt x="155" y="9"/>
                    <a:pt x="127" y="1"/>
                    <a:pt x="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7216695" y="2034688"/>
              <a:ext cx="144507" cy="102188"/>
            </a:xfrm>
            <a:custGeom>
              <a:avLst/>
              <a:gdLst/>
              <a:ahLst/>
              <a:cxnLst/>
              <a:rect l="l" t="t" r="r" b="b"/>
              <a:pathLst>
                <a:path w="1137" h="804" extrusionOk="0">
                  <a:moveTo>
                    <a:pt x="58" y="1"/>
                  </a:moveTo>
                  <a:cubicBezTo>
                    <a:pt x="24" y="1"/>
                    <a:pt x="1" y="28"/>
                    <a:pt x="1" y="75"/>
                  </a:cubicBezTo>
                  <a:cubicBezTo>
                    <a:pt x="1" y="141"/>
                    <a:pt x="46" y="220"/>
                    <a:pt x="104" y="254"/>
                  </a:cubicBezTo>
                  <a:lnTo>
                    <a:pt x="1032" y="789"/>
                  </a:lnTo>
                  <a:cubicBezTo>
                    <a:pt x="1049" y="798"/>
                    <a:pt x="1065" y="803"/>
                    <a:pt x="1079" y="803"/>
                  </a:cubicBezTo>
                  <a:cubicBezTo>
                    <a:pt x="1113" y="803"/>
                    <a:pt x="1137" y="776"/>
                    <a:pt x="1137" y="730"/>
                  </a:cubicBezTo>
                  <a:cubicBezTo>
                    <a:pt x="1137" y="664"/>
                    <a:pt x="1090" y="582"/>
                    <a:pt x="1033" y="550"/>
                  </a:cubicBezTo>
                  <a:lnTo>
                    <a:pt x="106" y="16"/>
                  </a:lnTo>
                  <a:cubicBezTo>
                    <a:pt x="89" y="6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7422081" y="2147807"/>
              <a:ext cx="144380" cy="102188"/>
            </a:xfrm>
            <a:custGeom>
              <a:avLst/>
              <a:gdLst/>
              <a:ahLst/>
              <a:cxnLst/>
              <a:rect l="l" t="t" r="r" b="b"/>
              <a:pathLst>
                <a:path w="1136" h="804" extrusionOk="0">
                  <a:moveTo>
                    <a:pt x="58" y="1"/>
                  </a:moveTo>
                  <a:cubicBezTo>
                    <a:pt x="23" y="1"/>
                    <a:pt x="0" y="28"/>
                    <a:pt x="0" y="74"/>
                  </a:cubicBezTo>
                  <a:cubicBezTo>
                    <a:pt x="0" y="140"/>
                    <a:pt x="46" y="221"/>
                    <a:pt x="104" y="254"/>
                  </a:cubicBezTo>
                  <a:lnTo>
                    <a:pt x="1031" y="789"/>
                  </a:lnTo>
                  <a:cubicBezTo>
                    <a:pt x="1047" y="799"/>
                    <a:pt x="1063" y="803"/>
                    <a:pt x="1077" y="803"/>
                  </a:cubicBezTo>
                  <a:cubicBezTo>
                    <a:pt x="1111" y="803"/>
                    <a:pt x="1136" y="777"/>
                    <a:pt x="1136" y="730"/>
                  </a:cubicBezTo>
                  <a:cubicBezTo>
                    <a:pt x="1136" y="663"/>
                    <a:pt x="1089" y="583"/>
                    <a:pt x="1033" y="550"/>
                  </a:cubicBezTo>
                  <a:lnTo>
                    <a:pt x="105" y="15"/>
                  </a:lnTo>
                  <a:cubicBezTo>
                    <a:pt x="88" y="5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7618697" y="2259401"/>
              <a:ext cx="144380" cy="102061"/>
            </a:xfrm>
            <a:custGeom>
              <a:avLst/>
              <a:gdLst/>
              <a:ahLst/>
              <a:cxnLst/>
              <a:rect l="l" t="t" r="r" b="b"/>
              <a:pathLst>
                <a:path w="1136" h="803" extrusionOk="0">
                  <a:moveTo>
                    <a:pt x="58" y="0"/>
                  </a:moveTo>
                  <a:cubicBezTo>
                    <a:pt x="23" y="0"/>
                    <a:pt x="0" y="27"/>
                    <a:pt x="0" y="74"/>
                  </a:cubicBezTo>
                  <a:cubicBezTo>
                    <a:pt x="0" y="140"/>
                    <a:pt x="46" y="219"/>
                    <a:pt x="104" y="254"/>
                  </a:cubicBezTo>
                  <a:lnTo>
                    <a:pt x="1032" y="788"/>
                  </a:lnTo>
                  <a:cubicBezTo>
                    <a:pt x="1048" y="798"/>
                    <a:pt x="1064" y="802"/>
                    <a:pt x="1078" y="802"/>
                  </a:cubicBezTo>
                  <a:cubicBezTo>
                    <a:pt x="1112" y="802"/>
                    <a:pt x="1136" y="776"/>
                    <a:pt x="1136" y="729"/>
                  </a:cubicBezTo>
                  <a:cubicBezTo>
                    <a:pt x="1136" y="663"/>
                    <a:pt x="1089" y="581"/>
                    <a:pt x="1033" y="549"/>
                  </a:cubicBezTo>
                  <a:lnTo>
                    <a:pt x="106" y="15"/>
                  </a:lnTo>
                  <a:cubicBezTo>
                    <a:pt x="88" y="5"/>
                    <a:pt x="72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7753926" y="3906617"/>
              <a:ext cx="1176773" cy="701973"/>
            </a:xfrm>
            <a:custGeom>
              <a:avLst/>
              <a:gdLst/>
              <a:ahLst/>
              <a:cxnLst/>
              <a:rect l="l" t="t" r="r" b="b"/>
              <a:pathLst>
                <a:path w="9259" h="5523" extrusionOk="0">
                  <a:moveTo>
                    <a:pt x="4623" y="1431"/>
                  </a:moveTo>
                  <a:cubicBezTo>
                    <a:pt x="5167" y="1431"/>
                    <a:pt x="5676" y="1552"/>
                    <a:pt x="6057" y="1774"/>
                  </a:cubicBezTo>
                  <a:cubicBezTo>
                    <a:pt x="6402" y="1974"/>
                    <a:pt x="6593" y="2227"/>
                    <a:pt x="6593" y="2486"/>
                  </a:cubicBezTo>
                  <a:cubicBezTo>
                    <a:pt x="6593" y="2744"/>
                    <a:pt x="6406" y="2995"/>
                    <a:pt x="6065" y="3193"/>
                  </a:cubicBezTo>
                  <a:cubicBezTo>
                    <a:pt x="5688" y="3412"/>
                    <a:pt x="5181" y="3532"/>
                    <a:pt x="4638" y="3532"/>
                  </a:cubicBezTo>
                  <a:cubicBezTo>
                    <a:pt x="4093" y="3532"/>
                    <a:pt x="3585" y="3411"/>
                    <a:pt x="3204" y="3192"/>
                  </a:cubicBezTo>
                  <a:cubicBezTo>
                    <a:pt x="2858" y="2992"/>
                    <a:pt x="2667" y="2738"/>
                    <a:pt x="2667" y="2479"/>
                  </a:cubicBezTo>
                  <a:cubicBezTo>
                    <a:pt x="2666" y="2221"/>
                    <a:pt x="2853" y="1969"/>
                    <a:pt x="3194" y="1772"/>
                  </a:cubicBezTo>
                  <a:cubicBezTo>
                    <a:pt x="3571" y="1552"/>
                    <a:pt x="4080" y="1431"/>
                    <a:pt x="4623" y="1431"/>
                  </a:cubicBezTo>
                  <a:close/>
                  <a:moveTo>
                    <a:pt x="4256" y="1"/>
                  </a:moveTo>
                  <a:cubicBezTo>
                    <a:pt x="3693" y="4"/>
                    <a:pt x="3143" y="89"/>
                    <a:pt x="2626" y="255"/>
                  </a:cubicBezTo>
                  <a:lnTo>
                    <a:pt x="2489" y="299"/>
                  </a:lnTo>
                  <a:lnTo>
                    <a:pt x="2461" y="857"/>
                  </a:lnTo>
                  <a:cubicBezTo>
                    <a:pt x="2284" y="930"/>
                    <a:pt x="2115" y="1010"/>
                    <a:pt x="1960" y="1101"/>
                  </a:cubicBezTo>
                  <a:cubicBezTo>
                    <a:pt x="1788" y="1202"/>
                    <a:pt x="1632" y="1312"/>
                    <a:pt x="1497" y="1428"/>
                  </a:cubicBezTo>
                  <a:lnTo>
                    <a:pt x="537" y="1460"/>
                  </a:lnTo>
                  <a:lnTo>
                    <a:pt x="479" y="1520"/>
                  </a:lnTo>
                  <a:cubicBezTo>
                    <a:pt x="174" y="1830"/>
                    <a:pt x="15" y="2182"/>
                    <a:pt x="5" y="2569"/>
                  </a:cubicBezTo>
                  <a:lnTo>
                    <a:pt x="1" y="2719"/>
                  </a:lnTo>
                  <a:lnTo>
                    <a:pt x="831" y="3017"/>
                  </a:lnTo>
                  <a:cubicBezTo>
                    <a:pt x="875" y="3261"/>
                    <a:pt x="986" y="3500"/>
                    <a:pt x="1153" y="3722"/>
                  </a:cubicBezTo>
                  <a:lnTo>
                    <a:pt x="716" y="4231"/>
                  </a:lnTo>
                  <a:lnTo>
                    <a:pt x="852" y="4366"/>
                  </a:lnTo>
                  <a:cubicBezTo>
                    <a:pt x="1002" y="4515"/>
                    <a:pt x="1183" y="4650"/>
                    <a:pt x="1390" y="4769"/>
                  </a:cubicBezTo>
                  <a:cubicBezTo>
                    <a:pt x="1592" y="4887"/>
                    <a:pt x="1827" y="4990"/>
                    <a:pt x="2083" y="5079"/>
                  </a:cubicBezTo>
                  <a:lnTo>
                    <a:pt x="2148" y="5101"/>
                  </a:lnTo>
                  <a:lnTo>
                    <a:pt x="2989" y="4841"/>
                  </a:lnTo>
                  <a:cubicBezTo>
                    <a:pt x="3429" y="4966"/>
                    <a:pt x="3900" y="5040"/>
                    <a:pt x="4395" y="5058"/>
                  </a:cubicBezTo>
                  <a:lnTo>
                    <a:pt x="4923" y="5522"/>
                  </a:lnTo>
                  <a:lnTo>
                    <a:pt x="5002" y="5522"/>
                  </a:lnTo>
                  <a:cubicBezTo>
                    <a:pt x="5565" y="5520"/>
                    <a:pt x="6113" y="5436"/>
                    <a:pt x="6633" y="5269"/>
                  </a:cubicBezTo>
                  <a:lnTo>
                    <a:pt x="6770" y="5225"/>
                  </a:lnTo>
                  <a:lnTo>
                    <a:pt x="6798" y="4667"/>
                  </a:lnTo>
                  <a:cubicBezTo>
                    <a:pt x="6971" y="4595"/>
                    <a:pt x="7140" y="4513"/>
                    <a:pt x="7299" y="4422"/>
                  </a:cubicBezTo>
                  <a:cubicBezTo>
                    <a:pt x="7471" y="4321"/>
                    <a:pt x="7626" y="4211"/>
                    <a:pt x="7762" y="4094"/>
                  </a:cubicBezTo>
                  <a:lnTo>
                    <a:pt x="8722" y="4062"/>
                  </a:lnTo>
                  <a:lnTo>
                    <a:pt x="8780" y="4003"/>
                  </a:lnTo>
                  <a:cubicBezTo>
                    <a:pt x="9085" y="3693"/>
                    <a:pt x="9244" y="3340"/>
                    <a:pt x="9254" y="2954"/>
                  </a:cubicBezTo>
                  <a:lnTo>
                    <a:pt x="9258" y="2804"/>
                  </a:lnTo>
                  <a:lnTo>
                    <a:pt x="8427" y="2506"/>
                  </a:lnTo>
                  <a:cubicBezTo>
                    <a:pt x="8381" y="2260"/>
                    <a:pt x="8272" y="2021"/>
                    <a:pt x="8106" y="1800"/>
                  </a:cubicBezTo>
                  <a:lnTo>
                    <a:pt x="8542" y="1293"/>
                  </a:lnTo>
                  <a:lnTo>
                    <a:pt x="8406" y="1157"/>
                  </a:lnTo>
                  <a:cubicBezTo>
                    <a:pt x="8256" y="1009"/>
                    <a:pt x="8076" y="874"/>
                    <a:pt x="7869" y="755"/>
                  </a:cubicBezTo>
                  <a:cubicBezTo>
                    <a:pt x="7668" y="639"/>
                    <a:pt x="7434" y="533"/>
                    <a:pt x="7176" y="444"/>
                  </a:cubicBezTo>
                  <a:lnTo>
                    <a:pt x="7111" y="422"/>
                  </a:lnTo>
                  <a:lnTo>
                    <a:pt x="6270" y="683"/>
                  </a:lnTo>
                  <a:cubicBezTo>
                    <a:pt x="5830" y="558"/>
                    <a:pt x="5359" y="483"/>
                    <a:pt x="4864" y="466"/>
                  </a:cubicBezTo>
                  <a:lnTo>
                    <a:pt x="4335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8681719" y="4006390"/>
              <a:ext cx="50203" cy="159511"/>
            </a:xfrm>
            <a:custGeom>
              <a:avLst/>
              <a:gdLst/>
              <a:ahLst/>
              <a:cxnLst/>
              <a:rect l="l" t="t" r="r" b="b"/>
              <a:pathLst>
                <a:path w="395" h="1255" extrusionOk="0">
                  <a:moveTo>
                    <a:pt x="395" y="0"/>
                  </a:moveTo>
                  <a:lnTo>
                    <a:pt x="4" y="456"/>
                  </a:lnTo>
                  <a:lnTo>
                    <a:pt x="1" y="1255"/>
                  </a:lnTo>
                  <a:lnTo>
                    <a:pt x="394" y="79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7994262" y="3996604"/>
              <a:ext cx="623655" cy="282925"/>
            </a:xfrm>
            <a:custGeom>
              <a:avLst/>
              <a:gdLst/>
              <a:ahLst/>
              <a:cxnLst/>
              <a:rect l="l" t="t" r="r" b="b"/>
              <a:pathLst>
                <a:path w="4907" h="2226" extrusionOk="0">
                  <a:moveTo>
                    <a:pt x="1" y="2205"/>
                  </a:moveTo>
                  <a:cubicBezTo>
                    <a:pt x="1" y="2207"/>
                    <a:pt x="1" y="2209"/>
                    <a:pt x="1" y="2211"/>
                  </a:cubicBezTo>
                  <a:lnTo>
                    <a:pt x="1" y="2205"/>
                  </a:lnTo>
                  <a:close/>
                  <a:moveTo>
                    <a:pt x="2448" y="1"/>
                  </a:moveTo>
                  <a:cubicBezTo>
                    <a:pt x="1820" y="1"/>
                    <a:pt x="1193" y="140"/>
                    <a:pt x="716" y="417"/>
                  </a:cubicBezTo>
                  <a:cubicBezTo>
                    <a:pt x="242" y="692"/>
                    <a:pt x="5" y="1053"/>
                    <a:pt x="4" y="1412"/>
                  </a:cubicBezTo>
                  <a:lnTo>
                    <a:pt x="1" y="2205"/>
                  </a:lnTo>
                  <a:lnTo>
                    <a:pt x="1" y="2205"/>
                  </a:lnTo>
                  <a:cubicBezTo>
                    <a:pt x="4" y="1846"/>
                    <a:pt x="241" y="1488"/>
                    <a:pt x="713" y="1215"/>
                  </a:cubicBezTo>
                  <a:cubicBezTo>
                    <a:pt x="1190" y="938"/>
                    <a:pt x="1816" y="800"/>
                    <a:pt x="2444" y="800"/>
                  </a:cubicBezTo>
                  <a:cubicBezTo>
                    <a:pt x="3071" y="800"/>
                    <a:pt x="3699" y="938"/>
                    <a:pt x="4179" y="1215"/>
                  </a:cubicBezTo>
                  <a:cubicBezTo>
                    <a:pt x="4662" y="1494"/>
                    <a:pt x="4904" y="1860"/>
                    <a:pt x="4902" y="2226"/>
                  </a:cubicBezTo>
                  <a:lnTo>
                    <a:pt x="4905" y="1427"/>
                  </a:lnTo>
                  <a:cubicBezTo>
                    <a:pt x="4907" y="1063"/>
                    <a:pt x="4665" y="696"/>
                    <a:pt x="4181" y="417"/>
                  </a:cubicBezTo>
                  <a:cubicBezTo>
                    <a:pt x="3702" y="139"/>
                    <a:pt x="3074" y="1"/>
                    <a:pt x="2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7787479" y="4155097"/>
              <a:ext cx="95067" cy="135616"/>
            </a:xfrm>
            <a:custGeom>
              <a:avLst/>
              <a:gdLst/>
              <a:ahLst/>
              <a:cxnLst/>
              <a:rect l="l" t="t" r="r" b="b"/>
              <a:pathLst>
                <a:path w="748" h="1067" extrusionOk="0">
                  <a:moveTo>
                    <a:pt x="3" y="0"/>
                  </a:moveTo>
                  <a:lnTo>
                    <a:pt x="0" y="799"/>
                  </a:lnTo>
                  <a:lnTo>
                    <a:pt x="746" y="1067"/>
                  </a:lnTo>
                  <a:lnTo>
                    <a:pt x="747" y="2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7882292" y="4189160"/>
              <a:ext cx="48042" cy="202725"/>
            </a:xfrm>
            <a:custGeom>
              <a:avLst/>
              <a:gdLst/>
              <a:ahLst/>
              <a:cxnLst/>
              <a:rect l="l" t="t" r="r" b="b"/>
              <a:pathLst>
                <a:path w="378" h="1595" extrusionOk="0">
                  <a:moveTo>
                    <a:pt x="2" y="1"/>
                  </a:moveTo>
                  <a:lnTo>
                    <a:pt x="0" y="800"/>
                  </a:lnTo>
                  <a:cubicBezTo>
                    <a:pt x="24" y="1072"/>
                    <a:pt x="150" y="1344"/>
                    <a:pt x="374" y="1594"/>
                  </a:cubicBezTo>
                  <a:lnTo>
                    <a:pt x="378" y="795"/>
                  </a:lnTo>
                  <a:cubicBezTo>
                    <a:pt x="152" y="546"/>
                    <a:pt x="26" y="274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8775261" y="4199328"/>
              <a:ext cx="49186" cy="208063"/>
            </a:xfrm>
            <a:custGeom>
              <a:avLst/>
              <a:gdLst/>
              <a:ahLst/>
              <a:cxnLst/>
              <a:rect l="l" t="t" r="r" b="b"/>
              <a:pathLst>
                <a:path w="387" h="1637" extrusionOk="0">
                  <a:moveTo>
                    <a:pt x="386" y="0"/>
                  </a:moveTo>
                  <a:lnTo>
                    <a:pt x="386" y="0"/>
                  </a:lnTo>
                  <a:cubicBezTo>
                    <a:pt x="379" y="302"/>
                    <a:pt x="256" y="582"/>
                    <a:pt x="4" y="838"/>
                  </a:cubicBezTo>
                  <a:lnTo>
                    <a:pt x="1" y="1636"/>
                  </a:lnTo>
                  <a:cubicBezTo>
                    <a:pt x="253" y="1381"/>
                    <a:pt x="376" y="1101"/>
                    <a:pt x="383" y="798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8663799" y="4305965"/>
              <a:ext cx="111971" cy="105239"/>
            </a:xfrm>
            <a:custGeom>
              <a:avLst/>
              <a:gdLst/>
              <a:ahLst/>
              <a:cxnLst/>
              <a:rect l="l" t="t" r="r" b="b"/>
              <a:pathLst>
                <a:path w="881" h="828" extrusionOk="0">
                  <a:moveTo>
                    <a:pt x="881" y="0"/>
                  </a:moveTo>
                  <a:lnTo>
                    <a:pt x="2" y="29"/>
                  </a:lnTo>
                  <a:lnTo>
                    <a:pt x="0" y="827"/>
                  </a:lnTo>
                  <a:lnTo>
                    <a:pt x="879" y="797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8536577" y="4309651"/>
              <a:ext cx="127603" cy="175652"/>
            </a:xfrm>
            <a:custGeom>
              <a:avLst/>
              <a:gdLst/>
              <a:ahLst/>
              <a:cxnLst/>
              <a:rect l="l" t="t" r="r" b="b"/>
              <a:pathLst>
                <a:path w="1004" h="1382" extrusionOk="0">
                  <a:moveTo>
                    <a:pt x="1003" y="0"/>
                  </a:moveTo>
                  <a:lnTo>
                    <a:pt x="1003" y="0"/>
                  </a:lnTo>
                  <a:cubicBezTo>
                    <a:pt x="877" y="116"/>
                    <a:pt x="727" y="225"/>
                    <a:pt x="555" y="324"/>
                  </a:cubicBezTo>
                  <a:cubicBezTo>
                    <a:pt x="384" y="424"/>
                    <a:pt x="200" y="510"/>
                    <a:pt x="4" y="582"/>
                  </a:cubicBezTo>
                  <a:lnTo>
                    <a:pt x="1" y="1381"/>
                  </a:lnTo>
                  <a:cubicBezTo>
                    <a:pt x="197" y="1309"/>
                    <a:pt x="382" y="1222"/>
                    <a:pt x="553" y="1123"/>
                  </a:cubicBezTo>
                  <a:cubicBezTo>
                    <a:pt x="724" y="1023"/>
                    <a:pt x="874" y="913"/>
                    <a:pt x="1001" y="798"/>
                  </a:cubicBezTo>
                  <a:lnTo>
                    <a:pt x="1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8113223" y="4395698"/>
              <a:ext cx="175010" cy="128371"/>
            </a:xfrm>
            <a:custGeom>
              <a:avLst/>
              <a:gdLst/>
              <a:ahLst/>
              <a:cxnLst/>
              <a:rect l="l" t="t" r="r" b="b"/>
              <a:pathLst>
                <a:path w="1377" h="1010" extrusionOk="0">
                  <a:moveTo>
                    <a:pt x="3" y="0"/>
                  </a:moveTo>
                  <a:lnTo>
                    <a:pt x="0" y="798"/>
                  </a:lnTo>
                  <a:cubicBezTo>
                    <a:pt x="432" y="927"/>
                    <a:pt x="901" y="998"/>
                    <a:pt x="1374" y="1010"/>
                  </a:cubicBezTo>
                  <a:lnTo>
                    <a:pt x="1377" y="212"/>
                  </a:lnTo>
                  <a:cubicBezTo>
                    <a:pt x="903" y="200"/>
                    <a:pt x="434" y="13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7879750" y="4348035"/>
              <a:ext cx="135737" cy="179465"/>
            </a:xfrm>
            <a:custGeom>
              <a:avLst/>
              <a:gdLst/>
              <a:ahLst/>
              <a:cxnLst/>
              <a:rect l="l" t="t" r="r" b="b"/>
              <a:pathLst>
                <a:path w="1068" h="1412" extrusionOk="0">
                  <a:moveTo>
                    <a:pt x="3" y="0"/>
                  </a:moveTo>
                  <a:lnTo>
                    <a:pt x="1" y="799"/>
                  </a:lnTo>
                  <a:cubicBezTo>
                    <a:pt x="130" y="925"/>
                    <a:pt x="282" y="1039"/>
                    <a:pt x="458" y="1141"/>
                  </a:cubicBezTo>
                  <a:cubicBezTo>
                    <a:pt x="636" y="1244"/>
                    <a:pt x="839" y="1334"/>
                    <a:pt x="1065" y="1412"/>
                  </a:cubicBezTo>
                  <a:lnTo>
                    <a:pt x="1067" y="614"/>
                  </a:lnTo>
                  <a:cubicBezTo>
                    <a:pt x="842" y="536"/>
                    <a:pt x="638" y="446"/>
                    <a:pt x="461" y="342"/>
                  </a:cubicBezTo>
                  <a:cubicBezTo>
                    <a:pt x="284" y="242"/>
                    <a:pt x="131" y="127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8015106" y="4395825"/>
              <a:ext cx="98626" cy="131676"/>
            </a:xfrm>
            <a:custGeom>
              <a:avLst/>
              <a:gdLst/>
              <a:ahLst/>
              <a:cxnLst/>
              <a:rect l="l" t="t" r="r" b="b"/>
              <a:pathLst>
                <a:path w="776" h="1036" extrusionOk="0">
                  <a:moveTo>
                    <a:pt x="775" y="0"/>
                  </a:moveTo>
                  <a:lnTo>
                    <a:pt x="2" y="238"/>
                  </a:lnTo>
                  <a:lnTo>
                    <a:pt x="0" y="1036"/>
                  </a:lnTo>
                  <a:lnTo>
                    <a:pt x="772" y="797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8533526" y="4383623"/>
              <a:ext cx="3304" cy="166120"/>
            </a:xfrm>
            <a:custGeom>
              <a:avLst/>
              <a:gdLst/>
              <a:ahLst/>
              <a:cxnLst/>
              <a:rect l="l" t="t" r="r" b="b"/>
              <a:pathLst>
                <a:path w="26" h="1307" extrusionOk="0">
                  <a:moveTo>
                    <a:pt x="26" y="0"/>
                  </a:moveTo>
                  <a:lnTo>
                    <a:pt x="2" y="509"/>
                  </a:lnTo>
                  <a:lnTo>
                    <a:pt x="0" y="1306"/>
                  </a:lnTo>
                  <a:lnTo>
                    <a:pt x="24" y="79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8287725" y="4422643"/>
              <a:ext cx="62022" cy="155697"/>
            </a:xfrm>
            <a:custGeom>
              <a:avLst/>
              <a:gdLst/>
              <a:ahLst/>
              <a:cxnLst/>
              <a:rect l="l" t="t" r="r" b="b"/>
              <a:pathLst>
                <a:path w="488" h="1225" extrusionOk="0">
                  <a:moveTo>
                    <a:pt x="4" y="0"/>
                  </a:moveTo>
                  <a:lnTo>
                    <a:pt x="1" y="798"/>
                  </a:lnTo>
                  <a:lnTo>
                    <a:pt x="486" y="1225"/>
                  </a:lnTo>
                  <a:lnTo>
                    <a:pt x="487" y="4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7787479" y="3877638"/>
              <a:ext cx="1036460" cy="599149"/>
            </a:xfrm>
            <a:custGeom>
              <a:avLst/>
              <a:gdLst/>
              <a:ahLst/>
              <a:cxnLst/>
              <a:rect l="l" t="t" r="r" b="b"/>
              <a:pathLst>
                <a:path w="8155" h="4714" extrusionOk="0">
                  <a:moveTo>
                    <a:pt x="4074" y="939"/>
                  </a:moveTo>
                  <a:cubicBezTo>
                    <a:pt x="4702" y="939"/>
                    <a:pt x="5330" y="1077"/>
                    <a:pt x="5810" y="1354"/>
                  </a:cubicBezTo>
                  <a:cubicBezTo>
                    <a:pt x="6769" y="1908"/>
                    <a:pt x="6774" y="2807"/>
                    <a:pt x="5821" y="3361"/>
                  </a:cubicBezTo>
                  <a:cubicBezTo>
                    <a:pt x="5343" y="3638"/>
                    <a:pt x="4717" y="3777"/>
                    <a:pt x="4089" y="3777"/>
                  </a:cubicBezTo>
                  <a:cubicBezTo>
                    <a:pt x="3462" y="3777"/>
                    <a:pt x="2834" y="3638"/>
                    <a:pt x="2354" y="3361"/>
                  </a:cubicBezTo>
                  <a:cubicBezTo>
                    <a:pt x="1393" y="2806"/>
                    <a:pt x="1390" y="1908"/>
                    <a:pt x="2344" y="1354"/>
                  </a:cubicBezTo>
                  <a:cubicBezTo>
                    <a:pt x="2820" y="1077"/>
                    <a:pt x="3447" y="939"/>
                    <a:pt x="4074" y="939"/>
                  </a:cubicBezTo>
                  <a:close/>
                  <a:moveTo>
                    <a:pt x="3734" y="0"/>
                  </a:moveTo>
                  <a:cubicBezTo>
                    <a:pt x="3225" y="2"/>
                    <a:pt x="2743" y="79"/>
                    <a:pt x="2287" y="227"/>
                  </a:cubicBezTo>
                  <a:lnTo>
                    <a:pt x="2262" y="733"/>
                  </a:lnTo>
                  <a:cubicBezTo>
                    <a:pt x="2067" y="806"/>
                    <a:pt x="1881" y="891"/>
                    <a:pt x="1711" y="991"/>
                  </a:cubicBezTo>
                  <a:cubicBezTo>
                    <a:pt x="1539" y="1091"/>
                    <a:pt x="1389" y="1200"/>
                    <a:pt x="1263" y="1315"/>
                  </a:cubicBezTo>
                  <a:lnTo>
                    <a:pt x="383" y="1345"/>
                  </a:lnTo>
                  <a:cubicBezTo>
                    <a:pt x="131" y="1601"/>
                    <a:pt x="8" y="1881"/>
                    <a:pt x="0" y="2183"/>
                  </a:cubicBezTo>
                  <a:lnTo>
                    <a:pt x="746" y="2452"/>
                  </a:lnTo>
                  <a:cubicBezTo>
                    <a:pt x="770" y="2725"/>
                    <a:pt x="896" y="2997"/>
                    <a:pt x="1120" y="3246"/>
                  </a:cubicBezTo>
                  <a:lnTo>
                    <a:pt x="728" y="3701"/>
                  </a:lnTo>
                  <a:cubicBezTo>
                    <a:pt x="857" y="3828"/>
                    <a:pt x="1010" y="3942"/>
                    <a:pt x="1186" y="4043"/>
                  </a:cubicBezTo>
                  <a:cubicBezTo>
                    <a:pt x="1363" y="4147"/>
                    <a:pt x="1566" y="4237"/>
                    <a:pt x="1792" y="4315"/>
                  </a:cubicBezTo>
                  <a:lnTo>
                    <a:pt x="2565" y="4076"/>
                  </a:lnTo>
                  <a:cubicBezTo>
                    <a:pt x="2996" y="4205"/>
                    <a:pt x="3465" y="4275"/>
                    <a:pt x="3938" y="4288"/>
                  </a:cubicBezTo>
                  <a:lnTo>
                    <a:pt x="4423" y="4714"/>
                  </a:lnTo>
                  <a:cubicBezTo>
                    <a:pt x="4934" y="4713"/>
                    <a:pt x="5415" y="4636"/>
                    <a:pt x="5872" y="4490"/>
                  </a:cubicBezTo>
                  <a:lnTo>
                    <a:pt x="5896" y="3981"/>
                  </a:lnTo>
                  <a:cubicBezTo>
                    <a:pt x="6092" y="3911"/>
                    <a:pt x="6277" y="3824"/>
                    <a:pt x="6444" y="3725"/>
                  </a:cubicBezTo>
                  <a:cubicBezTo>
                    <a:pt x="6616" y="3625"/>
                    <a:pt x="6766" y="3515"/>
                    <a:pt x="6892" y="3400"/>
                  </a:cubicBezTo>
                  <a:lnTo>
                    <a:pt x="7772" y="3370"/>
                  </a:lnTo>
                  <a:cubicBezTo>
                    <a:pt x="8024" y="3115"/>
                    <a:pt x="8147" y="2834"/>
                    <a:pt x="8154" y="2532"/>
                  </a:cubicBezTo>
                  <a:lnTo>
                    <a:pt x="7409" y="2265"/>
                  </a:lnTo>
                  <a:cubicBezTo>
                    <a:pt x="7384" y="1992"/>
                    <a:pt x="7260" y="1720"/>
                    <a:pt x="7036" y="1470"/>
                  </a:cubicBezTo>
                  <a:lnTo>
                    <a:pt x="7428" y="1014"/>
                  </a:lnTo>
                  <a:cubicBezTo>
                    <a:pt x="7300" y="889"/>
                    <a:pt x="7149" y="775"/>
                    <a:pt x="6973" y="673"/>
                  </a:cubicBezTo>
                  <a:cubicBezTo>
                    <a:pt x="6793" y="570"/>
                    <a:pt x="6590" y="480"/>
                    <a:pt x="6364" y="400"/>
                  </a:cubicBezTo>
                  <a:lnTo>
                    <a:pt x="5593" y="640"/>
                  </a:lnTo>
                  <a:cubicBezTo>
                    <a:pt x="5161" y="511"/>
                    <a:pt x="4692" y="441"/>
                    <a:pt x="4220" y="428"/>
                  </a:cubicBezTo>
                  <a:lnTo>
                    <a:pt x="3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8349366" y="4448190"/>
              <a:ext cx="184542" cy="130150"/>
            </a:xfrm>
            <a:custGeom>
              <a:avLst/>
              <a:gdLst/>
              <a:ahLst/>
              <a:cxnLst/>
              <a:rect l="l" t="t" r="r" b="b"/>
              <a:pathLst>
                <a:path w="1452" h="1024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994" y="147"/>
                    <a:pt x="514" y="225"/>
                    <a:pt x="2" y="225"/>
                  </a:cubicBezTo>
                  <a:lnTo>
                    <a:pt x="0" y="1024"/>
                  </a:lnTo>
                  <a:cubicBezTo>
                    <a:pt x="510" y="1022"/>
                    <a:pt x="992" y="946"/>
                    <a:pt x="1448" y="798"/>
                  </a:cubicBezTo>
                  <a:lnTo>
                    <a:pt x="1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6791562" y="4017448"/>
              <a:ext cx="911907" cy="548818"/>
            </a:xfrm>
            <a:custGeom>
              <a:avLst/>
              <a:gdLst/>
              <a:ahLst/>
              <a:cxnLst/>
              <a:rect l="l" t="t" r="r" b="b"/>
              <a:pathLst>
                <a:path w="7175" h="4318" extrusionOk="0">
                  <a:moveTo>
                    <a:pt x="3582" y="1285"/>
                  </a:moveTo>
                  <a:cubicBezTo>
                    <a:pt x="3904" y="1285"/>
                    <a:pt x="4217" y="1359"/>
                    <a:pt x="4440" y="1487"/>
                  </a:cubicBezTo>
                  <a:cubicBezTo>
                    <a:pt x="4629" y="1597"/>
                    <a:pt x="4738" y="1734"/>
                    <a:pt x="4738" y="1866"/>
                  </a:cubicBezTo>
                  <a:cubicBezTo>
                    <a:pt x="4738" y="1998"/>
                    <a:pt x="4632" y="2134"/>
                    <a:pt x="4446" y="2243"/>
                  </a:cubicBezTo>
                  <a:cubicBezTo>
                    <a:pt x="4223" y="2372"/>
                    <a:pt x="3912" y="2445"/>
                    <a:pt x="3590" y="2445"/>
                  </a:cubicBezTo>
                  <a:cubicBezTo>
                    <a:pt x="3268" y="2445"/>
                    <a:pt x="2956" y="2372"/>
                    <a:pt x="2733" y="2243"/>
                  </a:cubicBezTo>
                  <a:cubicBezTo>
                    <a:pt x="2543" y="2132"/>
                    <a:pt x="2434" y="1995"/>
                    <a:pt x="2434" y="1862"/>
                  </a:cubicBezTo>
                  <a:cubicBezTo>
                    <a:pt x="2434" y="1732"/>
                    <a:pt x="2540" y="1595"/>
                    <a:pt x="2726" y="1488"/>
                  </a:cubicBezTo>
                  <a:cubicBezTo>
                    <a:pt x="2947" y="1359"/>
                    <a:pt x="3260" y="1285"/>
                    <a:pt x="3582" y="1285"/>
                  </a:cubicBezTo>
                  <a:close/>
                  <a:moveTo>
                    <a:pt x="3304" y="1"/>
                  </a:moveTo>
                  <a:cubicBezTo>
                    <a:pt x="2868" y="1"/>
                    <a:pt x="2444" y="67"/>
                    <a:pt x="2043" y="196"/>
                  </a:cubicBezTo>
                  <a:lnTo>
                    <a:pt x="1906" y="240"/>
                  </a:lnTo>
                  <a:lnTo>
                    <a:pt x="1884" y="670"/>
                  </a:lnTo>
                  <a:cubicBezTo>
                    <a:pt x="1759" y="721"/>
                    <a:pt x="1637" y="782"/>
                    <a:pt x="1523" y="848"/>
                  </a:cubicBezTo>
                  <a:cubicBezTo>
                    <a:pt x="1394" y="923"/>
                    <a:pt x="1278" y="1004"/>
                    <a:pt x="1176" y="1091"/>
                  </a:cubicBezTo>
                  <a:lnTo>
                    <a:pt x="440" y="1116"/>
                  </a:lnTo>
                  <a:lnTo>
                    <a:pt x="382" y="1175"/>
                  </a:lnTo>
                  <a:cubicBezTo>
                    <a:pt x="138" y="1422"/>
                    <a:pt x="12" y="1703"/>
                    <a:pt x="4" y="2010"/>
                  </a:cubicBezTo>
                  <a:lnTo>
                    <a:pt x="1" y="2160"/>
                  </a:lnTo>
                  <a:lnTo>
                    <a:pt x="642" y="2389"/>
                  </a:lnTo>
                  <a:cubicBezTo>
                    <a:pt x="679" y="2563"/>
                    <a:pt x="755" y="2731"/>
                    <a:pt x="869" y="2889"/>
                  </a:cubicBezTo>
                  <a:lnTo>
                    <a:pt x="530" y="3282"/>
                  </a:lnTo>
                  <a:lnTo>
                    <a:pt x="667" y="3418"/>
                  </a:lnTo>
                  <a:cubicBezTo>
                    <a:pt x="785" y="3534"/>
                    <a:pt x="926" y="3640"/>
                    <a:pt x="1087" y="3733"/>
                  </a:cubicBezTo>
                  <a:cubicBezTo>
                    <a:pt x="1243" y="3824"/>
                    <a:pt x="1426" y="3904"/>
                    <a:pt x="1625" y="3975"/>
                  </a:cubicBezTo>
                  <a:lnTo>
                    <a:pt x="1690" y="3996"/>
                  </a:lnTo>
                  <a:lnTo>
                    <a:pt x="2335" y="3796"/>
                  </a:lnTo>
                  <a:cubicBezTo>
                    <a:pt x="2666" y="3891"/>
                    <a:pt x="3019" y="3945"/>
                    <a:pt x="3387" y="3960"/>
                  </a:cubicBezTo>
                  <a:lnTo>
                    <a:pt x="3795" y="4318"/>
                  </a:lnTo>
                  <a:lnTo>
                    <a:pt x="3873" y="4318"/>
                  </a:lnTo>
                  <a:cubicBezTo>
                    <a:pt x="4307" y="4317"/>
                    <a:pt x="4731" y="4251"/>
                    <a:pt x="5133" y="4121"/>
                  </a:cubicBezTo>
                  <a:lnTo>
                    <a:pt x="5270" y="4078"/>
                  </a:lnTo>
                  <a:lnTo>
                    <a:pt x="5292" y="3648"/>
                  </a:lnTo>
                  <a:cubicBezTo>
                    <a:pt x="5418" y="3594"/>
                    <a:pt x="5539" y="3535"/>
                    <a:pt x="5653" y="3469"/>
                  </a:cubicBezTo>
                  <a:cubicBezTo>
                    <a:pt x="5780" y="3395"/>
                    <a:pt x="5897" y="3313"/>
                    <a:pt x="6001" y="3226"/>
                  </a:cubicBezTo>
                  <a:lnTo>
                    <a:pt x="6739" y="3202"/>
                  </a:lnTo>
                  <a:lnTo>
                    <a:pt x="6797" y="3143"/>
                  </a:lnTo>
                  <a:cubicBezTo>
                    <a:pt x="7039" y="2895"/>
                    <a:pt x="7167" y="2614"/>
                    <a:pt x="7173" y="2308"/>
                  </a:cubicBezTo>
                  <a:lnTo>
                    <a:pt x="7175" y="2158"/>
                  </a:lnTo>
                  <a:lnTo>
                    <a:pt x="6533" y="1928"/>
                  </a:lnTo>
                  <a:cubicBezTo>
                    <a:pt x="6497" y="1755"/>
                    <a:pt x="6419" y="1585"/>
                    <a:pt x="6307" y="1428"/>
                  </a:cubicBezTo>
                  <a:lnTo>
                    <a:pt x="6647" y="1034"/>
                  </a:lnTo>
                  <a:lnTo>
                    <a:pt x="6508" y="898"/>
                  </a:lnTo>
                  <a:cubicBezTo>
                    <a:pt x="6391" y="782"/>
                    <a:pt x="6249" y="676"/>
                    <a:pt x="6088" y="583"/>
                  </a:cubicBezTo>
                  <a:cubicBezTo>
                    <a:pt x="5930" y="492"/>
                    <a:pt x="5749" y="411"/>
                    <a:pt x="5550" y="342"/>
                  </a:cubicBezTo>
                  <a:lnTo>
                    <a:pt x="5485" y="320"/>
                  </a:lnTo>
                  <a:lnTo>
                    <a:pt x="4842" y="520"/>
                  </a:lnTo>
                  <a:cubicBezTo>
                    <a:pt x="4509" y="426"/>
                    <a:pt x="4155" y="372"/>
                    <a:pt x="3787" y="356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7461099" y="4126373"/>
              <a:ext cx="34570" cy="132947"/>
            </a:xfrm>
            <a:custGeom>
              <a:avLst/>
              <a:gdLst/>
              <a:ahLst/>
              <a:cxnLst/>
              <a:rect l="l" t="t" r="r" b="b"/>
              <a:pathLst>
                <a:path w="272" h="1046" extrusionOk="0">
                  <a:moveTo>
                    <a:pt x="272" y="1"/>
                  </a:moveTo>
                  <a:lnTo>
                    <a:pt x="2" y="312"/>
                  </a:lnTo>
                  <a:lnTo>
                    <a:pt x="0" y="1046"/>
                  </a:lnTo>
                  <a:lnTo>
                    <a:pt x="271" y="73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7008641" y="4129677"/>
              <a:ext cx="391707" cy="207300"/>
            </a:xfrm>
            <a:custGeom>
              <a:avLst/>
              <a:gdLst/>
              <a:ahLst/>
              <a:cxnLst/>
              <a:rect l="l" t="t" r="r" b="b"/>
              <a:pathLst>
                <a:path w="3082" h="1631" extrusionOk="0">
                  <a:moveTo>
                    <a:pt x="1" y="1618"/>
                  </a:moveTo>
                  <a:cubicBezTo>
                    <a:pt x="1" y="1619"/>
                    <a:pt x="1" y="1620"/>
                    <a:pt x="1" y="1621"/>
                  </a:cubicBezTo>
                  <a:lnTo>
                    <a:pt x="1" y="1618"/>
                  </a:lnTo>
                  <a:close/>
                  <a:moveTo>
                    <a:pt x="1537" y="1"/>
                  </a:moveTo>
                  <a:cubicBezTo>
                    <a:pt x="1143" y="1"/>
                    <a:pt x="749" y="88"/>
                    <a:pt x="449" y="262"/>
                  </a:cubicBezTo>
                  <a:cubicBezTo>
                    <a:pt x="153" y="436"/>
                    <a:pt x="3" y="662"/>
                    <a:pt x="3" y="887"/>
                  </a:cubicBezTo>
                  <a:lnTo>
                    <a:pt x="1" y="1618"/>
                  </a:lnTo>
                  <a:lnTo>
                    <a:pt x="1" y="1618"/>
                  </a:lnTo>
                  <a:cubicBezTo>
                    <a:pt x="2" y="1394"/>
                    <a:pt x="152" y="1169"/>
                    <a:pt x="448" y="996"/>
                  </a:cubicBezTo>
                  <a:cubicBezTo>
                    <a:pt x="749" y="822"/>
                    <a:pt x="1142" y="735"/>
                    <a:pt x="1537" y="735"/>
                  </a:cubicBezTo>
                  <a:cubicBezTo>
                    <a:pt x="1931" y="735"/>
                    <a:pt x="2325" y="822"/>
                    <a:pt x="2627" y="996"/>
                  </a:cubicBezTo>
                  <a:cubicBezTo>
                    <a:pt x="2926" y="1169"/>
                    <a:pt x="3079" y="1397"/>
                    <a:pt x="3080" y="1624"/>
                  </a:cubicBezTo>
                  <a:lnTo>
                    <a:pt x="3080" y="1624"/>
                  </a:lnTo>
                  <a:lnTo>
                    <a:pt x="3082" y="897"/>
                  </a:lnTo>
                  <a:cubicBezTo>
                    <a:pt x="3082" y="667"/>
                    <a:pt x="2930" y="437"/>
                    <a:pt x="2628" y="262"/>
                  </a:cubicBezTo>
                  <a:cubicBezTo>
                    <a:pt x="2326" y="88"/>
                    <a:pt x="1931" y="1"/>
                    <a:pt x="1537" y="1"/>
                  </a:cubicBezTo>
                  <a:close/>
                  <a:moveTo>
                    <a:pt x="3080" y="1624"/>
                  </a:moveTo>
                  <a:lnTo>
                    <a:pt x="3080" y="1630"/>
                  </a:lnTo>
                  <a:cubicBezTo>
                    <a:pt x="3080" y="1628"/>
                    <a:pt x="3080" y="1626"/>
                    <a:pt x="3080" y="1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6850153" y="4227926"/>
              <a:ext cx="65073" cy="116678"/>
            </a:xfrm>
            <a:custGeom>
              <a:avLst/>
              <a:gdLst/>
              <a:ahLst/>
              <a:cxnLst/>
              <a:rect l="l" t="t" r="r" b="b"/>
              <a:pathLst>
                <a:path w="512" h="918" extrusionOk="0">
                  <a:moveTo>
                    <a:pt x="2" y="1"/>
                  </a:moveTo>
                  <a:lnTo>
                    <a:pt x="1" y="734"/>
                  </a:lnTo>
                  <a:lnTo>
                    <a:pt x="510" y="917"/>
                  </a:lnTo>
                  <a:lnTo>
                    <a:pt x="511" y="18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6914972" y="4251312"/>
              <a:ext cx="32663" cy="162307"/>
            </a:xfrm>
            <a:custGeom>
              <a:avLst/>
              <a:gdLst/>
              <a:ahLst/>
              <a:cxnLst/>
              <a:rect l="l" t="t" r="r" b="b"/>
              <a:pathLst>
                <a:path w="257" h="1277" extrusionOk="0">
                  <a:moveTo>
                    <a:pt x="1" y="1"/>
                  </a:moveTo>
                  <a:lnTo>
                    <a:pt x="0" y="734"/>
                  </a:lnTo>
                  <a:cubicBezTo>
                    <a:pt x="17" y="921"/>
                    <a:pt x="101" y="1106"/>
                    <a:pt x="255" y="1277"/>
                  </a:cubicBezTo>
                  <a:lnTo>
                    <a:pt x="256" y="543"/>
                  </a:lnTo>
                  <a:cubicBezTo>
                    <a:pt x="103" y="373"/>
                    <a:pt x="18" y="18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7525282" y="4258175"/>
              <a:ext cx="33426" cy="166247"/>
            </a:xfrm>
            <a:custGeom>
              <a:avLst/>
              <a:gdLst/>
              <a:ahLst/>
              <a:cxnLst/>
              <a:rect l="l" t="t" r="r" b="b"/>
              <a:pathLst>
                <a:path w="263" h="1308" extrusionOk="0">
                  <a:moveTo>
                    <a:pt x="263" y="0"/>
                  </a:moveTo>
                  <a:cubicBezTo>
                    <a:pt x="258" y="207"/>
                    <a:pt x="172" y="398"/>
                    <a:pt x="2" y="574"/>
                  </a:cubicBezTo>
                  <a:lnTo>
                    <a:pt x="0" y="1308"/>
                  </a:lnTo>
                  <a:cubicBezTo>
                    <a:pt x="171" y="1132"/>
                    <a:pt x="258" y="941"/>
                    <a:pt x="262" y="73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7448898" y="4331004"/>
              <a:ext cx="76511" cy="95961"/>
            </a:xfrm>
            <a:custGeom>
              <a:avLst/>
              <a:gdLst/>
              <a:ahLst/>
              <a:cxnLst/>
              <a:rect l="l" t="t" r="r" b="b"/>
              <a:pathLst>
                <a:path w="602" h="755" extrusionOk="0">
                  <a:moveTo>
                    <a:pt x="601" y="1"/>
                  </a:moveTo>
                  <a:lnTo>
                    <a:pt x="1" y="20"/>
                  </a:lnTo>
                  <a:lnTo>
                    <a:pt x="0" y="754"/>
                  </a:lnTo>
                  <a:lnTo>
                    <a:pt x="600" y="7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7361838" y="4333546"/>
              <a:ext cx="87314" cy="143877"/>
            </a:xfrm>
            <a:custGeom>
              <a:avLst/>
              <a:gdLst/>
              <a:ahLst/>
              <a:cxnLst/>
              <a:rect l="l" t="t" r="r" b="b"/>
              <a:pathLst>
                <a:path w="687" h="1132" extrusionOk="0">
                  <a:moveTo>
                    <a:pt x="686" y="0"/>
                  </a:moveTo>
                  <a:cubicBezTo>
                    <a:pt x="599" y="79"/>
                    <a:pt x="497" y="153"/>
                    <a:pt x="378" y="222"/>
                  </a:cubicBezTo>
                  <a:cubicBezTo>
                    <a:pt x="262" y="289"/>
                    <a:pt x="137" y="348"/>
                    <a:pt x="3" y="397"/>
                  </a:cubicBezTo>
                  <a:lnTo>
                    <a:pt x="1" y="1131"/>
                  </a:lnTo>
                  <a:cubicBezTo>
                    <a:pt x="135" y="1081"/>
                    <a:pt x="261" y="1023"/>
                    <a:pt x="377" y="955"/>
                  </a:cubicBezTo>
                  <a:cubicBezTo>
                    <a:pt x="496" y="887"/>
                    <a:pt x="598" y="813"/>
                    <a:pt x="685" y="734"/>
                  </a:cubicBezTo>
                  <a:lnTo>
                    <a:pt x="6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7072824" y="4392393"/>
              <a:ext cx="119469" cy="111721"/>
            </a:xfrm>
            <a:custGeom>
              <a:avLst/>
              <a:gdLst/>
              <a:ahLst/>
              <a:cxnLst/>
              <a:rect l="l" t="t" r="r" b="b"/>
              <a:pathLst>
                <a:path w="940" h="879" extrusionOk="0">
                  <a:moveTo>
                    <a:pt x="1" y="0"/>
                  </a:moveTo>
                  <a:lnTo>
                    <a:pt x="0" y="734"/>
                  </a:lnTo>
                  <a:cubicBezTo>
                    <a:pt x="295" y="822"/>
                    <a:pt x="615" y="870"/>
                    <a:pt x="939" y="879"/>
                  </a:cubicBezTo>
                  <a:lnTo>
                    <a:pt x="940" y="145"/>
                  </a:lnTo>
                  <a:cubicBezTo>
                    <a:pt x="616" y="136"/>
                    <a:pt x="296" y="8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6913192" y="4359855"/>
              <a:ext cx="92779" cy="146673"/>
            </a:xfrm>
            <a:custGeom>
              <a:avLst/>
              <a:gdLst/>
              <a:ahLst/>
              <a:cxnLst/>
              <a:rect l="l" t="t" r="r" b="b"/>
              <a:pathLst>
                <a:path w="730" h="1154" extrusionOk="0">
                  <a:moveTo>
                    <a:pt x="2" y="0"/>
                  </a:moveTo>
                  <a:lnTo>
                    <a:pt x="1" y="734"/>
                  </a:lnTo>
                  <a:cubicBezTo>
                    <a:pt x="88" y="821"/>
                    <a:pt x="192" y="898"/>
                    <a:pt x="312" y="967"/>
                  </a:cubicBezTo>
                  <a:cubicBezTo>
                    <a:pt x="435" y="1039"/>
                    <a:pt x="573" y="1100"/>
                    <a:pt x="728" y="1153"/>
                  </a:cubicBezTo>
                  <a:lnTo>
                    <a:pt x="729" y="420"/>
                  </a:lnTo>
                  <a:cubicBezTo>
                    <a:pt x="575" y="366"/>
                    <a:pt x="436" y="304"/>
                    <a:pt x="314" y="234"/>
                  </a:cubicBezTo>
                  <a:cubicBezTo>
                    <a:pt x="193" y="164"/>
                    <a:pt x="88" y="87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7005717" y="4392393"/>
              <a:ext cx="67360" cy="114136"/>
            </a:xfrm>
            <a:custGeom>
              <a:avLst/>
              <a:gdLst/>
              <a:ahLst/>
              <a:cxnLst/>
              <a:rect l="l" t="t" r="r" b="b"/>
              <a:pathLst>
                <a:path w="530" h="898" extrusionOk="0">
                  <a:moveTo>
                    <a:pt x="529" y="0"/>
                  </a:moveTo>
                  <a:lnTo>
                    <a:pt x="1" y="164"/>
                  </a:lnTo>
                  <a:lnTo>
                    <a:pt x="0" y="897"/>
                  </a:lnTo>
                  <a:lnTo>
                    <a:pt x="527" y="73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7359804" y="4384131"/>
              <a:ext cx="2415" cy="137395"/>
            </a:xfrm>
            <a:custGeom>
              <a:avLst/>
              <a:gdLst/>
              <a:ahLst/>
              <a:cxnLst/>
              <a:rect l="l" t="t" r="r" b="b"/>
              <a:pathLst>
                <a:path w="19" h="1081" extrusionOk="0">
                  <a:moveTo>
                    <a:pt x="19" y="0"/>
                  </a:moveTo>
                  <a:lnTo>
                    <a:pt x="1" y="347"/>
                  </a:lnTo>
                  <a:lnTo>
                    <a:pt x="0" y="1080"/>
                  </a:lnTo>
                  <a:lnTo>
                    <a:pt x="17" y="73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6A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7191785" y="4410822"/>
              <a:ext cx="42704" cy="130278"/>
            </a:xfrm>
            <a:custGeom>
              <a:avLst/>
              <a:gdLst/>
              <a:ahLst/>
              <a:cxnLst/>
              <a:rect l="l" t="t" r="r" b="b"/>
              <a:pathLst>
                <a:path w="336" h="1025" extrusionOk="0">
                  <a:moveTo>
                    <a:pt x="4" y="0"/>
                  </a:moveTo>
                  <a:lnTo>
                    <a:pt x="1" y="734"/>
                  </a:lnTo>
                  <a:lnTo>
                    <a:pt x="334" y="1024"/>
                  </a:lnTo>
                  <a:lnTo>
                    <a:pt x="335" y="29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6850153" y="4038547"/>
              <a:ext cx="708428" cy="409389"/>
            </a:xfrm>
            <a:custGeom>
              <a:avLst/>
              <a:gdLst/>
              <a:ahLst/>
              <a:cxnLst/>
              <a:rect l="l" t="t" r="r" b="b"/>
              <a:pathLst>
                <a:path w="5574" h="3221" extrusionOk="0">
                  <a:moveTo>
                    <a:pt x="2784" y="718"/>
                  </a:moveTo>
                  <a:cubicBezTo>
                    <a:pt x="3178" y="718"/>
                    <a:pt x="3572" y="805"/>
                    <a:pt x="3874" y="979"/>
                  </a:cubicBezTo>
                  <a:cubicBezTo>
                    <a:pt x="4476" y="1327"/>
                    <a:pt x="4480" y="1892"/>
                    <a:pt x="3880" y="2240"/>
                  </a:cubicBezTo>
                  <a:cubicBezTo>
                    <a:pt x="3581" y="2414"/>
                    <a:pt x="3188" y="2501"/>
                    <a:pt x="2795" y="2501"/>
                  </a:cubicBezTo>
                  <a:cubicBezTo>
                    <a:pt x="2401" y="2501"/>
                    <a:pt x="2007" y="2414"/>
                    <a:pt x="1705" y="2240"/>
                  </a:cubicBezTo>
                  <a:cubicBezTo>
                    <a:pt x="1100" y="1892"/>
                    <a:pt x="1096" y="1328"/>
                    <a:pt x="1695" y="979"/>
                  </a:cubicBezTo>
                  <a:cubicBezTo>
                    <a:pt x="1996" y="805"/>
                    <a:pt x="2389" y="718"/>
                    <a:pt x="2784" y="718"/>
                  </a:cubicBezTo>
                  <a:close/>
                  <a:moveTo>
                    <a:pt x="2552" y="0"/>
                  </a:moveTo>
                  <a:cubicBezTo>
                    <a:pt x="2203" y="1"/>
                    <a:pt x="1875" y="54"/>
                    <a:pt x="1564" y="153"/>
                  </a:cubicBezTo>
                  <a:lnTo>
                    <a:pt x="1547" y="502"/>
                  </a:lnTo>
                  <a:cubicBezTo>
                    <a:pt x="1412" y="550"/>
                    <a:pt x="1287" y="608"/>
                    <a:pt x="1169" y="677"/>
                  </a:cubicBezTo>
                  <a:cubicBezTo>
                    <a:pt x="1053" y="744"/>
                    <a:pt x="950" y="819"/>
                    <a:pt x="864" y="897"/>
                  </a:cubicBezTo>
                  <a:lnTo>
                    <a:pt x="263" y="918"/>
                  </a:lnTo>
                  <a:cubicBezTo>
                    <a:pt x="92" y="1094"/>
                    <a:pt x="6" y="1285"/>
                    <a:pt x="1" y="1492"/>
                  </a:cubicBezTo>
                  <a:lnTo>
                    <a:pt x="510" y="1676"/>
                  </a:lnTo>
                  <a:cubicBezTo>
                    <a:pt x="527" y="1863"/>
                    <a:pt x="611" y="2048"/>
                    <a:pt x="765" y="2218"/>
                  </a:cubicBezTo>
                  <a:lnTo>
                    <a:pt x="498" y="2529"/>
                  </a:lnTo>
                  <a:cubicBezTo>
                    <a:pt x="586" y="2616"/>
                    <a:pt x="689" y="2693"/>
                    <a:pt x="810" y="2764"/>
                  </a:cubicBezTo>
                  <a:cubicBezTo>
                    <a:pt x="932" y="2834"/>
                    <a:pt x="1070" y="2895"/>
                    <a:pt x="1225" y="2949"/>
                  </a:cubicBezTo>
                  <a:lnTo>
                    <a:pt x="1752" y="2785"/>
                  </a:lnTo>
                  <a:cubicBezTo>
                    <a:pt x="2047" y="2873"/>
                    <a:pt x="2367" y="2921"/>
                    <a:pt x="2691" y="2930"/>
                  </a:cubicBezTo>
                  <a:lnTo>
                    <a:pt x="3023" y="3221"/>
                  </a:lnTo>
                  <a:cubicBezTo>
                    <a:pt x="3371" y="3220"/>
                    <a:pt x="3700" y="3168"/>
                    <a:pt x="4011" y="3067"/>
                  </a:cubicBezTo>
                  <a:lnTo>
                    <a:pt x="4029" y="2719"/>
                  </a:lnTo>
                  <a:cubicBezTo>
                    <a:pt x="4163" y="2671"/>
                    <a:pt x="4288" y="2611"/>
                    <a:pt x="4404" y="2544"/>
                  </a:cubicBezTo>
                  <a:cubicBezTo>
                    <a:pt x="4523" y="2475"/>
                    <a:pt x="4625" y="2402"/>
                    <a:pt x="4712" y="2322"/>
                  </a:cubicBezTo>
                  <a:lnTo>
                    <a:pt x="5312" y="2302"/>
                  </a:lnTo>
                  <a:cubicBezTo>
                    <a:pt x="5483" y="2126"/>
                    <a:pt x="5570" y="1935"/>
                    <a:pt x="5574" y="1728"/>
                  </a:cubicBezTo>
                  <a:lnTo>
                    <a:pt x="5064" y="1545"/>
                  </a:lnTo>
                  <a:cubicBezTo>
                    <a:pt x="5048" y="1357"/>
                    <a:pt x="4962" y="1173"/>
                    <a:pt x="4809" y="1003"/>
                  </a:cubicBezTo>
                  <a:lnTo>
                    <a:pt x="5078" y="691"/>
                  </a:lnTo>
                  <a:cubicBezTo>
                    <a:pt x="4990" y="605"/>
                    <a:pt x="4885" y="527"/>
                    <a:pt x="4765" y="457"/>
                  </a:cubicBezTo>
                  <a:cubicBezTo>
                    <a:pt x="4642" y="386"/>
                    <a:pt x="4504" y="324"/>
                    <a:pt x="4350" y="271"/>
                  </a:cubicBezTo>
                  <a:lnTo>
                    <a:pt x="3823" y="435"/>
                  </a:lnTo>
                  <a:cubicBezTo>
                    <a:pt x="3529" y="348"/>
                    <a:pt x="3207" y="298"/>
                    <a:pt x="2884" y="291"/>
                  </a:cubicBezTo>
                  <a:lnTo>
                    <a:pt x="2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7234234" y="4428108"/>
              <a:ext cx="125824" cy="112992"/>
            </a:xfrm>
            <a:custGeom>
              <a:avLst/>
              <a:gdLst/>
              <a:ahLst/>
              <a:cxnLst/>
              <a:rect l="l" t="t" r="r" b="b"/>
              <a:pathLst>
                <a:path w="990" h="889" extrusionOk="0">
                  <a:moveTo>
                    <a:pt x="989" y="1"/>
                  </a:moveTo>
                  <a:lnTo>
                    <a:pt x="989" y="1"/>
                  </a:lnTo>
                  <a:cubicBezTo>
                    <a:pt x="678" y="102"/>
                    <a:pt x="349" y="155"/>
                    <a:pt x="1" y="155"/>
                  </a:cubicBezTo>
                  <a:lnTo>
                    <a:pt x="0" y="888"/>
                  </a:lnTo>
                  <a:cubicBezTo>
                    <a:pt x="348" y="887"/>
                    <a:pt x="677" y="836"/>
                    <a:pt x="988" y="734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7743504" y="2190894"/>
              <a:ext cx="24784" cy="14362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194" y="1"/>
                  </a:moveTo>
                  <a:cubicBezTo>
                    <a:pt x="141" y="31"/>
                    <a:pt x="90" y="60"/>
                    <a:pt x="39" y="90"/>
                  </a:cubicBezTo>
                  <a:lnTo>
                    <a:pt x="39" y="90"/>
                  </a:lnTo>
                  <a:lnTo>
                    <a:pt x="194" y="1"/>
                  </a:lnTo>
                  <a:close/>
                  <a:moveTo>
                    <a:pt x="39" y="90"/>
                  </a:moveTo>
                  <a:lnTo>
                    <a:pt x="0" y="113"/>
                  </a:lnTo>
                  <a:cubicBezTo>
                    <a:pt x="13" y="105"/>
                    <a:pt x="26" y="98"/>
                    <a:pt x="39" y="9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7753163" y="2152383"/>
              <a:ext cx="24784" cy="14362"/>
            </a:xfrm>
            <a:custGeom>
              <a:avLst/>
              <a:gdLst/>
              <a:ahLst/>
              <a:cxnLst/>
              <a:rect l="l" t="t" r="r" b="b"/>
              <a:pathLst>
                <a:path w="195" h="113" extrusionOk="0">
                  <a:moveTo>
                    <a:pt x="0" y="113"/>
                  </a:moveTo>
                  <a:lnTo>
                    <a:pt x="195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7743504" y="2139800"/>
              <a:ext cx="153658" cy="204377"/>
            </a:xfrm>
            <a:custGeom>
              <a:avLst/>
              <a:gdLst/>
              <a:ahLst/>
              <a:cxnLst/>
              <a:rect l="l" t="t" r="r" b="b"/>
              <a:pathLst>
                <a:path w="1209" h="1608" extrusionOk="0">
                  <a:moveTo>
                    <a:pt x="1208" y="1445"/>
                  </a:moveTo>
                  <a:lnTo>
                    <a:pt x="1199" y="1450"/>
                  </a:lnTo>
                  <a:lnTo>
                    <a:pt x="1199" y="1450"/>
                  </a:lnTo>
                  <a:cubicBezTo>
                    <a:pt x="1202" y="1448"/>
                    <a:pt x="1205" y="1446"/>
                    <a:pt x="1208" y="1445"/>
                  </a:cubicBezTo>
                  <a:close/>
                  <a:moveTo>
                    <a:pt x="387" y="1"/>
                  </a:moveTo>
                  <a:lnTo>
                    <a:pt x="167" y="129"/>
                  </a:lnTo>
                  <a:cubicBezTo>
                    <a:pt x="132" y="148"/>
                    <a:pt x="102" y="176"/>
                    <a:pt x="78" y="212"/>
                  </a:cubicBezTo>
                  <a:cubicBezTo>
                    <a:pt x="28" y="285"/>
                    <a:pt x="0" y="385"/>
                    <a:pt x="0" y="515"/>
                  </a:cubicBezTo>
                  <a:cubicBezTo>
                    <a:pt x="0" y="644"/>
                    <a:pt x="25" y="775"/>
                    <a:pt x="75" y="905"/>
                  </a:cubicBezTo>
                  <a:cubicBezTo>
                    <a:pt x="126" y="1035"/>
                    <a:pt x="195" y="1155"/>
                    <a:pt x="282" y="1263"/>
                  </a:cubicBezTo>
                  <a:cubicBezTo>
                    <a:pt x="370" y="1370"/>
                    <a:pt x="469" y="1455"/>
                    <a:pt x="578" y="1519"/>
                  </a:cubicBezTo>
                  <a:cubicBezTo>
                    <a:pt x="680" y="1578"/>
                    <a:pt x="772" y="1607"/>
                    <a:pt x="853" y="1607"/>
                  </a:cubicBezTo>
                  <a:cubicBezTo>
                    <a:pt x="874" y="1607"/>
                    <a:pt x="894" y="1606"/>
                    <a:pt x="914" y="1602"/>
                  </a:cubicBezTo>
                  <a:cubicBezTo>
                    <a:pt x="940" y="1595"/>
                    <a:pt x="965" y="1586"/>
                    <a:pt x="989" y="1573"/>
                  </a:cubicBezTo>
                  <a:lnTo>
                    <a:pt x="1199" y="1450"/>
                  </a:lnTo>
                  <a:lnTo>
                    <a:pt x="1199" y="1450"/>
                  </a:lnTo>
                  <a:cubicBezTo>
                    <a:pt x="1179" y="1461"/>
                    <a:pt x="1157" y="1469"/>
                    <a:pt x="1134" y="1474"/>
                  </a:cubicBezTo>
                  <a:cubicBezTo>
                    <a:pt x="1114" y="1478"/>
                    <a:pt x="1094" y="1480"/>
                    <a:pt x="1073" y="1480"/>
                  </a:cubicBezTo>
                  <a:cubicBezTo>
                    <a:pt x="991" y="1480"/>
                    <a:pt x="899" y="1449"/>
                    <a:pt x="798" y="1391"/>
                  </a:cubicBezTo>
                  <a:cubicBezTo>
                    <a:pt x="687" y="1328"/>
                    <a:pt x="589" y="1242"/>
                    <a:pt x="501" y="1135"/>
                  </a:cubicBezTo>
                  <a:cubicBezTo>
                    <a:pt x="415" y="1028"/>
                    <a:pt x="345" y="907"/>
                    <a:pt x="295" y="777"/>
                  </a:cubicBezTo>
                  <a:cubicBezTo>
                    <a:pt x="245" y="646"/>
                    <a:pt x="220" y="517"/>
                    <a:pt x="220" y="387"/>
                  </a:cubicBezTo>
                  <a:cubicBezTo>
                    <a:pt x="221" y="258"/>
                    <a:pt x="247" y="157"/>
                    <a:pt x="298" y="84"/>
                  </a:cubicBezTo>
                  <a:cubicBezTo>
                    <a:pt x="323" y="48"/>
                    <a:pt x="353" y="21"/>
                    <a:pt x="387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7773371" y="2172337"/>
              <a:ext cx="99134" cy="136505"/>
            </a:xfrm>
            <a:custGeom>
              <a:avLst/>
              <a:gdLst/>
              <a:ahLst/>
              <a:cxnLst/>
              <a:rect l="l" t="t" r="r" b="b"/>
              <a:pathLst>
                <a:path w="780" h="1074" extrusionOk="0">
                  <a:moveTo>
                    <a:pt x="323" y="0"/>
                  </a:moveTo>
                  <a:lnTo>
                    <a:pt x="104" y="128"/>
                  </a:lnTo>
                  <a:cubicBezTo>
                    <a:pt x="80" y="143"/>
                    <a:pt x="62" y="163"/>
                    <a:pt x="44" y="190"/>
                  </a:cubicBezTo>
                  <a:cubicBezTo>
                    <a:pt x="16" y="238"/>
                    <a:pt x="1" y="307"/>
                    <a:pt x="1" y="395"/>
                  </a:cubicBezTo>
                  <a:cubicBezTo>
                    <a:pt x="1" y="481"/>
                    <a:pt x="15" y="565"/>
                    <a:pt x="43" y="648"/>
                  </a:cubicBezTo>
                  <a:cubicBezTo>
                    <a:pt x="72" y="731"/>
                    <a:pt x="111" y="804"/>
                    <a:pt x="163" y="870"/>
                  </a:cubicBezTo>
                  <a:cubicBezTo>
                    <a:pt x="215" y="934"/>
                    <a:pt x="275" y="986"/>
                    <a:pt x="341" y="1025"/>
                  </a:cubicBezTo>
                  <a:cubicBezTo>
                    <a:pt x="397" y="1058"/>
                    <a:pt x="446" y="1074"/>
                    <a:pt x="491" y="1074"/>
                  </a:cubicBezTo>
                  <a:cubicBezTo>
                    <a:pt x="496" y="1074"/>
                    <a:pt x="501" y="1073"/>
                    <a:pt x="506" y="1073"/>
                  </a:cubicBezTo>
                  <a:cubicBezTo>
                    <a:pt x="527" y="1072"/>
                    <a:pt x="544" y="1065"/>
                    <a:pt x="560" y="1056"/>
                  </a:cubicBezTo>
                  <a:lnTo>
                    <a:pt x="780" y="928"/>
                  </a:lnTo>
                  <a:lnTo>
                    <a:pt x="780" y="928"/>
                  </a:lnTo>
                  <a:cubicBezTo>
                    <a:pt x="762" y="938"/>
                    <a:pt x="745" y="943"/>
                    <a:pt x="725" y="945"/>
                  </a:cubicBezTo>
                  <a:cubicBezTo>
                    <a:pt x="720" y="945"/>
                    <a:pt x="715" y="945"/>
                    <a:pt x="710" y="945"/>
                  </a:cubicBezTo>
                  <a:cubicBezTo>
                    <a:pt x="666" y="945"/>
                    <a:pt x="615" y="930"/>
                    <a:pt x="560" y="897"/>
                  </a:cubicBezTo>
                  <a:cubicBezTo>
                    <a:pt x="494" y="860"/>
                    <a:pt x="435" y="806"/>
                    <a:pt x="383" y="742"/>
                  </a:cubicBezTo>
                  <a:cubicBezTo>
                    <a:pt x="331" y="676"/>
                    <a:pt x="291" y="603"/>
                    <a:pt x="263" y="520"/>
                  </a:cubicBezTo>
                  <a:cubicBezTo>
                    <a:pt x="234" y="437"/>
                    <a:pt x="220" y="354"/>
                    <a:pt x="220" y="267"/>
                  </a:cubicBezTo>
                  <a:cubicBezTo>
                    <a:pt x="220" y="179"/>
                    <a:pt x="234" y="112"/>
                    <a:pt x="264" y="62"/>
                  </a:cubicBezTo>
                  <a:cubicBezTo>
                    <a:pt x="280" y="34"/>
                    <a:pt x="300" y="15"/>
                    <a:pt x="323" y="0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7844290" y="2282660"/>
              <a:ext cx="35205" cy="24149"/>
            </a:xfrm>
            <a:custGeom>
              <a:avLst/>
              <a:gdLst/>
              <a:ahLst/>
              <a:cxnLst/>
              <a:rect l="l" t="t" r="r" b="b"/>
              <a:pathLst>
                <a:path w="277" h="190" extrusionOk="0">
                  <a:moveTo>
                    <a:pt x="277" y="0"/>
                  </a:moveTo>
                  <a:lnTo>
                    <a:pt x="58" y="128"/>
                  </a:lnTo>
                  <a:cubicBezTo>
                    <a:pt x="42" y="155"/>
                    <a:pt x="22" y="176"/>
                    <a:pt x="1" y="189"/>
                  </a:cubicBezTo>
                  <a:lnTo>
                    <a:pt x="220" y="61"/>
                  </a:lnTo>
                  <a:cubicBezTo>
                    <a:pt x="244" y="47"/>
                    <a:pt x="263" y="28"/>
                    <a:pt x="277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7851662" y="2282533"/>
              <a:ext cx="61387" cy="35588"/>
            </a:xfrm>
            <a:custGeom>
              <a:avLst/>
              <a:gdLst/>
              <a:ahLst/>
              <a:cxnLst/>
              <a:rect l="l" t="t" r="r" b="b"/>
              <a:pathLst>
                <a:path w="483" h="280" extrusionOk="0">
                  <a:moveTo>
                    <a:pt x="221" y="0"/>
                  </a:moveTo>
                  <a:lnTo>
                    <a:pt x="1" y="128"/>
                  </a:lnTo>
                  <a:lnTo>
                    <a:pt x="264" y="279"/>
                  </a:lnTo>
                  <a:lnTo>
                    <a:pt x="482" y="153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7869201" y="2301979"/>
              <a:ext cx="44102" cy="37749"/>
            </a:xfrm>
            <a:custGeom>
              <a:avLst/>
              <a:gdLst/>
              <a:ahLst/>
              <a:cxnLst/>
              <a:rect l="l" t="t" r="r" b="b"/>
              <a:pathLst>
                <a:path w="347" h="297" extrusionOk="0">
                  <a:moveTo>
                    <a:pt x="346" y="0"/>
                  </a:moveTo>
                  <a:lnTo>
                    <a:pt x="126" y="127"/>
                  </a:lnTo>
                  <a:cubicBezTo>
                    <a:pt x="99" y="205"/>
                    <a:pt x="60" y="261"/>
                    <a:pt x="6" y="293"/>
                  </a:cubicBezTo>
                  <a:lnTo>
                    <a:pt x="6" y="293"/>
                  </a:lnTo>
                  <a:lnTo>
                    <a:pt x="219" y="169"/>
                  </a:lnTo>
                  <a:cubicBezTo>
                    <a:pt x="275" y="136"/>
                    <a:pt x="317" y="80"/>
                    <a:pt x="346" y="0"/>
                  </a:cubicBezTo>
                  <a:close/>
                  <a:moveTo>
                    <a:pt x="6" y="293"/>
                  </a:moveTo>
                  <a:lnTo>
                    <a:pt x="0" y="297"/>
                  </a:lnTo>
                  <a:cubicBezTo>
                    <a:pt x="2" y="296"/>
                    <a:pt x="4" y="294"/>
                    <a:pt x="6" y="293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7909871" y="2368707"/>
              <a:ext cx="57193" cy="33173"/>
            </a:xfrm>
            <a:custGeom>
              <a:avLst/>
              <a:gdLst/>
              <a:ahLst/>
              <a:cxnLst/>
              <a:rect l="l" t="t" r="r" b="b"/>
              <a:pathLst>
                <a:path w="450" h="261" extrusionOk="0">
                  <a:moveTo>
                    <a:pt x="219" y="0"/>
                  </a:moveTo>
                  <a:lnTo>
                    <a:pt x="0" y="128"/>
                  </a:lnTo>
                  <a:lnTo>
                    <a:pt x="230" y="261"/>
                  </a:lnTo>
                  <a:lnTo>
                    <a:pt x="450" y="134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7786716" y="2169922"/>
              <a:ext cx="85154" cy="49188"/>
            </a:xfrm>
            <a:custGeom>
              <a:avLst/>
              <a:gdLst/>
              <a:ahLst/>
              <a:cxnLst/>
              <a:rect l="l" t="t" r="r" b="b"/>
              <a:pathLst>
                <a:path w="670" h="387" extrusionOk="0">
                  <a:moveTo>
                    <a:pt x="303" y="0"/>
                  </a:moveTo>
                  <a:cubicBezTo>
                    <a:pt x="295" y="0"/>
                    <a:pt x="288" y="1"/>
                    <a:pt x="281" y="2"/>
                  </a:cubicBezTo>
                  <a:cubicBezTo>
                    <a:pt x="258" y="4"/>
                    <a:pt x="238" y="11"/>
                    <a:pt x="220" y="21"/>
                  </a:cubicBezTo>
                  <a:lnTo>
                    <a:pt x="0" y="148"/>
                  </a:lnTo>
                  <a:cubicBezTo>
                    <a:pt x="19" y="138"/>
                    <a:pt x="39" y="132"/>
                    <a:pt x="62" y="130"/>
                  </a:cubicBezTo>
                  <a:cubicBezTo>
                    <a:pt x="70" y="129"/>
                    <a:pt x="77" y="128"/>
                    <a:pt x="85" y="128"/>
                  </a:cubicBezTo>
                  <a:cubicBezTo>
                    <a:pt x="132" y="128"/>
                    <a:pt x="183" y="146"/>
                    <a:pt x="239" y="178"/>
                  </a:cubicBezTo>
                  <a:cubicBezTo>
                    <a:pt x="301" y="213"/>
                    <a:pt x="356" y="261"/>
                    <a:pt x="403" y="319"/>
                  </a:cubicBezTo>
                  <a:cubicBezTo>
                    <a:pt x="420" y="340"/>
                    <a:pt x="435" y="363"/>
                    <a:pt x="450" y="386"/>
                  </a:cubicBezTo>
                  <a:cubicBezTo>
                    <a:pt x="523" y="344"/>
                    <a:pt x="595" y="301"/>
                    <a:pt x="670" y="259"/>
                  </a:cubicBezTo>
                  <a:cubicBezTo>
                    <a:pt x="655" y="235"/>
                    <a:pt x="640" y="212"/>
                    <a:pt x="623" y="192"/>
                  </a:cubicBezTo>
                  <a:cubicBezTo>
                    <a:pt x="577" y="133"/>
                    <a:pt x="521" y="86"/>
                    <a:pt x="459" y="50"/>
                  </a:cubicBezTo>
                  <a:cubicBezTo>
                    <a:pt x="402" y="17"/>
                    <a:pt x="349" y="0"/>
                    <a:pt x="303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7843782" y="2202714"/>
              <a:ext cx="36095" cy="33936"/>
            </a:xfrm>
            <a:custGeom>
              <a:avLst/>
              <a:gdLst/>
              <a:ahLst/>
              <a:cxnLst/>
              <a:rect l="l" t="t" r="r" b="b"/>
              <a:pathLst>
                <a:path w="284" h="267" extrusionOk="0">
                  <a:moveTo>
                    <a:pt x="221" y="1"/>
                  </a:moveTo>
                  <a:cubicBezTo>
                    <a:pt x="146" y="43"/>
                    <a:pt x="74" y="86"/>
                    <a:pt x="1" y="128"/>
                  </a:cubicBezTo>
                  <a:cubicBezTo>
                    <a:pt x="26" y="171"/>
                    <a:pt x="47" y="216"/>
                    <a:pt x="64" y="267"/>
                  </a:cubicBezTo>
                  <a:lnTo>
                    <a:pt x="284" y="138"/>
                  </a:lnTo>
                  <a:cubicBezTo>
                    <a:pt x="267" y="89"/>
                    <a:pt x="247" y="42"/>
                    <a:pt x="221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7764475" y="2135097"/>
              <a:ext cx="80832" cy="27326"/>
            </a:xfrm>
            <a:custGeom>
              <a:avLst/>
              <a:gdLst/>
              <a:ahLst/>
              <a:cxnLst/>
              <a:rect l="l" t="t" r="r" b="b"/>
              <a:pathLst>
                <a:path w="636" h="215" extrusionOk="0">
                  <a:moveTo>
                    <a:pt x="2" y="165"/>
                  </a:moveTo>
                  <a:cubicBezTo>
                    <a:pt x="2" y="165"/>
                    <a:pt x="1" y="166"/>
                    <a:pt x="0" y="166"/>
                  </a:cubicBezTo>
                  <a:lnTo>
                    <a:pt x="2" y="165"/>
                  </a:lnTo>
                  <a:close/>
                  <a:moveTo>
                    <a:pt x="365" y="1"/>
                  </a:moveTo>
                  <a:cubicBezTo>
                    <a:pt x="356" y="1"/>
                    <a:pt x="348" y="1"/>
                    <a:pt x="340" y="2"/>
                  </a:cubicBezTo>
                  <a:cubicBezTo>
                    <a:pt x="295" y="6"/>
                    <a:pt x="256" y="17"/>
                    <a:pt x="220" y="38"/>
                  </a:cubicBezTo>
                  <a:lnTo>
                    <a:pt x="2" y="165"/>
                  </a:lnTo>
                  <a:lnTo>
                    <a:pt x="2" y="165"/>
                  </a:lnTo>
                  <a:cubicBezTo>
                    <a:pt x="37" y="145"/>
                    <a:pt x="77" y="133"/>
                    <a:pt x="120" y="130"/>
                  </a:cubicBezTo>
                  <a:cubicBezTo>
                    <a:pt x="129" y="129"/>
                    <a:pt x="138" y="129"/>
                    <a:pt x="147" y="129"/>
                  </a:cubicBezTo>
                  <a:cubicBezTo>
                    <a:pt x="228" y="129"/>
                    <a:pt x="319" y="158"/>
                    <a:pt x="417" y="215"/>
                  </a:cubicBezTo>
                  <a:lnTo>
                    <a:pt x="636" y="87"/>
                  </a:lnTo>
                  <a:cubicBezTo>
                    <a:pt x="537" y="29"/>
                    <a:pt x="446" y="1"/>
                    <a:pt x="365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7851789" y="2220254"/>
              <a:ext cx="61514" cy="35588"/>
            </a:xfrm>
            <a:custGeom>
              <a:avLst/>
              <a:gdLst/>
              <a:ahLst/>
              <a:cxnLst/>
              <a:rect l="l" t="t" r="r" b="b"/>
              <a:pathLst>
                <a:path w="484" h="280" extrusionOk="0">
                  <a:moveTo>
                    <a:pt x="221" y="0"/>
                  </a:moveTo>
                  <a:lnTo>
                    <a:pt x="1" y="128"/>
                  </a:lnTo>
                  <a:lnTo>
                    <a:pt x="264" y="279"/>
                  </a:lnTo>
                  <a:lnTo>
                    <a:pt x="483" y="15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7743631" y="2151239"/>
              <a:ext cx="141838" cy="192684"/>
            </a:xfrm>
            <a:custGeom>
              <a:avLst/>
              <a:gdLst/>
              <a:ahLst/>
              <a:cxnLst/>
              <a:rect l="l" t="t" r="r" b="b"/>
              <a:pathLst>
                <a:path w="1116" h="1516" extrusionOk="0">
                  <a:moveTo>
                    <a:pt x="306" y="0"/>
                  </a:moveTo>
                  <a:cubicBezTo>
                    <a:pt x="300" y="0"/>
                    <a:pt x="293" y="0"/>
                    <a:pt x="286" y="1"/>
                  </a:cubicBezTo>
                  <a:cubicBezTo>
                    <a:pt x="200" y="8"/>
                    <a:pt x="129" y="47"/>
                    <a:pt x="78" y="120"/>
                  </a:cubicBezTo>
                  <a:cubicBezTo>
                    <a:pt x="28" y="194"/>
                    <a:pt x="0" y="294"/>
                    <a:pt x="0" y="424"/>
                  </a:cubicBezTo>
                  <a:cubicBezTo>
                    <a:pt x="0" y="553"/>
                    <a:pt x="25" y="683"/>
                    <a:pt x="75" y="814"/>
                  </a:cubicBezTo>
                  <a:cubicBezTo>
                    <a:pt x="126" y="944"/>
                    <a:pt x="195" y="1064"/>
                    <a:pt x="282" y="1172"/>
                  </a:cubicBezTo>
                  <a:cubicBezTo>
                    <a:pt x="370" y="1279"/>
                    <a:pt x="469" y="1364"/>
                    <a:pt x="578" y="1427"/>
                  </a:cubicBezTo>
                  <a:cubicBezTo>
                    <a:pt x="679" y="1487"/>
                    <a:pt x="771" y="1516"/>
                    <a:pt x="851" y="1516"/>
                  </a:cubicBezTo>
                  <a:cubicBezTo>
                    <a:pt x="873" y="1516"/>
                    <a:pt x="894" y="1514"/>
                    <a:pt x="914" y="1510"/>
                  </a:cubicBezTo>
                  <a:cubicBezTo>
                    <a:pt x="1010" y="1491"/>
                    <a:pt x="1077" y="1425"/>
                    <a:pt x="1115" y="1312"/>
                  </a:cubicBezTo>
                  <a:lnTo>
                    <a:pt x="852" y="1160"/>
                  </a:lnTo>
                  <a:cubicBezTo>
                    <a:pt x="825" y="1208"/>
                    <a:pt x="788" y="1234"/>
                    <a:pt x="741" y="1239"/>
                  </a:cubicBezTo>
                  <a:cubicBezTo>
                    <a:pt x="736" y="1239"/>
                    <a:pt x="731" y="1240"/>
                    <a:pt x="726" y="1240"/>
                  </a:cubicBezTo>
                  <a:cubicBezTo>
                    <a:pt x="682" y="1240"/>
                    <a:pt x="631" y="1224"/>
                    <a:pt x="576" y="1191"/>
                  </a:cubicBezTo>
                  <a:cubicBezTo>
                    <a:pt x="510" y="1153"/>
                    <a:pt x="450" y="1100"/>
                    <a:pt x="398" y="1036"/>
                  </a:cubicBezTo>
                  <a:cubicBezTo>
                    <a:pt x="346" y="970"/>
                    <a:pt x="307" y="897"/>
                    <a:pt x="278" y="814"/>
                  </a:cubicBezTo>
                  <a:cubicBezTo>
                    <a:pt x="250" y="731"/>
                    <a:pt x="236" y="647"/>
                    <a:pt x="236" y="561"/>
                  </a:cubicBezTo>
                  <a:cubicBezTo>
                    <a:pt x="236" y="473"/>
                    <a:pt x="250" y="406"/>
                    <a:pt x="280" y="356"/>
                  </a:cubicBezTo>
                  <a:cubicBezTo>
                    <a:pt x="308" y="308"/>
                    <a:pt x="348" y="280"/>
                    <a:pt x="401" y="275"/>
                  </a:cubicBezTo>
                  <a:cubicBezTo>
                    <a:pt x="408" y="274"/>
                    <a:pt x="415" y="273"/>
                    <a:pt x="423" y="273"/>
                  </a:cubicBezTo>
                  <a:cubicBezTo>
                    <a:pt x="469" y="273"/>
                    <a:pt x="522" y="290"/>
                    <a:pt x="578" y="324"/>
                  </a:cubicBezTo>
                  <a:cubicBezTo>
                    <a:pt x="640" y="359"/>
                    <a:pt x="695" y="407"/>
                    <a:pt x="742" y="465"/>
                  </a:cubicBezTo>
                  <a:cubicBezTo>
                    <a:pt x="789" y="524"/>
                    <a:pt x="826" y="591"/>
                    <a:pt x="852" y="671"/>
                  </a:cubicBezTo>
                  <a:lnTo>
                    <a:pt x="1115" y="822"/>
                  </a:lnTo>
                  <a:cubicBezTo>
                    <a:pt x="1078" y="667"/>
                    <a:pt x="1011" y="525"/>
                    <a:pt x="916" y="394"/>
                  </a:cubicBezTo>
                  <a:cubicBezTo>
                    <a:pt x="820" y="263"/>
                    <a:pt x="709" y="161"/>
                    <a:pt x="581" y="88"/>
                  </a:cubicBezTo>
                  <a:cubicBezTo>
                    <a:pt x="480" y="29"/>
                    <a:pt x="388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7817346" y="2146028"/>
              <a:ext cx="96084" cy="109814"/>
            </a:xfrm>
            <a:custGeom>
              <a:avLst/>
              <a:gdLst/>
              <a:ahLst/>
              <a:cxnLst/>
              <a:rect l="l" t="t" r="r" b="b"/>
              <a:pathLst>
                <a:path w="756" h="864" extrusionOk="0">
                  <a:moveTo>
                    <a:pt x="220" y="1"/>
                  </a:moveTo>
                  <a:lnTo>
                    <a:pt x="1" y="129"/>
                  </a:lnTo>
                  <a:cubicBezTo>
                    <a:pt x="127" y="202"/>
                    <a:pt x="239" y="304"/>
                    <a:pt x="336" y="435"/>
                  </a:cubicBezTo>
                  <a:cubicBezTo>
                    <a:pt x="431" y="565"/>
                    <a:pt x="498" y="708"/>
                    <a:pt x="535" y="863"/>
                  </a:cubicBezTo>
                  <a:lnTo>
                    <a:pt x="755" y="736"/>
                  </a:lnTo>
                  <a:cubicBezTo>
                    <a:pt x="718" y="581"/>
                    <a:pt x="651" y="438"/>
                    <a:pt x="555" y="307"/>
                  </a:cubicBezTo>
                  <a:cubicBezTo>
                    <a:pt x="460" y="176"/>
                    <a:pt x="348" y="75"/>
                    <a:pt x="220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7978121" y="2408108"/>
              <a:ext cx="50075" cy="28979"/>
            </a:xfrm>
            <a:custGeom>
              <a:avLst/>
              <a:gdLst/>
              <a:ahLst/>
              <a:cxnLst/>
              <a:rect l="l" t="t" r="r" b="b"/>
              <a:pathLst>
                <a:path w="394" h="228" extrusionOk="0">
                  <a:moveTo>
                    <a:pt x="220" y="0"/>
                  </a:moveTo>
                  <a:lnTo>
                    <a:pt x="1" y="128"/>
                  </a:lnTo>
                  <a:lnTo>
                    <a:pt x="173" y="228"/>
                  </a:lnTo>
                  <a:lnTo>
                    <a:pt x="393" y="10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7938976" y="2277195"/>
              <a:ext cx="28342" cy="124685"/>
            </a:xfrm>
            <a:custGeom>
              <a:avLst/>
              <a:gdLst/>
              <a:ahLst/>
              <a:cxnLst/>
              <a:rect l="l" t="t" r="r" b="b"/>
              <a:pathLst>
                <a:path w="223" h="981" extrusionOk="0">
                  <a:moveTo>
                    <a:pt x="223" y="1"/>
                  </a:moveTo>
                  <a:lnTo>
                    <a:pt x="4" y="128"/>
                  </a:lnTo>
                  <a:lnTo>
                    <a:pt x="1" y="981"/>
                  </a:lnTo>
                  <a:lnTo>
                    <a:pt x="221" y="85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7939357" y="2277195"/>
              <a:ext cx="66725" cy="147309"/>
            </a:xfrm>
            <a:custGeom>
              <a:avLst/>
              <a:gdLst/>
              <a:ahLst/>
              <a:cxnLst/>
              <a:rect l="l" t="t" r="r" b="b"/>
              <a:pathLst>
                <a:path w="525" h="1159" extrusionOk="0">
                  <a:moveTo>
                    <a:pt x="220" y="1"/>
                  </a:moveTo>
                  <a:lnTo>
                    <a:pt x="1" y="128"/>
                  </a:lnTo>
                  <a:lnTo>
                    <a:pt x="306" y="1158"/>
                  </a:lnTo>
                  <a:lnTo>
                    <a:pt x="525" y="1030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7909871" y="2202079"/>
              <a:ext cx="28469" cy="183024"/>
            </a:xfrm>
            <a:custGeom>
              <a:avLst/>
              <a:gdLst/>
              <a:ahLst/>
              <a:cxnLst/>
              <a:rect l="l" t="t" r="r" b="b"/>
              <a:pathLst>
                <a:path w="224" h="1440" extrusionOk="0">
                  <a:moveTo>
                    <a:pt x="224" y="1"/>
                  </a:moveTo>
                  <a:lnTo>
                    <a:pt x="3" y="127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219" y="1311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8039000" y="2443314"/>
              <a:ext cx="57066" cy="33046"/>
            </a:xfrm>
            <a:custGeom>
              <a:avLst/>
              <a:gdLst/>
              <a:ahLst/>
              <a:cxnLst/>
              <a:rect l="l" t="t" r="r" b="b"/>
              <a:pathLst>
                <a:path w="449" h="260" extrusionOk="0">
                  <a:moveTo>
                    <a:pt x="219" y="0"/>
                  </a:moveTo>
                  <a:lnTo>
                    <a:pt x="0" y="128"/>
                  </a:lnTo>
                  <a:lnTo>
                    <a:pt x="230" y="260"/>
                  </a:lnTo>
                  <a:lnTo>
                    <a:pt x="449" y="134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7910253" y="2202079"/>
              <a:ext cx="61260" cy="35334"/>
            </a:xfrm>
            <a:custGeom>
              <a:avLst/>
              <a:gdLst/>
              <a:ahLst/>
              <a:cxnLst/>
              <a:rect l="l" t="t" r="r" b="b"/>
              <a:pathLst>
                <a:path w="482" h="278" extrusionOk="0">
                  <a:moveTo>
                    <a:pt x="221" y="1"/>
                  </a:moveTo>
                  <a:lnTo>
                    <a:pt x="0" y="127"/>
                  </a:lnTo>
                  <a:lnTo>
                    <a:pt x="262" y="278"/>
                  </a:lnTo>
                  <a:lnTo>
                    <a:pt x="481" y="15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7943424" y="2221144"/>
              <a:ext cx="73842" cy="167009"/>
            </a:xfrm>
            <a:custGeom>
              <a:avLst/>
              <a:gdLst/>
              <a:ahLst/>
              <a:cxnLst/>
              <a:rect l="l" t="t" r="r" b="b"/>
              <a:pathLst>
                <a:path w="581" h="1314" extrusionOk="0">
                  <a:moveTo>
                    <a:pt x="220" y="1"/>
                  </a:moveTo>
                  <a:lnTo>
                    <a:pt x="1" y="128"/>
                  </a:lnTo>
                  <a:lnTo>
                    <a:pt x="362" y="1313"/>
                  </a:lnTo>
                  <a:lnTo>
                    <a:pt x="581" y="1186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8099624" y="2455643"/>
              <a:ext cx="28723" cy="17921"/>
            </a:xfrm>
            <a:custGeom>
              <a:avLst/>
              <a:gdLst/>
              <a:ahLst/>
              <a:cxnLst/>
              <a:rect l="l" t="t" r="r" b="b"/>
              <a:pathLst>
                <a:path w="226" h="141" extrusionOk="0">
                  <a:moveTo>
                    <a:pt x="220" y="0"/>
                  </a:moveTo>
                  <a:cubicBezTo>
                    <a:pt x="146" y="43"/>
                    <a:pt x="74" y="85"/>
                    <a:pt x="1" y="127"/>
                  </a:cubicBezTo>
                  <a:cubicBezTo>
                    <a:pt x="3" y="132"/>
                    <a:pt x="4" y="137"/>
                    <a:pt x="7" y="141"/>
                  </a:cubicBezTo>
                  <a:cubicBezTo>
                    <a:pt x="80" y="99"/>
                    <a:pt x="153" y="55"/>
                    <a:pt x="226" y="13"/>
                  </a:cubicBezTo>
                  <a:cubicBezTo>
                    <a:pt x="224" y="9"/>
                    <a:pt x="221" y="3"/>
                    <a:pt x="220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8000109" y="2334898"/>
              <a:ext cx="67106" cy="102188"/>
            </a:xfrm>
            <a:custGeom>
              <a:avLst/>
              <a:gdLst/>
              <a:ahLst/>
              <a:cxnLst/>
              <a:rect l="l" t="t" r="r" b="b"/>
              <a:pathLst>
                <a:path w="528" h="804" extrusionOk="0">
                  <a:moveTo>
                    <a:pt x="527" y="1"/>
                  </a:moveTo>
                  <a:lnTo>
                    <a:pt x="309" y="129"/>
                  </a:lnTo>
                  <a:lnTo>
                    <a:pt x="0" y="804"/>
                  </a:lnTo>
                  <a:lnTo>
                    <a:pt x="220" y="67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8039000" y="2334898"/>
              <a:ext cx="28215" cy="124812"/>
            </a:xfrm>
            <a:custGeom>
              <a:avLst/>
              <a:gdLst/>
              <a:ahLst/>
              <a:cxnLst/>
              <a:rect l="l" t="t" r="r" b="b"/>
              <a:pathLst>
                <a:path w="222" h="982" extrusionOk="0">
                  <a:moveTo>
                    <a:pt x="221" y="1"/>
                  </a:moveTo>
                  <a:lnTo>
                    <a:pt x="3" y="129"/>
                  </a:lnTo>
                  <a:lnTo>
                    <a:pt x="0" y="981"/>
                  </a:lnTo>
                  <a:lnTo>
                    <a:pt x="219" y="853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8068105" y="2293464"/>
              <a:ext cx="28342" cy="182897"/>
            </a:xfrm>
            <a:custGeom>
              <a:avLst/>
              <a:gdLst/>
              <a:ahLst/>
              <a:cxnLst/>
              <a:rect l="l" t="t" r="r" b="b"/>
              <a:pathLst>
                <a:path w="223" h="1439" extrusionOk="0">
                  <a:moveTo>
                    <a:pt x="223" y="0"/>
                  </a:moveTo>
                  <a:lnTo>
                    <a:pt x="4" y="127"/>
                  </a:lnTo>
                  <a:lnTo>
                    <a:pt x="1" y="1439"/>
                  </a:lnTo>
                  <a:lnTo>
                    <a:pt x="220" y="13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8093269" y="2426410"/>
              <a:ext cx="34316" cy="45502"/>
            </a:xfrm>
            <a:custGeom>
              <a:avLst/>
              <a:gdLst/>
              <a:ahLst/>
              <a:cxnLst/>
              <a:rect l="l" t="t" r="r" b="b"/>
              <a:pathLst>
                <a:path w="270" h="358" extrusionOk="0">
                  <a:moveTo>
                    <a:pt x="219" y="1"/>
                  </a:moveTo>
                  <a:lnTo>
                    <a:pt x="0" y="129"/>
                  </a:lnTo>
                  <a:cubicBezTo>
                    <a:pt x="0" y="206"/>
                    <a:pt x="17" y="282"/>
                    <a:pt x="51" y="357"/>
                  </a:cubicBezTo>
                  <a:cubicBezTo>
                    <a:pt x="124" y="315"/>
                    <a:pt x="196" y="273"/>
                    <a:pt x="270" y="230"/>
                  </a:cubicBezTo>
                  <a:cubicBezTo>
                    <a:pt x="237" y="154"/>
                    <a:pt x="219" y="77"/>
                    <a:pt x="219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8100387" y="2457295"/>
              <a:ext cx="70665" cy="64313"/>
            </a:xfrm>
            <a:custGeom>
              <a:avLst/>
              <a:gdLst/>
              <a:ahLst/>
              <a:cxnLst/>
              <a:rect l="l" t="t" r="r" b="b"/>
              <a:pathLst>
                <a:path w="556" h="506" extrusionOk="0">
                  <a:moveTo>
                    <a:pt x="220" y="1"/>
                  </a:moveTo>
                  <a:cubicBezTo>
                    <a:pt x="147" y="44"/>
                    <a:pt x="74" y="87"/>
                    <a:pt x="1" y="129"/>
                  </a:cubicBezTo>
                  <a:cubicBezTo>
                    <a:pt x="37" y="210"/>
                    <a:pt x="88" y="284"/>
                    <a:pt x="151" y="351"/>
                  </a:cubicBezTo>
                  <a:cubicBezTo>
                    <a:pt x="208" y="411"/>
                    <a:pt x="269" y="463"/>
                    <a:pt x="337" y="505"/>
                  </a:cubicBezTo>
                  <a:cubicBezTo>
                    <a:pt x="410" y="463"/>
                    <a:pt x="482" y="419"/>
                    <a:pt x="556" y="377"/>
                  </a:cubicBezTo>
                  <a:cubicBezTo>
                    <a:pt x="488" y="335"/>
                    <a:pt x="426" y="283"/>
                    <a:pt x="370" y="223"/>
                  </a:cubicBezTo>
                  <a:cubicBezTo>
                    <a:pt x="307" y="156"/>
                    <a:pt x="258" y="81"/>
                    <a:pt x="220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8143218" y="2505085"/>
              <a:ext cx="31647" cy="18684"/>
            </a:xfrm>
            <a:custGeom>
              <a:avLst/>
              <a:gdLst/>
              <a:ahLst/>
              <a:cxnLst/>
              <a:rect l="l" t="t" r="r" b="b"/>
              <a:pathLst>
                <a:path w="249" h="147" extrusionOk="0">
                  <a:moveTo>
                    <a:pt x="219" y="1"/>
                  </a:moveTo>
                  <a:cubicBezTo>
                    <a:pt x="165" y="32"/>
                    <a:pt x="112" y="63"/>
                    <a:pt x="59" y="95"/>
                  </a:cubicBezTo>
                  <a:cubicBezTo>
                    <a:pt x="39" y="105"/>
                    <a:pt x="20" y="118"/>
                    <a:pt x="1" y="129"/>
                  </a:cubicBezTo>
                  <a:cubicBezTo>
                    <a:pt x="10" y="135"/>
                    <a:pt x="19" y="141"/>
                    <a:pt x="30" y="147"/>
                  </a:cubicBezTo>
                  <a:cubicBezTo>
                    <a:pt x="103" y="104"/>
                    <a:pt x="175" y="62"/>
                    <a:pt x="249" y="20"/>
                  </a:cubicBezTo>
                  <a:cubicBezTo>
                    <a:pt x="239" y="12"/>
                    <a:pt x="228" y="7"/>
                    <a:pt x="219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8093269" y="2426410"/>
              <a:ext cx="59099" cy="34317"/>
            </a:xfrm>
            <a:custGeom>
              <a:avLst/>
              <a:gdLst/>
              <a:ahLst/>
              <a:cxnLst/>
              <a:rect l="l" t="t" r="r" b="b"/>
              <a:pathLst>
                <a:path w="465" h="270" extrusionOk="0">
                  <a:moveTo>
                    <a:pt x="218" y="1"/>
                  </a:moveTo>
                  <a:lnTo>
                    <a:pt x="0" y="128"/>
                  </a:lnTo>
                  <a:lnTo>
                    <a:pt x="245" y="270"/>
                  </a:lnTo>
                  <a:lnTo>
                    <a:pt x="464" y="14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8306153" y="2758395"/>
              <a:ext cx="36095" cy="34063"/>
            </a:xfrm>
            <a:custGeom>
              <a:avLst/>
              <a:gdLst/>
              <a:ahLst/>
              <a:cxnLst/>
              <a:rect l="l" t="t" r="r" b="b"/>
              <a:pathLst>
                <a:path w="284" h="268" extrusionOk="0">
                  <a:moveTo>
                    <a:pt x="283" y="0"/>
                  </a:moveTo>
                  <a:lnTo>
                    <a:pt x="63" y="128"/>
                  </a:lnTo>
                  <a:cubicBezTo>
                    <a:pt x="63" y="197"/>
                    <a:pt x="40" y="244"/>
                    <a:pt x="0" y="267"/>
                  </a:cubicBezTo>
                  <a:lnTo>
                    <a:pt x="220" y="140"/>
                  </a:lnTo>
                  <a:cubicBezTo>
                    <a:pt x="260" y="116"/>
                    <a:pt x="283" y="69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7989306" y="2274526"/>
              <a:ext cx="74478" cy="113627"/>
            </a:xfrm>
            <a:custGeom>
              <a:avLst/>
              <a:gdLst/>
              <a:ahLst/>
              <a:cxnLst/>
              <a:rect l="l" t="t" r="r" b="b"/>
              <a:pathLst>
                <a:path w="586" h="894" extrusionOk="0">
                  <a:moveTo>
                    <a:pt x="586" y="0"/>
                  </a:moveTo>
                  <a:lnTo>
                    <a:pt x="365" y="126"/>
                  </a:lnTo>
                  <a:lnTo>
                    <a:pt x="1" y="893"/>
                  </a:lnTo>
                  <a:lnTo>
                    <a:pt x="220" y="76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8124281" y="2444585"/>
              <a:ext cx="67487" cy="55543"/>
            </a:xfrm>
            <a:custGeom>
              <a:avLst/>
              <a:gdLst/>
              <a:ahLst/>
              <a:cxnLst/>
              <a:rect l="l" t="t" r="r" b="b"/>
              <a:pathLst>
                <a:path w="531" h="437" extrusionOk="0">
                  <a:moveTo>
                    <a:pt x="221" y="1"/>
                  </a:moveTo>
                  <a:lnTo>
                    <a:pt x="1" y="128"/>
                  </a:lnTo>
                  <a:cubicBezTo>
                    <a:pt x="4" y="183"/>
                    <a:pt x="21" y="237"/>
                    <a:pt x="51" y="285"/>
                  </a:cubicBezTo>
                  <a:cubicBezTo>
                    <a:pt x="82" y="334"/>
                    <a:pt x="123" y="374"/>
                    <a:pt x="175" y="404"/>
                  </a:cubicBezTo>
                  <a:cubicBezTo>
                    <a:pt x="212" y="426"/>
                    <a:pt x="244" y="436"/>
                    <a:pt x="271" y="436"/>
                  </a:cubicBezTo>
                  <a:cubicBezTo>
                    <a:pt x="281" y="436"/>
                    <a:pt x="291" y="435"/>
                    <a:pt x="300" y="431"/>
                  </a:cubicBezTo>
                  <a:cubicBezTo>
                    <a:pt x="304" y="430"/>
                    <a:pt x="306" y="428"/>
                    <a:pt x="310" y="426"/>
                  </a:cubicBezTo>
                  <a:lnTo>
                    <a:pt x="530" y="299"/>
                  </a:lnTo>
                  <a:lnTo>
                    <a:pt x="530" y="299"/>
                  </a:lnTo>
                  <a:cubicBezTo>
                    <a:pt x="526" y="300"/>
                    <a:pt x="522" y="301"/>
                    <a:pt x="520" y="304"/>
                  </a:cubicBezTo>
                  <a:cubicBezTo>
                    <a:pt x="512" y="307"/>
                    <a:pt x="502" y="309"/>
                    <a:pt x="492" y="309"/>
                  </a:cubicBezTo>
                  <a:cubicBezTo>
                    <a:pt x="466" y="309"/>
                    <a:pt x="433" y="298"/>
                    <a:pt x="394" y="275"/>
                  </a:cubicBezTo>
                  <a:cubicBezTo>
                    <a:pt x="341" y="244"/>
                    <a:pt x="300" y="206"/>
                    <a:pt x="270" y="157"/>
                  </a:cubicBezTo>
                  <a:cubicBezTo>
                    <a:pt x="241" y="109"/>
                    <a:pt x="223" y="56"/>
                    <a:pt x="221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8146649" y="2507500"/>
              <a:ext cx="67996" cy="25293"/>
            </a:xfrm>
            <a:custGeom>
              <a:avLst/>
              <a:gdLst/>
              <a:ahLst/>
              <a:cxnLst/>
              <a:rect l="l" t="t" r="r" b="b"/>
              <a:pathLst>
                <a:path w="535" h="199" extrusionOk="0">
                  <a:moveTo>
                    <a:pt x="221" y="1"/>
                  </a:moveTo>
                  <a:cubicBezTo>
                    <a:pt x="147" y="43"/>
                    <a:pt x="75" y="85"/>
                    <a:pt x="1" y="128"/>
                  </a:cubicBezTo>
                  <a:cubicBezTo>
                    <a:pt x="85" y="175"/>
                    <a:pt x="159" y="199"/>
                    <a:pt x="220" y="199"/>
                  </a:cubicBezTo>
                  <a:cubicBezTo>
                    <a:pt x="257" y="199"/>
                    <a:pt x="289" y="191"/>
                    <a:pt x="315" y="175"/>
                  </a:cubicBezTo>
                  <a:lnTo>
                    <a:pt x="535" y="48"/>
                  </a:lnTo>
                  <a:lnTo>
                    <a:pt x="535" y="48"/>
                  </a:lnTo>
                  <a:cubicBezTo>
                    <a:pt x="507" y="64"/>
                    <a:pt x="476" y="71"/>
                    <a:pt x="439" y="71"/>
                  </a:cubicBezTo>
                  <a:cubicBezTo>
                    <a:pt x="378" y="71"/>
                    <a:pt x="305" y="48"/>
                    <a:pt x="221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8099878" y="2383069"/>
              <a:ext cx="75113" cy="70159"/>
            </a:xfrm>
            <a:custGeom>
              <a:avLst/>
              <a:gdLst/>
              <a:ahLst/>
              <a:cxnLst/>
              <a:rect l="l" t="t" r="r" b="b"/>
              <a:pathLst>
                <a:path w="591" h="552" extrusionOk="0">
                  <a:moveTo>
                    <a:pt x="220" y="1"/>
                  </a:moveTo>
                  <a:cubicBezTo>
                    <a:pt x="146" y="43"/>
                    <a:pt x="74" y="87"/>
                    <a:pt x="1" y="129"/>
                  </a:cubicBezTo>
                  <a:cubicBezTo>
                    <a:pt x="35" y="197"/>
                    <a:pt x="73" y="257"/>
                    <a:pt x="120" y="309"/>
                  </a:cubicBezTo>
                  <a:cubicBezTo>
                    <a:pt x="166" y="359"/>
                    <a:pt x="227" y="418"/>
                    <a:pt x="300" y="487"/>
                  </a:cubicBezTo>
                  <a:cubicBezTo>
                    <a:pt x="327" y="510"/>
                    <a:pt x="351" y="532"/>
                    <a:pt x="372" y="552"/>
                  </a:cubicBezTo>
                  <a:cubicBezTo>
                    <a:pt x="445" y="509"/>
                    <a:pt x="517" y="466"/>
                    <a:pt x="591" y="424"/>
                  </a:cubicBezTo>
                  <a:cubicBezTo>
                    <a:pt x="570" y="404"/>
                    <a:pt x="547" y="382"/>
                    <a:pt x="521" y="359"/>
                  </a:cubicBezTo>
                  <a:cubicBezTo>
                    <a:pt x="445" y="292"/>
                    <a:pt x="386" y="232"/>
                    <a:pt x="340" y="181"/>
                  </a:cubicBezTo>
                  <a:cubicBezTo>
                    <a:pt x="294" y="130"/>
                    <a:pt x="254" y="70"/>
                    <a:pt x="220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8035695" y="2274526"/>
              <a:ext cx="60751" cy="35207"/>
            </a:xfrm>
            <a:custGeom>
              <a:avLst/>
              <a:gdLst/>
              <a:ahLst/>
              <a:cxnLst/>
              <a:rect l="l" t="t" r="r" b="b"/>
              <a:pathLst>
                <a:path w="478" h="277" extrusionOk="0">
                  <a:moveTo>
                    <a:pt x="221" y="0"/>
                  </a:moveTo>
                  <a:lnTo>
                    <a:pt x="0" y="126"/>
                  </a:lnTo>
                  <a:lnTo>
                    <a:pt x="259" y="276"/>
                  </a:lnTo>
                  <a:lnTo>
                    <a:pt x="478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8147158" y="2436832"/>
              <a:ext cx="49186" cy="62025"/>
            </a:xfrm>
            <a:custGeom>
              <a:avLst/>
              <a:gdLst/>
              <a:ahLst/>
              <a:cxnLst/>
              <a:rect l="l" t="t" r="r" b="b"/>
              <a:pathLst>
                <a:path w="387" h="488" extrusionOk="0">
                  <a:moveTo>
                    <a:pt x="221" y="1"/>
                  </a:moveTo>
                  <a:cubicBezTo>
                    <a:pt x="147" y="43"/>
                    <a:pt x="74" y="85"/>
                    <a:pt x="1" y="129"/>
                  </a:cubicBezTo>
                  <a:cubicBezTo>
                    <a:pt x="23" y="149"/>
                    <a:pt x="42" y="168"/>
                    <a:pt x="58" y="186"/>
                  </a:cubicBezTo>
                  <a:cubicBezTo>
                    <a:pt x="89" y="218"/>
                    <a:pt x="114" y="253"/>
                    <a:pt x="135" y="290"/>
                  </a:cubicBezTo>
                  <a:cubicBezTo>
                    <a:pt x="156" y="327"/>
                    <a:pt x="166" y="365"/>
                    <a:pt x="166" y="404"/>
                  </a:cubicBezTo>
                  <a:cubicBezTo>
                    <a:pt x="166" y="446"/>
                    <a:pt x="155" y="473"/>
                    <a:pt x="130" y="487"/>
                  </a:cubicBezTo>
                  <a:lnTo>
                    <a:pt x="350" y="360"/>
                  </a:lnTo>
                  <a:cubicBezTo>
                    <a:pt x="374" y="346"/>
                    <a:pt x="386" y="319"/>
                    <a:pt x="386" y="275"/>
                  </a:cubicBezTo>
                  <a:cubicBezTo>
                    <a:pt x="386" y="237"/>
                    <a:pt x="376" y="198"/>
                    <a:pt x="355" y="162"/>
                  </a:cubicBezTo>
                  <a:cubicBezTo>
                    <a:pt x="335" y="125"/>
                    <a:pt x="309" y="89"/>
                    <a:pt x="278" y="57"/>
                  </a:cubicBezTo>
                  <a:cubicBezTo>
                    <a:pt x="262" y="41"/>
                    <a:pt x="243" y="21"/>
                    <a:pt x="221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8093778" y="2328289"/>
              <a:ext cx="39145" cy="71049"/>
            </a:xfrm>
            <a:custGeom>
              <a:avLst/>
              <a:gdLst/>
              <a:ahLst/>
              <a:cxnLst/>
              <a:rect l="l" t="t" r="r" b="b"/>
              <a:pathLst>
                <a:path w="308" h="559" extrusionOk="0">
                  <a:moveTo>
                    <a:pt x="307" y="1"/>
                  </a:moveTo>
                  <a:cubicBezTo>
                    <a:pt x="305" y="2"/>
                    <a:pt x="303" y="3"/>
                    <a:pt x="301" y="5"/>
                  </a:cubicBezTo>
                  <a:lnTo>
                    <a:pt x="301" y="5"/>
                  </a:lnTo>
                  <a:lnTo>
                    <a:pt x="307" y="1"/>
                  </a:lnTo>
                  <a:close/>
                  <a:moveTo>
                    <a:pt x="301" y="5"/>
                  </a:moveTo>
                  <a:lnTo>
                    <a:pt x="87" y="129"/>
                  </a:lnTo>
                  <a:cubicBezTo>
                    <a:pt x="75" y="136"/>
                    <a:pt x="61" y="147"/>
                    <a:pt x="52" y="158"/>
                  </a:cubicBezTo>
                  <a:cubicBezTo>
                    <a:pt x="17" y="196"/>
                    <a:pt x="0" y="254"/>
                    <a:pt x="0" y="332"/>
                  </a:cubicBezTo>
                  <a:cubicBezTo>
                    <a:pt x="0" y="414"/>
                    <a:pt x="17" y="491"/>
                    <a:pt x="49" y="559"/>
                  </a:cubicBezTo>
                  <a:cubicBezTo>
                    <a:pt x="122" y="517"/>
                    <a:pt x="194" y="473"/>
                    <a:pt x="268" y="431"/>
                  </a:cubicBezTo>
                  <a:cubicBezTo>
                    <a:pt x="235" y="363"/>
                    <a:pt x="219" y="286"/>
                    <a:pt x="219" y="203"/>
                  </a:cubicBezTo>
                  <a:cubicBezTo>
                    <a:pt x="219" y="126"/>
                    <a:pt x="236" y="68"/>
                    <a:pt x="271" y="31"/>
                  </a:cubicBezTo>
                  <a:cubicBezTo>
                    <a:pt x="280" y="20"/>
                    <a:pt x="290" y="12"/>
                    <a:pt x="301" y="5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8124153" y="2359174"/>
              <a:ext cx="32409" cy="40926"/>
            </a:xfrm>
            <a:custGeom>
              <a:avLst/>
              <a:gdLst/>
              <a:ahLst/>
              <a:cxnLst/>
              <a:rect l="l" t="t" r="r" b="b"/>
              <a:pathLst>
                <a:path w="255" h="322" extrusionOk="0">
                  <a:moveTo>
                    <a:pt x="254" y="1"/>
                  </a:moveTo>
                  <a:cubicBezTo>
                    <a:pt x="254" y="1"/>
                    <a:pt x="254" y="1"/>
                    <a:pt x="253" y="1"/>
                  </a:cubicBezTo>
                  <a:lnTo>
                    <a:pt x="253" y="1"/>
                  </a:lnTo>
                  <a:lnTo>
                    <a:pt x="254" y="1"/>
                  </a:lnTo>
                  <a:close/>
                  <a:moveTo>
                    <a:pt x="253" y="1"/>
                  </a:moveTo>
                  <a:lnTo>
                    <a:pt x="35" y="129"/>
                  </a:lnTo>
                  <a:cubicBezTo>
                    <a:pt x="11" y="141"/>
                    <a:pt x="1" y="171"/>
                    <a:pt x="1" y="217"/>
                  </a:cubicBezTo>
                  <a:cubicBezTo>
                    <a:pt x="1" y="251"/>
                    <a:pt x="10" y="286"/>
                    <a:pt x="31" y="321"/>
                  </a:cubicBezTo>
                  <a:lnTo>
                    <a:pt x="250" y="193"/>
                  </a:lnTo>
                  <a:cubicBezTo>
                    <a:pt x="231" y="158"/>
                    <a:pt x="221" y="124"/>
                    <a:pt x="221" y="89"/>
                  </a:cubicBezTo>
                  <a:cubicBezTo>
                    <a:pt x="221" y="44"/>
                    <a:pt x="232" y="14"/>
                    <a:pt x="253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8127966" y="2383832"/>
              <a:ext cx="98499" cy="146038"/>
            </a:xfrm>
            <a:custGeom>
              <a:avLst/>
              <a:gdLst/>
              <a:ahLst/>
              <a:cxnLst/>
              <a:rect l="l" t="t" r="r" b="b"/>
              <a:pathLst>
                <a:path w="775" h="1149" extrusionOk="0">
                  <a:moveTo>
                    <a:pt x="220" y="0"/>
                  </a:moveTo>
                  <a:lnTo>
                    <a:pt x="1" y="128"/>
                  </a:lnTo>
                  <a:cubicBezTo>
                    <a:pt x="22" y="163"/>
                    <a:pt x="46" y="196"/>
                    <a:pt x="75" y="227"/>
                  </a:cubicBezTo>
                  <a:cubicBezTo>
                    <a:pt x="105" y="259"/>
                    <a:pt x="148" y="301"/>
                    <a:pt x="202" y="351"/>
                  </a:cubicBezTo>
                  <a:cubicBezTo>
                    <a:pt x="277" y="420"/>
                    <a:pt x="338" y="481"/>
                    <a:pt x="384" y="532"/>
                  </a:cubicBezTo>
                  <a:cubicBezTo>
                    <a:pt x="431" y="584"/>
                    <a:pt x="471" y="645"/>
                    <a:pt x="504" y="714"/>
                  </a:cubicBezTo>
                  <a:cubicBezTo>
                    <a:pt x="538" y="783"/>
                    <a:pt x="554" y="859"/>
                    <a:pt x="554" y="940"/>
                  </a:cubicBezTo>
                  <a:cubicBezTo>
                    <a:pt x="554" y="1011"/>
                    <a:pt x="538" y="1068"/>
                    <a:pt x="506" y="1109"/>
                  </a:cubicBezTo>
                  <a:cubicBezTo>
                    <a:pt x="493" y="1125"/>
                    <a:pt x="477" y="1138"/>
                    <a:pt x="461" y="1148"/>
                  </a:cubicBezTo>
                  <a:lnTo>
                    <a:pt x="680" y="1021"/>
                  </a:lnTo>
                  <a:cubicBezTo>
                    <a:pt x="699" y="1011"/>
                    <a:pt x="713" y="997"/>
                    <a:pt x="725" y="981"/>
                  </a:cubicBezTo>
                  <a:cubicBezTo>
                    <a:pt x="757" y="939"/>
                    <a:pt x="773" y="883"/>
                    <a:pt x="773" y="812"/>
                  </a:cubicBezTo>
                  <a:cubicBezTo>
                    <a:pt x="775" y="732"/>
                    <a:pt x="757" y="656"/>
                    <a:pt x="724" y="587"/>
                  </a:cubicBezTo>
                  <a:cubicBezTo>
                    <a:pt x="690" y="517"/>
                    <a:pt x="651" y="456"/>
                    <a:pt x="604" y="404"/>
                  </a:cubicBezTo>
                  <a:cubicBezTo>
                    <a:pt x="556" y="351"/>
                    <a:pt x="496" y="293"/>
                    <a:pt x="422" y="223"/>
                  </a:cubicBezTo>
                  <a:cubicBezTo>
                    <a:pt x="368" y="174"/>
                    <a:pt x="326" y="132"/>
                    <a:pt x="295" y="99"/>
                  </a:cubicBezTo>
                  <a:cubicBezTo>
                    <a:pt x="265" y="67"/>
                    <a:pt x="240" y="35"/>
                    <a:pt x="220" y="0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8128602" y="2358285"/>
              <a:ext cx="57955" cy="34317"/>
            </a:xfrm>
            <a:custGeom>
              <a:avLst/>
              <a:gdLst/>
              <a:ahLst/>
              <a:cxnLst/>
              <a:rect l="l" t="t" r="r" b="b"/>
              <a:pathLst>
                <a:path w="456" h="270" extrusionOk="0">
                  <a:moveTo>
                    <a:pt x="9" y="132"/>
                  </a:moveTo>
                  <a:lnTo>
                    <a:pt x="9" y="132"/>
                  </a:lnTo>
                  <a:cubicBezTo>
                    <a:pt x="8" y="132"/>
                    <a:pt x="7" y="133"/>
                    <a:pt x="6" y="133"/>
                  </a:cubicBezTo>
                  <a:cubicBezTo>
                    <a:pt x="3" y="134"/>
                    <a:pt x="1" y="135"/>
                    <a:pt x="0" y="137"/>
                  </a:cubicBezTo>
                  <a:lnTo>
                    <a:pt x="9" y="132"/>
                  </a:lnTo>
                  <a:close/>
                  <a:moveTo>
                    <a:pt x="251" y="0"/>
                  </a:moveTo>
                  <a:cubicBezTo>
                    <a:pt x="241" y="0"/>
                    <a:pt x="233" y="2"/>
                    <a:pt x="225" y="5"/>
                  </a:cubicBezTo>
                  <a:cubicBezTo>
                    <a:pt x="223" y="7"/>
                    <a:pt x="222" y="8"/>
                    <a:pt x="219" y="9"/>
                  </a:cubicBezTo>
                  <a:lnTo>
                    <a:pt x="9" y="132"/>
                  </a:lnTo>
                  <a:lnTo>
                    <a:pt x="9" y="132"/>
                  </a:lnTo>
                  <a:cubicBezTo>
                    <a:pt x="16" y="129"/>
                    <a:pt x="24" y="128"/>
                    <a:pt x="33" y="128"/>
                  </a:cubicBezTo>
                  <a:cubicBezTo>
                    <a:pt x="55" y="128"/>
                    <a:pt x="82" y="137"/>
                    <a:pt x="114" y="155"/>
                  </a:cubicBezTo>
                  <a:cubicBezTo>
                    <a:pt x="163" y="185"/>
                    <a:pt x="205" y="223"/>
                    <a:pt x="236" y="269"/>
                  </a:cubicBezTo>
                  <a:cubicBezTo>
                    <a:pt x="310" y="227"/>
                    <a:pt x="381" y="185"/>
                    <a:pt x="456" y="142"/>
                  </a:cubicBezTo>
                  <a:cubicBezTo>
                    <a:pt x="425" y="96"/>
                    <a:pt x="383" y="56"/>
                    <a:pt x="333" y="27"/>
                  </a:cubicBezTo>
                  <a:cubicBezTo>
                    <a:pt x="301" y="9"/>
                    <a:pt x="273" y="0"/>
                    <a:pt x="251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8158469" y="2376333"/>
              <a:ext cx="34570" cy="34317"/>
            </a:xfrm>
            <a:custGeom>
              <a:avLst/>
              <a:gdLst/>
              <a:ahLst/>
              <a:cxnLst/>
              <a:rect l="l" t="t" r="r" b="b"/>
              <a:pathLst>
                <a:path w="272" h="270" extrusionOk="0">
                  <a:moveTo>
                    <a:pt x="221" y="0"/>
                  </a:moveTo>
                  <a:cubicBezTo>
                    <a:pt x="147" y="43"/>
                    <a:pt x="75" y="85"/>
                    <a:pt x="1" y="128"/>
                  </a:cubicBezTo>
                  <a:cubicBezTo>
                    <a:pt x="32" y="176"/>
                    <a:pt x="48" y="223"/>
                    <a:pt x="51" y="270"/>
                  </a:cubicBezTo>
                  <a:lnTo>
                    <a:pt x="271" y="142"/>
                  </a:lnTo>
                  <a:cubicBezTo>
                    <a:pt x="268" y="94"/>
                    <a:pt x="252" y="48"/>
                    <a:pt x="221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8104962" y="2325620"/>
              <a:ext cx="68123" cy="25928"/>
            </a:xfrm>
            <a:custGeom>
              <a:avLst/>
              <a:gdLst/>
              <a:ahLst/>
              <a:cxnLst/>
              <a:rect l="l" t="t" r="r" b="b"/>
              <a:pathLst>
                <a:path w="536" h="204" extrusionOk="0">
                  <a:moveTo>
                    <a:pt x="9" y="145"/>
                  </a:moveTo>
                  <a:lnTo>
                    <a:pt x="9" y="145"/>
                  </a:lnTo>
                  <a:cubicBezTo>
                    <a:pt x="6" y="146"/>
                    <a:pt x="3" y="148"/>
                    <a:pt x="0" y="150"/>
                  </a:cubicBezTo>
                  <a:lnTo>
                    <a:pt x="9" y="145"/>
                  </a:lnTo>
                  <a:close/>
                  <a:moveTo>
                    <a:pt x="305" y="0"/>
                  </a:moveTo>
                  <a:cubicBezTo>
                    <a:pt x="272" y="0"/>
                    <a:pt x="244" y="8"/>
                    <a:pt x="219" y="22"/>
                  </a:cubicBezTo>
                  <a:lnTo>
                    <a:pt x="9" y="145"/>
                  </a:lnTo>
                  <a:lnTo>
                    <a:pt x="9" y="145"/>
                  </a:lnTo>
                  <a:cubicBezTo>
                    <a:pt x="30" y="133"/>
                    <a:pt x="55" y="128"/>
                    <a:pt x="83" y="128"/>
                  </a:cubicBezTo>
                  <a:cubicBezTo>
                    <a:pt x="90" y="128"/>
                    <a:pt x="98" y="129"/>
                    <a:pt x="106" y="129"/>
                  </a:cubicBezTo>
                  <a:cubicBezTo>
                    <a:pt x="167" y="135"/>
                    <a:pt x="239" y="158"/>
                    <a:pt x="316" y="204"/>
                  </a:cubicBezTo>
                  <a:lnTo>
                    <a:pt x="535" y="76"/>
                  </a:lnTo>
                  <a:cubicBezTo>
                    <a:pt x="457" y="31"/>
                    <a:pt x="388" y="6"/>
                    <a:pt x="327" y="1"/>
                  </a:cubicBezTo>
                  <a:cubicBezTo>
                    <a:pt x="319" y="1"/>
                    <a:pt x="312" y="0"/>
                    <a:pt x="305" y="0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8164951" y="2394254"/>
              <a:ext cx="59862" cy="34825"/>
            </a:xfrm>
            <a:custGeom>
              <a:avLst/>
              <a:gdLst/>
              <a:ahLst/>
              <a:cxnLst/>
              <a:rect l="l" t="t" r="r" b="b"/>
              <a:pathLst>
                <a:path w="471" h="274" extrusionOk="0">
                  <a:moveTo>
                    <a:pt x="218" y="1"/>
                  </a:moveTo>
                  <a:lnTo>
                    <a:pt x="0" y="128"/>
                  </a:lnTo>
                  <a:lnTo>
                    <a:pt x="252" y="274"/>
                  </a:lnTo>
                  <a:lnTo>
                    <a:pt x="471" y="14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8145124" y="2335025"/>
              <a:ext cx="79816" cy="94054"/>
            </a:xfrm>
            <a:custGeom>
              <a:avLst/>
              <a:gdLst/>
              <a:ahLst/>
              <a:cxnLst/>
              <a:rect l="l" t="t" r="r" b="b"/>
              <a:pathLst>
                <a:path w="628" h="740" extrusionOk="0">
                  <a:moveTo>
                    <a:pt x="219" y="1"/>
                  </a:moveTo>
                  <a:lnTo>
                    <a:pt x="0" y="129"/>
                  </a:lnTo>
                  <a:cubicBezTo>
                    <a:pt x="118" y="197"/>
                    <a:pt x="213" y="285"/>
                    <a:pt x="287" y="393"/>
                  </a:cubicBezTo>
                  <a:cubicBezTo>
                    <a:pt x="361" y="502"/>
                    <a:pt x="400" y="617"/>
                    <a:pt x="408" y="740"/>
                  </a:cubicBezTo>
                  <a:lnTo>
                    <a:pt x="628" y="611"/>
                  </a:lnTo>
                  <a:cubicBezTo>
                    <a:pt x="620" y="490"/>
                    <a:pt x="580" y="374"/>
                    <a:pt x="507" y="265"/>
                  </a:cubicBezTo>
                  <a:cubicBezTo>
                    <a:pt x="433" y="157"/>
                    <a:pt x="337" y="69"/>
                    <a:pt x="219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7626322" y="1911528"/>
              <a:ext cx="689490" cy="882710"/>
            </a:xfrm>
            <a:custGeom>
              <a:avLst/>
              <a:gdLst/>
              <a:ahLst/>
              <a:cxnLst/>
              <a:rect l="l" t="t" r="r" b="b"/>
              <a:pathLst>
                <a:path w="5425" h="6945" extrusionOk="0">
                  <a:moveTo>
                    <a:pt x="1230" y="1887"/>
                  </a:moveTo>
                  <a:cubicBezTo>
                    <a:pt x="1312" y="1887"/>
                    <a:pt x="1404" y="1916"/>
                    <a:pt x="1503" y="1974"/>
                  </a:cubicBezTo>
                  <a:cubicBezTo>
                    <a:pt x="1629" y="2047"/>
                    <a:pt x="1741" y="2149"/>
                    <a:pt x="1837" y="2280"/>
                  </a:cubicBezTo>
                  <a:cubicBezTo>
                    <a:pt x="1933" y="2410"/>
                    <a:pt x="2000" y="2553"/>
                    <a:pt x="2037" y="2708"/>
                  </a:cubicBezTo>
                  <a:lnTo>
                    <a:pt x="1774" y="2557"/>
                  </a:lnTo>
                  <a:cubicBezTo>
                    <a:pt x="1748" y="2477"/>
                    <a:pt x="1711" y="2410"/>
                    <a:pt x="1664" y="2351"/>
                  </a:cubicBezTo>
                  <a:cubicBezTo>
                    <a:pt x="1618" y="2293"/>
                    <a:pt x="1562" y="2246"/>
                    <a:pt x="1500" y="2210"/>
                  </a:cubicBezTo>
                  <a:cubicBezTo>
                    <a:pt x="1443" y="2176"/>
                    <a:pt x="1391" y="2159"/>
                    <a:pt x="1345" y="2159"/>
                  </a:cubicBezTo>
                  <a:cubicBezTo>
                    <a:pt x="1337" y="2159"/>
                    <a:pt x="1330" y="2160"/>
                    <a:pt x="1323" y="2161"/>
                  </a:cubicBezTo>
                  <a:cubicBezTo>
                    <a:pt x="1270" y="2166"/>
                    <a:pt x="1230" y="2193"/>
                    <a:pt x="1201" y="2242"/>
                  </a:cubicBezTo>
                  <a:cubicBezTo>
                    <a:pt x="1173" y="2290"/>
                    <a:pt x="1158" y="2358"/>
                    <a:pt x="1158" y="2447"/>
                  </a:cubicBezTo>
                  <a:cubicBezTo>
                    <a:pt x="1158" y="2533"/>
                    <a:pt x="1172" y="2617"/>
                    <a:pt x="1200" y="2700"/>
                  </a:cubicBezTo>
                  <a:cubicBezTo>
                    <a:pt x="1229" y="2783"/>
                    <a:pt x="1268" y="2856"/>
                    <a:pt x="1319" y="2923"/>
                  </a:cubicBezTo>
                  <a:cubicBezTo>
                    <a:pt x="1371" y="2987"/>
                    <a:pt x="1430" y="3039"/>
                    <a:pt x="1496" y="3078"/>
                  </a:cubicBezTo>
                  <a:cubicBezTo>
                    <a:pt x="1553" y="3111"/>
                    <a:pt x="1602" y="3127"/>
                    <a:pt x="1646" y="3127"/>
                  </a:cubicBezTo>
                  <a:cubicBezTo>
                    <a:pt x="1651" y="3127"/>
                    <a:pt x="1656" y="3126"/>
                    <a:pt x="1661" y="3126"/>
                  </a:cubicBezTo>
                  <a:cubicBezTo>
                    <a:pt x="1709" y="3121"/>
                    <a:pt x="1746" y="3095"/>
                    <a:pt x="1773" y="3047"/>
                  </a:cubicBezTo>
                  <a:lnTo>
                    <a:pt x="2036" y="3199"/>
                  </a:lnTo>
                  <a:cubicBezTo>
                    <a:pt x="1997" y="3312"/>
                    <a:pt x="1930" y="3378"/>
                    <a:pt x="1835" y="3397"/>
                  </a:cubicBezTo>
                  <a:cubicBezTo>
                    <a:pt x="1815" y="3401"/>
                    <a:pt x="1794" y="3403"/>
                    <a:pt x="1773" y="3403"/>
                  </a:cubicBezTo>
                  <a:cubicBezTo>
                    <a:pt x="1692" y="3403"/>
                    <a:pt x="1600" y="3373"/>
                    <a:pt x="1499" y="3314"/>
                  </a:cubicBezTo>
                  <a:cubicBezTo>
                    <a:pt x="1389" y="3251"/>
                    <a:pt x="1291" y="3166"/>
                    <a:pt x="1203" y="3059"/>
                  </a:cubicBezTo>
                  <a:cubicBezTo>
                    <a:pt x="1116" y="2951"/>
                    <a:pt x="1046" y="2831"/>
                    <a:pt x="996" y="2701"/>
                  </a:cubicBezTo>
                  <a:cubicBezTo>
                    <a:pt x="946" y="2569"/>
                    <a:pt x="920" y="2440"/>
                    <a:pt x="921" y="2311"/>
                  </a:cubicBezTo>
                  <a:cubicBezTo>
                    <a:pt x="922" y="2181"/>
                    <a:pt x="948" y="2081"/>
                    <a:pt x="998" y="2007"/>
                  </a:cubicBezTo>
                  <a:cubicBezTo>
                    <a:pt x="1049" y="1934"/>
                    <a:pt x="1118" y="1895"/>
                    <a:pt x="1206" y="1888"/>
                  </a:cubicBezTo>
                  <a:cubicBezTo>
                    <a:pt x="1214" y="1887"/>
                    <a:pt x="1222" y="1887"/>
                    <a:pt x="1230" y="1887"/>
                  </a:cubicBezTo>
                  <a:close/>
                  <a:moveTo>
                    <a:pt x="2234" y="2414"/>
                  </a:moveTo>
                  <a:lnTo>
                    <a:pt x="2496" y="2564"/>
                  </a:lnTo>
                  <a:lnTo>
                    <a:pt x="2857" y="3750"/>
                  </a:lnTo>
                  <a:lnTo>
                    <a:pt x="3221" y="2984"/>
                  </a:lnTo>
                  <a:lnTo>
                    <a:pt x="3480" y="3132"/>
                  </a:lnTo>
                  <a:lnTo>
                    <a:pt x="3477" y="4444"/>
                  </a:lnTo>
                  <a:lnTo>
                    <a:pt x="3246" y="4312"/>
                  </a:lnTo>
                  <a:lnTo>
                    <a:pt x="3249" y="3460"/>
                  </a:lnTo>
                  <a:lnTo>
                    <a:pt x="2941" y="4137"/>
                  </a:lnTo>
                  <a:lnTo>
                    <a:pt x="2769" y="4036"/>
                  </a:lnTo>
                  <a:lnTo>
                    <a:pt x="2464" y="3006"/>
                  </a:lnTo>
                  <a:lnTo>
                    <a:pt x="2461" y="3859"/>
                  </a:lnTo>
                  <a:lnTo>
                    <a:pt x="2231" y="3725"/>
                  </a:lnTo>
                  <a:lnTo>
                    <a:pt x="2234" y="2414"/>
                  </a:lnTo>
                  <a:close/>
                  <a:moveTo>
                    <a:pt x="3855" y="3384"/>
                  </a:moveTo>
                  <a:cubicBezTo>
                    <a:pt x="3861" y="3384"/>
                    <a:pt x="3868" y="3385"/>
                    <a:pt x="3875" y="3385"/>
                  </a:cubicBezTo>
                  <a:cubicBezTo>
                    <a:pt x="3934" y="3391"/>
                    <a:pt x="4006" y="3415"/>
                    <a:pt x="4083" y="3461"/>
                  </a:cubicBezTo>
                  <a:cubicBezTo>
                    <a:pt x="4201" y="3529"/>
                    <a:pt x="4296" y="3618"/>
                    <a:pt x="4371" y="3725"/>
                  </a:cubicBezTo>
                  <a:cubicBezTo>
                    <a:pt x="4444" y="3834"/>
                    <a:pt x="4484" y="3949"/>
                    <a:pt x="4492" y="4072"/>
                  </a:cubicBezTo>
                  <a:lnTo>
                    <a:pt x="4239" y="3926"/>
                  </a:lnTo>
                  <a:cubicBezTo>
                    <a:pt x="4237" y="3877"/>
                    <a:pt x="4221" y="3831"/>
                    <a:pt x="4190" y="3783"/>
                  </a:cubicBezTo>
                  <a:cubicBezTo>
                    <a:pt x="4159" y="3737"/>
                    <a:pt x="4117" y="3698"/>
                    <a:pt x="4067" y="3669"/>
                  </a:cubicBezTo>
                  <a:cubicBezTo>
                    <a:pt x="4035" y="3651"/>
                    <a:pt x="4008" y="3642"/>
                    <a:pt x="3986" y="3642"/>
                  </a:cubicBezTo>
                  <a:cubicBezTo>
                    <a:pt x="3976" y="3642"/>
                    <a:pt x="3967" y="3644"/>
                    <a:pt x="3959" y="3647"/>
                  </a:cubicBezTo>
                  <a:cubicBezTo>
                    <a:pt x="3932" y="3658"/>
                    <a:pt x="3919" y="3688"/>
                    <a:pt x="3919" y="3739"/>
                  </a:cubicBezTo>
                  <a:cubicBezTo>
                    <a:pt x="3919" y="3773"/>
                    <a:pt x="3928" y="3808"/>
                    <a:pt x="3949" y="3843"/>
                  </a:cubicBezTo>
                  <a:cubicBezTo>
                    <a:pt x="3970" y="3878"/>
                    <a:pt x="3994" y="3911"/>
                    <a:pt x="4024" y="3942"/>
                  </a:cubicBezTo>
                  <a:cubicBezTo>
                    <a:pt x="4053" y="3974"/>
                    <a:pt x="4097" y="4016"/>
                    <a:pt x="4150" y="4066"/>
                  </a:cubicBezTo>
                  <a:cubicBezTo>
                    <a:pt x="4226" y="4135"/>
                    <a:pt x="4286" y="4196"/>
                    <a:pt x="4332" y="4247"/>
                  </a:cubicBezTo>
                  <a:cubicBezTo>
                    <a:pt x="4379" y="4299"/>
                    <a:pt x="4419" y="4360"/>
                    <a:pt x="4453" y="4429"/>
                  </a:cubicBezTo>
                  <a:cubicBezTo>
                    <a:pt x="4486" y="4498"/>
                    <a:pt x="4502" y="4574"/>
                    <a:pt x="4502" y="4655"/>
                  </a:cubicBezTo>
                  <a:cubicBezTo>
                    <a:pt x="4502" y="4726"/>
                    <a:pt x="4486" y="4783"/>
                    <a:pt x="4454" y="4824"/>
                  </a:cubicBezTo>
                  <a:cubicBezTo>
                    <a:pt x="4424" y="4864"/>
                    <a:pt x="4380" y="4885"/>
                    <a:pt x="4323" y="4885"/>
                  </a:cubicBezTo>
                  <a:cubicBezTo>
                    <a:pt x="4320" y="4885"/>
                    <a:pt x="4318" y="4885"/>
                    <a:pt x="4315" y="4885"/>
                  </a:cubicBezTo>
                  <a:cubicBezTo>
                    <a:pt x="4312" y="4885"/>
                    <a:pt x="4310" y="4885"/>
                    <a:pt x="4307" y="4885"/>
                  </a:cubicBezTo>
                  <a:cubicBezTo>
                    <a:pt x="4247" y="4885"/>
                    <a:pt x="4177" y="4861"/>
                    <a:pt x="4097" y="4815"/>
                  </a:cubicBezTo>
                  <a:cubicBezTo>
                    <a:pt x="4017" y="4768"/>
                    <a:pt x="3947" y="4711"/>
                    <a:pt x="3882" y="4642"/>
                  </a:cubicBezTo>
                  <a:cubicBezTo>
                    <a:pt x="3819" y="4575"/>
                    <a:pt x="3769" y="4500"/>
                    <a:pt x="3732" y="4420"/>
                  </a:cubicBezTo>
                  <a:cubicBezTo>
                    <a:pt x="3695" y="4339"/>
                    <a:pt x="3676" y="4259"/>
                    <a:pt x="3675" y="4177"/>
                  </a:cubicBezTo>
                  <a:lnTo>
                    <a:pt x="3675" y="4177"/>
                  </a:lnTo>
                  <a:lnTo>
                    <a:pt x="3921" y="4320"/>
                  </a:lnTo>
                  <a:cubicBezTo>
                    <a:pt x="3923" y="4375"/>
                    <a:pt x="3940" y="4428"/>
                    <a:pt x="3970" y="4476"/>
                  </a:cubicBezTo>
                  <a:cubicBezTo>
                    <a:pt x="4001" y="4526"/>
                    <a:pt x="4042" y="4564"/>
                    <a:pt x="4094" y="4594"/>
                  </a:cubicBezTo>
                  <a:cubicBezTo>
                    <a:pt x="4132" y="4617"/>
                    <a:pt x="4164" y="4628"/>
                    <a:pt x="4191" y="4628"/>
                  </a:cubicBezTo>
                  <a:cubicBezTo>
                    <a:pt x="4201" y="4628"/>
                    <a:pt x="4210" y="4627"/>
                    <a:pt x="4219" y="4623"/>
                  </a:cubicBezTo>
                  <a:cubicBezTo>
                    <a:pt x="4250" y="4611"/>
                    <a:pt x="4265" y="4582"/>
                    <a:pt x="4265" y="4533"/>
                  </a:cubicBezTo>
                  <a:cubicBezTo>
                    <a:pt x="4265" y="4495"/>
                    <a:pt x="4255" y="4458"/>
                    <a:pt x="4234" y="4420"/>
                  </a:cubicBezTo>
                  <a:cubicBezTo>
                    <a:pt x="4214" y="4383"/>
                    <a:pt x="4188" y="4347"/>
                    <a:pt x="4157" y="4315"/>
                  </a:cubicBezTo>
                  <a:cubicBezTo>
                    <a:pt x="4126" y="4283"/>
                    <a:pt x="4083" y="4243"/>
                    <a:pt x="4030" y="4195"/>
                  </a:cubicBezTo>
                  <a:cubicBezTo>
                    <a:pt x="3954" y="4127"/>
                    <a:pt x="3895" y="4067"/>
                    <a:pt x="3849" y="4016"/>
                  </a:cubicBezTo>
                  <a:cubicBezTo>
                    <a:pt x="3803" y="3965"/>
                    <a:pt x="3763" y="3905"/>
                    <a:pt x="3730" y="3836"/>
                  </a:cubicBezTo>
                  <a:cubicBezTo>
                    <a:pt x="3696" y="3768"/>
                    <a:pt x="3680" y="3691"/>
                    <a:pt x="3680" y="3609"/>
                  </a:cubicBezTo>
                  <a:cubicBezTo>
                    <a:pt x="3680" y="3531"/>
                    <a:pt x="3697" y="3473"/>
                    <a:pt x="3732" y="3436"/>
                  </a:cubicBezTo>
                  <a:cubicBezTo>
                    <a:pt x="3762" y="3403"/>
                    <a:pt x="3803" y="3384"/>
                    <a:pt x="3855" y="3384"/>
                  </a:cubicBezTo>
                  <a:close/>
                  <a:moveTo>
                    <a:pt x="11" y="1"/>
                  </a:moveTo>
                  <a:lnTo>
                    <a:pt x="0" y="3664"/>
                  </a:lnTo>
                  <a:cubicBezTo>
                    <a:pt x="0" y="3803"/>
                    <a:pt x="97" y="3972"/>
                    <a:pt x="217" y="4041"/>
                  </a:cubicBezTo>
                  <a:lnTo>
                    <a:pt x="5195" y="6915"/>
                  </a:lnTo>
                  <a:cubicBezTo>
                    <a:pt x="5231" y="6935"/>
                    <a:pt x="5264" y="6945"/>
                    <a:pt x="5294" y="6945"/>
                  </a:cubicBezTo>
                  <a:cubicBezTo>
                    <a:pt x="5365" y="6945"/>
                    <a:pt x="5414" y="6888"/>
                    <a:pt x="5414" y="6791"/>
                  </a:cubicBezTo>
                  <a:lnTo>
                    <a:pt x="5425" y="312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7909871" y="2218093"/>
              <a:ext cx="158742" cy="258267"/>
            </a:xfrm>
            <a:custGeom>
              <a:avLst/>
              <a:gdLst/>
              <a:ahLst/>
              <a:cxnLst/>
              <a:rect l="l" t="t" r="r" b="b"/>
              <a:pathLst>
                <a:path w="1249" h="2032" extrusionOk="0">
                  <a:moveTo>
                    <a:pt x="3" y="1"/>
                  </a:moveTo>
                  <a:lnTo>
                    <a:pt x="0" y="1313"/>
                  </a:lnTo>
                  <a:lnTo>
                    <a:pt x="230" y="1446"/>
                  </a:lnTo>
                  <a:lnTo>
                    <a:pt x="233" y="593"/>
                  </a:lnTo>
                  <a:lnTo>
                    <a:pt x="538" y="1623"/>
                  </a:lnTo>
                  <a:lnTo>
                    <a:pt x="710" y="1723"/>
                  </a:lnTo>
                  <a:lnTo>
                    <a:pt x="1019" y="1048"/>
                  </a:lnTo>
                  <a:lnTo>
                    <a:pt x="1016" y="1900"/>
                  </a:lnTo>
                  <a:lnTo>
                    <a:pt x="1246" y="2032"/>
                  </a:lnTo>
                  <a:lnTo>
                    <a:pt x="1249" y="720"/>
                  </a:lnTo>
                  <a:lnTo>
                    <a:pt x="990" y="570"/>
                  </a:lnTo>
                  <a:lnTo>
                    <a:pt x="626" y="1337"/>
                  </a:lnTo>
                  <a:lnTo>
                    <a:pt x="265" y="1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8093269" y="2341889"/>
              <a:ext cx="105235" cy="190777"/>
            </a:xfrm>
            <a:custGeom>
              <a:avLst/>
              <a:gdLst/>
              <a:ahLst/>
              <a:cxnLst/>
              <a:rect l="l" t="t" r="r" b="b"/>
              <a:pathLst>
                <a:path w="828" h="1501" extrusionOk="0">
                  <a:moveTo>
                    <a:pt x="181" y="1"/>
                  </a:moveTo>
                  <a:cubicBezTo>
                    <a:pt x="129" y="1"/>
                    <a:pt x="87" y="18"/>
                    <a:pt x="57" y="51"/>
                  </a:cubicBezTo>
                  <a:cubicBezTo>
                    <a:pt x="22" y="89"/>
                    <a:pt x="5" y="147"/>
                    <a:pt x="5" y="225"/>
                  </a:cubicBezTo>
                  <a:cubicBezTo>
                    <a:pt x="5" y="307"/>
                    <a:pt x="22" y="384"/>
                    <a:pt x="54" y="452"/>
                  </a:cubicBezTo>
                  <a:cubicBezTo>
                    <a:pt x="88" y="520"/>
                    <a:pt x="126" y="580"/>
                    <a:pt x="173" y="632"/>
                  </a:cubicBezTo>
                  <a:cubicBezTo>
                    <a:pt x="219" y="681"/>
                    <a:pt x="280" y="741"/>
                    <a:pt x="354" y="810"/>
                  </a:cubicBezTo>
                  <a:cubicBezTo>
                    <a:pt x="408" y="859"/>
                    <a:pt x="451" y="898"/>
                    <a:pt x="482" y="932"/>
                  </a:cubicBezTo>
                  <a:cubicBezTo>
                    <a:pt x="513" y="964"/>
                    <a:pt x="538" y="999"/>
                    <a:pt x="559" y="1036"/>
                  </a:cubicBezTo>
                  <a:cubicBezTo>
                    <a:pt x="580" y="1073"/>
                    <a:pt x="590" y="1110"/>
                    <a:pt x="590" y="1150"/>
                  </a:cubicBezTo>
                  <a:cubicBezTo>
                    <a:pt x="590" y="1197"/>
                    <a:pt x="575" y="1227"/>
                    <a:pt x="544" y="1238"/>
                  </a:cubicBezTo>
                  <a:cubicBezTo>
                    <a:pt x="535" y="1242"/>
                    <a:pt x="526" y="1243"/>
                    <a:pt x="515" y="1243"/>
                  </a:cubicBezTo>
                  <a:cubicBezTo>
                    <a:pt x="489" y="1243"/>
                    <a:pt x="456" y="1233"/>
                    <a:pt x="419" y="1211"/>
                  </a:cubicBezTo>
                  <a:cubicBezTo>
                    <a:pt x="365" y="1180"/>
                    <a:pt x="324" y="1140"/>
                    <a:pt x="295" y="1092"/>
                  </a:cubicBezTo>
                  <a:cubicBezTo>
                    <a:pt x="265" y="1043"/>
                    <a:pt x="248" y="990"/>
                    <a:pt x="245" y="935"/>
                  </a:cubicBezTo>
                  <a:lnTo>
                    <a:pt x="0" y="793"/>
                  </a:lnTo>
                  <a:lnTo>
                    <a:pt x="0" y="793"/>
                  </a:lnTo>
                  <a:cubicBezTo>
                    <a:pt x="1" y="875"/>
                    <a:pt x="19" y="954"/>
                    <a:pt x="57" y="1036"/>
                  </a:cubicBezTo>
                  <a:cubicBezTo>
                    <a:pt x="93" y="1115"/>
                    <a:pt x="143" y="1190"/>
                    <a:pt x="207" y="1258"/>
                  </a:cubicBezTo>
                  <a:cubicBezTo>
                    <a:pt x="270" y="1326"/>
                    <a:pt x="342" y="1384"/>
                    <a:pt x="421" y="1430"/>
                  </a:cubicBezTo>
                  <a:cubicBezTo>
                    <a:pt x="504" y="1477"/>
                    <a:pt x="579" y="1501"/>
                    <a:pt x="639" y="1501"/>
                  </a:cubicBezTo>
                  <a:cubicBezTo>
                    <a:pt x="700" y="1501"/>
                    <a:pt x="746" y="1479"/>
                    <a:pt x="778" y="1438"/>
                  </a:cubicBezTo>
                  <a:cubicBezTo>
                    <a:pt x="811" y="1397"/>
                    <a:pt x="827" y="1340"/>
                    <a:pt x="827" y="1269"/>
                  </a:cubicBezTo>
                  <a:cubicBezTo>
                    <a:pt x="828" y="1188"/>
                    <a:pt x="811" y="1113"/>
                    <a:pt x="777" y="1043"/>
                  </a:cubicBezTo>
                  <a:cubicBezTo>
                    <a:pt x="744" y="974"/>
                    <a:pt x="704" y="913"/>
                    <a:pt x="657" y="861"/>
                  </a:cubicBezTo>
                  <a:cubicBezTo>
                    <a:pt x="610" y="809"/>
                    <a:pt x="549" y="749"/>
                    <a:pt x="475" y="680"/>
                  </a:cubicBezTo>
                  <a:cubicBezTo>
                    <a:pt x="421" y="630"/>
                    <a:pt x="379" y="588"/>
                    <a:pt x="348" y="556"/>
                  </a:cubicBezTo>
                  <a:cubicBezTo>
                    <a:pt x="319" y="524"/>
                    <a:pt x="294" y="492"/>
                    <a:pt x="274" y="457"/>
                  </a:cubicBezTo>
                  <a:cubicBezTo>
                    <a:pt x="254" y="422"/>
                    <a:pt x="244" y="387"/>
                    <a:pt x="244" y="353"/>
                  </a:cubicBezTo>
                  <a:cubicBezTo>
                    <a:pt x="244" y="302"/>
                    <a:pt x="257" y="271"/>
                    <a:pt x="284" y="261"/>
                  </a:cubicBezTo>
                  <a:cubicBezTo>
                    <a:pt x="292" y="258"/>
                    <a:pt x="301" y="256"/>
                    <a:pt x="311" y="256"/>
                  </a:cubicBezTo>
                  <a:cubicBezTo>
                    <a:pt x="333" y="256"/>
                    <a:pt x="360" y="265"/>
                    <a:pt x="392" y="283"/>
                  </a:cubicBezTo>
                  <a:cubicBezTo>
                    <a:pt x="441" y="312"/>
                    <a:pt x="483" y="351"/>
                    <a:pt x="514" y="397"/>
                  </a:cubicBezTo>
                  <a:cubicBezTo>
                    <a:pt x="545" y="446"/>
                    <a:pt x="562" y="493"/>
                    <a:pt x="564" y="540"/>
                  </a:cubicBezTo>
                  <a:lnTo>
                    <a:pt x="816" y="686"/>
                  </a:lnTo>
                  <a:cubicBezTo>
                    <a:pt x="808" y="565"/>
                    <a:pt x="769" y="448"/>
                    <a:pt x="695" y="339"/>
                  </a:cubicBezTo>
                  <a:cubicBezTo>
                    <a:pt x="621" y="231"/>
                    <a:pt x="526" y="143"/>
                    <a:pt x="408" y="75"/>
                  </a:cubicBezTo>
                  <a:cubicBezTo>
                    <a:pt x="330" y="29"/>
                    <a:pt x="259" y="5"/>
                    <a:pt x="198" y="1"/>
                  </a:cubicBezTo>
                  <a:cubicBezTo>
                    <a:pt x="192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7627593" y="1895513"/>
              <a:ext cx="716053" cy="413456"/>
            </a:xfrm>
            <a:custGeom>
              <a:avLst/>
              <a:gdLst/>
              <a:ahLst/>
              <a:cxnLst/>
              <a:rect l="l" t="t" r="r" b="b"/>
              <a:pathLst>
                <a:path w="5634" h="3253" extrusionOk="0">
                  <a:moveTo>
                    <a:pt x="219" y="1"/>
                  </a:moveTo>
                  <a:lnTo>
                    <a:pt x="1" y="127"/>
                  </a:lnTo>
                  <a:lnTo>
                    <a:pt x="5415" y="3253"/>
                  </a:lnTo>
                  <a:lnTo>
                    <a:pt x="5634" y="3126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8314415" y="2292701"/>
              <a:ext cx="29232" cy="481963"/>
            </a:xfrm>
            <a:custGeom>
              <a:avLst/>
              <a:gdLst/>
              <a:ahLst/>
              <a:cxnLst/>
              <a:rect l="l" t="t" r="r" b="b"/>
              <a:pathLst>
                <a:path w="230" h="3792" extrusionOk="0">
                  <a:moveTo>
                    <a:pt x="230" y="1"/>
                  </a:moveTo>
                  <a:lnTo>
                    <a:pt x="11" y="128"/>
                  </a:lnTo>
                  <a:lnTo>
                    <a:pt x="0" y="3792"/>
                  </a:lnTo>
                  <a:lnTo>
                    <a:pt x="219" y="366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7642590" y="1826498"/>
              <a:ext cx="64437" cy="23386"/>
            </a:xfrm>
            <a:custGeom>
              <a:avLst/>
              <a:gdLst/>
              <a:ahLst/>
              <a:cxnLst/>
              <a:rect l="l" t="t" r="r" b="b"/>
              <a:pathLst>
                <a:path w="507" h="184" extrusionOk="0">
                  <a:moveTo>
                    <a:pt x="4" y="153"/>
                  </a:moveTo>
                  <a:cubicBezTo>
                    <a:pt x="3" y="154"/>
                    <a:pt x="2" y="154"/>
                    <a:pt x="0" y="155"/>
                  </a:cubicBezTo>
                  <a:lnTo>
                    <a:pt x="4" y="153"/>
                  </a:lnTo>
                  <a:close/>
                  <a:moveTo>
                    <a:pt x="325" y="0"/>
                  </a:moveTo>
                  <a:cubicBezTo>
                    <a:pt x="285" y="0"/>
                    <a:pt x="250" y="9"/>
                    <a:pt x="219" y="27"/>
                  </a:cubicBezTo>
                  <a:lnTo>
                    <a:pt x="4" y="153"/>
                  </a:lnTo>
                  <a:lnTo>
                    <a:pt x="4" y="153"/>
                  </a:lnTo>
                  <a:cubicBezTo>
                    <a:pt x="33" y="136"/>
                    <a:pt x="67" y="128"/>
                    <a:pt x="105" y="128"/>
                  </a:cubicBezTo>
                  <a:cubicBezTo>
                    <a:pt x="159" y="128"/>
                    <a:pt x="221" y="146"/>
                    <a:pt x="287" y="183"/>
                  </a:cubicBezTo>
                  <a:lnTo>
                    <a:pt x="507" y="55"/>
                  </a:lnTo>
                  <a:cubicBezTo>
                    <a:pt x="441" y="18"/>
                    <a:pt x="37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8188336" y="2176023"/>
              <a:ext cx="36349" cy="30758"/>
            </a:xfrm>
            <a:custGeom>
              <a:avLst/>
              <a:gdLst/>
              <a:ahLst/>
              <a:cxnLst/>
              <a:rect l="l" t="t" r="r" b="b"/>
              <a:pathLst>
                <a:path w="286" h="242" extrusionOk="0">
                  <a:moveTo>
                    <a:pt x="219" y="0"/>
                  </a:moveTo>
                  <a:cubicBezTo>
                    <a:pt x="147" y="43"/>
                    <a:pt x="74" y="84"/>
                    <a:pt x="0" y="128"/>
                  </a:cubicBezTo>
                  <a:cubicBezTo>
                    <a:pt x="0" y="170"/>
                    <a:pt x="29" y="221"/>
                    <a:pt x="65" y="242"/>
                  </a:cubicBezTo>
                  <a:lnTo>
                    <a:pt x="286" y="114"/>
                  </a:lnTo>
                  <a:cubicBezTo>
                    <a:pt x="249" y="93"/>
                    <a:pt x="219" y="41"/>
                    <a:pt x="219" y="0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8188336" y="2170558"/>
              <a:ext cx="30376" cy="21607"/>
            </a:xfrm>
            <a:custGeom>
              <a:avLst/>
              <a:gdLst/>
              <a:ahLst/>
              <a:cxnLst/>
              <a:rect l="l" t="t" r="r" b="b"/>
              <a:pathLst>
                <a:path w="239" h="170" extrusionOk="0">
                  <a:moveTo>
                    <a:pt x="239" y="1"/>
                  </a:moveTo>
                  <a:cubicBezTo>
                    <a:pt x="239" y="1"/>
                    <a:pt x="238" y="1"/>
                    <a:pt x="238" y="1"/>
                  </a:cubicBezTo>
                  <a:lnTo>
                    <a:pt x="238" y="1"/>
                  </a:lnTo>
                  <a:cubicBezTo>
                    <a:pt x="238" y="1"/>
                    <a:pt x="239" y="1"/>
                    <a:pt x="239" y="1"/>
                  </a:cubicBezTo>
                  <a:close/>
                  <a:moveTo>
                    <a:pt x="238" y="1"/>
                  </a:moveTo>
                  <a:cubicBezTo>
                    <a:pt x="172" y="40"/>
                    <a:pt x="85" y="90"/>
                    <a:pt x="19" y="128"/>
                  </a:cubicBezTo>
                  <a:cubicBezTo>
                    <a:pt x="8" y="135"/>
                    <a:pt x="0" y="149"/>
                    <a:pt x="0" y="169"/>
                  </a:cubicBezTo>
                  <a:cubicBezTo>
                    <a:pt x="74" y="127"/>
                    <a:pt x="146" y="84"/>
                    <a:pt x="219" y="42"/>
                  </a:cubicBezTo>
                  <a:cubicBezTo>
                    <a:pt x="219" y="22"/>
                    <a:pt x="227" y="8"/>
                    <a:pt x="238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8196598" y="2190385"/>
              <a:ext cx="33807" cy="17540"/>
            </a:xfrm>
            <a:custGeom>
              <a:avLst/>
              <a:gdLst/>
              <a:ahLst/>
              <a:cxnLst/>
              <a:rect l="l" t="t" r="r" b="b"/>
              <a:pathLst>
                <a:path w="266" h="138" extrusionOk="0">
                  <a:moveTo>
                    <a:pt x="266" y="5"/>
                  </a:moveTo>
                  <a:lnTo>
                    <a:pt x="266" y="5"/>
                  </a:lnTo>
                  <a:lnTo>
                    <a:pt x="266" y="5"/>
                  </a:lnTo>
                  <a:cubicBezTo>
                    <a:pt x="266" y="5"/>
                    <a:pt x="266" y="5"/>
                    <a:pt x="266" y="5"/>
                  </a:cubicBezTo>
                  <a:close/>
                  <a:moveTo>
                    <a:pt x="221" y="1"/>
                  </a:moveTo>
                  <a:cubicBezTo>
                    <a:pt x="154" y="38"/>
                    <a:pt x="67" y="89"/>
                    <a:pt x="0" y="129"/>
                  </a:cubicBezTo>
                  <a:cubicBezTo>
                    <a:pt x="10" y="135"/>
                    <a:pt x="19" y="137"/>
                    <a:pt x="27" y="137"/>
                  </a:cubicBezTo>
                  <a:cubicBezTo>
                    <a:pt x="34" y="137"/>
                    <a:pt x="41" y="135"/>
                    <a:pt x="46" y="132"/>
                  </a:cubicBezTo>
                  <a:lnTo>
                    <a:pt x="266" y="5"/>
                  </a:lnTo>
                  <a:lnTo>
                    <a:pt x="266" y="5"/>
                  </a:lnTo>
                  <a:cubicBezTo>
                    <a:pt x="260" y="8"/>
                    <a:pt x="255" y="10"/>
                    <a:pt x="249" y="10"/>
                  </a:cubicBezTo>
                  <a:cubicBezTo>
                    <a:pt x="240" y="10"/>
                    <a:pt x="231" y="7"/>
                    <a:pt x="221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8190624" y="2169922"/>
              <a:ext cx="34189" cy="17667"/>
            </a:xfrm>
            <a:custGeom>
              <a:avLst/>
              <a:gdLst/>
              <a:ahLst/>
              <a:cxnLst/>
              <a:rect l="l" t="t" r="r" b="b"/>
              <a:pathLst>
                <a:path w="269" h="139" extrusionOk="0">
                  <a:moveTo>
                    <a:pt x="239" y="1"/>
                  </a:moveTo>
                  <a:cubicBezTo>
                    <a:pt x="232" y="1"/>
                    <a:pt x="226" y="3"/>
                    <a:pt x="221" y="6"/>
                  </a:cubicBezTo>
                  <a:lnTo>
                    <a:pt x="1" y="133"/>
                  </a:lnTo>
                  <a:cubicBezTo>
                    <a:pt x="6" y="130"/>
                    <a:pt x="13" y="128"/>
                    <a:pt x="19" y="128"/>
                  </a:cubicBezTo>
                  <a:cubicBezTo>
                    <a:pt x="28" y="128"/>
                    <a:pt x="39" y="131"/>
                    <a:pt x="49" y="138"/>
                  </a:cubicBezTo>
                  <a:lnTo>
                    <a:pt x="269" y="11"/>
                  </a:lnTo>
                  <a:cubicBezTo>
                    <a:pt x="257" y="4"/>
                    <a:pt x="247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8196852" y="2171193"/>
              <a:ext cx="36222" cy="36096"/>
            </a:xfrm>
            <a:custGeom>
              <a:avLst/>
              <a:gdLst/>
              <a:ahLst/>
              <a:cxnLst/>
              <a:rect l="l" t="t" r="r" b="b"/>
              <a:pathLst>
                <a:path w="285" h="284" extrusionOk="0">
                  <a:moveTo>
                    <a:pt x="220" y="1"/>
                  </a:moveTo>
                  <a:lnTo>
                    <a:pt x="0" y="128"/>
                  </a:lnTo>
                  <a:cubicBezTo>
                    <a:pt x="37" y="149"/>
                    <a:pt x="65" y="199"/>
                    <a:pt x="65" y="241"/>
                  </a:cubicBezTo>
                  <a:cubicBezTo>
                    <a:pt x="65" y="260"/>
                    <a:pt x="58" y="274"/>
                    <a:pt x="48" y="281"/>
                  </a:cubicBezTo>
                  <a:lnTo>
                    <a:pt x="48" y="281"/>
                  </a:lnTo>
                  <a:lnTo>
                    <a:pt x="265" y="156"/>
                  </a:lnTo>
                  <a:cubicBezTo>
                    <a:pt x="276" y="149"/>
                    <a:pt x="283" y="133"/>
                    <a:pt x="285" y="113"/>
                  </a:cubicBezTo>
                  <a:cubicBezTo>
                    <a:pt x="285" y="71"/>
                    <a:pt x="256" y="22"/>
                    <a:pt x="220" y="1"/>
                  </a:cubicBezTo>
                  <a:close/>
                  <a:moveTo>
                    <a:pt x="48" y="281"/>
                  </a:moveTo>
                  <a:lnTo>
                    <a:pt x="45" y="283"/>
                  </a:lnTo>
                  <a:cubicBezTo>
                    <a:pt x="46" y="283"/>
                    <a:pt x="47" y="282"/>
                    <a:pt x="48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8188464" y="2186191"/>
              <a:ext cx="16649" cy="21480"/>
            </a:xfrm>
            <a:custGeom>
              <a:avLst/>
              <a:gdLst/>
              <a:ahLst/>
              <a:cxnLst/>
              <a:rect l="l" t="t" r="r" b="b"/>
              <a:pathLst>
                <a:path w="131" h="169" extrusionOk="0">
                  <a:moveTo>
                    <a:pt x="36" y="0"/>
                  </a:moveTo>
                  <a:cubicBezTo>
                    <a:pt x="15" y="0"/>
                    <a:pt x="0" y="17"/>
                    <a:pt x="0" y="46"/>
                  </a:cubicBezTo>
                  <a:cubicBezTo>
                    <a:pt x="0" y="88"/>
                    <a:pt x="30" y="139"/>
                    <a:pt x="66" y="160"/>
                  </a:cubicBezTo>
                  <a:cubicBezTo>
                    <a:pt x="76" y="166"/>
                    <a:pt x="86" y="169"/>
                    <a:pt x="95" y="169"/>
                  </a:cubicBezTo>
                  <a:cubicBezTo>
                    <a:pt x="116" y="169"/>
                    <a:pt x="131" y="152"/>
                    <a:pt x="131" y="123"/>
                  </a:cubicBezTo>
                  <a:cubicBezTo>
                    <a:pt x="131" y="81"/>
                    <a:pt x="103" y="31"/>
                    <a:pt x="66" y="10"/>
                  </a:cubicBezTo>
                  <a:cubicBezTo>
                    <a:pt x="56" y="4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8227736" y="2198520"/>
              <a:ext cx="36349" cy="30885"/>
            </a:xfrm>
            <a:custGeom>
              <a:avLst/>
              <a:gdLst/>
              <a:ahLst/>
              <a:cxnLst/>
              <a:rect l="l" t="t" r="r" b="b"/>
              <a:pathLst>
                <a:path w="286" h="243" extrusionOk="0">
                  <a:moveTo>
                    <a:pt x="219" y="1"/>
                  </a:moveTo>
                  <a:cubicBezTo>
                    <a:pt x="147" y="44"/>
                    <a:pt x="74" y="87"/>
                    <a:pt x="0" y="129"/>
                  </a:cubicBezTo>
                  <a:cubicBezTo>
                    <a:pt x="0" y="170"/>
                    <a:pt x="29" y="222"/>
                    <a:pt x="65" y="243"/>
                  </a:cubicBezTo>
                  <a:lnTo>
                    <a:pt x="286" y="115"/>
                  </a:lnTo>
                  <a:cubicBezTo>
                    <a:pt x="248" y="93"/>
                    <a:pt x="219" y="42"/>
                    <a:pt x="219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8235997" y="2213009"/>
              <a:ext cx="34061" cy="17540"/>
            </a:xfrm>
            <a:custGeom>
              <a:avLst/>
              <a:gdLst/>
              <a:ahLst/>
              <a:cxnLst/>
              <a:rect l="l" t="t" r="r" b="b"/>
              <a:pathLst>
                <a:path w="268" h="138" extrusionOk="0">
                  <a:moveTo>
                    <a:pt x="267" y="5"/>
                  </a:moveTo>
                  <a:lnTo>
                    <a:pt x="265" y="6"/>
                  </a:lnTo>
                  <a:lnTo>
                    <a:pt x="265" y="6"/>
                  </a:lnTo>
                  <a:cubicBezTo>
                    <a:pt x="266" y="5"/>
                    <a:pt x="266" y="5"/>
                    <a:pt x="267" y="5"/>
                  </a:cubicBezTo>
                  <a:close/>
                  <a:moveTo>
                    <a:pt x="221" y="1"/>
                  </a:moveTo>
                  <a:cubicBezTo>
                    <a:pt x="154" y="39"/>
                    <a:pt x="67" y="90"/>
                    <a:pt x="0" y="129"/>
                  </a:cubicBezTo>
                  <a:cubicBezTo>
                    <a:pt x="11" y="135"/>
                    <a:pt x="21" y="137"/>
                    <a:pt x="29" y="137"/>
                  </a:cubicBezTo>
                  <a:cubicBezTo>
                    <a:pt x="36" y="137"/>
                    <a:pt x="42" y="136"/>
                    <a:pt x="47" y="133"/>
                  </a:cubicBezTo>
                  <a:lnTo>
                    <a:pt x="265" y="6"/>
                  </a:lnTo>
                  <a:lnTo>
                    <a:pt x="265" y="6"/>
                  </a:lnTo>
                  <a:cubicBezTo>
                    <a:pt x="261" y="8"/>
                    <a:pt x="255" y="9"/>
                    <a:pt x="250" y="9"/>
                  </a:cubicBezTo>
                  <a:cubicBezTo>
                    <a:pt x="241" y="9"/>
                    <a:pt x="231" y="6"/>
                    <a:pt x="221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8227736" y="2193309"/>
              <a:ext cx="30503" cy="21861"/>
            </a:xfrm>
            <a:custGeom>
              <a:avLst/>
              <a:gdLst/>
              <a:ahLst/>
              <a:cxnLst/>
              <a:rect l="l" t="t" r="r" b="b"/>
              <a:pathLst>
                <a:path w="240" h="172" extrusionOk="0">
                  <a:moveTo>
                    <a:pt x="239" y="1"/>
                  </a:moveTo>
                  <a:cubicBezTo>
                    <a:pt x="173" y="39"/>
                    <a:pt x="85" y="90"/>
                    <a:pt x="19" y="129"/>
                  </a:cubicBezTo>
                  <a:cubicBezTo>
                    <a:pt x="8" y="137"/>
                    <a:pt x="0" y="150"/>
                    <a:pt x="0" y="171"/>
                  </a:cubicBezTo>
                  <a:cubicBezTo>
                    <a:pt x="74" y="129"/>
                    <a:pt x="146" y="86"/>
                    <a:pt x="219" y="44"/>
                  </a:cubicBezTo>
                  <a:cubicBezTo>
                    <a:pt x="219" y="23"/>
                    <a:pt x="228" y="8"/>
                    <a:pt x="239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8230024" y="2192673"/>
              <a:ext cx="34061" cy="17540"/>
            </a:xfrm>
            <a:custGeom>
              <a:avLst/>
              <a:gdLst/>
              <a:ahLst/>
              <a:cxnLst/>
              <a:rect l="l" t="t" r="r" b="b"/>
              <a:pathLst>
                <a:path w="268" h="138" extrusionOk="0">
                  <a:moveTo>
                    <a:pt x="238" y="0"/>
                  </a:moveTo>
                  <a:cubicBezTo>
                    <a:pt x="232" y="0"/>
                    <a:pt x="226" y="2"/>
                    <a:pt x="221" y="5"/>
                  </a:cubicBezTo>
                  <a:lnTo>
                    <a:pt x="1" y="133"/>
                  </a:lnTo>
                  <a:cubicBezTo>
                    <a:pt x="6" y="130"/>
                    <a:pt x="12" y="129"/>
                    <a:pt x="18" y="129"/>
                  </a:cubicBezTo>
                  <a:cubicBezTo>
                    <a:pt x="27" y="129"/>
                    <a:pt x="37" y="132"/>
                    <a:pt x="47" y="138"/>
                  </a:cubicBezTo>
                  <a:lnTo>
                    <a:pt x="268" y="10"/>
                  </a:lnTo>
                  <a:cubicBezTo>
                    <a:pt x="257" y="3"/>
                    <a:pt x="24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8235997" y="2193817"/>
              <a:ext cx="36476" cy="36096"/>
            </a:xfrm>
            <a:custGeom>
              <a:avLst/>
              <a:gdLst/>
              <a:ahLst/>
              <a:cxnLst/>
              <a:rect l="l" t="t" r="r" b="b"/>
              <a:pathLst>
                <a:path w="287" h="284" extrusionOk="0">
                  <a:moveTo>
                    <a:pt x="221" y="1"/>
                  </a:moveTo>
                  <a:lnTo>
                    <a:pt x="0" y="129"/>
                  </a:lnTo>
                  <a:cubicBezTo>
                    <a:pt x="39" y="151"/>
                    <a:pt x="67" y="201"/>
                    <a:pt x="67" y="243"/>
                  </a:cubicBezTo>
                  <a:cubicBezTo>
                    <a:pt x="67" y="261"/>
                    <a:pt x="60" y="275"/>
                    <a:pt x="50" y="282"/>
                  </a:cubicBezTo>
                  <a:lnTo>
                    <a:pt x="50" y="282"/>
                  </a:lnTo>
                  <a:lnTo>
                    <a:pt x="267" y="156"/>
                  </a:lnTo>
                  <a:cubicBezTo>
                    <a:pt x="278" y="150"/>
                    <a:pt x="287" y="135"/>
                    <a:pt x="287" y="114"/>
                  </a:cubicBezTo>
                  <a:cubicBezTo>
                    <a:pt x="287" y="72"/>
                    <a:pt x="257" y="21"/>
                    <a:pt x="221" y="1"/>
                  </a:cubicBezTo>
                  <a:close/>
                  <a:moveTo>
                    <a:pt x="50" y="282"/>
                  </a:moveTo>
                  <a:lnTo>
                    <a:pt x="47" y="284"/>
                  </a:lnTo>
                  <a:cubicBezTo>
                    <a:pt x="48" y="283"/>
                    <a:pt x="49" y="283"/>
                    <a:pt x="5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8227863" y="2208942"/>
              <a:ext cx="16777" cy="21607"/>
            </a:xfrm>
            <a:custGeom>
              <a:avLst/>
              <a:gdLst/>
              <a:ahLst/>
              <a:cxnLst/>
              <a:rect l="l" t="t" r="r" b="b"/>
              <a:pathLst>
                <a:path w="132" h="170" extrusionOk="0">
                  <a:moveTo>
                    <a:pt x="36" y="1"/>
                  </a:moveTo>
                  <a:cubicBezTo>
                    <a:pt x="14" y="1"/>
                    <a:pt x="0" y="18"/>
                    <a:pt x="0" y="47"/>
                  </a:cubicBezTo>
                  <a:cubicBezTo>
                    <a:pt x="0" y="88"/>
                    <a:pt x="30" y="140"/>
                    <a:pt x="66" y="161"/>
                  </a:cubicBezTo>
                  <a:cubicBezTo>
                    <a:pt x="77" y="167"/>
                    <a:pt x="87" y="170"/>
                    <a:pt x="96" y="170"/>
                  </a:cubicBezTo>
                  <a:cubicBezTo>
                    <a:pt x="117" y="170"/>
                    <a:pt x="132" y="153"/>
                    <a:pt x="132" y="124"/>
                  </a:cubicBezTo>
                  <a:cubicBezTo>
                    <a:pt x="132" y="81"/>
                    <a:pt x="103" y="31"/>
                    <a:pt x="66" y="10"/>
                  </a:cubicBezTo>
                  <a:cubicBezTo>
                    <a:pt x="55" y="4"/>
                    <a:pt x="45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8266119" y="2220762"/>
              <a:ext cx="36349" cy="30885"/>
            </a:xfrm>
            <a:custGeom>
              <a:avLst/>
              <a:gdLst/>
              <a:ahLst/>
              <a:cxnLst/>
              <a:rect l="l" t="t" r="r" b="b"/>
              <a:pathLst>
                <a:path w="286" h="243" extrusionOk="0">
                  <a:moveTo>
                    <a:pt x="220" y="1"/>
                  </a:moveTo>
                  <a:cubicBezTo>
                    <a:pt x="146" y="43"/>
                    <a:pt x="73" y="86"/>
                    <a:pt x="0" y="129"/>
                  </a:cubicBezTo>
                  <a:cubicBezTo>
                    <a:pt x="0" y="170"/>
                    <a:pt x="30" y="222"/>
                    <a:pt x="66" y="242"/>
                  </a:cubicBezTo>
                  <a:lnTo>
                    <a:pt x="285" y="114"/>
                  </a:lnTo>
                  <a:cubicBezTo>
                    <a:pt x="248" y="93"/>
                    <a:pt x="220" y="42"/>
                    <a:pt x="220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8265991" y="2215551"/>
              <a:ext cx="30376" cy="21734"/>
            </a:xfrm>
            <a:custGeom>
              <a:avLst/>
              <a:gdLst/>
              <a:ahLst/>
              <a:cxnLst/>
              <a:rect l="l" t="t" r="r" b="b"/>
              <a:pathLst>
                <a:path w="239" h="171" extrusionOk="0">
                  <a:moveTo>
                    <a:pt x="239" y="0"/>
                  </a:moveTo>
                  <a:cubicBezTo>
                    <a:pt x="238" y="0"/>
                    <a:pt x="238" y="1"/>
                    <a:pt x="238" y="1"/>
                  </a:cubicBezTo>
                  <a:lnTo>
                    <a:pt x="238" y="1"/>
                  </a:lnTo>
                  <a:cubicBezTo>
                    <a:pt x="238" y="1"/>
                    <a:pt x="238" y="0"/>
                    <a:pt x="239" y="0"/>
                  </a:cubicBezTo>
                  <a:close/>
                  <a:moveTo>
                    <a:pt x="238" y="1"/>
                  </a:moveTo>
                  <a:cubicBezTo>
                    <a:pt x="174" y="38"/>
                    <a:pt x="86" y="88"/>
                    <a:pt x="20" y="128"/>
                  </a:cubicBezTo>
                  <a:cubicBezTo>
                    <a:pt x="7" y="136"/>
                    <a:pt x="0" y="150"/>
                    <a:pt x="0" y="171"/>
                  </a:cubicBezTo>
                  <a:cubicBezTo>
                    <a:pt x="73" y="128"/>
                    <a:pt x="146" y="86"/>
                    <a:pt x="219" y="43"/>
                  </a:cubicBezTo>
                  <a:cubicBezTo>
                    <a:pt x="219" y="23"/>
                    <a:pt x="227" y="8"/>
                    <a:pt x="238" y="1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8274380" y="2235252"/>
              <a:ext cx="33807" cy="17413"/>
            </a:xfrm>
            <a:custGeom>
              <a:avLst/>
              <a:gdLst/>
              <a:ahLst/>
              <a:cxnLst/>
              <a:rect l="l" t="t" r="r" b="b"/>
              <a:pathLst>
                <a:path w="266" h="137" extrusionOk="0">
                  <a:moveTo>
                    <a:pt x="266" y="4"/>
                  </a:moveTo>
                  <a:lnTo>
                    <a:pt x="264" y="5"/>
                  </a:lnTo>
                  <a:lnTo>
                    <a:pt x="264" y="5"/>
                  </a:lnTo>
                  <a:cubicBezTo>
                    <a:pt x="265" y="5"/>
                    <a:pt x="265" y="5"/>
                    <a:pt x="266" y="4"/>
                  </a:cubicBezTo>
                  <a:close/>
                  <a:moveTo>
                    <a:pt x="219" y="0"/>
                  </a:moveTo>
                  <a:cubicBezTo>
                    <a:pt x="153" y="37"/>
                    <a:pt x="67" y="89"/>
                    <a:pt x="0" y="128"/>
                  </a:cubicBezTo>
                  <a:cubicBezTo>
                    <a:pt x="10" y="134"/>
                    <a:pt x="20" y="137"/>
                    <a:pt x="28" y="137"/>
                  </a:cubicBezTo>
                  <a:cubicBezTo>
                    <a:pt x="35" y="137"/>
                    <a:pt x="41" y="135"/>
                    <a:pt x="47" y="133"/>
                  </a:cubicBezTo>
                  <a:lnTo>
                    <a:pt x="264" y="5"/>
                  </a:lnTo>
                  <a:lnTo>
                    <a:pt x="264" y="5"/>
                  </a:lnTo>
                  <a:cubicBezTo>
                    <a:pt x="260" y="8"/>
                    <a:pt x="254" y="9"/>
                    <a:pt x="249" y="9"/>
                  </a:cubicBezTo>
                  <a:cubicBezTo>
                    <a:pt x="240" y="9"/>
                    <a:pt x="230" y="6"/>
                    <a:pt x="219" y="0"/>
                  </a:cubicBezTo>
                  <a:close/>
                </a:path>
              </a:pathLst>
            </a:custGeom>
            <a:solidFill>
              <a:srgbClr val="857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8268533" y="2214916"/>
              <a:ext cx="33934" cy="17540"/>
            </a:xfrm>
            <a:custGeom>
              <a:avLst/>
              <a:gdLst/>
              <a:ahLst/>
              <a:cxnLst/>
              <a:rect l="l" t="t" r="r" b="b"/>
              <a:pathLst>
                <a:path w="267" h="138" extrusionOk="0">
                  <a:moveTo>
                    <a:pt x="2" y="131"/>
                  </a:moveTo>
                  <a:cubicBezTo>
                    <a:pt x="2" y="132"/>
                    <a:pt x="1" y="132"/>
                    <a:pt x="1" y="132"/>
                  </a:cubicBezTo>
                  <a:lnTo>
                    <a:pt x="2" y="131"/>
                  </a:lnTo>
                  <a:close/>
                  <a:moveTo>
                    <a:pt x="238" y="0"/>
                  </a:moveTo>
                  <a:cubicBezTo>
                    <a:pt x="231" y="0"/>
                    <a:pt x="225" y="2"/>
                    <a:pt x="220" y="4"/>
                  </a:cubicBezTo>
                  <a:lnTo>
                    <a:pt x="2" y="131"/>
                  </a:lnTo>
                  <a:lnTo>
                    <a:pt x="2" y="131"/>
                  </a:lnTo>
                  <a:cubicBezTo>
                    <a:pt x="7" y="129"/>
                    <a:pt x="11" y="128"/>
                    <a:pt x="17" y="128"/>
                  </a:cubicBezTo>
                  <a:cubicBezTo>
                    <a:pt x="26" y="128"/>
                    <a:pt x="36" y="131"/>
                    <a:pt x="47" y="137"/>
                  </a:cubicBezTo>
                  <a:lnTo>
                    <a:pt x="266" y="9"/>
                  </a:lnTo>
                  <a:cubicBezTo>
                    <a:pt x="256" y="3"/>
                    <a:pt x="246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8274380" y="2216060"/>
              <a:ext cx="36349" cy="36096"/>
            </a:xfrm>
            <a:custGeom>
              <a:avLst/>
              <a:gdLst/>
              <a:ahLst/>
              <a:cxnLst/>
              <a:rect l="l" t="t" r="r" b="b"/>
              <a:pathLst>
                <a:path w="286" h="284" extrusionOk="0">
                  <a:moveTo>
                    <a:pt x="219" y="0"/>
                  </a:moveTo>
                  <a:lnTo>
                    <a:pt x="0" y="128"/>
                  </a:lnTo>
                  <a:cubicBezTo>
                    <a:pt x="36" y="149"/>
                    <a:pt x="65" y="201"/>
                    <a:pt x="65" y="242"/>
                  </a:cubicBezTo>
                  <a:cubicBezTo>
                    <a:pt x="65" y="261"/>
                    <a:pt x="58" y="276"/>
                    <a:pt x="47" y="284"/>
                  </a:cubicBezTo>
                  <a:lnTo>
                    <a:pt x="266" y="155"/>
                  </a:lnTo>
                  <a:cubicBezTo>
                    <a:pt x="277" y="149"/>
                    <a:pt x="285" y="134"/>
                    <a:pt x="285" y="114"/>
                  </a:cubicBezTo>
                  <a:cubicBezTo>
                    <a:pt x="285" y="72"/>
                    <a:pt x="255" y="21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8266119" y="2231057"/>
              <a:ext cx="16904" cy="21734"/>
            </a:xfrm>
            <a:custGeom>
              <a:avLst/>
              <a:gdLst/>
              <a:ahLst/>
              <a:cxnLst/>
              <a:rect l="l" t="t" r="r" b="b"/>
              <a:pathLst>
                <a:path w="133" h="171" extrusionOk="0">
                  <a:moveTo>
                    <a:pt x="36" y="0"/>
                  </a:moveTo>
                  <a:cubicBezTo>
                    <a:pt x="15" y="0"/>
                    <a:pt x="0" y="18"/>
                    <a:pt x="0" y="48"/>
                  </a:cubicBezTo>
                  <a:cubicBezTo>
                    <a:pt x="0" y="89"/>
                    <a:pt x="30" y="141"/>
                    <a:pt x="66" y="161"/>
                  </a:cubicBezTo>
                  <a:cubicBezTo>
                    <a:pt x="77" y="167"/>
                    <a:pt x="87" y="170"/>
                    <a:pt x="96" y="170"/>
                  </a:cubicBezTo>
                  <a:cubicBezTo>
                    <a:pt x="117" y="170"/>
                    <a:pt x="132" y="153"/>
                    <a:pt x="132" y="124"/>
                  </a:cubicBezTo>
                  <a:cubicBezTo>
                    <a:pt x="132" y="81"/>
                    <a:pt x="102" y="31"/>
                    <a:pt x="66" y="10"/>
                  </a:cubicBezTo>
                  <a:cubicBezTo>
                    <a:pt x="55" y="4"/>
                    <a:pt x="45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8315686" y="2259909"/>
              <a:ext cx="27961" cy="49061"/>
            </a:xfrm>
            <a:custGeom>
              <a:avLst/>
              <a:gdLst/>
              <a:ahLst/>
              <a:cxnLst/>
              <a:rect l="l" t="t" r="r" b="b"/>
              <a:pathLst>
                <a:path w="220" h="386" extrusionOk="0">
                  <a:moveTo>
                    <a:pt x="220" y="1"/>
                  </a:moveTo>
                  <a:lnTo>
                    <a:pt x="2" y="127"/>
                  </a:lnTo>
                  <a:lnTo>
                    <a:pt x="1" y="386"/>
                  </a:lnTo>
                  <a:lnTo>
                    <a:pt x="220" y="259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7678813" y="1833616"/>
              <a:ext cx="614123" cy="354609"/>
            </a:xfrm>
            <a:custGeom>
              <a:avLst/>
              <a:gdLst/>
              <a:ahLst/>
              <a:cxnLst/>
              <a:rect l="l" t="t" r="r" b="b"/>
              <a:pathLst>
                <a:path w="4832" h="2790" extrusionOk="0">
                  <a:moveTo>
                    <a:pt x="220" y="1"/>
                  </a:moveTo>
                  <a:lnTo>
                    <a:pt x="1" y="127"/>
                  </a:lnTo>
                  <a:lnTo>
                    <a:pt x="4612" y="2789"/>
                  </a:lnTo>
                  <a:lnTo>
                    <a:pt x="4832" y="2663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7627466" y="1842640"/>
              <a:ext cx="688474" cy="466330"/>
            </a:xfrm>
            <a:custGeom>
              <a:avLst/>
              <a:gdLst/>
              <a:ahLst/>
              <a:cxnLst/>
              <a:rect l="l" t="t" r="r" b="b"/>
              <a:pathLst>
                <a:path w="5417" h="3669" extrusionOk="0">
                  <a:moveTo>
                    <a:pt x="4451" y="2704"/>
                  </a:moveTo>
                  <a:cubicBezTo>
                    <a:pt x="4460" y="2704"/>
                    <a:pt x="4470" y="2707"/>
                    <a:pt x="4480" y="2713"/>
                  </a:cubicBezTo>
                  <a:cubicBezTo>
                    <a:pt x="4517" y="2734"/>
                    <a:pt x="4545" y="2784"/>
                    <a:pt x="4545" y="2826"/>
                  </a:cubicBezTo>
                  <a:cubicBezTo>
                    <a:pt x="4545" y="2854"/>
                    <a:pt x="4530" y="2872"/>
                    <a:pt x="4509" y="2872"/>
                  </a:cubicBezTo>
                  <a:cubicBezTo>
                    <a:pt x="4501" y="2872"/>
                    <a:pt x="4491" y="2869"/>
                    <a:pt x="4480" y="2863"/>
                  </a:cubicBezTo>
                  <a:cubicBezTo>
                    <a:pt x="4442" y="2842"/>
                    <a:pt x="4414" y="2791"/>
                    <a:pt x="4414" y="2751"/>
                  </a:cubicBezTo>
                  <a:cubicBezTo>
                    <a:pt x="4414" y="2721"/>
                    <a:pt x="4429" y="2704"/>
                    <a:pt x="4451" y="2704"/>
                  </a:cubicBezTo>
                  <a:close/>
                  <a:moveTo>
                    <a:pt x="4759" y="2882"/>
                  </a:moveTo>
                  <a:cubicBezTo>
                    <a:pt x="4768" y="2882"/>
                    <a:pt x="4778" y="2885"/>
                    <a:pt x="4788" y="2891"/>
                  </a:cubicBezTo>
                  <a:cubicBezTo>
                    <a:pt x="4827" y="2913"/>
                    <a:pt x="4855" y="2963"/>
                    <a:pt x="4855" y="3004"/>
                  </a:cubicBezTo>
                  <a:cubicBezTo>
                    <a:pt x="4855" y="3034"/>
                    <a:pt x="4840" y="3051"/>
                    <a:pt x="4818" y="3051"/>
                  </a:cubicBezTo>
                  <a:cubicBezTo>
                    <a:pt x="4809" y="3051"/>
                    <a:pt x="4799" y="3048"/>
                    <a:pt x="4788" y="3042"/>
                  </a:cubicBezTo>
                  <a:cubicBezTo>
                    <a:pt x="4752" y="3021"/>
                    <a:pt x="4724" y="2970"/>
                    <a:pt x="4723" y="2928"/>
                  </a:cubicBezTo>
                  <a:cubicBezTo>
                    <a:pt x="4723" y="2899"/>
                    <a:pt x="4738" y="2882"/>
                    <a:pt x="4759" y="2882"/>
                  </a:cubicBezTo>
                  <a:close/>
                  <a:moveTo>
                    <a:pt x="5062" y="3056"/>
                  </a:moveTo>
                  <a:cubicBezTo>
                    <a:pt x="5071" y="3056"/>
                    <a:pt x="5081" y="3059"/>
                    <a:pt x="5091" y="3064"/>
                  </a:cubicBezTo>
                  <a:cubicBezTo>
                    <a:pt x="5127" y="3085"/>
                    <a:pt x="5157" y="3137"/>
                    <a:pt x="5157" y="3178"/>
                  </a:cubicBezTo>
                  <a:cubicBezTo>
                    <a:pt x="5157" y="3208"/>
                    <a:pt x="5142" y="3225"/>
                    <a:pt x="5120" y="3225"/>
                  </a:cubicBezTo>
                  <a:cubicBezTo>
                    <a:pt x="5111" y="3225"/>
                    <a:pt x="5102" y="3222"/>
                    <a:pt x="5091" y="3216"/>
                  </a:cubicBezTo>
                  <a:cubicBezTo>
                    <a:pt x="5055" y="3196"/>
                    <a:pt x="5025" y="3144"/>
                    <a:pt x="5025" y="3103"/>
                  </a:cubicBezTo>
                  <a:cubicBezTo>
                    <a:pt x="5025" y="3073"/>
                    <a:pt x="5040" y="3056"/>
                    <a:pt x="5062" y="3056"/>
                  </a:cubicBezTo>
                  <a:close/>
                  <a:moveTo>
                    <a:pt x="224" y="0"/>
                  </a:moveTo>
                  <a:cubicBezTo>
                    <a:pt x="92" y="0"/>
                    <a:pt x="2" y="104"/>
                    <a:pt x="2" y="283"/>
                  </a:cubicBezTo>
                  <a:lnTo>
                    <a:pt x="0" y="543"/>
                  </a:lnTo>
                  <a:lnTo>
                    <a:pt x="5414" y="3669"/>
                  </a:lnTo>
                  <a:lnTo>
                    <a:pt x="5416" y="3410"/>
                  </a:lnTo>
                  <a:cubicBezTo>
                    <a:pt x="5417" y="3156"/>
                    <a:pt x="5237" y="2846"/>
                    <a:pt x="5016" y="2718"/>
                  </a:cubicBezTo>
                  <a:lnTo>
                    <a:pt x="405" y="56"/>
                  </a:lnTo>
                  <a:cubicBezTo>
                    <a:pt x="339" y="18"/>
                    <a:pt x="278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8264848" y="2171956"/>
              <a:ext cx="78926" cy="104095"/>
            </a:xfrm>
            <a:custGeom>
              <a:avLst/>
              <a:gdLst/>
              <a:ahLst/>
              <a:cxnLst/>
              <a:rect l="l" t="t" r="r" b="b"/>
              <a:pathLst>
                <a:path w="621" h="819" extrusionOk="0">
                  <a:moveTo>
                    <a:pt x="221" y="0"/>
                  </a:moveTo>
                  <a:lnTo>
                    <a:pt x="1" y="127"/>
                  </a:lnTo>
                  <a:cubicBezTo>
                    <a:pt x="222" y="255"/>
                    <a:pt x="402" y="565"/>
                    <a:pt x="401" y="819"/>
                  </a:cubicBezTo>
                  <a:lnTo>
                    <a:pt x="620" y="690"/>
                  </a:lnTo>
                  <a:cubicBezTo>
                    <a:pt x="621" y="437"/>
                    <a:pt x="442" y="127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5605131" y="778432"/>
              <a:ext cx="34570" cy="42706"/>
            </a:xfrm>
            <a:custGeom>
              <a:avLst/>
              <a:gdLst/>
              <a:ahLst/>
              <a:cxnLst/>
              <a:rect l="l" t="t" r="r" b="b"/>
              <a:pathLst>
                <a:path w="272" h="336" extrusionOk="0">
                  <a:moveTo>
                    <a:pt x="271" y="0"/>
                  </a:moveTo>
                  <a:lnTo>
                    <a:pt x="1" y="156"/>
                  </a:lnTo>
                  <a:lnTo>
                    <a:pt x="1" y="335"/>
                  </a:lnTo>
                  <a:lnTo>
                    <a:pt x="269" y="18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5718499" y="893584"/>
              <a:ext cx="34443" cy="47408"/>
            </a:xfrm>
            <a:custGeom>
              <a:avLst/>
              <a:gdLst/>
              <a:ahLst/>
              <a:cxnLst/>
              <a:rect l="l" t="t" r="r" b="b"/>
              <a:pathLst>
                <a:path w="271" h="373" extrusionOk="0">
                  <a:moveTo>
                    <a:pt x="270" y="1"/>
                  </a:moveTo>
                  <a:lnTo>
                    <a:pt x="0" y="158"/>
                  </a:lnTo>
                  <a:lnTo>
                    <a:pt x="0" y="373"/>
                  </a:lnTo>
                  <a:lnTo>
                    <a:pt x="269" y="21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5605131" y="801310"/>
              <a:ext cx="147684" cy="139683"/>
            </a:xfrm>
            <a:custGeom>
              <a:avLst/>
              <a:gdLst/>
              <a:ahLst/>
              <a:cxnLst/>
              <a:rect l="l" t="t" r="r" b="b"/>
              <a:pathLst>
                <a:path w="1162" h="1099" extrusionOk="0">
                  <a:moveTo>
                    <a:pt x="269" y="0"/>
                  </a:moveTo>
                  <a:lnTo>
                    <a:pt x="1" y="155"/>
                  </a:lnTo>
                  <a:lnTo>
                    <a:pt x="892" y="1099"/>
                  </a:lnTo>
                  <a:lnTo>
                    <a:pt x="1161" y="943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5735022" y="960820"/>
              <a:ext cx="57955" cy="33809"/>
            </a:xfrm>
            <a:custGeom>
              <a:avLst/>
              <a:gdLst/>
              <a:ahLst/>
              <a:cxnLst/>
              <a:rect l="l" t="t" r="r" b="b"/>
              <a:pathLst>
                <a:path w="456" h="266" extrusionOk="0">
                  <a:moveTo>
                    <a:pt x="269" y="1"/>
                  </a:moveTo>
                  <a:lnTo>
                    <a:pt x="1" y="157"/>
                  </a:lnTo>
                  <a:lnTo>
                    <a:pt x="187" y="265"/>
                  </a:lnTo>
                  <a:lnTo>
                    <a:pt x="455" y="10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5635252" y="806902"/>
              <a:ext cx="117690" cy="106764"/>
            </a:xfrm>
            <a:custGeom>
              <a:avLst/>
              <a:gdLst/>
              <a:ahLst/>
              <a:cxnLst/>
              <a:rect l="l" t="t" r="r" b="b"/>
              <a:pathLst>
                <a:path w="926" h="840" extrusionOk="0">
                  <a:moveTo>
                    <a:pt x="269" y="1"/>
                  </a:moveTo>
                  <a:lnTo>
                    <a:pt x="0" y="158"/>
                  </a:lnTo>
                  <a:lnTo>
                    <a:pt x="655" y="840"/>
                  </a:lnTo>
                  <a:lnTo>
                    <a:pt x="925" y="68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5635252" y="806902"/>
              <a:ext cx="117817" cy="29741"/>
            </a:xfrm>
            <a:custGeom>
              <a:avLst/>
              <a:gdLst/>
              <a:ahLst/>
              <a:cxnLst/>
              <a:rect l="l" t="t" r="r" b="b"/>
              <a:pathLst>
                <a:path w="927" h="234" extrusionOk="0">
                  <a:moveTo>
                    <a:pt x="269" y="1"/>
                  </a:moveTo>
                  <a:lnTo>
                    <a:pt x="0" y="158"/>
                  </a:lnTo>
                  <a:lnTo>
                    <a:pt x="658" y="233"/>
                  </a:lnTo>
                  <a:lnTo>
                    <a:pt x="926" y="7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5605131" y="778432"/>
              <a:ext cx="147939" cy="30885"/>
            </a:xfrm>
            <a:custGeom>
              <a:avLst/>
              <a:gdLst/>
              <a:ahLst/>
              <a:cxnLst/>
              <a:rect l="l" t="t" r="r" b="b"/>
              <a:pathLst>
                <a:path w="1164" h="243" extrusionOk="0">
                  <a:moveTo>
                    <a:pt x="271" y="0"/>
                  </a:moveTo>
                  <a:lnTo>
                    <a:pt x="1" y="156"/>
                  </a:lnTo>
                  <a:lnTo>
                    <a:pt x="895" y="242"/>
                  </a:lnTo>
                  <a:lnTo>
                    <a:pt x="1163" y="85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5718753" y="789235"/>
              <a:ext cx="34316" cy="47408"/>
            </a:xfrm>
            <a:custGeom>
              <a:avLst/>
              <a:gdLst/>
              <a:ahLst/>
              <a:cxnLst/>
              <a:rect l="l" t="t" r="r" b="b"/>
              <a:pathLst>
                <a:path w="270" h="373" extrusionOk="0">
                  <a:moveTo>
                    <a:pt x="269" y="0"/>
                  </a:moveTo>
                  <a:lnTo>
                    <a:pt x="1" y="157"/>
                  </a:lnTo>
                  <a:lnTo>
                    <a:pt x="1" y="372"/>
                  </a:lnTo>
                  <a:lnTo>
                    <a:pt x="269" y="2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5851059" y="970225"/>
              <a:ext cx="34316" cy="47408"/>
            </a:xfrm>
            <a:custGeom>
              <a:avLst/>
              <a:gdLst/>
              <a:ahLst/>
              <a:cxnLst/>
              <a:rect l="l" t="t" r="r" b="b"/>
              <a:pathLst>
                <a:path w="270" h="373" extrusionOk="0">
                  <a:moveTo>
                    <a:pt x="270" y="0"/>
                  </a:moveTo>
                  <a:lnTo>
                    <a:pt x="0" y="156"/>
                  </a:lnTo>
                  <a:lnTo>
                    <a:pt x="0" y="372"/>
                  </a:lnTo>
                  <a:lnTo>
                    <a:pt x="269" y="21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5735022" y="810079"/>
              <a:ext cx="110573" cy="170695"/>
            </a:xfrm>
            <a:custGeom>
              <a:avLst/>
              <a:gdLst/>
              <a:ahLst/>
              <a:cxnLst/>
              <a:rect l="l" t="t" r="r" b="b"/>
              <a:pathLst>
                <a:path w="870" h="1343" extrusionOk="0">
                  <a:moveTo>
                    <a:pt x="870" y="0"/>
                  </a:moveTo>
                  <a:lnTo>
                    <a:pt x="601" y="156"/>
                  </a:lnTo>
                  <a:lnTo>
                    <a:pt x="1" y="1343"/>
                  </a:lnTo>
                  <a:lnTo>
                    <a:pt x="269" y="118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5851314" y="865749"/>
              <a:ext cx="34189" cy="47408"/>
            </a:xfrm>
            <a:custGeom>
              <a:avLst/>
              <a:gdLst/>
              <a:ahLst/>
              <a:cxnLst/>
              <a:rect l="l" t="t" r="r" b="b"/>
              <a:pathLst>
                <a:path w="269" h="373" extrusionOk="0">
                  <a:moveTo>
                    <a:pt x="269" y="1"/>
                  </a:moveTo>
                  <a:lnTo>
                    <a:pt x="0" y="157"/>
                  </a:lnTo>
                  <a:lnTo>
                    <a:pt x="0" y="373"/>
                  </a:lnTo>
                  <a:lnTo>
                    <a:pt x="269" y="21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5811406" y="810079"/>
              <a:ext cx="58082" cy="33554"/>
            </a:xfrm>
            <a:custGeom>
              <a:avLst/>
              <a:gdLst/>
              <a:ahLst/>
              <a:cxnLst/>
              <a:rect l="l" t="t" r="r" b="b"/>
              <a:pathLst>
                <a:path w="457" h="264" extrusionOk="0">
                  <a:moveTo>
                    <a:pt x="269" y="0"/>
                  </a:moveTo>
                  <a:lnTo>
                    <a:pt x="0" y="156"/>
                  </a:lnTo>
                  <a:lnTo>
                    <a:pt x="188" y="264"/>
                  </a:lnTo>
                  <a:lnTo>
                    <a:pt x="457" y="10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5758661" y="823679"/>
              <a:ext cx="110827" cy="170949"/>
            </a:xfrm>
            <a:custGeom>
              <a:avLst/>
              <a:gdLst/>
              <a:ahLst/>
              <a:cxnLst/>
              <a:rect l="l" t="t" r="r" b="b"/>
              <a:pathLst>
                <a:path w="872" h="1345" extrusionOk="0">
                  <a:moveTo>
                    <a:pt x="872" y="1"/>
                  </a:moveTo>
                  <a:lnTo>
                    <a:pt x="603" y="157"/>
                  </a:lnTo>
                  <a:lnTo>
                    <a:pt x="1" y="1344"/>
                  </a:lnTo>
                  <a:lnTo>
                    <a:pt x="269" y="1188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5735022" y="829907"/>
              <a:ext cx="100405" cy="164722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5851059" y="970225"/>
              <a:ext cx="117944" cy="29741"/>
            </a:xfrm>
            <a:custGeom>
              <a:avLst/>
              <a:gdLst/>
              <a:ahLst/>
              <a:cxnLst/>
              <a:rect l="l" t="t" r="r" b="b"/>
              <a:pathLst>
                <a:path w="928" h="234" extrusionOk="0">
                  <a:moveTo>
                    <a:pt x="270" y="0"/>
                  </a:moveTo>
                  <a:lnTo>
                    <a:pt x="0" y="156"/>
                  </a:lnTo>
                  <a:lnTo>
                    <a:pt x="659" y="234"/>
                  </a:lnTo>
                  <a:lnTo>
                    <a:pt x="927" y="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5851314" y="893203"/>
              <a:ext cx="117690" cy="106764"/>
            </a:xfrm>
            <a:custGeom>
              <a:avLst/>
              <a:gdLst/>
              <a:ahLst/>
              <a:cxnLst/>
              <a:rect l="l" t="t" r="r" b="b"/>
              <a:pathLst>
                <a:path w="926" h="840" extrusionOk="0">
                  <a:moveTo>
                    <a:pt x="269" y="1"/>
                  </a:moveTo>
                  <a:lnTo>
                    <a:pt x="0" y="157"/>
                  </a:lnTo>
                  <a:lnTo>
                    <a:pt x="657" y="840"/>
                  </a:lnTo>
                  <a:lnTo>
                    <a:pt x="925" y="68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5851059" y="997679"/>
              <a:ext cx="147939" cy="30885"/>
            </a:xfrm>
            <a:custGeom>
              <a:avLst/>
              <a:gdLst/>
              <a:ahLst/>
              <a:cxnLst/>
              <a:rect l="l" t="t" r="r" b="b"/>
              <a:pathLst>
                <a:path w="1164" h="243" extrusionOk="0">
                  <a:moveTo>
                    <a:pt x="269" y="0"/>
                  </a:moveTo>
                  <a:lnTo>
                    <a:pt x="0" y="156"/>
                  </a:lnTo>
                  <a:lnTo>
                    <a:pt x="894" y="243"/>
                  </a:lnTo>
                  <a:lnTo>
                    <a:pt x="1164" y="8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9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5851059" y="885577"/>
              <a:ext cx="113877" cy="142988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5964682" y="985859"/>
              <a:ext cx="34316" cy="42706"/>
            </a:xfrm>
            <a:custGeom>
              <a:avLst/>
              <a:gdLst/>
              <a:ahLst/>
              <a:cxnLst/>
              <a:rect l="l" t="t" r="r" b="b"/>
              <a:pathLst>
                <a:path w="270" h="336" extrusionOk="0">
                  <a:moveTo>
                    <a:pt x="270" y="0"/>
                  </a:moveTo>
                  <a:lnTo>
                    <a:pt x="1" y="156"/>
                  </a:lnTo>
                  <a:lnTo>
                    <a:pt x="0" y="336"/>
                  </a:lnTo>
                  <a:lnTo>
                    <a:pt x="270" y="179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5851314" y="865749"/>
              <a:ext cx="147684" cy="140064"/>
            </a:xfrm>
            <a:custGeom>
              <a:avLst/>
              <a:gdLst/>
              <a:ahLst/>
              <a:cxnLst/>
              <a:rect l="l" t="t" r="r" b="b"/>
              <a:pathLst>
                <a:path w="1162" h="1102" extrusionOk="0">
                  <a:moveTo>
                    <a:pt x="269" y="1"/>
                  </a:moveTo>
                  <a:lnTo>
                    <a:pt x="0" y="157"/>
                  </a:lnTo>
                  <a:lnTo>
                    <a:pt x="893" y="1101"/>
                  </a:lnTo>
                  <a:lnTo>
                    <a:pt x="1162" y="945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5514893" y="555117"/>
              <a:ext cx="540535" cy="714556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5605131" y="798259"/>
              <a:ext cx="113750" cy="142733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5536626" y="535035"/>
              <a:ext cx="85535" cy="29996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6033186" y="1198370"/>
              <a:ext cx="55286" cy="66346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6054157" y="897778"/>
              <a:ext cx="35078" cy="320673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5588100" y="544822"/>
              <a:ext cx="429327" cy="248353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5983111" y="773093"/>
              <a:ext cx="106251" cy="14464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6949033" y="1083344"/>
              <a:ext cx="35841" cy="44612"/>
            </a:xfrm>
            <a:custGeom>
              <a:avLst/>
              <a:gdLst/>
              <a:ahLst/>
              <a:cxnLst/>
              <a:rect l="l" t="t" r="r" b="b"/>
              <a:pathLst>
                <a:path w="282" h="351" extrusionOk="0">
                  <a:moveTo>
                    <a:pt x="282" y="1"/>
                  </a:moveTo>
                  <a:lnTo>
                    <a:pt x="2" y="164"/>
                  </a:lnTo>
                  <a:lnTo>
                    <a:pt x="1" y="350"/>
                  </a:lnTo>
                  <a:lnTo>
                    <a:pt x="281" y="18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7066977" y="1203581"/>
              <a:ext cx="35968" cy="49315"/>
            </a:xfrm>
            <a:custGeom>
              <a:avLst/>
              <a:gdLst/>
              <a:ahLst/>
              <a:cxnLst/>
              <a:rect l="l" t="t" r="r" b="b"/>
              <a:pathLst>
                <a:path w="283" h="388" extrusionOk="0">
                  <a:moveTo>
                    <a:pt x="283" y="1"/>
                  </a:moveTo>
                  <a:lnTo>
                    <a:pt x="3" y="164"/>
                  </a:lnTo>
                  <a:lnTo>
                    <a:pt x="1" y="387"/>
                  </a:lnTo>
                  <a:lnTo>
                    <a:pt x="282" y="22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6949033" y="1106985"/>
              <a:ext cx="153785" cy="145911"/>
            </a:xfrm>
            <a:custGeom>
              <a:avLst/>
              <a:gdLst/>
              <a:ahLst/>
              <a:cxnLst/>
              <a:rect l="l" t="t" r="r" b="b"/>
              <a:pathLst>
                <a:path w="1210" h="1148" extrusionOk="0">
                  <a:moveTo>
                    <a:pt x="281" y="1"/>
                  </a:moveTo>
                  <a:lnTo>
                    <a:pt x="1" y="164"/>
                  </a:lnTo>
                  <a:lnTo>
                    <a:pt x="929" y="1147"/>
                  </a:lnTo>
                  <a:lnTo>
                    <a:pt x="1210" y="985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7084389" y="1273613"/>
              <a:ext cx="60243" cy="35080"/>
            </a:xfrm>
            <a:custGeom>
              <a:avLst/>
              <a:gdLst/>
              <a:ahLst/>
              <a:cxnLst/>
              <a:rect l="l" t="t" r="r" b="b"/>
              <a:pathLst>
                <a:path w="474" h="276" extrusionOk="0">
                  <a:moveTo>
                    <a:pt x="280" y="0"/>
                  </a:moveTo>
                  <a:lnTo>
                    <a:pt x="0" y="163"/>
                  </a:lnTo>
                  <a:lnTo>
                    <a:pt x="193" y="275"/>
                  </a:lnTo>
                  <a:lnTo>
                    <a:pt x="474" y="113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6980298" y="1113213"/>
              <a:ext cx="122647" cy="111213"/>
            </a:xfrm>
            <a:custGeom>
              <a:avLst/>
              <a:gdLst/>
              <a:ahLst/>
              <a:cxnLst/>
              <a:rect l="l" t="t" r="r" b="b"/>
              <a:pathLst>
                <a:path w="965" h="875" extrusionOk="0">
                  <a:moveTo>
                    <a:pt x="280" y="1"/>
                  </a:moveTo>
                  <a:lnTo>
                    <a:pt x="1" y="163"/>
                  </a:lnTo>
                  <a:lnTo>
                    <a:pt x="685" y="875"/>
                  </a:lnTo>
                  <a:lnTo>
                    <a:pt x="965" y="712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6980298" y="1113213"/>
              <a:ext cx="122774" cy="31012"/>
            </a:xfrm>
            <a:custGeom>
              <a:avLst/>
              <a:gdLst/>
              <a:ahLst/>
              <a:cxnLst/>
              <a:rect l="l" t="t" r="r" b="b"/>
              <a:pathLst>
                <a:path w="966" h="244" extrusionOk="0">
                  <a:moveTo>
                    <a:pt x="280" y="1"/>
                  </a:moveTo>
                  <a:lnTo>
                    <a:pt x="1" y="163"/>
                  </a:lnTo>
                  <a:lnTo>
                    <a:pt x="686" y="243"/>
                  </a:lnTo>
                  <a:lnTo>
                    <a:pt x="966" y="8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6949160" y="1083344"/>
              <a:ext cx="153912" cy="32283"/>
            </a:xfrm>
            <a:custGeom>
              <a:avLst/>
              <a:gdLst/>
              <a:ahLst/>
              <a:cxnLst/>
              <a:rect l="l" t="t" r="r" b="b"/>
              <a:pathLst>
                <a:path w="1211" h="254" extrusionOk="0">
                  <a:moveTo>
                    <a:pt x="281" y="1"/>
                  </a:moveTo>
                  <a:lnTo>
                    <a:pt x="1" y="164"/>
                  </a:lnTo>
                  <a:lnTo>
                    <a:pt x="932" y="253"/>
                  </a:lnTo>
                  <a:lnTo>
                    <a:pt x="1211" y="9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7067359" y="1094783"/>
              <a:ext cx="35714" cy="49442"/>
            </a:xfrm>
            <a:custGeom>
              <a:avLst/>
              <a:gdLst/>
              <a:ahLst/>
              <a:cxnLst/>
              <a:rect l="l" t="t" r="r" b="b"/>
              <a:pathLst>
                <a:path w="281" h="389" extrusionOk="0">
                  <a:moveTo>
                    <a:pt x="281" y="1"/>
                  </a:moveTo>
                  <a:lnTo>
                    <a:pt x="2" y="163"/>
                  </a:lnTo>
                  <a:lnTo>
                    <a:pt x="1" y="388"/>
                  </a:lnTo>
                  <a:lnTo>
                    <a:pt x="281" y="225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7205129" y="1283273"/>
              <a:ext cx="35968" cy="49442"/>
            </a:xfrm>
            <a:custGeom>
              <a:avLst/>
              <a:gdLst/>
              <a:ahLst/>
              <a:cxnLst/>
              <a:rect l="l" t="t" r="r" b="b"/>
              <a:pathLst>
                <a:path w="283" h="389" extrusionOk="0">
                  <a:moveTo>
                    <a:pt x="282" y="1"/>
                  </a:moveTo>
                  <a:lnTo>
                    <a:pt x="2" y="163"/>
                  </a:lnTo>
                  <a:lnTo>
                    <a:pt x="1" y="388"/>
                  </a:lnTo>
                  <a:lnTo>
                    <a:pt x="1" y="388"/>
                  </a:lnTo>
                  <a:lnTo>
                    <a:pt x="281" y="22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7084389" y="1116518"/>
              <a:ext cx="115275" cy="177813"/>
            </a:xfrm>
            <a:custGeom>
              <a:avLst/>
              <a:gdLst/>
              <a:ahLst/>
              <a:cxnLst/>
              <a:rect l="l" t="t" r="r" b="b"/>
              <a:pathLst>
                <a:path w="907" h="1399" extrusionOk="0">
                  <a:moveTo>
                    <a:pt x="907" y="0"/>
                  </a:moveTo>
                  <a:lnTo>
                    <a:pt x="626" y="163"/>
                  </a:lnTo>
                  <a:lnTo>
                    <a:pt x="0" y="1399"/>
                  </a:lnTo>
                  <a:lnTo>
                    <a:pt x="280" y="1236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7205511" y="1174602"/>
              <a:ext cx="35714" cy="49315"/>
            </a:xfrm>
            <a:custGeom>
              <a:avLst/>
              <a:gdLst/>
              <a:ahLst/>
              <a:cxnLst/>
              <a:rect l="l" t="t" r="r" b="b"/>
              <a:pathLst>
                <a:path w="281" h="388" extrusionOk="0">
                  <a:moveTo>
                    <a:pt x="280" y="0"/>
                  </a:moveTo>
                  <a:lnTo>
                    <a:pt x="1" y="163"/>
                  </a:lnTo>
                  <a:lnTo>
                    <a:pt x="0" y="388"/>
                  </a:lnTo>
                  <a:lnTo>
                    <a:pt x="280" y="22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7163951" y="1116518"/>
              <a:ext cx="60497" cy="35080"/>
            </a:xfrm>
            <a:custGeom>
              <a:avLst/>
              <a:gdLst/>
              <a:ahLst/>
              <a:cxnLst/>
              <a:rect l="l" t="t" r="r" b="b"/>
              <a:pathLst>
                <a:path w="476" h="276" extrusionOk="0">
                  <a:moveTo>
                    <a:pt x="281" y="0"/>
                  </a:moveTo>
                  <a:lnTo>
                    <a:pt x="0" y="163"/>
                  </a:lnTo>
                  <a:lnTo>
                    <a:pt x="196" y="275"/>
                  </a:lnTo>
                  <a:lnTo>
                    <a:pt x="476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7108919" y="1130753"/>
              <a:ext cx="115529" cy="177940"/>
            </a:xfrm>
            <a:custGeom>
              <a:avLst/>
              <a:gdLst/>
              <a:ahLst/>
              <a:cxnLst/>
              <a:rect l="l" t="t" r="r" b="b"/>
              <a:pathLst>
                <a:path w="909" h="1400" extrusionOk="0">
                  <a:moveTo>
                    <a:pt x="909" y="0"/>
                  </a:moveTo>
                  <a:lnTo>
                    <a:pt x="629" y="163"/>
                  </a:lnTo>
                  <a:lnTo>
                    <a:pt x="0" y="1399"/>
                  </a:lnTo>
                  <a:lnTo>
                    <a:pt x="281" y="1237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7205384" y="1283273"/>
              <a:ext cx="122774" cy="31012"/>
            </a:xfrm>
            <a:custGeom>
              <a:avLst/>
              <a:gdLst/>
              <a:ahLst/>
              <a:cxnLst/>
              <a:rect l="l" t="t" r="r" b="b"/>
              <a:pathLst>
                <a:path w="966" h="244" extrusionOk="0">
                  <a:moveTo>
                    <a:pt x="280" y="1"/>
                  </a:moveTo>
                  <a:lnTo>
                    <a:pt x="0" y="163"/>
                  </a:lnTo>
                  <a:lnTo>
                    <a:pt x="684" y="244"/>
                  </a:lnTo>
                  <a:lnTo>
                    <a:pt x="965" y="8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7205511" y="1203200"/>
              <a:ext cx="122647" cy="111085"/>
            </a:xfrm>
            <a:custGeom>
              <a:avLst/>
              <a:gdLst/>
              <a:ahLst/>
              <a:cxnLst/>
              <a:rect l="l" t="t" r="r" b="b"/>
              <a:pathLst>
                <a:path w="965" h="874" extrusionOk="0">
                  <a:moveTo>
                    <a:pt x="280" y="0"/>
                  </a:moveTo>
                  <a:lnTo>
                    <a:pt x="0" y="163"/>
                  </a:lnTo>
                  <a:lnTo>
                    <a:pt x="683" y="874"/>
                  </a:lnTo>
                  <a:lnTo>
                    <a:pt x="964" y="71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7205129" y="1311870"/>
              <a:ext cx="154166" cy="32283"/>
            </a:xfrm>
            <a:custGeom>
              <a:avLst/>
              <a:gdLst/>
              <a:ahLst/>
              <a:cxnLst/>
              <a:rect l="l" t="t" r="r" b="b"/>
              <a:pathLst>
                <a:path w="1213" h="254" extrusionOk="0">
                  <a:moveTo>
                    <a:pt x="281" y="0"/>
                  </a:moveTo>
                  <a:lnTo>
                    <a:pt x="1" y="163"/>
                  </a:lnTo>
                  <a:lnTo>
                    <a:pt x="933" y="253"/>
                  </a:lnTo>
                  <a:lnTo>
                    <a:pt x="1212" y="9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D4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7323709" y="1299414"/>
              <a:ext cx="35714" cy="44739"/>
            </a:xfrm>
            <a:custGeom>
              <a:avLst/>
              <a:gdLst/>
              <a:ahLst/>
              <a:cxnLst/>
              <a:rect l="l" t="t" r="r" b="b"/>
              <a:pathLst>
                <a:path w="281" h="352" extrusionOk="0">
                  <a:moveTo>
                    <a:pt x="280" y="1"/>
                  </a:moveTo>
                  <a:lnTo>
                    <a:pt x="0" y="164"/>
                  </a:lnTo>
                  <a:lnTo>
                    <a:pt x="0" y="351"/>
                  </a:lnTo>
                  <a:lnTo>
                    <a:pt x="279" y="189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7205638" y="1174602"/>
              <a:ext cx="153785" cy="145784"/>
            </a:xfrm>
            <a:custGeom>
              <a:avLst/>
              <a:gdLst/>
              <a:ahLst/>
              <a:cxnLst/>
              <a:rect l="l" t="t" r="r" b="b"/>
              <a:pathLst>
                <a:path w="1210" h="1147" extrusionOk="0">
                  <a:moveTo>
                    <a:pt x="279" y="0"/>
                  </a:moveTo>
                  <a:lnTo>
                    <a:pt x="0" y="163"/>
                  </a:lnTo>
                  <a:lnTo>
                    <a:pt x="929" y="1146"/>
                  </a:lnTo>
                  <a:lnTo>
                    <a:pt x="1209" y="98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6854729" y="850497"/>
              <a:ext cx="563412" cy="744679"/>
            </a:xfrm>
            <a:custGeom>
              <a:avLst/>
              <a:gdLst/>
              <a:ahLst/>
              <a:cxnLst/>
              <a:rect l="l" t="t" r="r" b="b"/>
              <a:pathLst>
                <a:path w="4433" h="5859" extrusionOk="0">
                  <a:moveTo>
                    <a:pt x="743" y="1996"/>
                  </a:moveTo>
                  <a:lnTo>
                    <a:pt x="1674" y="2085"/>
                  </a:lnTo>
                  <a:lnTo>
                    <a:pt x="1674" y="2310"/>
                  </a:lnTo>
                  <a:lnTo>
                    <a:pt x="988" y="2230"/>
                  </a:lnTo>
                  <a:lnTo>
                    <a:pt x="1671" y="2942"/>
                  </a:lnTo>
                  <a:lnTo>
                    <a:pt x="1671" y="3166"/>
                  </a:lnTo>
                  <a:lnTo>
                    <a:pt x="743" y="2183"/>
                  </a:lnTo>
                  <a:lnTo>
                    <a:pt x="743" y="1996"/>
                  </a:lnTo>
                  <a:close/>
                  <a:moveTo>
                    <a:pt x="2433" y="2256"/>
                  </a:moveTo>
                  <a:lnTo>
                    <a:pt x="2629" y="2368"/>
                  </a:lnTo>
                  <a:lnTo>
                    <a:pt x="2000" y="3604"/>
                  </a:lnTo>
                  <a:lnTo>
                    <a:pt x="1807" y="3492"/>
                  </a:lnTo>
                  <a:lnTo>
                    <a:pt x="2433" y="2256"/>
                  </a:lnTo>
                  <a:close/>
                  <a:moveTo>
                    <a:pt x="337" y="0"/>
                  </a:moveTo>
                  <a:cubicBezTo>
                    <a:pt x="143" y="0"/>
                    <a:pt x="10" y="154"/>
                    <a:pt x="9" y="419"/>
                  </a:cubicBezTo>
                  <a:lnTo>
                    <a:pt x="2" y="2884"/>
                  </a:lnTo>
                  <a:cubicBezTo>
                    <a:pt x="1" y="3259"/>
                    <a:pt x="265" y="3718"/>
                    <a:pt x="593" y="3907"/>
                  </a:cubicBezTo>
                  <a:lnTo>
                    <a:pt x="3831" y="5778"/>
                  </a:lnTo>
                  <a:cubicBezTo>
                    <a:pt x="3926" y="5832"/>
                    <a:pt x="4016" y="5858"/>
                    <a:pt x="4096" y="5858"/>
                  </a:cubicBezTo>
                  <a:cubicBezTo>
                    <a:pt x="4291" y="5858"/>
                    <a:pt x="4424" y="5705"/>
                    <a:pt x="4425" y="5439"/>
                  </a:cubicBezTo>
                  <a:lnTo>
                    <a:pt x="4432" y="2974"/>
                  </a:lnTo>
                  <a:cubicBezTo>
                    <a:pt x="4432" y="2600"/>
                    <a:pt x="4169" y="2142"/>
                    <a:pt x="3841" y="1952"/>
                  </a:cubicBezTo>
                  <a:lnTo>
                    <a:pt x="603" y="81"/>
                  </a:lnTo>
                  <a:cubicBezTo>
                    <a:pt x="508" y="26"/>
                    <a:pt x="417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6877606" y="830034"/>
              <a:ext cx="89348" cy="31140"/>
            </a:xfrm>
            <a:custGeom>
              <a:avLst/>
              <a:gdLst/>
              <a:ahLst/>
              <a:cxnLst/>
              <a:rect l="l" t="t" r="r" b="b"/>
              <a:pathLst>
                <a:path w="703" h="245" extrusionOk="0">
                  <a:moveTo>
                    <a:pt x="3" y="201"/>
                  </a:moveTo>
                  <a:lnTo>
                    <a:pt x="3" y="201"/>
                  </a:lnTo>
                  <a:cubicBezTo>
                    <a:pt x="2" y="202"/>
                    <a:pt x="1" y="202"/>
                    <a:pt x="1" y="203"/>
                  </a:cubicBezTo>
                  <a:lnTo>
                    <a:pt x="3" y="201"/>
                  </a:lnTo>
                  <a:close/>
                  <a:moveTo>
                    <a:pt x="437" y="0"/>
                  </a:moveTo>
                  <a:cubicBezTo>
                    <a:pt x="378" y="0"/>
                    <a:pt x="326" y="14"/>
                    <a:pt x="281" y="40"/>
                  </a:cubicBezTo>
                  <a:lnTo>
                    <a:pt x="3" y="201"/>
                  </a:lnTo>
                  <a:lnTo>
                    <a:pt x="3" y="201"/>
                  </a:lnTo>
                  <a:cubicBezTo>
                    <a:pt x="48" y="176"/>
                    <a:pt x="100" y="162"/>
                    <a:pt x="157" y="162"/>
                  </a:cubicBezTo>
                  <a:cubicBezTo>
                    <a:pt x="237" y="162"/>
                    <a:pt x="327" y="189"/>
                    <a:pt x="421" y="244"/>
                  </a:cubicBezTo>
                  <a:lnTo>
                    <a:pt x="702" y="81"/>
                  </a:lnTo>
                  <a:cubicBezTo>
                    <a:pt x="607" y="26"/>
                    <a:pt x="517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7395009" y="1521077"/>
              <a:ext cx="57574" cy="69015"/>
            </a:xfrm>
            <a:custGeom>
              <a:avLst/>
              <a:gdLst/>
              <a:ahLst/>
              <a:cxnLst/>
              <a:rect l="l" t="t" r="r" b="b"/>
              <a:pathLst>
                <a:path w="453" h="543" extrusionOk="0">
                  <a:moveTo>
                    <a:pt x="453" y="0"/>
                  </a:moveTo>
                  <a:lnTo>
                    <a:pt x="173" y="163"/>
                  </a:lnTo>
                  <a:cubicBezTo>
                    <a:pt x="172" y="349"/>
                    <a:pt x="106" y="481"/>
                    <a:pt x="0" y="543"/>
                  </a:cubicBezTo>
                  <a:lnTo>
                    <a:pt x="280" y="380"/>
                  </a:lnTo>
                  <a:cubicBezTo>
                    <a:pt x="388" y="318"/>
                    <a:pt x="453" y="186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7416870" y="1207775"/>
              <a:ext cx="36858" cy="334019"/>
            </a:xfrm>
            <a:custGeom>
              <a:avLst/>
              <a:gdLst/>
              <a:ahLst/>
              <a:cxnLst/>
              <a:rect l="l" t="t" r="r" b="b"/>
              <a:pathLst>
                <a:path w="290" h="2628" extrusionOk="0">
                  <a:moveTo>
                    <a:pt x="289" y="1"/>
                  </a:moveTo>
                  <a:lnTo>
                    <a:pt x="9" y="163"/>
                  </a:lnTo>
                  <a:lnTo>
                    <a:pt x="1" y="2628"/>
                  </a:lnTo>
                  <a:lnTo>
                    <a:pt x="281" y="2465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6931113" y="840329"/>
              <a:ext cx="447629" cy="258267"/>
            </a:xfrm>
            <a:custGeom>
              <a:avLst/>
              <a:gdLst/>
              <a:ahLst/>
              <a:cxnLst/>
              <a:rect l="l" t="t" r="r" b="b"/>
              <a:pathLst>
                <a:path w="3522" h="2032" extrusionOk="0">
                  <a:moveTo>
                    <a:pt x="281" y="0"/>
                  </a:moveTo>
                  <a:lnTo>
                    <a:pt x="0" y="163"/>
                  </a:lnTo>
                  <a:lnTo>
                    <a:pt x="3240" y="2032"/>
                  </a:lnTo>
                  <a:lnTo>
                    <a:pt x="3521" y="187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7342900" y="1077879"/>
              <a:ext cx="110954" cy="150614"/>
            </a:xfrm>
            <a:custGeom>
              <a:avLst/>
              <a:gdLst/>
              <a:ahLst/>
              <a:cxnLst/>
              <a:rect l="l" t="t" r="r" b="b"/>
              <a:pathLst>
                <a:path w="873" h="1185" extrusionOk="0">
                  <a:moveTo>
                    <a:pt x="281" y="1"/>
                  </a:moveTo>
                  <a:lnTo>
                    <a:pt x="0" y="163"/>
                  </a:lnTo>
                  <a:cubicBezTo>
                    <a:pt x="328" y="353"/>
                    <a:pt x="591" y="811"/>
                    <a:pt x="591" y="1185"/>
                  </a:cubicBezTo>
                  <a:lnTo>
                    <a:pt x="871" y="1023"/>
                  </a:lnTo>
                  <a:cubicBezTo>
                    <a:pt x="872" y="646"/>
                    <a:pt x="608" y="189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4575026" y="2564949"/>
              <a:ext cx="1627070" cy="914103"/>
            </a:xfrm>
            <a:custGeom>
              <a:avLst/>
              <a:gdLst/>
              <a:ahLst/>
              <a:cxnLst/>
              <a:rect l="l" t="t" r="r" b="b"/>
              <a:pathLst>
                <a:path w="12802" h="7192" extrusionOk="0">
                  <a:moveTo>
                    <a:pt x="8297" y="0"/>
                  </a:moveTo>
                  <a:cubicBezTo>
                    <a:pt x="7944" y="0"/>
                    <a:pt x="7591" y="78"/>
                    <a:pt x="7322" y="234"/>
                  </a:cubicBezTo>
                  <a:lnTo>
                    <a:pt x="536" y="4103"/>
                  </a:lnTo>
                  <a:cubicBezTo>
                    <a:pt x="0" y="4416"/>
                    <a:pt x="2" y="4922"/>
                    <a:pt x="543" y="5234"/>
                  </a:cubicBezTo>
                  <a:lnTo>
                    <a:pt x="3530" y="6958"/>
                  </a:lnTo>
                  <a:cubicBezTo>
                    <a:pt x="3799" y="7114"/>
                    <a:pt x="4152" y="7192"/>
                    <a:pt x="4505" y="7192"/>
                  </a:cubicBezTo>
                  <a:cubicBezTo>
                    <a:pt x="4858" y="7192"/>
                    <a:pt x="5211" y="7114"/>
                    <a:pt x="5480" y="6958"/>
                  </a:cubicBezTo>
                  <a:lnTo>
                    <a:pt x="12265" y="3089"/>
                  </a:lnTo>
                  <a:cubicBezTo>
                    <a:pt x="12802" y="2776"/>
                    <a:pt x="12799" y="2270"/>
                    <a:pt x="12259" y="1959"/>
                  </a:cubicBezTo>
                  <a:lnTo>
                    <a:pt x="9272" y="234"/>
                  </a:lnTo>
                  <a:cubicBezTo>
                    <a:pt x="9003" y="78"/>
                    <a:pt x="8649" y="0"/>
                    <a:pt x="8297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5656604" y="2982981"/>
              <a:ext cx="52490" cy="233737"/>
            </a:xfrm>
            <a:custGeom>
              <a:avLst/>
              <a:gdLst/>
              <a:ahLst/>
              <a:cxnLst/>
              <a:rect l="l" t="t" r="r" b="b"/>
              <a:pathLst>
                <a:path w="413" h="1839" extrusionOk="0">
                  <a:moveTo>
                    <a:pt x="412" y="1"/>
                  </a:moveTo>
                  <a:lnTo>
                    <a:pt x="412" y="3"/>
                  </a:lnTo>
                  <a:lnTo>
                    <a:pt x="412" y="3"/>
                  </a:lnTo>
                  <a:cubicBezTo>
                    <a:pt x="412" y="2"/>
                    <a:pt x="412" y="1"/>
                    <a:pt x="412" y="1"/>
                  </a:cubicBezTo>
                  <a:close/>
                  <a:moveTo>
                    <a:pt x="412" y="3"/>
                  </a:moveTo>
                  <a:cubicBezTo>
                    <a:pt x="411" y="209"/>
                    <a:pt x="275" y="415"/>
                    <a:pt x="4" y="571"/>
                  </a:cubicBezTo>
                  <a:lnTo>
                    <a:pt x="1" y="1838"/>
                  </a:lnTo>
                  <a:cubicBezTo>
                    <a:pt x="271" y="1681"/>
                    <a:pt x="409" y="1474"/>
                    <a:pt x="409" y="1268"/>
                  </a:cubicBezTo>
                  <a:lnTo>
                    <a:pt x="41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4582016" y="2981964"/>
              <a:ext cx="53253" cy="234754"/>
            </a:xfrm>
            <a:custGeom>
              <a:avLst/>
              <a:gdLst/>
              <a:ahLst/>
              <a:cxnLst/>
              <a:rect l="l" t="t" r="r" b="b"/>
              <a:pathLst>
                <a:path w="419" h="1847" extrusionOk="0">
                  <a:moveTo>
                    <a:pt x="4" y="0"/>
                  </a:moveTo>
                  <a:lnTo>
                    <a:pt x="0" y="1267"/>
                  </a:lnTo>
                  <a:cubicBezTo>
                    <a:pt x="0" y="1477"/>
                    <a:pt x="139" y="1686"/>
                    <a:pt x="416" y="1846"/>
                  </a:cubicBezTo>
                  <a:lnTo>
                    <a:pt x="419" y="579"/>
                  </a:lnTo>
                  <a:cubicBezTo>
                    <a:pt x="142" y="419"/>
                    <a:pt x="4" y="21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273158" y="3055555"/>
              <a:ext cx="383954" cy="384096"/>
            </a:xfrm>
            <a:custGeom>
              <a:avLst/>
              <a:gdLst/>
              <a:ahLst/>
              <a:cxnLst/>
              <a:rect l="l" t="t" r="r" b="b"/>
              <a:pathLst>
                <a:path w="3021" h="3022" extrusionOk="0">
                  <a:moveTo>
                    <a:pt x="3021" y="0"/>
                  </a:moveTo>
                  <a:lnTo>
                    <a:pt x="3" y="1755"/>
                  </a:lnTo>
                  <a:lnTo>
                    <a:pt x="0" y="3022"/>
                  </a:lnTo>
                  <a:lnTo>
                    <a:pt x="3019" y="1267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4634760" y="3055555"/>
              <a:ext cx="386623" cy="384096"/>
            </a:xfrm>
            <a:custGeom>
              <a:avLst/>
              <a:gdLst/>
              <a:ahLst/>
              <a:cxnLst/>
              <a:rect l="l" t="t" r="r" b="b"/>
              <a:pathLst>
                <a:path w="3042" h="3022" extrusionOk="0">
                  <a:moveTo>
                    <a:pt x="4" y="0"/>
                  </a:moveTo>
                  <a:lnTo>
                    <a:pt x="1" y="1267"/>
                  </a:lnTo>
                  <a:lnTo>
                    <a:pt x="3039" y="3022"/>
                  </a:lnTo>
                  <a:lnTo>
                    <a:pt x="3042" y="175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5020875" y="3278489"/>
              <a:ext cx="252792" cy="191413"/>
            </a:xfrm>
            <a:custGeom>
              <a:avLst/>
              <a:gdLst/>
              <a:ahLst/>
              <a:cxnLst/>
              <a:rect l="l" t="t" r="r" b="b"/>
              <a:pathLst>
                <a:path w="1989" h="1506" extrusionOk="0">
                  <a:moveTo>
                    <a:pt x="4" y="1"/>
                  </a:moveTo>
                  <a:lnTo>
                    <a:pt x="1" y="1268"/>
                  </a:lnTo>
                  <a:cubicBezTo>
                    <a:pt x="275" y="1426"/>
                    <a:pt x="635" y="1506"/>
                    <a:pt x="994" y="1506"/>
                  </a:cubicBezTo>
                  <a:cubicBezTo>
                    <a:pt x="1353" y="1506"/>
                    <a:pt x="1712" y="1426"/>
                    <a:pt x="1985" y="1268"/>
                  </a:cubicBezTo>
                  <a:lnTo>
                    <a:pt x="1988" y="1"/>
                  </a:lnTo>
                  <a:lnTo>
                    <a:pt x="1988" y="1"/>
                  </a:lnTo>
                  <a:cubicBezTo>
                    <a:pt x="1715" y="159"/>
                    <a:pt x="1357" y="239"/>
                    <a:pt x="998" y="239"/>
                  </a:cubicBezTo>
                  <a:cubicBezTo>
                    <a:pt x="638" y="239"/>
                    <a:pt x="279" y="159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4564731" y="2656207"/>
              <a:ext cx="1161902" cy="652658"/>
            </a:xfrm>
            <a:custGeom>
              <a:avLst/>
              <a:gdLst/>
              <a:ahLst/>
              <a:cxnLst/>
              <a:rect l="l" t="t" r="r" b="b"/>
              <a:pathLst>
                <a:path w="9142" h="5135" extrusionOk="0">
                  <a:moveTo>
                    <a:pt x="4557" y="0"/>
                  </a:moveTo>
                  <a:cubicBezTo>
                    <a:pt x="4198" y="0"/>
                    <a:pt x="3839" y="79"/>
                    <a:pt x="3566" y="238"/>
                  </a:cubicBezTo>
                  <a:lnTo>
                    <a:pt x="547" y="1993"/>
                  </a:lnTo>
                  <a:cubicBezTo>
                    <a:pt x="1" y="2310"/>
                    <a:pt x="5" y="2825"/>
                    <a:pt x="554" y="3142"/>
                  </a:cubicBezTo>
                  <a:lnTo>
                    <a:pt x="3592" y="4897"/>
                  </a:lnTo>
                  <a:cubicBezTo>
                    <a:pt x="3866" y="5055"/>
                    <a:pt x="4226" y="5135"/>
                    <a:pt x="4585" y="5135"/>
                  </a:cubicBezTo>
                  <a:cubicBezTo>
                    <a:pt x="4944" y="5135"/>
                    <a:pt x="5303" y="5055"/>
                    <a:pt x="5576" y="4897"/>
                  </a:cubicBezTo>
                  <a:lnTo>
                    <a:pt x="8595" y="3142"/>
                  </a:lnTo>
                  <a:cubicBezTo>
                    <a:pt x="9141" y="2825"/>
                    <a:pt x="9137" y="2310"/>
                    <a:pt x="8589" y="1993"/>
                  </a:cubicBezTo>
                  <a:lnTo>
                    <a:pt x="5550" y="238"/>
                  </a:lnTo>
                  <a:cubicBezTo>
                    <a:pt x="5276" y="79"/>
                    <a:pt x="4917" y="0"/>
                    <a:pt x="4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4573882" y="2653029"/>
              <a:ext cx="1143982" cy="642618"/>
            </a:xfrm>
            <a:custGeom>
              <a:avLst/>
              <a:gdLst/>
              <a:ahLst/>
              <a:cxnLst/>
              <a:rect l="l" t="t" r="r" b="b"/>
              <a:pathLst>
                <a:path w="9001" h="5056" extrusionOk="0">
                  <a:moveTo>
                    <a:pt x="4486" y="0"/>
                  </a:moveTo>
                  <a:cubicBezTo>
                    <a:pt x="4132" y="0"/>
                    <a:pt x="3778" y="79"/>
                    <a:pt x="3510" y="235"/>
                  </a:cubicBezTo>
                  <a:lnTo>
                    <a:pt x="537" y="1962"/>
                  </a:lnTo>
                  <a:cubicBezTo>
                    <a:pt x="0" y="2274"/>
                    <a:pt x="2" y="2781"/>
                    <a:pt x="544" y="3094"/>
                  </a:cubicBezTo>
                  <a:lnTo>
                    <a:pt x="3535" y="4821"/>
                  </a:lnTo>
                  <a:cubicBezTo>
                    <a:pt x="3806" y="4977"/>
                    <a:pt x="4160" y="5055"/>
                    <a:pt x="4514" y="5055"/>
                  </a:cubicBezTo>
                  <a:cubicBezTo>
                    <a:pt x="4868" y="5055"/>
                    <a:pt x="5221" y="4977"/>
                    <a:pt x="5490" y="4821"/>
                  </a:cubicBezTo>
                  <a:lnTo>
                    <a:pt x="8463" y="3094"/>
                  </a:lnTo>
                  <a:cubicBezTo>
                    <a:pt x="9000" y="2781"/>
                    <a:pt x="8997" y="2274"/>
                    <a:pt x="8456" y="1962"/>
                  </a:cubicBezTo>
                  <a:lnTo>
                    <a:pt x="5464" y="235"/>
                  </a:lnTo>
                  <a:cubicBezTo>
                    <a:pt x="5194" y="79"/>
                    <a:pt x="4839" y="0"/>
                    <a:pt x="4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5616188" y="2906340"/>
              <a:ext cx="48423" cy="112865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381" y="0"/>
                  </a:moveTo>
                  <a:lnTo>
                    <a:pt x="381" y="10"/>
                  </a:lnTo>
                  <a:lnTo>
                    <a:pt x="381" y="10"/>
                  </a:lnTo>
                  <a:cubicBezTo>
                    <a:pt x="381" y="7"/>
                    <a:pt x="381" y="3"/>
                    <a:pt x="381" y="0"/>
                  </a:cubicBezTo>
                  <a:close/>
                  <a:moveTo>
                    <a:pt x="381" y="10"/>
                  </a:moveTo>
                  <a:lnTo>
                    <a:pt x="381" y="10"/>
                  </a:lnTo>
                  <a:cubicBezTo>
                    <a:pt x="376" y="197"/>
                    <a:pt x="250" y="382"/>
                    <a:pt x="5" y="526"/>
                  </a:cubicBezTo>
                  <a:lnTo>
                    <a:pt x="0" y="888"/>
                  </a:lnTo>
                  <a:cubicBezTo>
                    <a:pt x="252" y="743"/>
                    <a:pt x="377" y="552"/>
                    <a:pt x="377" y="362"/>
                  </a:cubicBezTo>
                  <a:lnTo>
                    <a:pt x="381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4626499" y="2905196"/>
              <a:ext cx="49059" cy="114009"/>
            </a:xfrm>
            <a:custGeom>
              <a:avLst/>
              <a:gdLst/>
              <a:ahLst/>
              <a:cxnLst/>
              <a:rect l="l" t="t" r="r" b="b"/>
              <a:pathLst>
                <a:path w="386" h="897" extrusionOk="0">
                  <a:moveTo>
                    <a:pt x="5" y="1"/>
                  </a:moveTo>
                  <a:lnTo>
                    <a:pt x="0" y="363"/>
                  </a:lnTo>
                  <a:cubicBezTo>
                    <a:pt x="0" y="556"/>
                    <a:pt x="128" y="749"/>
                    <a:pt x="382" y="897"/>
                  </a:cubicBezTo>
                  <a:lnTo>
                    <a:pt x="386" y="535"/>
                  </a:lnTo>
                  <a:cubicBezTo>
                    <a:pt x="131" y="387"/>
                    <a:pt x="5" y="194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5262991" y="2973194"/>
              <a:ext cx="353832" cy="251277"/>
            </a:xfrm>
            <a:custGeom>
              <a:avLst/>
              <a:gdLst/>
              <a:ahLst/>
              <a:cxnLst/>
              <a:rect l="l" t="t" r="r" b="b"/>
              <a:pathLst>
                <a:path w="2784" h="1977" extrusionOk="0">
                  <a:moveTo>
                    <a:pt x="2784" y="0"/>
                  </a:moveTo>
                  <a:lnTo>
                    <a:pt x="4" y="1614"/>
                  </a:lnTo>
                  <a:lnTo>
                    <a:pt x="0" y="1976"/>
                  </a:lnTo>
                  <a:lnTo>
                    <a:pt x="0" y="1976"/>
                  </a:lnTo>
                  <a:lnTo>
                    <a:pt x="2780" y="362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4674922" y="2973194"/>
              <a:ext cx="356247" cy="251277"/>
            </a:xfrm>
            <a:custGeom>
              <a:avLst/>
              <a:gdLst/>
              <a:ahLst/>
              <a:cxnLst/>
              <a:rect l="l" t="t" r="r" b="b"/>
              <a:pathLst>
                <a:path w="2803" h="1977" extrusionOk="0">
                  <a:moveTo>
                    <a:pt x="5" y="0"/>
                  </a:moveTo>
                  <a:lnTo>
                    <a:pt x="1" y="362"/>
                  </a:lnTo>
                  <a:lnTo>
                    <a:pt x="2800" y="1976"/>
                  </a:lnTo>
                  <a:lnTo>
                    <a:pt x="2802" y="16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5030534" y="3178334"/>
              <a:ext cx="232965" cy="73972"/>
            </a:xfrm>
            <a:custGeom>
              <a:avLst/>
              <a:gdLst/>
              <a:ahLst/>
              <a:cxnLst/>
              <a:rect l="l" t="t" r="r" b="b"/>
              <a:pathLst>
                <a:path w="1833" h="582" extrusionOk="0">
                  <a:moveTo>
                    <a:pt x="4" y="0"/>
                  </a:moveTo>
                  <a:lnTo>
                    <a:pt x="0" y="362"/>
                  </a:lnTo>
                  <a:cubicBezTo>
                    <a:pt x="253" y="508"/>
                    <a:pt x="585" y="581"/>
                    <a:pt x="916" y="581"/>
                  </a:cubicBezTo>
                  <a:cubicBezTo>
                    <a:pt x="1247" y="581"/>
                    <a:pt x="1577" y="508"/>
                    <a:pt x="1828" y="362"/>
                  </a:cubicBezTo>
                  <a:lnTo>
                    <a:pt x="1833" y="0"/>
                  </a:lnTo>
                  <a:lnTo>
                    <a:pt x="1833" y="0"/>
                  </a:lnTo>
                  <a:cubicBezTo>
                    <a:pt x="1581" y="147"/>
                    <a:pt x="1251" y="220"/>
                    <a:pt x="920" y="220"/>
                  </a:cubicBezTo>
                  <a:cubicBezTo>
                    <a:pt x="589" y="220"/>
                    <a:pt x="258" y="147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4610866" y="2605240"/>
              <a:ext cx="1069886" cy="601183"/>
            </a:xfrm>
            <a:custGeom>
              <a:avLst/>
              <a:gdLst/>
              <a:ahLst/>
              <a:cxnLst/>
              <a:rect l="l" t="t" r="r" b="b"/>
              <a:pathLst>
                <a:path w="8418" h="4730" extrusionOk="0">
                  <a:moveTo>
                    <a:pt x="4196" y="0"/>
                  </a:moveTo>
                  <a:cubicBezTo>
                    <a:pt x="3865" y="0"/>
                    <a:pt x="3535" y="73"/>
                    <a:pt x="3284" y="220"/>
                  </a:cubicBezTo>
                  <a:lnTo>
                    <a:pt x="504" y="1836"/>
                  </a:lnTo>
                  <a:cubicBezTo>
                    <a:pt x="0" y="2128"/>
                    <a:pt x="4" y="2603"/>
                    <a:pt x="510" y="2895"/>
                  </a:cubicBezTo>
                  <a:lnTo>
                    <a:pt x="3307" y="4510"/>
                  </a:lnTo>
                  <a:cubicBezTo>
                    <a:pt x="3561" y="4657"/>
                    <a:pt x="3892" y="4730"/>
                    <a:pt x="4223" y="4730"/>
                  </a:cubicBezTo>
                  <a:cubicBezTo>
                    <a:pt x="4554" y="4730"/>
                    <a:pt x="4884" y="4657"/>
                    <a:pt x="5136" y="4510"/>
                  </a:cubicBezTo>
                  <a:lnTo>
                    <a:pt x="7916" y="2895"/>
                  </a:lnTo>
                  <a:cubicBezTo>
                    <a:pt x="8418" y="2602"/>
                    <a:pt x="8416" y="2127"/>
                    <a:pt x="7909" y="1836"/>
                  </a:cubicBezTo>
                  <a:lnTo>
                    <a:pt x="5111" y="220"/>
                  </a:lnTo>
                  <a:cubicBezTo>
                    <a:pt x="4858" y="73"/>
                    <a:pt x="4526" y="0"/>
                    <a:pt x="4196" y="0"/>
                  </a:cubicBezTo>
                  <a:close/>
                </a:path>
              </a:pathLst>
            </a:custGeom>
            <a:solidFill>
              <a:srgbClr val="1AB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5656604" y="2721791"/>
              <a:ext cx="52490" cy="233737"/>
            </a:xfrm>
            <a:custGeom>
              <a:avLst/>
              <a:gdLst/>
              <a:ahLst/>
              <a:cxnLst/>
              <a:rect l="l" t="t" r="r" b="b"/>
              <a:pathLst>
                <a:path w="413" h="1839" extrusionOk="0">
                  <a:moveTo>
                    <a:pt x="412" y="0"/>
                  </a:moveTo>
                  <a:lnTo>
                    <a:pt x="412" y="2"/>
                  </a:lnTo>
                  <a:lnTo>
                    <a:pt x="412" y="2"/>
                  </a:lnTo>
                  <a:cubicBezTo>
                    <a:pt x="412" y="2"/>
                    <a:pt x="412" y="1"/>
                    <a:pt x="412" y="0"/>
                  </a:cubicBezTo>
                  <a:close/>
                  <a:moveTo>
                    <a:pt x="412" y="2"/>
                  </a:moveTo>
                  <a:lnTo>
                    <a:pt x="412" y="2"/>
                  </a:lnTo>
                  <a:cubicBezTo>
                    <a:pt x="411" y="208"/>
                    <a:pt x="275" y="414"/>
                    <a:pt x="4" y="571"/>
                  </a:cubicBezTo>
                  <a:lnTo>
                    <a:pt x="1" y="1839"/>
                  </a:lnTo>
                  <a:cubicBezTo>
                    <a:pt x="271" y="1680"/>
                    <a:pt x="409" y="1474"/>
                    <a:pt x="409" y="1267"/>
                  </a:cubicBezTo>
                  <a:lnTo>
                    <a:pt x="41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4582016" y="2720647"/>
              <a:ext cx="53253" cy="234881"/>
            </a:xfrm>
            <a:custGeom>
              <a:avLst/>
              <a:gdLst/>
              <a:ahLst/>
              <a:cxnLst/>
              <a:rect l="l" t="t" r="r" b="b"/>
              <a:pathLst>
                <a:path w="419" h="1848" extrusionOk="0">
                  <a:moveTo>
                    <a:pt x="4" y="1"/>
                  </a:moveTo>
                  <a:lnTo>
                    <a:pt x="0" y="1269"/>
                  </a:lnTo>
                  <a:cubicBezTo>
                    <a:pt x="0" y="1478"/>
                    <a:pt x="139" y="1687"/>
                    <a:pt x="416" y="1848"/>
                  </a:cubicBezTo>
                  <a:lnTo>
                    <a:pt x="419" y="580"/>
                  </a:lnTo>
                  <a:cubicBezTo>
                    <a:pt x="142" y="419"/>
                    <a:pt x="4" y="21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5273158" y="2794238"/>
              <a:ext cx="383954" cy="384223"/>
            </a:xfrm>
            <a:custGeom>
              <a:avLst/>
              <a:gdLst/>
              <a:ahLst/>
              <a:cxnLst/>
              <a:rect l="l" t="t" r="r" b="b"/>
              <a:pathLst>
                <a:path w="3021" h="3023" extrusionOk="0">
                  <a:moveTo>
                    <a:pt x="3021" y="1"/>
                  </a:moveTo>
                  <a:lnTo>
                    <a:pt x="3" y="1755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3019" y="1269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634760" y="2794238"/>
              <a:ext cx="386623" cy="384223"/>
            </a:xfrm>
            <a:custGeom>
              <a:avLst/>
              <a:gdLst/>
              <a:ahLst/>
              <a:cxnLst/>
              <a:rect l="l" t="t" r="r" b="b"/>
              <a:pathLst>
                <a:path w="3042" h="3023" extrusionOk="0">
                  <a:moveTo>
                    <a:pt x="4" y="1"/>
                  </a:moveTo>
                  <a:lnTo>
                    <a:pt x="1" y="1269"/>
                  </a:lnTo>
                  <a:lnTo>
                    <a:pt x="3039" y="3022"/>
                  </a:lnTo>
                  <a:lnTo>
                    <a:pt x="3042" y="175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5020875" y="3017298"/>
              <a:ext cx="252792" cy="191540"/>
            </a:xfrm>
            <a:custGeom>
              <a:avLst/>
              <a:gdLst/>
              <a:ahLst/>
              <a:cxnLst/>
              <a:rect l="l" t="t" r="r" b="b"/>
              <a:pathLst>
                <a:path w="1989" h="1507" extrusionOk="0">
                  <a:moveTo>
                    <a:pt x="4" y="0"/>
                  </a:moveTo>
                  <a:lnTo>
                    <a:pt x="1" y="1267"/>
                  </a:lnTo>
                  <a:cubicBezTo>
                    <a:pt x="275" y="1426"/>
                    <a:pt x="635" y="1506"/>
                    <a:pt x="994" y="1506"/>
                  </a:cubicBezTo>
                  <a:cubicBezTo>
                    <a:pt x="1353" y="1506"/>
                    <a:pt x="1712" y="1426"/>
                    <a:pt x="1985" y="1267"/>
                  </a:cubicBezTo>
                  <a:lnTo>
                    <a:pt x="1988" y="0"/>
                  </a:lnTo>
                  <a:lnTo>
                    <a:pt x="1988" y="0"/>
                  </a:lnTo>
                  <a:cubicBezTo>
                    <a:pt x="1715" y="159"/>
                    <a:pt x="1357" y="238"/>
                    <a:pt x="998" y="238"/>
                  </a:cubicBezTo>
                  <a:cubicBezTo>
                    <a:pt x="638" y="238"/>
                    <a:pt x="279" y="159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4564731" y="2394889"/>
              <a:ext cx="1161902" cy="652786"/>
            </a:xfrm>
            <a:custGeom>
              <a:avLst/>
              <a:gdLst/>
              <a:ahLst/>
              <a:cxnLst/>
              <a:rect l="l" t="t" r="r" b="b"/>
              <a:pathLst>
                <a:path w="9142" h="5136" extrusionOk="0">
                  <a:moveTo>
                    <a:pt x="4557" y="1"/>
                  </a:moveTo>
                  <a:cubicBezTo>
                    <a:pt x="4198" y="1"/>
                    <a:pt x="3839" y="80"/>
                    <a:pt x="3566" y="239"/>
                  </a:cubicBezTo>
                  <a:lnTo>
                    <a:pt x="547" y="1993"/>
                  </a:lnTo>
                  <a:cubicBezTo>
                    <a:pt x="1" y="2311"/>
                    <a:pt x="5" y="2825"/>
                    <a:pt x="554" y="3143"/>
                  </a:cubicBezTo>
                  <a:lnTo>
                    <a:pt x="3592" y="4897"/>
                  </a:lnTo>
                  <a:cubicBezTo>
                    <a:pt x="3866" y="5056"/>
                    <a:pt x="4226" y="5135"/>
                    <a:pt x="4585" y="5135"/>
                  </a:cubicBezTo>
                  <a:cubicBezTo>
                    <a:pt x="4944" y="5135"/>
                    <a:pt x="5303" y="5056"/>
                    <a:pt x="5576" y="4897"/>
                  </a:cubicBezTo>
                  <a:lnTo>
                    <a:pt x="8595" y="3143"/>
                  </a:lnTo>
                  <a:cubicBezTo>
                    <a:pt x="9141" y="2825"/>
                    <a:pt x="9137" y="2311"/>
                    <a:pt x="8589" y="1993"/>
                  </a:cubicBezTo>
                  <a:lnTo>
                    <a:pt x="5550" y="239"/>
                  </a:lnTo>
                  <a:cubicBezTo>
                    <a:pt x="5276" y="80"/>
                    <a:pt x="4917" y="1"/>
                    <a:pt x="4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4573882" y="2393491"/>
              <a:ext cx="1144236" cy="642999"/>
            </a:xfrm>
            <a:custGeom>
              <a:avLst/>
              <a:gdLst/>
              <a:ahLst/>
              <a:cxnLst/>
              <a:rect l="l" t="t" r="r" b="b"/>
              <a:pathLst>
                <a:path w="9003" h="5059" extrusionOk="0">
                  <a:moveTo>
                    <a:pt x="4487" y="0"/>
                  </a:moveTo>
                  <a:cubicBezTo>
                    <a:pt x="4133" y="0"/>
                    <a:pt x="3779" y="78"/>
                    <a:pt x="3511" y="234"/>
                  </a:cubicBezTo>
                  <a:lnTo>
                    <a:pt x="537" y="1963"/>
                  </a:lnTo>
                  <a:cubicBezTo>
                    <a:pt x="0" y="2275"/>
                    <a:pt x="2" y="2784"/>
                    <a:pt x="544" y="3096"/>
                  </a:cubicBezTo>
                  <a:lnTo>
                    <a:pt x="3536" y="4825"/>
                  </a:lnTo>
                  <a:cubicBezTo>
                    <a:pt x="3807" y="4981"/>
                    <a:pt x="4162" y="5059"/>
                    <a:pt x="4516" y="5059"/>
                  </a:cubicBezTo>
                  <a:cubicBezTo>
                    <a:pt x="4870" y="5059"/>
                    <a:pt x="5223" y="4981"/>
                    <a:pt x="5492" y="4825"/>
                  </a:cubicBezTo>
                  <a:lnTo>
                    <a:pt x="8465" y="3096"/>
                  </a:lnTo>
                  <a:cubicBezTo>
                    <a:pt x="9002" y="2784"/>
                    <a:pt x="9000" y="2275"/>
                    <a:pt x="8459" y="1963"/>
                  </a:cubicBezTo>
                  <a:lnTo>
                    <a:pt x="5466" y="234"/>
                  </a:lnTo>
                  <a:cubicBezTo>
                    <a:pt x="5195" y="78"/>
                    <a:pt x="4841" y="0"/>
                    <a:pt x="4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5616188" y="2645022"/>
              <a:ext cx="48423" cy="112992"/>
            </a:xfrm>
            <a:custGeom>
              <a:avLst/>
              <a:gdLst/>
              <a:ahLst/>
              <a:cxnLst/>
              <a:rect l="l" t="t" r="r" b="b"/>
              <a:pathLst>
                <a:path w="381" h="889" extrusionOk="0">
                  <a:moveTo>
                    <a:pt x="381" y="1"/>
                  </a:moveTo>
                  <a:lnTo>
                    <a:pt x="381" y="10"/>
                  </a:lnTo>
                  <a:lnTo>
                    <a:pt x="381" y="10"/>
                  </a:lnTo>
                  <a:cubicBezTo>
                    <a:pt x="381" y="7"/>
                    <a:pt x="381" y="4"/>
                    <a:pt x="381" y="1"/>
                  </a:cubicBezTo>
                  <a:close/>
                  <a:moveTo>
                    <a:pt x="381" y="10"/>
                  </a:moveTo>
                  <a:lnTo>
                    <a:pt x="381" y="10"/>
                  </a:lnTo>
                  <a:cubicBezTo>
                    <a:pt x="376" y="197"/>
                    <a:pt x="250" y="383"/>
                    <a:pt x="5" y="527"/>
                  </a:cubicBezTo>
                  <a:lnTo>
                    <a:pt x="0" y="888"/>
                  </a:lnTo>
                  <a:cubicBezTo>
                    <a:pt x="252" y="744"/>
                    <a:pt x="377" y="552"/>
                    <a:pt x="377" y="362"/>
                  </a:cubicBezTo>
                  <a:lnTo>
                    <a:pt x="381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4626499" y="2644132"/>
              <a:ext cx="49059" cy="113882"/>
            </a:xfrm>
            <a:custGeom>
              <a:avLst/>
              <a:gdLst/>
              <a:ahLst/>
              <a:cxnLst/>
              <a:rect l="l" t="t" r="r" b="b"/>
              <a:pathLst>
                <a:path w="386" h="896" extrusionOk="0">
                  <a:moveTo>
                    <a:pt x="5" y="0"/>
                  </a:moveTo>
                  <a:lnTo>
                    <a:pt x="0" y="362"/>
                  </a:lnTo>
                  <a:cubicBezTo>
                    <a:pt x="0" y="554"/>
                    <a:pt x="128" y="748"/>
                    <a:pt x="382" y="895"/>
                  </a:cubicBezTo>
                  <a:lnTo>
                    <a:pt x="386" y="534"/>
                  </a:lnTo>
                  <a:cubicBezTo>
                    <a:pt x="131" y="386"/>
                    <a:pt x="5" y="193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5262991" y="2711750"/>
              <a:ext cx="353832" cy="251404"/>
            </a:xfrm>
            <a:custGeom>
              <a:avLst/>
              <a:gdLst/>
              <a:ahLst/>
              <a:cxnLst/>
              <a:rect l="l" t="t" r="r" b="b"/>
              <a:pathLst>
                <a:path w="2784" h="1978" extrusionOk="0">
                  <a:moveTo>
                    <a:pt x="2784" y="1"/>
                  </a:moveTo>
                  <a:lnTo>
                    <a:pt x="4" y="1616"/>
                  </a:lnTo>
                  <a:lnTo>
                    <a:pt x="0" y="1978"/>
                  </a:lnTo>
                  <a:lnTo>
                    <a:pt x="2780" y="362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4674922" y="2711750"/>
              <a:ext cx="356247" cy="251404"/>
            </a:xfrm>
            <a:custGeom>
              <a:avLst/>
              <a:gdLst/>
              <a:ahLst/>
              <a:cxnLst/>
              <a:rect l="l" t="t" r="r" b="b"/>
              <a:pathLst>
                <a:path w="2803" h="1978" extrusionOk="0">
                  <a:moveTo>
                    <a:pt x="5" y="1"/>
                  </a:moveTo>
                  <a:lnTo>
                    <a:pt x="1" y="362"/>
                  </a:lnTo>
                  <a:lnTo>
                    <a:pt x="2800" y="1978"/>
                  </a:lnTo>
                  <a:lnTo>
                    <a:pt x="2802" y="161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030534" y="2917016"/>
              <a:ext cx="232965" cy="73972"/>
            </a:xfrm>
            <a:custGeom>
              <a:avLst/>
              <a:gdLst/>
              <a:ahLst/>
              <a:cxnLst/>
              <a:rect l="l" t="t" r="r" b="b"/>
              <a:pathLst>
                <a:path w="1833" h="582" extrusionOk="0">
                  <a:moveTo>
                    <a:pt x="4" y="1"/>
                  </a:moveTo>
                  <a:lnTo>
                    <a:pt x="0" y="363"/>
                  </a:lnTo>
                  <a:cubicBezTo>
                    <a:pt x="253" y="509"/>
                    <a:pt x="585" y="582"/>
                    <a:pt x="916" y="582"/>
                  </a:cubicBezTo>
                  <a:cubicBezTo>
                    <a:pt x="1247" y="582"/>
                    <a:pt x="1577" y="509"/>
                    <a:pt x="1828" y="363"/>
                  </a:cubicBezTo>
                  <a:lnTo>
                    <a:pt x="1833" y="1"/>
                  </a:lnTo>
                  <a:lnTo>
                    <a:pt x="1833" y="1"/>
                  </a:lnTo>
                  <a:cubicBezTo>
                    <a:pt x="1581" y="148"/>
                    <a:pt x="1251" y="221"/>
                    <a:pt x="920" y="221"/>
                  </a:cubicBezTo>
                  <a:cubicBezTo>
                    <a:pt x="589" y="221"/>
                    <a:pt x="258" y="148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4610866" y="2343922"/>
              <a:ext cx="1069886" cy="601310"/>
            </a:xfrm>
            <a:custGeom>
              <a:avLst/>
              <a:gdLst/>
              <a:ahLst/>
              <a:cxnLst/>
              <a:rect l="l" t="t" r="r" b="b"/>
              <a:pathLst>
                <a:path w="8418" h="4731" extrusionOk="0">
                  <a:moveTo>
                    <a:pt x="4196" y="1"/>
                  </a:moveTo>
                  <a:cubicBezTo>
                    <a:pt x="3865" y="1"/>
                    <a:pt x="3535" y="74"/>
                    <a:pt x="3284" y="220"/>
                  </a:cubicBezTo>
                  <a:lnTo>
                    <a:pt x="504" y="1836"/>
                  </a:lnTo>
                  <a:cubicBezTo>
                    <a:pt x="0" y="2130"/>
                    <a:pt x="4" y="2603"/>
                    <a:pt x="510" y="2896"/>
                  </a:cubicBezTo>
                  <a:lnTo>
                    <a:pt x="3307" y="4512"/>
                  </a:lnTo>
                  <a:cubicBezTo>
                    <a:pt x="3561" y="4658"/>
                    <a:pt x="3892" y="4730"/>
                    <a:pt x="4223" y="4730"/>
                  </a:cubicBezTo>
                  <a:cubicBezTo>
                    <a:pt x="4554" y="4730"/>
                    <a:pt x="4884" y="4658"/>
                    <a:pt x="5136" y="4512"/>
                  </a:cubicBezTo>
                  <a:lnTo>
                    <a:pt x="7916" y="2896"/>
                  </a:lnTo>
                  <a:cubicBezTo>
                    <a:pt x="8418" y="2602"/>
                    <a:pt x="8416" y="2128"/>
                    <a:pt x="7909" y="1836"/>
                  </a:cubicBezTo>
                  <a:lnTo>
                    <a:pt x="5111" y="220"/>
                  </a:lnTo>
                  <a:cubicBezTo>
                    <a:pt x="4858" y="74"/>
                    <a:pt x="4526" y="1"/>
                    <a:pt x="4196" y="1"/>
                  </a:cubicBezTo>
                  <a:close/>
                </a:path>
              </a:pathLst>
            </a:custGeom>
            <a:solidFill>
              <a:srgbClr val="1AB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5656604" y="2458312"/>
              <a:ext cx="52490" cy="233610"/>
            </a:xfrm>
            <a:custGeom>
              <a:avLst/>
              <a:gdLst/>
              <a:ahLst/>
              <a:cxnLst/>
              <a:rect l="l" t="t" r="r" b="b"/>
              <a:pathLst>
                <a:path w="413" h="1838" extrusionOk="0">
                  <a:moveTo>
                    <a:pt x="412" y="0"/>
                  </a:moveTo>
                  <a:lnTo>
                    <a:pt x="412" y="2"/>
                  </a:lnTo>
                  <a:lnTo>
                    <a:pt x="412" y="2"/>
                  </a:lnTo>
                  <a:cubicBezTo>
                    <a:pt x="412" y="2"/>
                    <a:pt x="412" y="1"/>
                    <a:pt x="412" y="0"/>
                  </a:cubicBezTo>
                  <a:close/>
                  <a:moveTo>
                    <a:pt x="412" y="2"/>
                  </a:moveTo>
                  <a:cubicBezTo>
                    <a:pt x="411" y="208"/>
                    <a:pt x="275" y="414"/>
                    <a:pt x="4" y="570"/>
                  </a:cubicBezTo>
                  <a:lnTo>
                    <a:pt x="1" y="1837"/>
                  </a:lnTo>
                  <a:cubicBezTo>
                    <a:pt x="271" y="1680"/>
                    <a:pt x="409" y="1474"/>
                    <a:pt x="409" y="1267"/>
                  </a:cubicBezTo>
                  <a:lnTo>
                    <a:pt x="412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4582016" y="2457168"/>
              <a:ext cx="53253" cy="234754"/>
            </a:xfrm>
            <a:custGeom>
              <a:avLst/>
              <a:gdLst/>
              <a:ahLst/>
              <a:cxnLst/>
              <a:rect l="l" t="t" r="r" b="b"/>
              <a:pathLst>
                <a:path w="419" h="1847" extrusionOk="0">
                  <a:moveTo>
                    <a:pt x="4" y="1"/>
                  </a:moveTo>
                  <a:lnTo>
                    <a:pt x="0" y="1268"/>
                  </a:lnTo>
                  <a:cubicBezTo>
                    <a:pt x="0" y="1478"/>
                    <a:pt x="139" y="1686"/>
                    <a:pt x="416" y="1846"/>
                  </a:cubicBezTo>
                  <a:lnTo>
                    <a:pt x="419" y="579"/>
                  </a:lnTo>
                  <a:cubicBezTo>
                    <a:pt x="142" y="419"/>
                    <a:pt x="4" y="209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5273158" y="2530759"/>
              <a:ext cx="383954" cy="384223"/>
            </a:xfrm>
            <a:custGeom>
              <a:avLst/>
              <a:gdLst/>
              <a:ahLst/>
              <a:cxnLst/>
              <a:rect l="l" t="t" r="r" b="b"/>
              <a:pathLst>
                <a:path w="3021" h="3023" extrusionOk="0">
                  <a:moveTo>
                    <a:pt x="3021" y="0"/>
                  </a:moveTo>
                  <a:lnTo>
                    <a:pt x="3" y="1755"/>
                  </a:lnTo>
                  <a:lnTo>
                    <a:pt x="0" y="3022"/>
                  </a:lnTo>
                  <a:lnTo>
                    <a:pt x="3019" y="1267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4634760" y="2530759"/>
              <a:ext cx="386623" cy="384223"/>
            </a:xfrm>
            <a:custGeom>
              <a:avLst/>
              <a:gdLst/>
              <a:ahLst/>
              <a:cxnLst/>
              <a:rect l="l" t="t" r="r" b="b"/>
              <a:pathLst>
                <a:path w="3042" h="3023" extrusionOk="0">
                  <a:moveTo>
                    <a:pt x="4" y="0"/>
                  </a:moveTo>
                  <a:lnTo>
                    <a:pt x="1" y="1267"/>
                  </a:lnTo>
                  <a:lnTo>
                    <a:pt x="3039" y="3022"/>
                  </a:lnTo>
                  <a:lnTo>
                    <a:pt x="3042" y="175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5020875" y="2753820"/>
              <a:ext cx="252792" cy="191413"/>
            </a:xfrm>
            <a:custGeom>
              <a:avLst/>
              <a:gdLst/>
              <a:ahLst/>
              <a:cxnLst/>
              <a:rect l="l" t="t" r="r" b="b"/>
              <a:pathLst>
                <a:path w="1989" h="1506" extrusionOk="0">
                  <a:moveTo>
                    <a:pt x="4" y="0"/>
                  </a:moveTo>
                  <a:lnTo>
                    <a:pt x="1" y="1267"/>
                  </a:lnTo>
                  <a:cubicBezTo>
                    <a:pt x="275" y="1426"/>
                    <a:pt x="635" y="1505"/>
                    <a:pt x="994" y="1505"/>
                  </a:cubicBezTo>
                  <a:cubicBezTo>
                    <a:pt x="1353" y="1505"/>
                    <a:pt x="1712" y="1426"/>
                    <a:pt x="1985" y="1267"/>
                  </a:cubicBezTo>
                  <a:lnTo>
                    <a:pt x="1988" y="0"/>
                  </a:lnTo>
                  <a:lnTo>
                    <a:pt x="1988" y="0"/>
                  </a:lnTo>
                  <a:cubicBezTo>
                    <a:pt x="1715" y="159"/>
                    <a:pt x="1357" y="238"/>
                    <a:pt x="998" y="238"/>
                  </a:cubicBezTo>
                  <a:cubicBezTo>
                    <a:pt x="638" y="238"/>
                    <a:pt x="279" y="159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4564731" y="2131284"/>
              <a:ext cx="1161902" cy="652913"/>
            </a:xfrm>
            <a:custGeom>
              <a:avLst/>
              <a:gdLst/>
              <a:ahLst/>
              <a:cxnLst/>
              <a:rect l="l" t="t" r="r" b="b"/>
              <a:pathLst>
                <a:path w="9142" h="5137" extrusionOk="0">
                  <a:moveTo>
                    <a:pt x="4557" y="1"/>
                  </a:moveTo>
                  <a:cubicBezTo>
                    <a:pt x="4198" y="1"/>
                    <a:pt x="3839" y="80"/>
                    <a:pt x="3566" y="239"/>
                  </a:cubicBezTo>
                  <a:lnTo>
                    <a:pt x="547" y="1994"/>
                  </a:lnTo>
                  <a:cubicBezTo>
                    <a:pt x="1" y="2312"/>
                    <a:pt x="5" y="2825"/>
                    <a:pt x="554" y="3143"/>
                  </a:cubicBezTo>
                  <a:lnTo>
                    <a:pt x="3592" y="4898"/>
                  </a:lnTo>
                  <a:cubicBezTo>
                    <a:pt x="3866" y="5057"/>
                    <a:pt x="4226" y="5136"/>
                    <a:pt x="4585" y="5136"/>
                  </a:cubicBezTo>
                  <a:cubicBezTo>
                    <a:pt x="4944" y="5136"/>
                    <a:pt x="5303" y="5057"/>
                    <a:pt x="5576" y="4898"/>
                  </a:cubicBezTo>
                  <a:lnTo>
                    <a:pt x="8595" y="3143"/>
                  </a:lnTo>
                  <a:cubicBezTo>
                    <a:pt x="9141" y="2825"/>
                    <a:pt x="9137" y="2312"/>
                    <a:pt x="8589" y="1994"/>
                  </a:cubicBezTo>
                  <a:lnTo>
                    <a:pt x="5550" y="239"/>
                  </a:lnTo>
                  <a:cubicBezTo>
                    <a:pt x="5276" y="80"/>
                    <a:pt x="4917" y="1"/>
                    <a:pt x="4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4574898" y="2129632"/>
              <a:ext cx="1141821" cy="641601"/>
            </a:xfrm>
            <a:custGeom>
              <a:avLst/>
              <a:gdLst/>
              <a:ahLst/>
              <a:cxnLst/>
              <a:rect l="l" t="t" r="r" b="b"/>
              <a:pathLst>
                <a:path w="8984" h="5048" extrusionOk="0">
                  <a:moveTo>
                    <a:pt x="4480" y="0"/>
                  </a:moveTo>
                  <a:cubicBezTo>
                    <a:pt x="4127" y="0"/>
                    <a:pt x="3774" y="79"/>
                    <a:pt x="3505" y="235"/>
                  </a:cubicBezTo>
                  <a:lnTo>
                    <a:pt x="537" y="1959"/>
                  </a:lnTo>
                  <a:cubicBezTo>
                    <a:pt x="0" y="2272"/>
                    <a:pt x="3" y="2778"/>
                    <a:pt x="543" y="3089"/>
                  </a:cubicBezTo>
                  <a:lnTo>
                    <a:pt x="3531" y="4814"/>
                  </a:lnTo>
                  <a:cubicBezTo>
                    <a:pt x="3800" y="4970"/>
                    <a:pt x="4153" y="5047"/>
                    <a:pt x="4506" y="5047"/>
                  </a:cubicBezTo>
                  <a:cubicBezTo>
                    <a:pt x="4859" y="5047"/>
                    <a:pt x="5212" y="4970"/>
                    <a:pt x="5481" y="4814"/>
                  </a:cubicBezTo>
                  <a:lnTo>
                    <a:pt x="8448" y="3089"/>
                  </a:lnTo>
                  <a:cubicBezTo>
                    <a:pt x="8984" y="2777"/>
                    <a:pt x="8982" y="2271"/>
                    <a:pt x="8441" y="1959"/>
                  </a:cubicBezTo>
                  <a:lnTo>
                    <a:pt x="5455" y="235"/>
                  </a:lnTo>
                  <a:cubicBezTo>
                    <a:pt x="5185" y="78"/>
                    <a:pt x="4832" y="0"/>
                    <a:pt x="44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4838875" y="2403405"/>
              <a:ext cx="613360" cy="222171"/>
            </a:xfrm>
            <a:custGeom>
              <a:avLst/>
              <a:gdLst/>
              <a:ahLst/>
              <a:cxnLst/>
              <a:rect l="l" t="t" r="r" b="b"/>
              <a:pathLst>
                <a:path w="4826" h="1748" extrusionOk="0">
                  <a:moveTo>
                    <a:pt x="4826" y="15"/>
                  </a:moveTo>
                  <a:lnTo>
                    <a:pt x="4826" y="19"/>
                  </a:lnTo>
                  <a:lnTo>
                    <a:pt x="4826" y="19"/>
                  </a:lnTo>
                  <a:cubicBezTo>
                    <a:pt x="4826" y="18"/>
                    <a:pt x="4826" y="16"/>
                    <a:pt x="4826" y="15"/>
                  </a:cubicBezTo>
                  <a:close/>
                  <a:moveTo>
                    <a:pt x="4" y="0"/>
                  </a:moveTo>
                  <a:lnTo>
                    <a:pt x="3" y="344"/>
                  </a:lnTo>
                  <a:cubicBezTo>
                    <a:pt x="1" y="704"/>
                    <a:pt x="239" y="1064"/>
                    <a:pt x="714" y="1338"/>
                  </a:cubicBezTo>
                  <a:cubicBezTo>
                    <a:pt x="1187" y="1611"/>
                    <a:pt x="1805" y="1748"/>
                    <a:pt x="2422" y="1748"/>
                  </a:cubicBezTo>
                  <a:cubicBezTo>
                    <a:pt x="3039" y="1748"/>
                    <a:pt x="3655" y="1611"/>
                    <a:pt x="4124" y="1338"/>
                  </a:cubicBezTo>
                  <a:cubicBezTo>
                    <a:pt x="4589" y="1069"/>
                    <a:pt x="4824" y="713"/>
                    <a:pt x="4825" y="358"/>
                  </a:cubicBezTo>
                  <a:lnTo>
                    <a:pt x="4826" y="19"/>
                  </a:lnTo>
                  <a:lnTo>
                    <a:pt x="4826" y="19"/>
                  </a:lnTo>
                  <a:cubicBezTo>
                    <a:pt x="4823" y="373"/>
                    <a:pt x="4590" y="725"/>
                    <a:pt x="4126" y="994"/>
                  </a:cubicBezTo>
                  <a:cubicBezTo>
                    <a:pt x="3656" y="1267"/>
                    <a:pt x="3040" y="1403"/>
                    <a:pt x="2423" y="1403"/>
                  </a:cubicBezTo>
                  <a:cubicBezTo>
                    <a:pt x="1806" y="1403"/>
                    <a:pt x="1188" y="1267"/>
                    <a:pt x="716" y="994"/>
                  </a:cubicBezTo>
                  <a:cubicBezTo>
                    <a:pt x="240" y="719"/>
                    <a:pt x="3" y="36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809007" y="2226736"/>
              <a:ext cx="673476" cy="355117"/>
            </a:xfrm>
            <a:custGeom>
              <a:avLst/>
              <a:gdLst/>
              <a:ahLst/>
              <a:cxnLst/>
              <a:rect l="l" t="t" r="r" b="b"/>
              <a:pathLst>
                <a:path w="5299" h="2794" extrusionOk="0">
                  <a:moveTo>
                    <a:pt x="2642" y="1"/>
                  </a:moveTo>
                  <a:cubicBezTo>
                    <a:pt x="2025" y="1"/>
                    <a:pt x="1408" y="137"/>
                    <a:pt x="939" y="409"/>
                  </a:cubicBezTo>
                  <a:cubicBezTo>
                    <a:pt x="1" y="955"/>
                    <a:pt x="6" y="1840"/>
                    <a:pt x="951" y="2384"/>
                  </a:cubicBezTo>
                  <a:cubicBezTo>
                    <a:pt x="1423" y="2657"/>
                    <a:pt x="2041" y="2793"/>
                    <a:pt x="2658" y="2793"/>
                  </a:cubicBezTo>
                  <a:cubicBezTo>
                    <a:pt x="3275" y="2793"/>
                    <a:pt x="3891" y="2657"/>
                    <a:pt x="4361" y="2384"/>
                  </a:cubicBezTo>
                  <a:cubicBezTo>
                    <a:pt x="5298" y="1840"/>
                    <a:pt x="5293" y="955"/>
                    <a:pt x="4350" y="409"/>
                  </a:cubicBezTo>
                  <a:cubicBezTo>
                    <a:pt x="3877" y="137"/>
                    <a:pt x="3259" y="1"/>
                    <a:pt x="2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4878656" y="2253554"/>
              <a:ext cx="534434" cy="301735"/>
            </a:xfrm>
            <a:custGeom>
              <a:avLst/>
              <a:gdLst/>
              <a:ahLst/>
              <a:cxnLst/>
              <a:rect l="l" t="t" r="r" b="b"/>
              <a:pathLst>
                <a:path w="4205" h="2374" extrusionOk="0">
                  <a:moveTo>
                    <a:pt x="2096" y="1"/>
                  </a:moveTo>
                  <a:cubicBezTo>
                    <a:pt x="1571" y="1"/>
                    <a:pt x="1048" y="117"/>
                    <a:pt x="650" y="348"/>
                  </a:cubicBezTo>
                  <a:cubicBezTo>
                    <a:pt x="195" y="612"/>
                    <a:pt x="1" y="971"/>
                    <a:pt x="67" y="1316"/>
                  </a:cubicBezTo>
                  <a:cubicBezTo>
                    <a:pt x="117" y="1576"/>
                    <a:pt x="314" y="1828"/>
                    <a:pt x="658" y="2026"/>
                  </a:cubicBezTo>
                  <a:cubicBezTo>
                    <a:pt x="1060" y="2258"/>
                    <a:pt x="1585" y="2374"/>
                    <a:pt x="2110" y="2374"/>
                  </a:cubicBezTo>
                  <a:cubicBezTo>
                    <a:pt x="2634" y="2374"/>
                    <a:pt x="3157" y="2258"/>
                    <a:pt x="3556" y="2026"/>
                  </a:cubicBezTo>
                  <a:cubicBezTo>
                    <a:pt x="3895" y="1828"/>
                    <a:pt x="4089" y="1580"/>
                    <a:pt x="4139" y="1322"/>
                  </a:cubicBezTo>
                  <a:cubicBezTo>
                    <a:pt x="4205" y="973"/>
                    <a:pt x="4006" y="614"/>
                    <a:pt x="3546" y="348"/>
                  </a:cubicBezTo>
                  <a:cubicBezTo>
                    <a:pt x="3145" y="117"/>
                    <a:pt x="2620" y="1"/>
                    <a:pt x="2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4887044" y="2287109"/>
              <a:ext cx="517658" cy="268181"/>
            </a:xfrm>
            <a:custGeom>
              <a:avLst/>
              <a:gdLst/>
              <a:ahLst/>
              <a:cxnLst/>
              <a:rect l="l" t="t" r="r" b="b"/>
              <a:pathLst>
                <a:path w="4073" h="2110" extrusionOk="0">
                  <a:moveTo>
                    <a:pt x="2030" y="0"/>
                  </a:moveTo>
                  <a:cubicBezTo>
                    <a:pt x="1505" y="0"/>
                    <a:pt x="982" y="116"/>
                    <a:pt x="584" y="347"/>
                  </a:cubicBezTo>
                  <a:cubicBezTo>
                    <a:pt x="244" y="544"/>
                    <a:pt x="48" y="794"/>
                    <a:pt x="1" y="1052"/>
                  </a:cubicBezTo>
                  <a:cubicBezTo>
                    <a:pt x="51" y="1312"/>
                    <a:pt x="248" y="1564"/>
                    <a:pt x="592" y="1762"/>
                  </a:cubicBezTo>
                  <a:cubicBezTo>
                    <a:pt x="994" y="1994"/>
                    <a:pt x="1519" y="2110"/>
                    <a:pt x="2044" y="2110"/>
                  </a:cubicBezTo>
                  <a:cubicBezTo>
                    <a:pt x="2568" y="2110"/>
                    <a:pt x="3091" y="1994"/>
                    <a:pt x="3490" y="1762"/>
                  </a:cubicBezTo>
                  <a:cubicBezTo>
                    <a:pt x="3829" y="1564"/>
                    <a:pt x="4023" y="1316"/>
                    <a:pt x="4073" y="1058"/>
                  </a:cubicBezTo>
                  <a:cubicBezTo>
                    <a:pt x="4022" y="797"/>
                    <a:pt x="3826" y="544"/>
                    <a:pt x="3480" y="347"/>
                  </a:cubicBezTo>
                  <a:cubicBezTo>
                    <a:pt x="3079" y="116"/>
                    <a:pt x="2554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4606983" y="1155919"/>
              <a:ext cx="1067217" cy="1414623"/>
            </a:xfrm>
            <a:custGeom>
              <a:avLst/>
              <a:gdLst/>
              <a:ahLst/>
              <a:cxnLst/>
              <a:rect l="l" t="t" r="r" b="b"/>
              <a:pathLst>
                <a:path w="8397" h="11130" extrusionOk="0">
                  <a:moveTo>
                    <a:pt x="6141" y="803"/>
                  </a:moveTo>
                  <a:cubicBezTo>
                    <a:pt x="4751" y="0"/>
                    <a:pt x="2505" y="0"/>
                    <a:pt x="1125" y="803"/>
                  </a:cubicBezTo>
                  <a:cubicBezTo>
                    <a:pt x="339" y="1261"/>
                    <a:pt x="1" y="1882"/>
                    <a:pt x="117" y="2479"/>
                  </a:cubicBezTo>
                  <a:cubicBezTo>
                    <a:pt x="117" y="2481"/>
                    <a:pt x="118" y="2483"/>
                    <a:pt x="118" y="2484"/>
                  </a:cubicBezTo>
                  <a:lnTo>
                    <a:pt x="118" y="2488"/>
                  </a:lnTo>
                  <a:cubicBezTo>
                    <a:pt x="118" y="2489"/>
                    <a:pt x="119" y="2492"/>
                    <a:pt x="119" y="2493"/>
                  </a:cubicBezTo>
                  <a:lnTo>
                    <a:pt x="119" y="2497"/>
                  </a:lnTo>
                  <a:cubicBezTo>
                    <a:pt x="119" y="2498"/>
                    <a:pt x="121" y="2501"/>
                    <a:pt x="121" y="2502"/>
                  </a:cubicBezTo>
                  <a:lnTo>
                    <a:pt x="121" y="2505"/>
                  </a:lnTo>
                  <a:cubicBezTo>
                    <a:pt x="121" y="2508"/>
                    <a:pt x="122" y="2510"/>
                    <a:pt x="122" y="2511"/>
                  </a:cubicBezTo>
                  <a:lnTo>
                    <a:pt x="122" y="2515"/>
                  </a:lnTo>
                  <a:cubicBezTo>
                    <a:pt x="122" y="2516"/>
                    <a:pt x="123" y="2519"/>
                    <a:pt x="123" y="2520"/>
                  </a:cubicBezTo>
                  <a:lnTo>
                    <a:pt x="123" y="2524"/>
                  </a:lnTo>
                  <a:cubicBezTo>
                    <a:pt x="123" y="2525"/>
                    <a:pt x="124" y="2528"/>
                    <a:pt x="124" y="2529"/>
                  </a:cubicBezTo>
                  <a:lnTo>
                    <a:pt x="124" y="2533"/>
                  </a:lnTo>
                  <a:cubicBezTo>
                    <a:pt x="124" y="2534"/>
                    <a:pt x="126" y="2536"/>
                    <a:pt x="126" y="2539"/>
                  </a:cubicBezTo>
                  <a:lnTo>
                    <a:pt x="126" y="2542"/>
                  </a:lnTo>
                  <a:cubicBezTo>
                    <a:pt x="126" y="2544"/>
                    <a:pt x="127" y="2546"/>
                    <a:pt x="127" y="2547"/>
                  </a:cubicBezTo>
                  <a:lnTo>
                    <a:pt x="127" y="2551"/>
                  </a:lnTo>
                  <a:cubicBezTo>
                    <a:pt x="127" y="2552"/>
                    <a:pt x="128" y="2555"/>
                    <a:pt x="128" y="2556"/>
                  </a:cubicBezTo>
                  <a:lnTo>
                    <a:pt x="128" y="2560"/>
                  </a:lnTo>
                  <a:cubicBezTo>
                    <a:pt x="128" y="2561"/>
                    <a:pt x="129" y="2564"/>
                    <a:pt x="129" y="2565"/>
                  </a:cubicBezTo>
                  <a:lnTo>
                    <a:pt x="129" y="2570"/>
                  </a:lnTo>
                  <a:cubicBezTo>
                    <a:pt x="129" y="2571"/>
                    <a:pt x="131" y="2573"/>
                    <a:pt x="131" y="2575"/>
                  </a:cubicBezTo>
                  <a:lnTo>
                    <a:pt x="131" y="2578"/>
                  </a:lnTo>
                  <a:cubicBezTo>
                    <a:pt x="131" y="2580"/>
                    <a:pt x="132" y="2582"/>
                    <a:pt x="132" y="2583"/>
                  </a:cubicBezTo>
                  <a:lnTo>
                    <a:pt x="132" y="2587"/>
                  </a:lnTo>
                  <a:cubicBezTo>
                    <a:pt x="132" y="2588"/>
                    <a:pt x="133" y="2591"/>
                    <a:pt x="133" y="2592"/>
                  </a:cubicBezTo>
                  <a:lnTo>
                    <a:pt x="133" y="2596"/>
                  </a:lnTo>
                  <a:cubicBezTo>
                    <a:pt x="133" y="2597"/>
                    <a:pt x="134" y="2601"/>
                    <a:pt x="134" y="2602"/>
                  </a:cubicBezTo>
                  <a:lnTo>
                    <a:pt x="134" y="2606"/>
                  </a:lnTo>
                  <a:cubicBezTo>
                    <a:pt x="134" y="2607"/>
                    <a:pt x="136" y="2609"/>
                    <a:pt x="136" y="2611"/>
                  </a:cubicBezTo>
                  <a:lnTo>
                    <a:pt x="136" y="2614"/>
                  </a:lnTo>
                  <a:cubicBezTo>
                    <a:pt x="136" y="2616"/>
                    <a:pt x="137" y="2618"/>
                    <a:pt x="137" y="2619"/>
                  </a:cubicBezTo>
                  <a:lnTo>
                    <a:pt x="137" y="2623"/>
                  </a:lnTo>
                  <a:cubicBezTo>
                    <a:pt x="137" y="2624"/>
                    <a:pt x="138" y="2627"/>
                    <a:pt x="138" y="2628"/>
                  </a:cubicBezTo>
                  <a:lnTo>
                    <a:pt x="138" y="2633"/>
                  </a:lnTo>
                  <a:cubicBezTo>
                    <a:pt x="138" y="2634"/>
                    <a:pt x="139" y="2637"/>
                    <a:pt x="139" y="2638"/>
                  </a:cubicBezTo>
                  <a:lnTo>
                    <a:pt x="139" y="2642"/>
                  </a:lnTo>
                  <a:cubicBezTo>
                    <a:pt x="139" y="2643"/>
                    <a:pt x="141" y="2645"/>
                    <a:pt x="141" y="2647"/>
                  </a:cubicBezTo>
                  <a:lnTo>
                    <a:pt x="141" y="2650"/>
                  </a:lnTo>
                  <a:cubicBezTo>
                    <a:pt x="141" y="2652"/>
                    <a:pt x="142" y="2654"/>
                    <a:pt x="142" y="2655"/>
                  </a:cubicBezTo>
                  <a:lnTo>
                    <a:pt x="142" y="2659"/>
                  </a:lnTo>
                  <a:cubicBezTo>
                    <a:pt x="142" y="2661"/>
                    <a:pt x="143" y="2664"/>
                    <a:pt x="143" y="2665"/>
                  </a:cubicBezTo>
                  <a:lnTo>
                    <a:pt x="143" y="2669"/>
                  </a:lnTo>
                  <a:cubicBezTo>
                    <a:pt x="143" y="2670"/>
                    <a:pt x="145" y="2673"/>
                    <a:pt x="145" y="2674"/>
                  </a:cubicBezTo>
                  <a:lnTo>
                    <a:pt x="145" y="2678"/>
                  </a:lnTo>
                  <a:cubicBezTo>
                    <a:pt x="145" y="2679"/>
                    <a:pt x="147" y="2681"/>
                    <a:pt x="147" y="2683"/>
                  </a:cubicBezTo>
                  <a:lnTo>
                    <a:pt x="147" y="2686"/>
                  </a:lnTo>
                  <a:cubicBezTo>
                    <a:pt x="147" y="2688"/>
                    <a:pt x="148" y="2690"/>
                    <a:pt x="148" y="2692"/>
                  </a:cubicBezTo>
                  <a:lnTo>
                    <a:pt x="148" y="2696"/>
                  </a:lnTo>
                  <a:cubicBezTo>
                    <a:pt x="148" y="2697"/>
                    <a:pt x="149" y="2700"/>
                    <a:pt x="149" y="2701"/>
                  </a:cubicBezTo>
                  <a:lnTo>
                    <a:pt x="149" y="2705"/>
                  </a:lnTo>
                  <a:cubicBezTo>
                    <a:pt x="149" y="2706"/>
                    <a:pt x="150" y="2709"/>
                    <a:pt x="150" y="2710"/>
                  </a:cubicBezTo>
                  <a:lnTo>
                    <a:pt x="150" y="2714"/>
                  </a:lnTo>
                  <a:cubicBezTo>
                    <a:pt x="150" y="2715"/>
                    <a:pt x="152" y="2717"/>
                    <a:pt x="152" y="2719"/>
                  </a:cubicBezTo>
                  <a:lnTo>
                    <a:pt x="152" y="2723"/>
                  </a:lnTo>
                  <a:cubicBezTo>
                    <a:pt x="152" y="2725"/>
                    <a:pt x="153" y="2727"/>
                    <a:pt x="153" y="2728"/>
                  </a:cubicBezTo>
                  <a:lnTo>
                    <a:pt x="153" y="2732"/>
                  </a:lnTo>
                  <a:cubicBezTo>
                    <a:pt x="153" y="2733"/>
                    <a:pt x="154" y="2736"/>
                    <a:pt x="154" y="2737"/>
                  </a:cubicBezTo>
                  <a:lnTo>
                    <a:pt x="154" y="2741"/>
                  </a:lnTo>
                  <a:cubicBezTo>
                    <a:pt x="154" y="2742"/>
                    <a:pt x="155" y="2745"/>
                    <a:pt x="155" y="2746"/>
                  </a:cubicBezTo>
                  <a:lnTo>
                    <a:pt x="155" y="2750"/>
                  </a:lnTo>
                  <a:cubicBezTo>
                    <a:pt x="155" y="2751"/>
                    <a:pt x="157" y="2754"/>
                    <a:pt x="157" y="2756"/>
                  </a:cubicBezTo>
                  <a:lnTo>
                    <a:pt x="157" y="2759"/>
                  </a:lnTo>
                  <a:cubicBezTo>
                    <a:pt x="157" y="2761"/>
                    <a:pt x="158" y="2763"/>
                    <a:pt x="158" y="2764"/>
                  </a:cubicBezTo>
                  <a:lnTo>
                    <a:pt x="158" y="2768"/>
                  </a:lnTo>
                  <a:cubicBezTo>
                    <a:pt x="158" y="2769"/>
                    <a:pt x="159" y="2772"/>
                    <a:pt x="159" y="2773"/>
                  </a:cubicBezTo>
                  <a:lnTo>
                    <a:pt x="159" y="2777"/>
                  </a:lnTo>
                  <a:cubicBezTo>
                    <a:pt x="159" y="2778"/>
                    <a:pt x="160" y="2781"/>
                    <a:pt x="160" y="2782"/>
                  </a:cubicBezTo>
                  <a:lnTo>
                    <a:pt x="160" y="2787"/>
                  </a:lnTo>
                  <a:cubicBezTo>
                    <a:pt x="160" y="2788"/>
                    <a:pt x="162" y="2790"/>
                    <a:pt x="162" y="2792"/>
                  </a:cubicBezTo>
                  <a:lnTo>
                    <a:pt x="162" y="2795"/>
                  </a:lnTo>
                  <a:cubicBezTo>
                    <a:pt x="162" y="2797"/>
                    <a:pt x="163" y="2799"/>
                    <a:pt x="163" y="2800"/>
                  </a:cubicBezTo>
                  <a:lnTo>
                    <a:pt x="163" y="2804"/>
                  </a:lnTo>
                  <a:cubicBezTo>
                    <a:pt x="163" y="2805"/>
                    <a:pt x="164" y="2808"/>
                    <a:pt x="164" y="2809"/>
                  </a:cubicBezTo>
                  <a:lnTo>
                    <a:pt x="164" y="2813"/>
                  </a:lnTo>
                  <a:cubicBezTo>
                    <a:pt x="164" y="2814"/>
                    <a:pt x="165" y="2818"/>
                    <a:pt x="165" y="2819"/>
                  </a:cubicBezTo>
                  <a:lnTo>
                    <a:pt x="165" y="2823"/>
                  </a:lnTo>
                  <a:cubicBezTo>
                    <a:pt x="165" y="2824"/>
                    <a:pt x="167" y="2826"/>
                    <a:pt x="167" y="2828"/>
                  </a:cubicBezTo>
                  <a:lnTo>
                    <a:pt x="167" y="2831"/>
                  </a:lnTo>
                  <a:cubicBezTo>
                    <a:pt x="167" y="2833"/>
                    <a:pt x="168" y="2835"/>
                    <a:pt x="168" y="2836"/>
                  </a:cubicBezTo>
                  <a:lnTo>
                    <a:pt x="168" y="2840"/>
                  </a:lnTo>
                  <a:cubicBezTo>
                    <a:pt x="168" y="2841"/>
                    <a:pt x="169" y="2844"/>
                    <a:pt x="169" y="2845"/>
                  </a:cubicBezTo>
                  <a:lnTo>
                    <a:pt x="169" y="2850"/>
                  </a:lnTo>
                  <a:cubicBezTo>
                    <a:pt x="169" y="2851"/>
                    <a:pt x="170" y="2854"/>
                    <a:pt x="170" y="2855"/>
                  </a:cubicBezTo>
                  <a:lnTo>
                    <a:pt x="170" y="2859"/>
                  </a:lnTo>
                  <a:cubicBezTo>
                    <a:pt x="170" y="2860"/>
                    <a:pt x="172" y="2862"/>
                    <a:pt x="172" y="2864"/>
                  </a:cubicBezTo>
                  <a:lnTo>
                    <a:pt x="172" y="2867"/>
                  </a:lnTo>
                  <a:cubicBezTo>
                    <a:pt x="172" y="2869"/>
                    <a:pt x="173" y="2871"/>
                    <a:pt x="173" y="2872"/>
                  </a:cubicBezTo>
                  <a:lnTo>
                    <a:pt x="173" y="2876"/>
                  </a:lnTo>
                  <a:cubicBezTo>
                    <a:pt x="173" y="2878"/>
                    <a:pt x="174" y="2881"/>
                    <a:pt x="174" y="2882"/>
                  </a:cubicBezTo>
                  <a:lnTo>
                    <a:pt x="174" y="2886"/>
                  </a:lnTo>
                  <a:cubicBezTo>
                    <a:pt x="174" y="2887"/>
                    <a:pt x="176" y="2890"/>
                    <a:pt x="176" y="2891"/>
                  </a:cubicBezTo>
                  <a:lnTo>
                    <a:pt x="176" y="2895"/>
                  </a:lnTo>
                  <a:cubicBezTo>
                    <a:pt x="176" y="2896"/>
                    <a:pt x="178" y="2897"/>
                    <a:pt x="178" y="2898"/>
                  </a:cubicBezTo>
                  <a:cubicBezTo>
                    <a:pt x="178" y="2900"/>
                    <a:pt x="178" y="2902"/>
                    <a:pt x="179" y="2903"/>
                  </a:cubicBezTo>
                  <a:cubicBezTo>
                    <a:pt x="179" y="2905"/>
                    <a:pt x="180" y="2906"/>
                    <a:pt x="180" y="2907"/>
                  </a:cubicBezTo>
                  <a:cubicBezTo>
                    <a:pt x="180" y="2909"/>
                    <a:pt x="180" y="2912"/>
                    <a:pt x="181" y="2913"/>
                  </a:cubicBezTo>
                  <a:cubicBezTo>
                    <a:pt x="181" y="2914"/>
                    <a:pt x="183" y="2916"/>
                    <a:pt x="183" y="2917"/>
                  </a:cubicBezTo>
                  <a:cubicBezTo>
                    <a:pt x="183" y="2918"/>
                    <a:pt x="183" y="2921"/>
                    <a:pt x="184" y="2922"/>
                  </a:cubicBezTo>
                  <a:cubicBezTo>
                    <a:pt x="184" y="2923"/>
                    <a:pt x="185" y="2924"/>
                    <a:pt x="185" y="2926"/>
                  </a:cubicBezTo>
                  <a:cubicBezTo>
                    <a:pt x="185" y="2927"/>
                    <a:pt x="185" y="2929"/>
                    <a:pt x="186" y="2931"/>
                  </a:cubicBezTo>
                  <a:cubicBezTo>
                    <a:pt x="186" y="2932"/>
                    <a:pt x="188" y="2933"/>
                    <a:pt x="188" y="2934"/>
                  </a:cubicBezTo>
                  <a:cubicBezTo>
                    <a:pt x="188" y="2936"/>
                    <a:pt x="188" y="2939"/>
                    <a:pt x="189" y="2940"/>
                  </a:cubicBezTo>
                  <a:cubicBezTo>
                    <a:pt x="189" y="2942"/>
                    <a:pt x="190" y="2943"/>
                    <a:pt x="190" y="2944"/>
                  </a:cubicBezTo>
                  <a:cubicBezTo>
                    <a:pt x="190" y="2945"/>
                    <a:pt x="190" y="2948"/>
                    <a:pt x="191" y="2949"/>
                  </a:cubicBezTo>
                  <a:cubicBezTo>
                    <a:pt x="191" y="2950"/>
                    <a:pt x="193" y="2952"/>
                    <a:pt x="193" y="2953"/>
                  </a:cubicBezTo>
                  <a:cubicBezTo>
                    <a:pt x="193" y="2954"/>
                    <a:pt x="193" y="2957"/>
                    <a:pt x="194" y="2958"/>
                  </a:cubicBezTo>
                  <a:cubicBezTo>
                    <a:pt x="194" y="2959"/>
                    <a:pt x="195" y="2960"/>
                    <a:pt x="195" y="2962"/>
                  </a:cubicBezTo>
                  <a:cubicBezTo>
                    <a:pt x="195" y="2963"/>
                    <a:pt x="195" y="2965"/>
                    <a:pt x="196" y="2967"/>
                  </a:cubicBezTo>
                  <a:cubicBezTo>
                    <a:pt x="196" y="2968"/>
                    <a:pt x="198" y="2970"/>
                    <a:pt x="198" y="2971"/>
                  </a:cubicBezTo>
                  <a:cubicBezTo>
                    <a:pt x="198" y="2973"/>
                    <a:pt x="198" y="2975"/>
                    <a:pt x="199" y="2976"/>
                  </a:cubicBezTo>
                  <a:cubicBezTo>
                    <a:pt x="199" y="2978"/>
                    <a:pt x="200" y="2979"/>
                    <a:pt x="200" y="2980"/>
                  </a:cubicBezTo>
                  <a:cubicBezTo>
                    <a:pt x="200" y="2981"/>
                    <a:pt x="200" y="2984"/>
                    <a:pt x="201" y="2985"/>
                  </a:cubicBezTo>
                  <a:cubicBezTo>
                    <a:pt x="201" y="2986"/>
                    <a:pt x="203" y="2988"/>
                    <a:pt x="203" y="2989"/>
                  </a:cubicBezTo>
                  <a:cubicBezTo>
                    <a:pt x="203" y="2990"/>
                    <a:pt x="203" y="2993"/>
                    <a:pt x="204" y="2994"/>
                  </a:cubicBezTo>
                  <a:cubicBezTo>
                    <a:pt x="204" y="2995"/>
                    <a:pt x="205" y="2996"/>
                    <a:pt x="205" y="2998"/>
                  </a:cubicBezTo>
                  <a:cubicBezTo>
                    <a:pt x="205" y="2999"/>
                    <a:pt x="205" y="3002"/>
                    <a:pt x="207" y="3004"/>
                  </a:cubicBezTo>
                  <a:cubicBezTo>
                    <a:pt x="207" y="3005"/>
                    <a:pt x="209" y="3006"/>
                    <a:pt x="209" y="3007"/>
                  </a:cubicBezTo>
                  <a:cubicBezTo>
                    <a:pt x="209" y="3009"/>
                    <a:pt x="209" y="3011"/>
                    <a:pt x="210" y="3012"/>
                  </a:cubicBezTo>
                  <a:cubicBezTo>
                    <a:pt x="210" y="3014"/>
                    <a:pt x="211" y="3015"/>
                    <a:pt x="211" y="3016"/>
                  </a:cubicBezTo>
                  <a:cubicBezTo>
                    <a:pt x="211" y="3017"/>
                    <a:pt x="211" y="3020"/>
                    <a:pt x="212" y="3021"/>
                  </a:cubicBezTo>
                  <a:cubicBezTo>
                    <a:pt x="212" y="3022"/>
                    <a:pt x="214" y="3024"/>
                    <a:pt x="214" y="3025"/>
                  </a:cubicBezTo>
                  <a:cubicBezTo>
                    <a:pt x="214" y="3026"/>
                    <a:pt x="214" y="3029"/>
                    <a:pt x="215" y="3030"/>
                  </a:cubicBezTo>
                  <a:cubicBezTo>
                    <a:pt x="215" y="3032"/>
                    <a:pt x="216" y="3033"/>
                    <a:pt x="216" y="3035"/>
                  </a:cubicBezTo>
                  <a:cubicBezTo>
                    <a:pt x="216" y="3036"/>
                    <a:pt x="216" y="3038"/>
                    <a:pt x="217" y="3040"/>
                  </a:cubicBezTo>
                  <a:cubicBezTo>
                    <a:pt x="217" y="3041"/>
                    <a:pt x="219" y="3042"/>
                    <a:pt x="219" y="3043"/>
                  </a:cubicBezTo>
                  <a:cubicBezTo>
                    <a:pt x="219" y="3045"/>
                    <a:pt x="219" y="3047"/>
                    <a:pt x="220" y="3048"/>
                  </a:cubicBezTo>
                  <a:cubicBezTo>
                    <a:pt x="220" y="3050"/>
                    <a:pt x="221" y="3051"/>
                    <a:pt x="221" y="3052"/>
                  </a:cubicBezTo>
                  <a:cubicBezTo>
                    <a:pt x="221" y="3053"/>
                    <a:pt x="221" y="3056"/>
                    <a:pt x="222" y="3057"/>
                  </a:cubicBezTo>
                  <a:cubicBezTo>
                    <a:pt x="222" y="3058"/>
                    <a:pt x="224" y="3060"/>
                    <a:pt x="224" y="3061"/>
                  </a:cubicBezTo>
                  <a:cubicBezTo>
                    <a:pt x="224" y="3063"/>
                    <a:pt x="224" y="3066"/>
                    <a:pt x="225" y="3067"/>
                  </a:cubicBezTo>
                  <a:cubicBezTo>
                    <a:pt x="225" y="3068"/>
                    <a:pt x="226" y="3069"/>
                    <a:pt x="226" y="3071"/>
                  </a:cubicBezTo>
                  <a:cubicBezTo>
                    <a:pt x="226" y="3072"/>
                    <a:pt x="226" y="3074"/>
                    <a:pt x="227" y="3076"/>
                  </a:cubicBezTo>
                  <a:cubicBezTo>
                    <a:pt x="227" y="3077"/>
                    <a:pt x="229" y="3078"/>
                    <a:pt x="229" y="3079"/>
                  </a:cubicBezTo>
                  <a:cubicBezTo>
                    <a:pt x="229" y="3081"/>
                    <a:pt x="229" y="3083"/>
                    <a:pt x="230" y="3084"/>
                  </a:cubicBezTo>
                  <a:cubicBezTo>
                    <a:pt x="230" y="3086"/>
                    <a:pt x="231" y="3087"/>
                    <a:pt x="231" y="3088"/>
                  </a:cubicBezTo>
                  <a:cubicBezTo>
                    <a:pt x="231" y="3089"/>
                    <a:pt x="231" y="3092"/>
                    <a:pt x="232" y="3094"/>
                  </a:cubicBezTo>
                  <a:cubicBezTo>
                    <a:pt x="232" y="3095"/>
                    <a:pt x="234" y="3097"/>
                    <a:pt x="234" y="3098"/>
                  </a:cubicBezTo>
                  <a:cubicBezTo>
                    <a:pt x="234" y="3099"/>
                    <a:pt x="234" y="3102"/>
                    <a:pt x="235" y="3103"/>
                  </a:cubicBezTo>
                  <a:cubicBezTo>
                    <a:pt x="235" y="3104"/>
                    <a:pt x="237" y="3105"/>
                    <a:pt x="237" y="3107"/>
                  </a:cubicBezTo>
                  <a:cubicBezTo>
                    <a:pt x="237" y="3108"/>
                    <a:pt x="237" y="3110"/>
                    <a:pt x="238" y="3112"/>
                  </a:cubicBezTo>
                  <a:cubicBezTo>
                    <a:pt x="238" y="3113"/>
                    <a:pt x="240" y="3114"/>
                    <a:pt x="240" y="3115"/>
                  </a:cubicBezTo>
                  <a:cubicBezTo>
                    <a:pt x="240" y="3117"/>
                    <a:pt x="240" y="3119"/>
                    <a:pt x="241" y="3120"/>
                  </a:cubicBezTo>
                  <a:cubicBezTo>
                    <a:pt x="241" y="3122"/>
                    <a:pt x="242" y="3123"/>
                    <a:pt x="242" y="3125"/>
                  </a:cubicBezTo>
                  <a:cubicBezTo>
                    <a:pt x="242" y="3126"/>
                    <a:pt x="242" y="3129"/>
                    <a:pt x="243" y="3130"/>
                  </a:cubicBezTo>
                  <a:cubicBezTo>
                    <a:pt x="243" y="3131"/>
                    <a:pt x="245" y="3133"/>
                    <a:pt x="245" y="3134"/>
                  </a:cubicBezTo>
                  <a:cubicBezTo>
                    <a:pt x="245" y="3135"/>
                    <a:pt x="245" y="3138"/>
                    <a:pt x="246" y="3139"/>
                  </a:cubicBezTo>
                  <a:cubicBezTo>
                    <a:pt x="246" y="3140"/>
                    <a:pt x="247" y="3141"/>
                    <a:pt x="247" y="3143"/>
                  </a:cubicBezTo>
                  <a:cubicBezTo>
                    <a:pt x="247" y="3144"/>
                    <a:pt x="247" y="3146"/>
                    <a:pt x="248" y="3148"/>
                  </a:cubicBezTo>
                  <a:cubicBezTo>
                    <a:pt x="248" y="3149"/>
                    <a:pt x="250" y="3150"/>
                    <a:pt x="250" y="3151"/>
                  </a:cubicBezTo>
                  <a:cubicBezTo>
                    <a:pt x="250" y="3153"/>
                    <a:pt x="250" y="3156"/>
                    <a:pt x="251" y="3157"/>
                  </a:cubicBezTo>
                  <a:cubicBezTo>
                    <a:pt x="251" y="3159"/>
                    <a:pt x="252" y="3160"/>
                    <a:pt x="252" y="3161"/>
                  </a:cubicBezTo>
                  <a:cubicBezTo>
                    <a:pt x="252" y="3162"/>
                    <a:pt x="252" y="3165"/>
                    <a:pt x="253" y="3166"/>
                  </a:cubicBezTo>
                  <a:cubicBezTo>
                    <a:pt x="253" y="3167"/>
                    <a:pt x="255" y="3169"/>
                    <a:pt x="255" y="3170"/>
                  </a:cubicBezTo>
                  <a:cubicBezTo>
                    <a:pt x="255" y="3171"/>
                    <a:pt x="255" y="3174"/>
                    <a:pt x="256" y="3175"/>
                  </a:cubicBezTo>
                  <a:cubicBezTo>
                    <a:pt x="256" y="3176"/>
                    <a:pt x="257" y="3177"/>
                    <a:pt x="257" y="3179"/>
                  </a:cubicBezTo>
                  <a:cubicBezTo>
                    <a:pt x="257" y="3180"/>
                    <a:pt x="257" y="3182"/>
                    <a:pt x="258" y="3184"/>
                  </a:cubicBezTo>
                  <a:cubicBezTo>
                    <a:pt x="258" y="3185"/>
                    <a:pt x="260" y="3187"/>
                    <a:pt x="260" y="3188"/>
                  </a:cubicBezTo>
                  <a:cubicBezTo>
                    <a:pt x="260" y="3190"/>
                    <a:pt x="260" y="3192"/>
                    <a:pt x="261" y="3193"/>
                  </a:cubicBezTo>
                  <a:cubicBezTo>
                    <a:pt x="261" y="3195"/>
                    <a:pt x="262" y="3196"/>
                    <a:pt x="262" y="3197"/>
                  </a:cubicBezTo>
                  <a:cubicBezTo>
                    <a:pt x="262" y="3198"/>
                    <a:pt x="262" y="3201"/>
                    <a:pt x="263" y="3202"/>
                  </a:cubicBezTo>
                  <a:cubicBezTo>
                    <a:pt x="263" y="3203"/>
                    <a:pt x="265" y="3205"/>
                    <a:pt x="265" y="3206"/>
                  </a:cubicBezTo>
                  <a:cubicBezTo>
                    <a:pt x="265" y="3207"/>
                    <a:pt x="265" y="3210"/>
                    <a:pt x="266" y="3211"/>
                  </a:cubicBezTo>
                  <a:cubicBezTo>
                    <a:pt x="266" y="3212"/>
                    <a:pt x="268" y="3213"/>
                    <a:pt x="268" y="3215"/>
                  </a:cubicBezTo>
                  <a:cubicBezTo>
                    <a:pt x="268" y="3216"/>
                    <a:pt x="268" y="3219"/>
                    <a:pt x="269" y="3221"/>
                  </a:cubicBezTo>
                  <a:cubicBezTo>
                    <a:pt x="269" y="3222"/>
                    <a:pt x="271" y="3223"/>
                    <a:pt x="271" y="3224"/>
                  </a:cubicBezTo>
                  <a:cubicBezTo>
                    <a:pt x="271" y="3226"/>
                    <a:pt x="271" y="3228"/>
                    <a:pt x="272" y="3229"/>
                  </a:cubicBezTo>
                  <a:cubicBezTo>
                    <a:pt x="272" y="3231"/>
                    <a:pt x="273" y="3232"/>
                    <a:pt x="273" y="3233"/>
                  </a:cubicBezTo>
                  <a:cubicBezTo>
                    <a:pt x="273" y="3234"/>
                    <a:pt x="273" y="3237"/>
                    <a:pt x="274" y="3238"/>
                  </a:cubicBezTo>
                  <a:cubicBezTo>
                    <a:pt x="274" y="3239"/>
                    <a:pt x="276" y="3241"/>
                    <a:pt x="276" y="3242"/>
                  </a:cubicBezTo>
                  <a:cubicBezTo>
                    <a:pt x="276" y="3243"/>
                    <a:pt x="276" y="3246"/>
                    <a:pt x="277" y="3248"/>
                  </a:cubicBezTo>
                  <a:cubicBezTo>
                    <a:pt x="277" y="3249"/>
                    <a:pt x="278" y="3250"/>
                    <a:pt x="278" y="3252"/>
                  </a:cubicBezTo>
                  <a:cubicBezTo>
                    <a:pt x="278" y="3253"/>
                    <a:pt x="278" y="3255"/>
                    <a:pt x="279" y="3257"/>
                  </a:cubicBezTo>
                  <a:cubicBezTo>
                    <a:pt x="279" y="3258"/>
                    <a:pt x="281" y="3259"/>
                    <a:pt x="281" y="3260"/>
                  </a:cubicBezTo>
                  <a:cubicBezTo>
                    <a:pt x="281" y="3262"/>
                    <a:pt x="281" y="3264"/>
                    <a:pt x="282" y="3265"/>
                  </a:cubicBezTo>
                  <a:cubicBezTo>
                    <a:pt x="282" y="3267"/>
                    <a:pt x="283" y="3268"/>
                    <a:pt x="283" y="3269"/>
                  </a:cubicBezTo>
                  <a:cubicBezTo>
                    <a:pt x="283" y="3270"/>
                    <a:pt x="283" y="3273"/>
                    <a:pt x="284" y="3274"/>
                  </a:cubicBezTo>
                  <a:cubicBezTo>
                    <a:pt x="284" y="3275"/>
                    <a:pt x="286" y="3277"/>
                    <a:pt x="286" y="3279"/>
                  </a:cubicBezTo>
                  <a:cubicBezTo>
                    <a:pt x="286" y="3280"/>
                    <a:pt x="286" y="3283"/>
                    <a:pt x="287" y="3284"/>
                  </a:cubicBezTo>
                  <a:cubicBezTo>
                    <a:pt x="287" y="3285"/>
                    <a:pt x="288" y="3286"/>
                    <a:pt x="288" y="3288"/>
                  </a:cubicBezTo>
                  <a:cubicBezTo>
                    <a:pt x="288" y="3289"/>
                    <a:pt x="288" y="3291"/>
                    <a:pt x="289" y="3293"/>
                  </a:cubicBezTo>
                  <a:cubicBezTo>
                    <a:pt x="289" y="3294"/>
                    <a:pt x="291" y="3295"/>
                    <a:pt x="291" y="3296"/>
                  </a:cubicBezTo>
                  <a:cubicBezTo>
                    <a:pt x="291" y="3298"/>
                    <a:pt x="291" y="3300"/>
                    <a:pt x="292" y="3301"/>
                  </a:cubicBezTo>
                  <a:cubicBezTo>
                    <a:pt x="292" y="3303"/>
                    <a:pt x="293" y="3304"/>
                    <a:pt x="293" y="3305"/>
                  </a:cubicBezTo>
                  <a:cubicBezTo>
                    <a:pt x="293" y="3306"/>
                    <a:pt x="293" y="3310"/>
                    <a:pt x="294" y="3311"/>
                  </a:cubicBezTo>
                  <a:cubicBezTo>
                    <a:pt x="294" y="3312"/>
                    <a:pt x="296" y="3314"/>
                    <a:pt x="296" y="3315"/>
                  </a:cubicBezTo>
                  <a:cubicBezTo>
                    <a:pt x="296" y="3316"/>
                    <a:pt x="296" y="3319"/>
                    <a:pt x="297" y="3320"/>
                  </a:cubicBezTo>
                  <a:cubicBezTo>
                    <a:pt x="297" y="3321"/>
                    <a:pt x="299" y="3322"/>
                    <a:pt x="299" y="3324"/>
                  </a:cubicBezTo>
                  <a:cubicBezTo>
                    <a:pt x="299" y="3325"/>
                    <a:pt x="299" y="3327"/>
                    <a:pt x="300" y="3329"/>
                  </a:cubicBezTo>
                  <a:cubicBezTo>
                    <a:pt x="300" y="3330"/>
                    <a:pt x="302" y="3331"/>
                    <a:pt x="302" y="3332"/>
                  </a:cubicBezTo>
                  <a:cubicBezTo>
                    <a:pt x="302" y="3334"/>
                    <a:pt x="302" y="3336"/>
                    <a:pt x="303" y="3337"/>
                  </a:cubicBezTo>
                  <a:cubicBezTo>
                    <a:pt x="303" y="3339"/>
                    <a:pt x="304" y="3341"/>
                    <a:pt x="304" y="3342"/>
                  </a:cubicBezTo>
                  <a:cubicBezTo>
                    <a:pt x="304" y="3343"/>
                    <a:pt x="304" y="3346"/>
                    <a:pt x="305" y="3347"/>
                  </a:cubicBezTo>
                  <a:cubicBezTo>
                    <a:pt x="305" y="3348"/>
                    <a:pt x="307" y="3350"/>
                    <a:pt x="307" y="3351"/>
                  </a:cubicBezTo>
                  <a:cubicBezTo>
                    <a:pt x="307" y="3352"/>
                    <a:pt x="307" y="3355"/>
                    <a:pt x="308" y="3356"/>
                  </a:cubicBezTo>
                  <a:cubicBezTo>
                    <a:pt x="308" y="3357"/>
                    <a:pt x="309" y="3358"/>
                    <a:pt x="309" y="3360"/>
                  </a:cubicBezTo>
                  <a:cubicBezTo>
                    <a:pt x="309" y="3361"/>
                    <a:pt x="309" y="3363"/>
                    <a:pt x="310" y="3365"/>
                  </a:cubicBezTo>
                  <a:cubicBezTo>
                    <a:pt x="310" y="3366"/>
                    <a:pt x="312" y="3367"/>
                    <a:pt x="312" y="3368"/>
                  </a:cubicBezTo>
                  <a:cubicBezTo>
                    <a:pt x="312" y="3370"/>
                    <a:pt x="312" y="3373"/>
                    <a:pt x="313" y="3374"/>
                  </a:cubicBezTo>
                  <a:cubicBezTo>
                    <a:pt x="313" y="3376"/>
                    <a:pt x="314" y="3377"/>
                    <a:pt x="314" y="3378"/>
                  </a:cubicBezTo>
                  <a:cubicBezTo>
                    <a:pt x="314" y="3379"/>
                    <a:pt x="314" y="3382"/>
                    <a:pt x="315" y="3383"/>
                  </a:cubicBezTo>
                  <a:cubicBezTo>
                    <a:pt x="315" y="3384"/>
                    <a:pt x="317" y="3386"/>
                    <a:pt x="317" y="3387"/>
                  </a:cubicBezTo>
                  <a:cubicBezTo>
                    <a:pt x="317" y="3388"/>
                    <a:pt x="317" y="3391"/>
                    <a:pt x="318" y="3392"/>
                  </a:cubicBezTo>
                  <a:cubicBezTo>
                    <a:pt x="318" y="3393"/>
                    <a:pt x="319" y="3394"/>
                    <a:pt x="319" y="3396"/>
                  </a:cubicBezTo>
                  <a:cubicBezTo>
                    <a:pt x="319" y="3397"/>
                    <a:pt x="319" y="3399"/>
                    <a:pt x="320" y="3401"/>
                  </a:cubicBezTo>
                  <a:cubicBezTo>
                    <a:pt x="320" y="3403"/>
                    <a:pt x="322" y="3404"/>
                    <a:pt x="322" y="3405"/>
                  </a:cubicBezTo>
                  <a:cubicBezTo>
                    <a:pt x="322" y="3407"/>
                    <a:pt x="322" y="3409"/>
                    <a:pt x="323" y="3410"/>
                  </a:cubicBezTo>
                  <a:cubicBezTo>
                    <a:pt x="323" y="3412"/>
                    <a:pt x="324" y="3413"/>
                    <a:pt x="324" y="3414"/>
                  </a:cubicBezTo>
                  <a:cubicBezTo>
                    <a:pt x="324" y="3415"/>
                    <a:pt x="324" y="3418"/>
                    <a:pt x="325" y="3419"/>
                  </a:cubicBezTo>
                  <a:cubicBezTo>
                    <a:pt x="325" y="3420"/>
                    <a:pt x="327" y="3422"/>
                    <a:pt x="327" y="3423"/>
                  </a:cubicBezTo>
                  <a:cubicBezTo>
                    <a:pt x="327" y="3424"/>
                    <a:pt x="327" y="3427"/>
                    <a:pt x="328" y="3428"/>
                  </a:cubicBezTo>
                  <a:cubicBezTo>
                    <a:pt x="328" y="3429"/>
                    <a:pt x="330" y="3430"/>
                    <a:pt x="330" y="3432"/>
                  </a:cubicBezTo>
                  <a:cubicBezTo>
                    <a:pt x="330" y="3434"/>
                    <a:pt x="330" y="3436"/>
                    <a:pt x="331" y="3438"/>
                  </a:cubicBezTo>
                  <a:cubicBezTo>
                    <a:pt x="331" y="3439"/>
                    <a:pt x="333" y="3440"/>
                    <a:pt x="333" y="3441"/>
                  </a:cubicBezTo>
                  <a:cubicBezTo>
                    <a:pt x="333" y="3443"/>
                    <a:pt x="333" y="3445"/>
                    <a:pt x="334" y="3446"/>
                  </a:cubicBezTo>
                  <a:cubicBezTo>
                    <a:pt x="334" y="3448"/>
                    <a:pt x="335" y="3449"/>
                    <a:pt x="335" y="3450"/>
                  </a:cubicBezTo>
                  <a:cubicBezTo>
                    <a:pt x="335" y="3451"/>
                    <a:pt x="335" y="3454"/>
                    <a:pt x="336" y="3455"/>
                  </a:cubicBezTo>
                  <a:cubicBezTo>
                    <a:pt x="336" y="3456"/>
                    <a:pt x="338" y="3458"/>
                    <a:pt x="338" y="3459"/>
                  </a:cubicBezTo>
                  <a:cubicBezTo>
                    <a:pt x="338" y="3460"/>
                    <a:pt x="338" y="3463"/>
                    <a:pt x="339" y="3465"/>
                  </a:cubicBezTo>
                  <a:cubicBezTo>
                    <a:pt x="339" y="3466"/>
                    <a:pt x="340" y="3467"/>
                    <a:pt x="340" y="3469"/>
                  </a:cubicBezTo>
                  <a:cubicBezTo>
                    <a:pt x="340" y="3470"/>
                    <a:pt x="340" y="3472"/>
                    <a:pt x="341" y="3474"/>
                  </a:cubicBezTo>
                  <a:cubicBezTo>
                    <a:pt x="341" y="3475"/>
                    <a:pt x="343" y="3476"/>
                    <a:pt x="343" y="3477"/>
                  </a:cubicBezTo>
                  <a:cubicBezTo>
                    <a:pt x="343" y="3479"/>
                    <a:pt x="343" y="3481"/>
                    <a:pt x="344" y="3482"/>
                  </a:cubicBezTo>
                  <a:cubicBezTo>
                    <a:pt x="344" y="3484"/>
                    <a:pt x="345" y="3485"/>
                    <a:pt x="345" y="3486"/>
                  </a:cubicBezTo>
                  <a:cubicBezTo>
                    <a:pt x="345" y="3487"/>
                    <a:pt x="345" y="3490"/>
                    <a:pt x="346" y="3491"/>
                  </a:cubicBezTo>
                  <a:cubicBezTo>
                    <a:pt x="346" y="3492"/>
                    <a:pt x="348" y="3494"/>
                    <a:pt x="348" y="3496"/>
                  </a:cubicBezTo>
                  <a:cubicBezTo>
                    <a:pt x="348" y="3497"/>
                    <a:pt x="348" y="3500"/>
                    <a:pt x="349" y="3501"/>
                  </a:cubicBezTo>
                  <a:cubicBezTo>
                    <a:pt x="349" y="3502"/>
                    <a:pt x="350" y="3503"/>
                    <a:pt x="350" y="3505"/>
                  </a:cubicBezTo>
                  <a:cubicBezTo>
                    <a:pt x="350" y="3506"/>
                    <a:pt x="350" y="3508"/>
                    <a:pt x="351" y="3510"/>
                  </a:cubicBezTo>
                  <a:cubicBezTo>
                    <a:pt x="351" y="3511"/>
                    <a:pt x="353" y="3512"/>
                    <a:pt x="353" y="3513"/>
                  </a:cubicBezTo>
                  <a:cubicBezTo>
                    <a:pt x="353" y="3515"/>
                    <a:pt x="353" y="3517"/>
                    <a:pt x="354" y="3518"/>
                  </a:cubicBezTo>
                  <a:cubicBezTo>
                    <a:pt x="354" y="3520"/>
                    <a:pt x="355" y="3521"/>
                    <a:pt x="355" y="3522"/>
                  </a:cubicBezTo>
                  <a:cubicBezTo>
                    <a:pt x="355" y="3523"/>
                    <a:pt x="355" y="3527"/>
                    <a:pt x="356" y="3528"/>
                  </a:cubicBezTo>
                  <a:cubicBezTo>
                    <a:pt x="356" y="3529"/>
                    <a:pt x="358" y="3531"/>
                    <a:pt x="358" y="3532"/>
                  </a:cubicBezTo>
                  <a:cubicBezTo>
                    <a:pt x="358" y="3533"/>
                    <a:pt x="358" y="3536"/>
                    <a:pt x="359" y="3537"/>
                  </a:cubicBezTo>
                  <a:cubicBezTo>
                    <a:pt x="359" y="3538"/>
                    <a:pt x="361" y="3539"/>
                    <a:pt x="361" y="3541"/>
                  </a:cubicBezTo>
                  <a:cubicBezTo>
                    <a:pt x="361" y="3542"/>
                    <a:pt x="361" y="3544"/>
                    <a:pt x="362" y="3546"/>
                  </a:cubicBezTo>
                  <a:cubicBezTo>
                    <a:pt x="362" y="3547"/>
                    <a:pt x="364" y="3548"/>
                    <a:pt x="364" y="3549"/>
                  </a:cubicBezTo>
                  <a:cubicBezTo>
                    <a:pt x="364" y="3551"/>
                    <a:pt x="364" y="3553"/>
                    <a:pt x="365" y="3554"/>
                  </a:cubicBezTo>
                  <a:cubicBezTo>
                    <a:pt x="365" y="3557"/>
                    <a:pt x="366" y="3558"/>
                    <a:pt x="366" y="3559"/>
                  </a:cubicBezTo>
                  <a:cubicBezTo>
                    <a:pt x="366" y="3560"/>
                    <a:pt x="366" y="3563"/>
                    <a:pt x="367" y="3564"/>
                  </a:cubicBezTo>
                  <a:cubicBezTo>
                    <a:pt x="367" y="3565"/>
                    <a:pt x="369" y="3567"/>
                    <a:pt x="369" y="3568"/>
                  </a:cubicBezTo>
                  <a:cubicBezTo>
                    <a:pt x="369" y="3569"/>
                    <a:pt x="369" y="3572"/>
                    <a:pt x="370" y="3573"/>
                  </a:cubicBezTo>
                  <a:cubicBezTo>
                    <a:pt x="370" y="3574"/>
                    <a:pt x="371" y="3575"/>
                    <a:pt x="371" y="3577"/>
                  </a:cubicBezTo>
                  <a:cubicBezTo>
                    <a:pt x="371" y="3578"/>
                    <a:pt x="371" y="3580"/>
                    <a:pt x="372" y="3582"/>
                  </a:cubicBezTo>
                  <a:cubicBezTo>
                    <a:pt x="372" y="3583"/>
                    <a:pt x="374" y="3584"/>
                    <a:pt x="374" y="3585"/>
                  </a:cubicBezTo>
                  <a:cubicBezTo>
                    <a:pt x="374" y="3588"/>
                    <a:pt x="374" y="3590"/>
                    <a:pt x="375" y="3591"/>
                  </a:cubicBezTo>
                  <a:cubicBezTo>
                    <a:pt x="375" y="3593"/>
                    <a:pt x="376" y="3594"/>
                    <a:pt x="376" y="3595"/>
                  </a:cubicBezTo>
                  <a:cubicBezTo>
                    <a:pt x="376" y="3596"/>
                    <a:pt x="376" y="3599"/>
                    <a:pt x="377" y="3600"/>
                  </a:cubicBezTo>
                  <a:cubicBezTo>
                    <a:pt x="377" y="3601"/>
                    <a:pt x="379" y="3603"/>
                    <a:pt x="379" y="3604"/>
                  </a:cubicBezTo>
                  <a:cubicBezTo>
                    <a:pt x="379" y="3605"/>
                    <a:pt x="379" y="3608"/>
                    <a:pt x="380" y="3609"/>
                  </a:cubicBezTo>
                  <a:cubicBezTo>
                    <a:pt x="380" y="3610"/>
                    <a:pt x="381" y="3611"/>
                    <a:pt x="381" y="3613"/>
                  </a:cubicBezTo>
                  <a:cubicBezTo>
                    <a:pt x="381" y="3614"/>
                    <a:pt x="381" y="3616"/>
                    <a:pt x="382" y="3619"/>
                  </a:cubicBezTo>
                  <a:cubicBezTo>
                    <a:pt x="382" y="3620"/>
                    <a:pt x="384" y="3621"/>
                    <a:pt x="384" y="3622"/>
                  </a:cubicBezTo>
                  <a:cubicBezTo>
                    <a:pt x="384" y="3624"/>
                    <a:pt x="384" y="3626"/>
                    <a:pt x="385" y="3627"/>
                  </a:cubicBezTo>
                  <a:cubicBezTo>
                    <a:pt x="385" y="3629"/>
                    <a:pt x="386" y="3630"/>
                    <a:pt x="386" y="3631"/>
                  </a:cubicBezTo>
                  <a:cubicBezTo>
                    <a:pt x="386" y="3632"/>
                    <a:pt x="386" y="3635"/>
                    <a:pt x="387" y="3636"/>
                  </a:cubicBezTo>
                  <a:cubicBezTo>
                    <a:pt x="387" y="3637"/>
                    <a:pt x="389" y="3639"/>
                    <a:pt x="389" y="3640"/>
                  </a:cubicBezTo>
                  <a:cubicBezTo>
                    <a:pt x="389" y="3641"/>
                    <a:pt x="389" y="3644"/>
                    <a:pt x="390" y="3645"/>
                  </a:cubicBezTo>
                  <a:cubicBezTo>
                    <a:pt x="390" y="3646"/>
                    <a:pt x="392" y="3647"/>
                    <a:pt x="392" y="3650"/>
                  </a:cubicBezTo>
                  <a:cubicBezTo>
                    <a:pt x="392" y="3651"/>
                    <a:pt x="392" y="3653"/>
                    <a:pt x="393" y="3655"/>
                  </a:cubicBezTo>
                  <a:cubicBezTo>
                    <a:pt x="393" y="3656"/>
                    <a:pt x="395" y="3657"/>
                    <a:pt x="395" y="3658"/>
                  </a:cubicBezTo>
                  <a:cubicBezTo>
                    <a:pt x="395" y="3660"/>
                    <a:pt x="395" y="3662"/>
                    <a:pt x="396" y="3663"/>
                  </a:cubicBezTo>
                  <a:cubicBezTo>
                    <a:pt x="396" y="3665"/>
                    <a:pt x="397" y="3666"/>
                    <a:pt x="397" y="3667"/>
                  </a:cubicBezTo>
                  <a:cubicBezTo>
                    <a:pt x="397" y="3668"/>
                    <a:pt x="397" y="3671"/>
                    <a:pt x="398" y="3672"/>
                  </a:cubicBezTo>
                  <a:cubicBezTo>
                    <a:pt x="398" y="3673"/>
                    <a:pt x="400" y="3675"/>
                    <a:pt x="400" y="3676"/>
                  </a:cubicBezTo>
                  <a:cubicBezTo>
                    <a:pt x="400" y="3677"/>
                    <a:pt x="400" y="3681"/>
                    <a:pt x="401" y="3682"/>
                  </a:cubicBezTo>
                  <a:cubicBezTo>
                    <a:pt x="401" y="3683"/>
                    <a:pt x="402" y="3684"/>
                    <a:pt x="402" y="3686"/>
                  </a:cubicBezTo>
                  <a:cubicBezTo>
                    <a:pt x="402" y="3687"/>
                    <a:pt x="402" y="3689"/>
                    <a:pt x="403" y="3691"/>
                  </a:cubicBezTo>
                  <a:cubicBezTo>
                    <a:pt x="403" y="3692"/>
                    <a:pt x="405" y="3693"/>
                    <a:pt x="405" y="3694"/>
                  </a:cubicBezTo>
                  <a:cubicBezTo>
                    <a:pt x="405" y="3696"/>
                    <a:pt x="405" y="3698"/>
                    <a:pt x="406" y="3699"/>
                  </a:cubicBezTo>
                  <a:cubicBezTo>
                    <a:pt x="406" y="3701"/>
                    <a:pt x="407" y="3702"/>
                    <a:pt x="407" y="3703"/>
                  </a:cubicBezTo>
                  <a:cubicBezTo>
                    <a:pt x="407" y="3704"/>
                    <a:pt x="407" y="3707"/>
                    <a:pt x="408" y="3708"/>
                  </a:cubicBezTo>
                  <a:cubicBezTo>
                    <a:pt x="408" y="3709"/>
                    <a:pt x="410" y="3712"/>
                    <a:pt x="410" y="3713"/>
                  </a:cubicBezTo>
                  <a:cubicBezTo>
                    <a:pt x="410" y="3714"/>
                    <a:pt x="410" y="3717"/>
                    <a:pt x="411" y="3718"/>
                  </a:cubicBezTo>
                  <a:cubicBezTo>
                    <a:pt x="411" y="3719"/>
                    <a:pt x="412" y="3720"/>
                    <a:pt x="412" y="3722"/>
                  </a:cubicBezTo>
                  <a:cubicBezTo>
                    <a:pt x="412" y="3723"/>
                    <a:pt x="412" y="3725"/>
                    <a:pt x="413" y="3727"/>
                  </a:cubicBezTo>
                  <a:cubicBezTo>
                    <a:pt x="413" y="3728"/>
                    <a:pt x="415" y="3729"/>
                    <a:pt x="415" y="3730"/>
                  </a:cubicBezTo>
                  <a:cubicBezTo>
                    <a:pt x="415" y="3732"/>
                    <a:pt x="415" y="3734"/>
                    <a:pt x="416" y="3735"/>
                  </a:cubicBezTo>
                  <a:cubicBezTo>
                    <a:pt x="416" y="3737"/>
                    <a:pt x="417" y="3738"/>
                    <a:pt x="417" y="3739"/>
                  </a:cubicBezTo>
                  <a:cubicBezTo>
                    <a:pt x="417" y="3740"/>
                    <a:pt x="417" y="3744"/>
                    <a:pt x="418" y="3745"/>
                  </a:cubicBezTo>
                  <a:cubicBezTo>
                    <a:pt x="418" y="3746"/>
                    <a:pt x="420" y="3748"/>
                    <a:pt x="420" y="3749"/>
                  </a:cubicBezTo>
                  <a:cubicBezTo>
                    <a:pt x="420" y="3750"/>
                    <a:pt x="420" y="3753"/>
                    <a:pt x="421" y="3754"/>
                  </a:cubicBezTo>
                  <a:cubicBezTo>
                    <a:pt x="421" y="3755"/>
                    <a:pt x="423" y="3756"/>
                    <a:pt x="423" y="3758"/>
                  </a:cubicBezTo>
                  <a:cubicBezTo>
                    <a:pt x="423" y="3759"/>
                    <a:pt x="423" y="3761"/>
                    <a:pt x="424" y="3763"/>
                  </a:cubicBezTo>
                  <a:cubicBezTo>
                    <a:pt x="424" y="3764"/>
                    <a:pt x="426" y="3765"/>
                    <a:pt x="426" y="3766"/>
                  </a:cubicBezTo>
                  <a:cubicBezTo>
                    <a:pt x="426" y="3768"/>
                    <a:pt x="426" y="3770"/>
                    <a:pt x="427" y="3771"/>
                  </a:cubicBezTo>
                  <a:cubicBezTo>
                    <a:pt x="427" y="3774"/>
                    <a:pt x="428" y="3775"/>
                    <a:pt x="428" y="3776"/>
                  </a:cubicBezTo>
                  <a:cubicBezTo>
                    <a:pt x="428" y="3777"/>
                    <a:pt x="428" y="3780"/>
                    <a:pt x="429" y="3781"/>
                  </a:cubicBezTo>
                  <a:cubicBezTo>
                    <a:pt x="429" y="3782"/>
                    <a:pt x="431" y="3784"/>
                    <a:pt x="431" y="3785"/>
                  </a:cubicBezTo>
                  <a:cubicBezTo>
                    <a:pt x="431" y="3786"/>
                    <a:pt x="431" y="3789"/>
                    <a:pt x="432" y="3790"/>
                  </a:cubicBezTo>
                  <a:cubicBezTo>
                    <a:pt x="432" y="3791"/>
                    <a:pt x="433" y="3792"/>
                    <a:pt x="433" y="3794"/>
                  </a:cubicBezTo>
                  <a:cubicBezTo>
                    <a:pt x="433" y="3795"/>
                    <a:pt x="433" y="3797"/>
                    <a:pt x="434" y="3799"/>
                  </a:cubicBezTo>
                  <a:cubicBezTo>
                    <a:pt x="434" y="3800"/>
                    <a:pt x="436" y="3801"/>
                    <a:pt x="436" y="3802"/>
                  </a:cubicBezTo>
                  <a:cubicBezTo>
                    <a:pt x="436" y="3805"/>
                    <a:pt x="436" y="3807"/>
                    <a:pt x="437" y="3808"/>
                  </a:cubicBezTo>
                  <a:cubicBezTo>
                    <a:pt x="437" y="3810"/>
                    <a:pt x="438" y="3811"/>
                    <a:pt x="438" y="3812"/>
                  </a:cubicBezTo>
                  <a:cubicBezTo>
                    <a:pt x="438" y="3813"/>
                    <a:pt x="438" y="3816"/>
                    <a:pt x="439" y="3817"/>
                  </a:cubicBezTo>
                  <a:cubicBezTo>
                    <a:pt x="439" y="3818"/>
                    <a:pt x="441" y="3820"/>
                    <a:pt x="441" y="3821"/>
                  </a:cubicBezTo>
                  <a:cubicBezTo>
                    <a:pt x="441" y="3822"/>
                    <a:pt x="441" y="3825"/>
                    <a:pt x="442" y="3826"/>
                  </a:cubicBezTo>
                  <a:cubicBezTo>
                    <a:pt x="442" y="3827"/>
                    <a:pt x="443" y="3828"/>
                    <a:pt x="443" y="3830"/>
                  </a:cubicBezTo>
                  <a:cubicBezTo>
                    <a:pt x="443" y="3831"/>
                    <a:pt x="443" y="3833"/>
                    <a:pt x="444" y="3836"/>
                  </a:cubicBezTo>
                  <a:cubicBezTo>
                    <a:pt x="444" y="3837"/>
                    <a:pt x="446" y="3838"/>
                    <a:pt x="446" y="3839"/>
                  </a:cubicBezTo>
                  <a:cubicBezTo>
                    <a:pt x="446" y="3841"/>
                    <a:pt x="446" y="3843"/>
                    <a:pt x="447" y="3844"/>
                  </a:cubicBezTo>
                  <a:cubicBezTo>
                    <a:pt x="447" y="3846"/>
                    <a:pt x="448" y="3847"/>
                    <a:pt x="448" y="3848"/>
                  </a:cubicBezTo>
                  <a:cubicBezTo>
                    <a:pt x="448" y="3849"/>
                    <a:pt x="448" y="3852"/>
                    <a:pt x="449" y="3853"/>
                  </a:cubicBezTo>
                  <a:cubicBezTo>
                    <a:pt x="449" y="3854"/>
                    <a:pt x="451" y="3856"/>
                    <a:pt x="451" y="3857"/>
                  </a:cubicBezTo>
                  <a:cubicBezTo>
                    <a:pt x="451" y="3858"/>
                    <a:pt x="451" y="3861"/>
                    <a:pt x="452" y="3862"/>
                  </a:cubicBezTo>
                  <a:cubicBezTo>
                    <a:pt x="452" y="3863"/>
                    <a:pt x="454" y="3864"/>
                    <a:pt x="454" y="3867"/>
                  </a:cubicBezTo>
                  <a:cubicBezTo>
                    <a:pt x="454" y="3868"/>
                    <a:pt x="454" y="3870"/>
                    <a:pt x="455" y="3872"/>
                  </a:cubicBezTo>
                  <a:cubicBezTo>
                    <a:pt x="455" y="3873"/>
                    <a:pt x="457" y="3874"/>
                    <a:pt x="457" y="3875"/>
                  </a:cubicBezTo>
                  <a:cubicBezTo>
                    <a:pt x="457" y="3877"/>
                    <a:pt x="457" y="3879"/>
                    <a:pt x="458" y="3880"/>
                  </a:cubicBezTo>
                  <a:cubicBezTo>
                    <a:pt x="458" y="3882"/>
                    <a:pt x="459" y="3883"/>
                    <a:pt x="459" y="3884"/>
                  </a:cubicBezTo>
                  <a:cubicBezTo>
                    <a:pt x="459" y="3885"/>
                    <a:pt x="459" y="3888"/>
                    <a:pt x="460" y="3889"/>
                  </a:cubicBezTo>
                  <a:cubicBezTo>
                    <a:pt x="460" y="3890"/>
                    <a:pt x="462" y="3892"/>
                    <a:pt x="462" y="3893"/>
                  </a:cubicBezTo>
                  <a:cubicBezTo>
                    <a:pt x="462" y="3894"/>
                    <a:pt x="462" y="3898"/>
                    <a:pt x="463" y="3899"/>
                  </a:cubicBezTo>
                  <a:cubicBezTo>
                    <a:pt x="463" y="3900"/>
                    <a:pt x="464" y="3901"/>
                    <a:pt x="464" y="3903"/>
                  </a:cubicBezTo>
                  <a:cubicBezTo>
                    <a:pt x="464" y="3904"/>
                    <a:pt x="464" y="3906"/>
                    <a:pt x="465" y="3908"/>
                  </a:cubicBezTo>
                  <a:cubicBezTo>
                    <a:pt x="465" y="3909"/>
                    <a:pt x="467" y="3910"/>
                    <a:pt x="467" y="3911"/>
                  </a:cubicBezTo>
                  <a:cubicBezTo>
                    <a:pt x="467" y="3913"/>
                    <a:pt x="467" y="3915"/>
                    <a:pt x="468" y="3916"/>
                  </a:cubicBezTo>
                  <a:cubicBezTo>
                    <a:pt x="468" y="3918"/>
                    <a:pt x="469" y="3919"/>
                    <a:pt x="469" y="3920"/>
                  </a:cubicBezTo>
                  <a:cubicBezTo>
                    <a:pt x="469" y="3921"/>
                    <a:pt x="469" y="3924"/>
                    <a:pt x="470" y="3925"/>
                  </a:cubicBezTo>
                  <a:cubicBezTo>
                    <a:pt x="470" y="3926"/>
                    <a:pt x="472" y="3929"/>
                    <a:pt x="472" y="3930"/>
                  </a:cubicBezTo>
                  <a:cubicBezTo>
                    <a:pt x="472" y="3931"/>
                    <a:pt x="472" y="3934"/>
                    <a:pt x="473" y="3935"/>
                  </a:cubicBezTo>
                  <a:cubicBezTo>
                    <a:pt x="473" y="3936"/>
                    <a:pt x="474" y="3937"/>
                    <a:pt x="474" y="3939"/>
                  </a:cubicBezTo>
                  <a:cubicBezTo>
                    <a:pt x="474" y="3940"/>
                    <a:pt x="474" y="3942"/>
                    <a:pt x="475" y="3944"/>
                  </a:cubicBezTo>
                  <a:cubicBezTo>
                    <a:pt x="475" y="3945"/>
                    <a:pt x="477" y="3946"/>
                    <a:pt x="477" y="3947"/>
                  </a:cubicBezTo>
                  <a:cubicBezTo>
                    <a:pt x="477" y="3949"/>
                    <a:pt x="477" y="3951"/>
                    <a:pt x="478" y="3952"/>
                  </a:cubicBezTo>
                  <a:cubicBezTo>
                    <a:pt x="478" y="3954"/>
                    <a:pt x="479" y="3955"/>
                    <a:pt x="479" y="3956"/>
                  </a:cubicBezTo>
                  <a:cubicBezTo>
                    <a:pt x="479" y="3957"/>
                    <a:pt x="479" y="3961"/>
                    <a:pt x="480" y="3962"/>
                  </a:cubicBezTo>
                  <a:cubicBezTo>
                    <a:pt x="480" y="3963"/>
                    <a:pt x="482" y="3965"/>
                    <a:pt x="482" y="3966"/>
                  </a:cubicBezTo>
                  <a:cubicBezTo>
                    <a:pt x="482" y="3967"/>
                    <a:pt x="482" y="3970"/>
                    <a:pt x="483" y="3971"/>
                  </a:cubicBezTo>
                  <a:cubicBezTo>
                    <a:pt x="483" y="3972"/>
                    <a:pt x="485" y="3973"/>
                    <a:pt x="485" y="3975"/>
                  </a:cubicBezTo>
                  <a:cubicBezTo>
                    <a:pt x="485" y="3976"/>
                    <a:pt x="485" y="3978"/>
                    <a:pt x="486" y="3980"/>
                  </a:cubicBezTo>
                  <a:cubicBezTo>
                    <a:pt x="486" y="3981"/>
                    <a:pt x="488" y="3982"/>
                    <a:pt x="488" y="3983"/>
                  </a:cubicBezTo>
                  <a:cubicBezTo>
                    <a:pt x="488" y="3985"/>
                    <a:pt x="488" y="3987"/>
                    <a:pt x="489" y="3988"/>
                  </a:cubicBezTo>
                  <a:cubicBezTo>
                    <a:pt x="489" y="3991"/>
                    <a:pt x="490" y="3992"/>
                    <a:pt x="490" y="3993"/>
                  </a:cubicBezTo>
                  <a:cubicBezTo>
                    <a:pt x="490" y="3994"/>
                    <a:pt x="490" y="3997"/>
                    <a:pt x="491" y="3998"/>
                  </a:cubicBezTo>
                  <a:cubicBezTo>
                    <a:pt x="491" y="3999"/>
                    <a:pt x="493" y="4001"/>
                    <a:pt x="493" y="4002"/>
                  </a:cubicBezTo>
                  <a:cubicBezTo>
                    <a:pt x="493" y="4003"/>
                    <a:pt x="493" y="4006"/>
                    <a:pt x="494" y="4007"/>
                  </a:cubicBezTo>
                  <a:cubicBezTo>
                    <a:pt x="494" y="4008"/>
                    <a:pt x="495" y="4009"/>
                    <a:pt x="495" y="4011"/>
                  </a:cubicBezTo>
                  <a:cubicBezTo>
                    <a:pt x="495" y="4012"/>
                    <a:pt x="495" y="4014"/>
                    <a:pt x="496" y="4016"/>
                  </a:cubicBezTo>
                  <a:cubicBezTo>
                    <a:pt x="496" y="4017"/>
                    <a:pt x="498" y="4018"/>
                    <a:pt x="498" y="4019"/>
                  </a:cubicBezTo>
                  <a:cubicBezTo>
                    <a:pt x="498" y="4022"/>
                    <a:pt x="498" y="4024"/>
                    <a:pt x="499" y="4025"/>
                  </a:cubicBezTo>
                  <a:cubicBezTo>
                    <a:pt x="499" y="4027"/>
                    <a:pt x="500" y="4028"/>
                    <a:pt x="500" y="4029"/>
                  </a:cubicBezTo>
                  <a:cubicBezTo>
                    <a:pt x="500" y="4030"/>
                    <a:pt x="500" y="4033"/>
                    <a:pt x="501" y="4034"/>
                  </a:cubicBezTo>
                  <a:cubicBezTo>
                    <a:pt x="501" y="4035"/>
                    <a:pt x="503" y="4037"/>
                    <a:pt x="503" y="4038"/>
                  </a:cubicBezTo>
                  <a:cubicBezTo>
                    <a:pt x="503" y="4039"/>
                    <a:pt x="503" y="4042"/>
                    <a:pt x="504" y="4043"/>
                  </a:cubicBezTo>
                  <a:cubicBezTo>
                    <a:pt x="504" y="4044"/>
                    <a:pt x="505" y="4045"/>
                    <a:pt x="505" y="4047"/>
                  </a:cubicBezTo>
                  <a:cubicBezTo>
                    <a:pt x="505" y="4048"/>
                    <a:pt x="505" y="4050"/>
                    <a:pt x="506" y="4053"/>
                  </a:cubicBezTo>
                  <a:cubicBezTo>
                    <a:pt x="506" y="4054"/>
                    <a:pt x="508" y="4055"/>
                    <a:pt x="508" y="4056"/>
                  </a:cubicBezTo>
                  <a:cubicBezTo>
                    <a:pt x="508" y="4058"/>
                    <a:pt x="508" y="4060"/>
                    <a:pt x="509" y="4061"/>
                  </a:cubicBezTo>
                  <a:cubicBezTo>
                    <a:pt x="509" y="4063"/>
                    <a:pt x="510" y="4064"/>
                    <a:pt x="510" y="4065"/>
                  </a:cubicBezTo>
                  <a:cubicBezTo>
                    <a:pt x="510" y="4066"/>
                    <a:pt x="510" y="4069"/>
                    <a:pt x="511" y="4070"/>
                  </a:cubicBezTo>
                  <a:cubicBezTo>
                    <a:pt x="511" y="4071"/>
                    <a:pt x="513" y="4073"/>
                    <a:pt x="513" y="4074"/>
                  </a:cubicBezTo>
                  <a:cubicBezTo>
                    <a:pt x="513" y="4075"/>
                    <a:pt x="513" y="4078"/>
                    <a:pt x="514" y="4079"/>
                  </a:cubicBezTo>
                  <a:cubicBezTo>
                    <a:pt x="514" y="4080"/>
                    <a:pt x="516" y="4081"/>
                    <a:pt x="516" y="4084"/>
                  </a:cubicBezTo>
                  <a:cubicBezTo>
                    <a:pt x="516" y="4085"/>
                    <a:pt x="516" y="4087"/>
                    <a:pt x="517" y="4089"/>
                  </a:cubicBezTo>
                  <a:cubicBezTo>
                    <a:pt x="517" y="4090"/>
                    <a:pt x="519" y="4091"/>
                    <a:pt x="519" y="4092"/>
                  </a:cubicBezTo>
                  <a:cubicBezTo>
                    <a:pt x="519" y="4094"/>
                    <a:pt x="519" y="4096"/>
                    <a:pt x="520" y="4097"/>
                  </a:cubicBezTo>
                  <a:cubicBezTo>
                    <a:pt x="520" y="4099"/>
                    <a:pt x="521" y="4100"/>
                    <a:pt x="521" y="4101"/>
                  </a:cubicBezTo>
                  <a:cubicBezTo>
                    <a:pt x="521" y="4102"/>
                    <a:pt x="521" y="4105"/>
                    <a:pt x="522" y="4106"/>
                  </a:cubicBezTo>
                  <a:cubicBezTo>
                    <a:pt x="522" y="4107"/>
                    <a:pt x="524" y="4109"/>
                    <a:pt x="524" y="4110"/>
                  </a:cubicBezTo>
                  <a:cubicBezTo>
                    <a:pt x="524" y="4111"/>
                    <a:pt x="524" y="4115"/>
                    <a:pt x="525" y="4116"/>
                  </a:cubicBezTo>
                  <a:cubicBezTo>
                    <a:pt x="525" y="4117"/>
                    <a:pt x="526" y="4118"/>
                    <a:pt x="526" y="4120"/>
                  </a:cubicBezTo>
                  <a:cubicBezTo>
                    <a:pt x="526" y="4121"/>
                    <a:pt x="526" y="4123"/>
                    <a:pt x="527" y="4125"/>
                  </a:cubicBezTo>
                  <a:cubicBezTo>
                    <a:pt x="527" y="4126"/>
                    <a:pt x="529" y="4127"/>
                    <a:pt x="529" y="4128"/>
                  </a:cubicBezTo>
                  <a:cubicBezTo>
                    <a:pt x="529" y="4130"/>
                    <a:pt x="529" y="4132"/>
                    <a:pt x="530" y="4133"/>
                  </a:cubicBezTo>
                  <a:cubicBezTo>
                    <a:pt x="530" y="4135"/>
                    <a:pt x="531" y="4136"/>
                    <a:pt x="531" y="4137"/>
                  </a:cubicBezTo>
                  <a:cubicBezTo>
                    <a:pt x="531" y="4138"/>
                    <a:pt x="531" y="4141"/>
                    <a:pt x="532" y="4142"/>
                  </a:cubicBezTo>
                  <a:cubicBezTo>
                    <a:pt x="532" y="4143"/>
                    <a:pt x="534" y="4146"/>
                    <a:pt x="534" y="4147"/>
                  </a:cubicBezTo>
                  <a:cubicBezTo>
                    <a:pt x="534" y="4148"/>
                    <a:pt x="534" y="4151"/>
                    <a:pt x="535" y="4152"/>
                  </a:cubicBezTo>
                  <a:cubicBezTo>
                    <a:pt x="535" y="4153"/>
                    <a:pt x="536" y="4154"/>
                    <a:pt x="536" y="4156"/>
                  </a:cubicBezTo>
                  <a:cubicBezTo>
                    <a:pt x="536" y="4157"/>
                    <a:pt x="536" y="4159"/>
                    <a:pt x="537" y="4161"/>
                  </a:cubicBezTo>
                  <a:cubicBezTo>
                    <a:pt x="537" y="4162"/>
                    <a:pt x="539" y="4163"/>
                    <a:pt x="539" y="4164"/>
                  </a:cubicBezTo>
                  <a:cubicBezTo>
                    <a:pt x="539" y="4166"/>
                    <a:pt x="539" y="4168"/>
                    <a:pt x="540" y="4169"/>
                  </a:cubicBezTo>
                  <a:cubicBezTo>
                    <a:pt x="540" y="4171"/>
                    <a:pt x="541" y="4172"/>
                    <a:pt x="541" y="4173"/>
                  </a:cubicBezTo>
                  <a:cubicBezTo>
                    <a:pt x="541" y="4174"/>
                    <a:pt x="541" y="4178"/>
                    <a:pt x="542" y="4179"/>
                  </a:cubicBezTo>
                  <a:cubicBezTo>
                    <a:pt x="542" y="4180"/>
                    <a:pt x="544" y="4182"/>
                    <a:pt x="544" y="4183"/>
                  </a:cubicBezTo>
                  <a:cubicBezTo>
                    <a:pt x="544" y="4184"/>
                    <a:pt x="544" y="4187"/>
                    <a:pt x="546" y="4188"/>
                  </a:cubicBezTo>
                  <a:cubicBezTo>
                    <a:pt x="546" y="4189"/>
                    <a:pt x="547" y="4190"/>
                    <a:pt x="547" y="4192"/>
                  </a:cubicBezTo>
                  <a:cubicBezTo>
                    <a:pt x="547" y="4193"/>
                    <a:pt x="547" y="4195"/>
                    <a:pt x="548" y="4197"/>
                  </a:cubicBezTo>
                  <a:cubicBezTo>
                    <a:pt x="548" y="4198"/>
                    <a:pt x="550" y="4199"/>
                    <a:pt x="550" y="4200"/>
                  </a:cubicBezTo>
                  <a:cubicBezTo>
                    <a:pt x="550" y="4202"/>
                    <a:pt x="550" y="4204"/>
                    <a:pt x="551" y="4206"/>
                  </a:cubicBezTo>
                  <a:cubicBezTo>
                    <a:pt x="551" y="4208"/>
                    <a:pt x="552" y="4209"/>
                    <a:pt x="552" y="4210"/>
                  </a:cubicBezTo>
                  <a:cubicBezTo>
                    <a:pt x="552" y="4211"/>
                    <a:pt x="552" y="4214"/>
                    <a:pt x="553" y="4215"/>
                  </a:cubicBezTo>
                  <a:cubicBezTo>
                    <a:pt x="553" y="4216"/>
                    <a:pt x="555" y="4218"/>
                    <a:pt x="555" y="4219"/>
                  </a:cubicBezTo>
                  <a:cubicBezTo>
                    <a:pt x="555" y="4220"/>
                    <a:pt x="555" y="4223"/>
                    <a:pt x="556" y="4224"/>
                  </a:cubicBezTo>
                  <a:cubicBezTo>
                    <a:pt x="556" y="4225"/>
                    <a:pt x="557" y="4226"/>
                    <a:pt x="557" y="4228"/>
                  </a:cubicBezTo>
                  <a:cubicBezTo>
                    <a:pt x="557" y="4229"/>
                    <a:pt x="557" y="4231"/>
                    <a:pt x="558" y="4233"/>
                  </a:cubicBezTo>
                  <a:cubicBezTo>
                    <a:pt x="558" y="4234"/>
                    <a:pt x="560" y="4235"/>
                    <a:pt x="560" y="4237"/>
                  </a:cubicBezTo>
                  <a:cubicBezTo>
                    <a:pt x="560" y="4239"/>
                    <a:pt x="560" y="4241"/>
                    <a:pt x="561" y="4242"/>
                  </a:cubicBezTo>
                  <a:cubicBezTo>
                    <a:pt x="561" y="4244"/>
                    <a:pt x="562" y="4245"/>
                    <a:pt x="562" y="4246"/>
                  </a:cubicBezTo>
                  <a:cubicBezTo>
                    <a:pt x="562" y="4247"/>
                    <a:pt x="562" y="4250"/>
                    <a:pt x="563" y="4251"/>
                  </a:cubicBezTo>
                  <a:cubicBezTo>
                    <a:pt x="563" y="4252"/>
                    <a:pt x="565" y="4254"/>
                    <a:pt x="565" y="4255"/>
                  </a:cubicBezTo>
                  <a:cubicBezTo>
                    <a:pt x="565" y="4256"/>
                    <a:pt x="565" y="4259"/>
                    <a:pt x="566" y="4260"/>
                  </a:cubicBezTo>
                  <a:cubicBezTo>
                    <a:pt x="566" y="4261"/>
                    <a:pt x="567" y="4262"/>
                    <a:pt x="567" y="4264"/>
                  </a:cubicBezTo>
                  <a:cubicBezTo>
                    <a:pt x="567" y="4265"/>
                    <a:pt x="567" y="4268"/>
                    <a:pt x="568" y="4270"/>
                  </a:cubicBezTo>
                  <a:cubicBezTo>
                    <a:pt x="568" y="4271"/>
                    <a:pt x="570" y="4272"/>
                    <a:pt x="570" y="4273"/>
                  </a:cubicBezTo>
                  <a:cubicBezTo>
                    <a:pt x="570" y="4275"/>
                    <a:pt x="570" y="4277"/>
                    <a:pt x="571" y="4278"/>
                  </a:cubicBezTo>
                  <a:cubicBezTo>
                    <a:pt x="571" y="4280"/>
                    <a:pt x="572" y="4281"/>
                    <a:pt x="572" y="4282"/>
                  </a:cubicBezTo>
                  <a:cubicBezTo>
                    <a:pt x="572" y="4283"/>
                    <a:pt x="572" y="4286"/>
                    <a:pt x="573" y="4287"/>
                  </a:cubicBezTo>
                  <a:cubicBezTo>
                    <a:pt x="573" y="4288"/>
                    <a:pt x="575" y="4290"/>
                    <a:pt x="575" y="4291"/>
                  </a:cubicBezTo>
                  <a:cubicBezTo>
                    <a:pt x="575" y="4292"/>
                    <a:pt x="575" y="4295"/>
                    <a:pt x="577" y="4296"/>
                  </a:cubicBezTo>
                  <a:cubicBezTo>
                    <a:pt x="577" y="4297"/>
                    <a:pt x="578" y="4299"/>
                    <a:pt x="578" y="4301"/>
                  </a:cubicBezTo>
                  <a:cubicBezTo>
                    <a:pt x="578" y="4302"/>
                    <a:pt x="578" y="4304"/>
                    <a:pt x="579" y="4306"/>
                  </a:cubicBezTo>
                  <a:cubicBezTo>
                    <a:pt x="579" y="4307"/>
                    <a:pt x="581" y="4308"/>
                    <a:pt x="581" y="4309"/>
                  </a:cubicBezTo>
                  <a:cubicBezTo>
                    <a:pt x="581" y="4311"/>
                    <a:pt x="581" y="4313"/>
                    <a:pt x="582" y="4314"/>
                  </a:cubicBezTo>
                  <a:cubicBezTo>
                    <a:pt x="582" y="4316"/>
                    <a:pt x="583" y="4317"/>
                    <a:pt x="583" y="4318"/>
                  </a:cubicBezTo>
                  <a:cubicBezTo>
                    <a:pt x="583" y="4319"/>
                    <a:pt x="583" y="4322"/>
                    <a:pt x="584" y="4323"/>
                  </a:cubicBezTo>
                  <a:cubicBezTo>
                    <a:pt x="584" y="4324"/>
                    <a:pt x="586" y="4326"/>
                    <a:pt x="586" y="4327"/>
                  </a:cubicBezTo>
                  <a:cubicBezTo>
                    <a:pt x="586" y="4328"/>
                    <a:pt x="586" y="4332"/>
                    <a:pt x="587" y="4333"/>
                  </a:cubicBezTo>
                  <a:cubicBezTo>
                    <a:pt x="587" y="4334"/>
                    <a:pt x="588" y="4335"/>
                    <a:pt x="588" y="4337"/>
                  </a:cubicBezTo>
                  <a:cubicBezTo>
                    <a:pt x="588" y="4338"/>
                    <a:pt x="588" y="4340"/>
                    <a:pt x="589" y="4342"/>
                  </a:cubicBezTo>
                  <a:cubicBezTo>
                    <a:pt x="589" y="4343"/>
                    <a:pt x="591" y="4344"/>
                    <a:pt x="591" y="4345"/>
                  </a:cubicBezTo>
                  <a:cubicBezTo>
                    <a:pt x="591" y="4347"/>
                    <a:pt x="591" y="4349"/>
                    <a:pt x="592" y="4350"/>
                  </a:cubicBezTo>
                  <a:cubicBezTo>
                    <a:pt x="592" y="4352"/>
                    <a:pt x="593" y="4353"/>
                    <a:pt x="593" y="4354"/>
                  </a:cubicBezTo>
                  <a:cubicBezTo>
                    <a:pt x="593" y="4355"/>
                    <a:pt x="593" y="4358"/>
                    <a:pt x="594" y="4359"/>
                  </a:cubicBezTo>
                  <a:cubicBezTo>
                    <a:pt x="594" y="4361"/>
                    <a:pt x="596" y="4363"/>
                    <a:pt x="596" y="4364"/>
                  </a:cubicBezTo>
                  <a:cubicBezTo>
                    <a:pt x="596" y="4365"/>
                    <a:pt x="596" y="4368"/>
                    <a:pt x="597" y="4369"/>
                  </a:cubicBezTo>
                  <a:cubicBezTo>
                    <a:pt x="597" y="4370"/>
                    <a:pt x="598" y="4371"/>
                    <a:pt x="598" y="4373"/>
                  </a:cubicBezTo>
                  <a:cubicBezTo>
                    <a:pt x="598" y="4374"/>
                    <a:pt x="598" y="4376"/>
                    <a:pt x="599" y="4378"/>
                  </a:cubicBezTo>
                  <a:cubicBezTo>
                    <a:pt x="599" y="4379"/>
                    <a:pt x="601" y="4380"/>
                    <a:pt x="601" y="4381"/>
                  </a:cubicBezTo>
                  <a:cubicBezTo>
                    <a:pt x="601" y="4383"/>
                    <a:pt x="601" y="4385"/>
                    <a:pt x="602" y="4386"/>
                  </a:cubicBezTo>
                  <a:cubicBezTo>
                    <a:pt x="602" y="4388"/>
                    <a:pt x="603" y="4389"/>
                    <a:pt x="603" y="4390"/>
                  </a:cubicBezTo>
                  <a:cubicBezTo>
                    <a:pt x="603" y="4392"/>
                    <a:pt x="603" y="4395"/>
                    <a:pt x="604" y="4396"/>
                  </a:cubicBezTo>
                  <a:cubicBezTo>
                    <a:pt x="604" y="4397"/>
                    <a:pt x="606" y="4399"/>
                    <a:pt x="606" y="4400"/>
                  </a:cubicBezTo>
                  <a:cubicBezTo>
                    <a:pt x="606" y="4401"/>
                    <a:pt x="606" y="4404"/>
                    <a:pt x="608" y="4405"/>
                  </a:cubicBezTo>
                  <a:cubicBezTo>
                    <a:pt x="608" y="4406"/>
                    <a:pt x="609" y="4407"/>
                    <a:pt x="609" y="4409"/>
                  </a:cubicBezTo>
                  <a:cubicBezTo>
                    <a:pt x="609" y="4410"/>
                    <a:pt x="609" y="4412"/>
                    <a:pt x="610" y="4414"/>
                  </a:cubicBezTo>
                  <a:cubicBezTo>
                    <a:pt x="610" y="4415"/>
                    <a:pt x="612" y="4416"/>
                    <a:pt x="612" y="4417"/>
                  </a:cubicBezTo>
                  <a:cubicBezTo>
                    <a:pt x="612" y="4419"/>
                    <a:pt x="612" y="4421"/>
                    <a:pt x="613" y="4423"/>
                  </a:cubicBezTo>
                  <a:cubicBezTo>
                    <a:pt x="613" y="4425"/>
                    <a:pt x="614" y="4426"/>
                    <a:pt x="614" y="4427"/>
                  </a:cubicBezTo>
                  <a:cubicBezTo>
                    <a:pt x="614" y="4428"/>
                    <a:pt x="614" y="4431"/>
                    <a:pt x="615" y="4432"/>
                  </a:cubicBezTo>
                  <a:cubicBezTo>
                    <a:pt x="615" y="4433"/>
                    <a:pt x="617" y="4435"/>
                    <a:pt x="617" y="4436"/>
                  </a:cubicBezTo>
                  <a:cubicBezTo>
                    <a:pt x="617" y="4437"/>
                    <a:pt x="617" y="4440"/>
                    <a:pt x="618" y="4441"/>
                  </a:cubicBezTo>
                  <a:cubicBezTo>
                    <a:pt x="618" y="4442"/>
                    <a:pt x="619" y="4443"/>
                    <a:pt x="619" y="4445"/>
                  </a:cubicBezTo>
                  <a:cubicBezTo>
                    <a:pt x="619" y="4446"/>
                    <a:pt x="619" y="4448"/>
                    <a:pt x="620" y="4450"/>
                  </a:cubicBezTo>
                  <a:cubicBezTo>
                    <a:pt x="620" y="4451"/>
                    <a:pt x="622" y="4452"/>
                    <a:pt x="622" y="4454"/>
                  </a:cubicBezTo>
                  <a:cubicBezTo>
                    <a:pt x="622" y="4456"/>
                    <a:pt x="622" y="4458"/>
                    <a:pt x="623" y="4459"/>
                  </a:cubicBezTo>
                  <a:cubicBezTo>
                    <a:pt x="623" y="4461"/>
                    <a:pt x="624" y="4462"/>
                    <a:pt x="624" y="4463"/>
                  </a:cubicBezTo>
                  <a:cubicBezTo>
                    <a:pt x="624" y="4464"/>
                    <a:pt x="624" y="4467"/>
                    <a:pt x="625" y="4468"/>
                  </a:cubicBezTo>
                  <a:cubicBezTo>
                    <a:pt x="625" y="4469"/>
                    <a:pt x="627" y="4471"/>
                    <a:pt x="627" y="4472"/>
                  </a:cubicBezTo>
                  <a:cubicBezTo>
                    <a:pt x="627" y="4473"/>
                    <a:pt x="627" y="4476"/>
                    <a:pt x="628" y="4477"/>
                  </a:cubicBezTo>
                  <a:cubicBezTo>
                    <a:pt x="628" y="4478"/>
                    <a:pt x="629" y="4479"/>
                    <a:pt x="629" y="4481"/>
                  </a:cubicBezTo>
                  <a:cubicBezTo>
                    <a:pt x="629" y="4482"/>
                    <a:pt x="629" y="4485"/>
                    <a:pt x="630" y="4487"/>
                  </a:cubicBezTo>
                  <a:cubicBezTo>
                    <a:pt x="630" y="4488"/>
                    <a:pt x="632" y="4489"/>
                    <a:pt x="632" y="4490"/>
                  </a:cubicBezTo>
                  <a:cubicBezTo>
                    <a:pt x="632" y="4492"/>
                    <a:pt x="632" y="4494"/>
                    <a:pt x="633" y="4495"/>
                  </a:cubicBezTo>
                  <a:cubicBezTo>
                    <a:pt x="633" y="4497"/>
                    <a:pt x="634" y="4498"/>
                    <a:pt x="634" y="4499"/>
                  </a:cubicBezTo>
                  <a:cubicBezTo>
                    <a:pt x="634" y="4500"/>
                    <a:pt x="634" y="4503"/>
                    <a:pt x="635" y="4504"/>
                  </a:cubicBezTo>
                  <a:cubicBezTo>
                    <a:pt x="635" y="4505"/>
                    <a:pt x="637" y="4507"/>
                    <a:pt x="637" y="4508"/>
                  </a:cubicBezTo>
                  <a:cubicBezTo>
                    <a:pt x="637" y="4509"/>
                    <a:pt x="637" y="4512"/>
                    <a:pt x="639" y="4513"/>
                  </a:cubicBezTo>
                  <a:cubicBezTo>
                    <a:pt x="639" y="4515"/>
                    <a:pt x="640" y="4516"/>
                    <a:pt x="640" y="4518"/>
                  </a:cubicBezTo>
                  <a:cubicBezTo>
                    <a:pt x="640" y="4519"/>
                    <a:pt x="640" y="4521"/>
                    <a:pt x="641" y="4523"/>
                  </a:cubicBezTo>
                  <a:cubicBezTo>
                    <a:pt x="641" y="4524"/>
                    <a:pt x="643" y="4525"/>
                    <a:pt x="643" y="4526"/>
                  </a:cubicBezTo>
                  <a:cubicBezTo>
                    <a:pt x="643" y="4528"/>
                    <a:pt x="643" y="4530"/>
                    <a:pt x="644" y="4531"/>
                  </a:cubicBezTo>
                  <a:cubicBezTo>
                    <a:pt x="644" y="4533"/>
                    <a:pt x="645" y="4534"/>
                    <a:pt x="645" y="4535"/>
                  </a:cubicBezTo>
                  <a:cubicBezTo>
                    <a:pt x="645" y="4536"/>
                    <a:pt x="645" y="4539"/>
                    <a:pt x="646" y="4540"/>
                  </a:cubicBezTo>
                  <a:cubicBezTo>
                    <a:pt x="646" y="4541"/>
                    <a:pt x="648" y="4543"/>
                    <a:pt x="648" y="4544"/>
                  </a:cubicBezTo>
                  <a:cubicBezTo>
                    <a:pt x="648" y="4546"/>
                    <a:pt x="648" y="4549"/>
                    <a:pt x="649" y="4550"/>
                  </a:cubicBezTo>
                  <a:cubicBezTo>
                    <a:pt x="649" y="4551"/>
                    <a:pt x="650" y="4552"/>
                    <a:pt x="650" y="4554"/>
                  </a:cubicBezTo>
                  <a:cubicBezTo>
                    <a:pt x="650" y="4555"/>
                    <a:pt x="650" y="4557"/>
                    <a:pt x="651" y="4559"/>
                  </a:cubicBezTo>
                  <a:cubicBezTo>
                    <a:pt x="651" y="4560"/>
                    <a:pt x="653" y="4561"/>
                    <a:pt x="653" y="4562"/>
                  </a:cubicBezTo>
                  <a:cubicBezTo>
                    <a:pt x="653" y="4564"/>
                    <a:pt x="653" y="4566"/>
                    <a:pt x="654" y="4567"/>
                  </a:cubicBezTo>
                  <a:cubicBezTo>
                    <a:pt x="654" y="4569"/>
                    <a:pt x="655" y="4570"/>
                    <a:pt x="655" y="4571"/>
                  </a:cubicBezTo>
                  <a:cubicBezTo>
                    <a:pt x="655" y="4572"/>
                    <a:pt x="655" y="4575"/>
                    <a:pt x="656" y="4577"/>
                  </a:cubicBezTo>
                  <a:cubicBezTo>
                    <a:pt x="656" y="4578"/>
                    <a:pt x="658" y="4580"/>
                    <a:pt x="658" y="4581"/>
                  </a:cubicBezTo>
                  <a:cubicBezTo>
                    <a:pt x="658" y="4582"/>
                    <a:pt x="658" y="4585"/>
                    <a:pt x="659" y="4586"/>
                  </a:cubicBezTo>
                  <a:cubicBezTo>
                    <a:pt x="659" y="4587"/>
                    <a:pt x="660" y="4588"/>
                    <a:pt x="660" y="4590"/>
                  </a:cubicBezTo>
                  <a:cubicBezTo>
                    <a:pt x="660" y="4591"/>
                    <a:pt x="660" y="4593"/>
                    <a:pt x="661" y="4595"/>
                  </a:cubicBezTo>
                  <a:cubicBezTo>
                    <a:pt x="661" y="4596"/>
                    <a:pt x="663" y="4597"/>
                    <a:pt x="663" y="4598"/>
                  </a:cubicBezTo>
                  <a:cubicBezTo>
                    <a:pt x="663" y="4600"/>
                    <a:pt x="663" y="4602"/>
                    <a:pt x="664" y="4603"/>
                  </a:cubicBezTo>
                  <a:cubicBezTo>
                    <a:pt x="664" y="4605"/>
                    <a:pt x="665" y="4606"/>
                    <a:pt x="665" y="4608"/>
                  </a:cubicBezTo>
                  <a:cubicBezTo>
                    <a:pt x="665" y="4609"/>
                    <a:pt x="665" y="4612"/>
                    <a:pt x="666" y="4613"/>
                  </a:cubicBezTo>
                  <a:cubicBezTo>
                    <a:pt x="666" y="4614"/>
                    <a:pt x="668" y="4616"/>
                    <a:pt x="668" y="4617"/>
                  </a:cubicBezTo>
                  <a:cubicBezTo>
                    <a:pt x="668" y="4618"/>
                    <a:pt x="668" y="4621"/>
                    <a:pt x="670" y="4622"/>
                  </a:cubicBezTo>
                  <a:cubicBezTo>
                    <a:pt x="670" y="4623"/>
                    <a:pt x="671" y="4624"/>
                    <a:pt x="671" y="4626"/>
                  </a:cubicBezTo>
                  <a:cubicBezTo>
                    <a:pt x="671" y="4627"/>
                    <a:pt x="671" y="4629"/>
                    <a:pt x="672" y="4631"/>
                  </a:cubicBezTo>
                  <a:cubicBezTo>
                    <a:pt x="672" y="4632"/>
                    <a:pt x="674" y="4633"/>
                    <a:pt x="674" y="4634"/>
                  </a:cubicBezTo>
                  <a:cubicBezTo>
                    <a:pt x="674" y="4636"/>
                    <a:pt x="674" y="4639"/>
                    <a:pt x="675" y="4640"/>
                  </a:cubicBezTo>
                  <a:cubicBezTo>
                    <a:pt x="675" y="4642"/>
                    <a:pt x="676" y="4643"/>
                    <a:pt x="676" y="4644"/>
                  </a:cubicBezTo>
                  <a:cubicBezTo>
                    <a:pt x="676" y="4645"/>
                    <a:pt x="676" y="4648"/>
                    <a:pt x="677" y="4649"/>
                  </a:cubicBezTo>
                  <a:cubicBezTo>
                    <a:pt x="677" y="4650"/>
                    <a:pt x="679" y="4652"/>
                    <a:pt x="679" y="4653"/>
                  </a:cubicBezTo>
                  <a:cubicBezTo>
                    <a:pt x="679" y="4654"/>
                    <a:pt x="679" y="4657"/>
                    <a:pt x="680" y="4658"/>
                  </a:cubicBezTo>
                  <a:cubicBezTo>
                    <a:pt x="680" y="4659"/>
                    <a:pt x="681" y="4660"/>
                    <a:pt x="681" y="4662"/>
                  </a:cubicBezTo>
                  <a:cubicBezTo>
                    <a:pt x="681" y="4663"/>
                    <a:pt x="681" y="4665"/>
                    <a:pt x="682" y="4667"/>
                  </a:cubicBezTo>
                  <a:cubicBezTo>
                    <a:pt x="682" y="4668"/>
                    <a:pt x="684" y="4670"/>
                    <a:pt x="684" y="4671"/>
                  </a:cubicBezTo>
                  <a:cubicBezTo>
                    <a:pt x="684" y="4673"/>
                    <a:pt x="684" y="4675"/>
                    <a:pt x="685" y="4676"/>
                  </a:cubicBezTo>
                  <a:cubicBezTo>
                    <a:pt x="685" y="4678"/>
                    <a:pt x="686" y="4679"/>
                    <a:pt x="686" y="4680"/>
                  </a:cubicBezTo>
                  <a:cubicBezTo>
                    <a:pt x="686" y="4681"/>
                    <a:pt x="686" y="4684"/>
                    <a:pt x="687" y="4685"/>
                  </a:cubicBezTo>
                  <a:cubicBezTo>
                    <a:pt x="687" y="4686"/>
                    <a:pt x="689" y="4688"/>
                    <a:pt x="689" y="4689"/>
                  </a:cubicBezTo>
                  <a:cubicBezTo>
                    <a:pt x="689" y="4690"/>
                    <a:pt x="689" y="4693"/>
                    <a:pt x="690" y="4694"/>
                  </a:cubicBezTo>
                  <a:cubicBezTo>
                    <a:pt x="690" y="4695"/>
                    <a:pt x="691" y="4696"/>
                    <a:pt x="691" y="4698"/>
                  </a:cubicBezTo>
                  <a:cubicBezTo>
                    <a:pt x="691" y="4699"/>
                    <a:pt x="691" y="4702"/>
                    <a:pt x="692" y="4704"/>
                  </a:cubicBezTo>
                  <a:cubicBezTo>
                    <a:pt x="692" y="4705"/>
                    <a:pt x="694" y="4706"/>
                    <a:pt x="694" y="4707"/>
                  </a:cubicBezTo>
                  <a:cubicBezTo>
                    <a:pt x="694" y="4709"/>
                    <a:pt x="694" y="4711"/>
                    <a:pt x="695" y="4712"/>
                  </a:cubicBezTo>
                  <a:cubicBezTo>
                    <a:pt x="695" y="4714"/>
                    <a:pt x="696" y="4715"/>
                    <a:pt x="696" y="4716"/>
                  </a:cubicBezTo>
                  <a:cubicBezTo>
                    <a:pt x="696" y="4717"/>
                    <a:pt x="696" y="4720"/>
                    <a:pt x="697" y="4721"/>
                  </a:cubicBezTo>
                  <a:cubicBezTo>
                    <a:pt x="697" y="4722"/>
                    <a:pt x="699" y="4724"/>
                    <a:pt x="699" y="4725"/>
                  </a:cubicBezTo>
                  <a:cubicBezTo>
                    <a:pt x="699" y="4726"/>
                    <a:pt x="699" y="4729"/>
                    <a:pt x="701" y="4730"/>
                  </a:cubicBezTo>
                  <a:cubicBezTo>
                    <a:pt x="701" y="4732"/>
                    <a:pt x="702" y="4733"/>
                    <a:pt x="702" y="4735"/>
                  </a:cubicBezTo>
                  <a:cubicBezTo>
                    <a:pt x="702" y="4736"/>
                    <a:pt x="702" y="4738"/>
                    <a:pt x="703" y="4740"/>
                  </a:cubicBezTo>
                  <a:cubicBezTo>
                    <a:pt x="703" y="4741"/>
                    <a:pt x="705" y="4742"/>
                    <a:pt x="705" y="4743"/>
                  </a:cubicBezTo>
                  <a:cubicBezTo>
                    <a:pt x="705" y="4745"/>
                    <a:pt x="705" y="4747"/>
                    <a:pt x="706" y="4748"/>
                  </a:cubicBezTo>
                  <a:cubicBezTo>
                    <a:pt x="706" y="4750"/>
                    <a:pt x="707" y="4751"/>
                    <a:pt x="707" y="4752"/>
                  </a:cubicBezTo>
                  <a:cubicBezTo>
                    <a:pt x="707" y="4753"/>
                    <a:pt x="707" y="4756"/>
                    <a:pt x="708" y="4757"/>
                  </a:cubicBezTo>
                  <a:cubicBezTo>
                    <a:pt x="708" y="4758"/>
                    <a:pt x="710" y="4760"/>
                    <a:pt x="710" y="4761"/>
                  </a:cubicBezTo>
                  <a:cubicBezTo>
                    <a:pt x="710" y="4763"/>
                    <a:pt x="710" y="4766"/>
                    <a:pt x="711" y="4767"/>
                  </a:cubicBezTo>
                  <a:cubicBezTo>
                    <a:pt x="711" y="4768"/>
                    <a:pt x="712" y="4769"/>
                    <a:pt x="712" y="4771"/>
                  </a:cubicBezTo>
                  <a:cubicBezTo>
                    <a:pt x="712" y="4772"/>
                    <a:pt x="712" y="4774"/>
                    <a:pt x="713" y="4776"/>
                  </a:cubicBezTo>
                  <a:cubicBezTo>
                    <a:pt x="713" y="4777"/>
                    <a:pt x="715" y="4778"/>
                    <a:pt x="715" y="4779"/>
                  </a:cubicBezTo>
                  <a:cubicBezTo>
                    <a:pt x="715" y="4781"/>
                    <a:pt x="715" y="4783"/>
                    <a:pt x="716" y="4784"/>
                  </a:cubicBezTo>
                  <a:cubicBezTo>
                    <a:pt x="716" y="4786"/>
                    <a:pt x="717" y="4787"/>
                    <a:pt x="717" y="4788"/>
                  </a:cubicBezTo>
                  <a:cubicBezTo>
                    <a:pt x="717" y="4789"/>
                    <a:pt x="717" y="4792"/>
                    <a:pt x="718" y="4794"/>
                  </a:cubicBezTo>
                  <a:cubicBezTo>
                    <a:pt x="718" y="4795"/>
                    <a:pt x="720" y="4797"/>
                    <a:pt x="720" y="4798"/>
                  </a:cubicBezTo>
                  <a:cubicBezTo>
                    <a:pt x="720" y="4799"/>
                    <a:pt x="720" y="4802"/>
                    <a:pt x="721" y="4803"/>
                  </a:cubicBezTo>
                  <a:cubicBezTo>
                    <a:pt x="721" y="4804"/>
                    <a:pt x="722" y="4805"/>
                    <a:pt x="722" y="4807"/>
                  </a:cubicBezTo>
                  <a:cubicBezTo>
                    <a:pt x="722" y="4808"/>
                    <a:pt x="722" y="4810"/>
                    <a:pt x="723" y="4812"/>
                  </a:cubicBezTo>
                  <a:cubicBezTo>
                    <a:pt x="723" y="4813"/>
                    <a:pt x="725" y="4814"/>
                    <a:pt x="725" y="4815"/>
                  </a:cubicBezTo>
                  <a:cubicBezTo>
                    <a:pt x="725" y="4817"/>
                    <a:pt x="725" y="4819"/>
                    <a:pt x="726" y="4820"/>
                  </a:cubicBezTo>
                  <a:cubicBezTo>
                    <a:pt x="726" y="4822"/>
                    <a:pt x="727" y="4824"/>
                    <a:pt x="727" y="4825"/>
                  </a:cubicBezTo>
                  <a:cubicBezTo>
                    <a:pt x="727" y="4826"/>
                    <a:pt x="727" y="4829"/>
                    <a:pt x="728" y="4830"/>
                  </a:cubicBezTo>
                  <a:cubicBezTo>
                    <a:pt x="728" y="4831"/>
                    <a:pt x="730" y="4833"/>
                    <a:pt x="730" y="4834"/>
                  </a:cubicBezTo>
                  <a:cubicBezTo>
                    <a:pt x="730" y="4835"/>
                    <a:pt x="730" y="4838"/>
                    <a:pt x="732" y="4839"/>
                  </a:cubicBezTo>
                  <a:cubicBezTo>
                    <a:pt x="732" y="4840"/>
                    <a:pt x="733" y="4841"/>
                    <a:pt x="733" y="4843"/>
                  </a:cubicBezTo>
                  <a:cubicBezTo>
                    <a:pt x="733" y="4844"/>
                    <a:pt x="733" y="4846"/>
                    <a:pt x="734" y="4848"/>
                  </a:cubicBezTo>
                  <a:cubicBezTo>
                    <a:pt x="734" y="4849"/>
                    <a:pt x="736" y="4850"/>
                    <a:pt x="736" y="4851"/>
                  </a:cubicBezTo>
                  <a:cubicBezTo>
                    <a:pt x="736" y="4853"/>
                    <a:pt x="736" y="4856"/>
                    <a:pt x="737" y="4857"/>
                  </a:cubicBezTo>
                  <a:cubicBezTo>
                    <a:pt x="737" y="4859"/>
                    <a:pt x="738" y="4860"/>
                    <a:pt x="738" y="4861"/>
                  </a:cubicBezTo>
                  <a:cubicBezTo>
                    <a:pt x="738" y="4862"/>
                    <a:pt x="738" y="4865"/>
                    <a:pt x="739" y="4866"/>
                  </a:cubicBezTo>
                  <a:cubicBezTo>
                    <a:pt x="739" y="4867"/>
                    <a:pt x="741" y="4869"/>
                    <a:pt x="741" y="4870"/>
                  </a:cubicBezTo>
                  <a:cubicBezTo>
                    <a:pt x="741" y="4871"/>
                    <a:pt x="741" y="4874"/>
                    <a:pt x="742" y="4875"/>
                  </a:cubicBezTo>
                  <a:cubicBezTo>
                    <a:pt x="742" y="4876"/>
                    <a:pt x="743" y="4877"/>
                    <a:pt x="743" y="4879"/>
                  </a:cubicBezTo>
                  <a:cubicBezTo>
                    <a:pt x="743" y="4880"/>
                    <a:pt x="743" y="4882"/>
                    <a:pt x="744" y="4884"/>
                  </a:cubicBezTo>
                  <a:cubicBezTo>
                    <a:pt x="744" y="4886"/>
                    <a:pt x="746" y="4887"/>
                    <a:pt x="746" y="4888"/>
                  </a:cubicBezTo>
                  <a:cubicBezTo>
                    <a:pt x="746" y="4890"/>
                    <a:pt x="746" y="4892"/>
                    <a:pt x="747" y="4893"/>
                  </a:cubicBezTo>
                  <a:cubicBezTo>
                    <a:pt x="747" y="4895"/>
                    <a:pt x="748" y="4896"/>
                    <a:pt x="748" y="4897"/>
                  </a:cubicBezTo>
                  <a:cubicBezTo>
                    <a:pt x="748" y="4898"/>
                    <a:pt x="748" y="4901"/>
                    <a:pt x="749" y="4902"/>
                  </a:cubicBezTo>
                  <a:cubicBezTo>
                    <a:pt x="749" y="4903"/>
                    <a:pt x="751" y="4905"/>
                    <a:pt x="751" y="4906"/>
                  </a:cubicBezTo>
                  <a:cubicBezTo>
                    <a:pt x="751" y="4907"/>
                    <a:pt x="751" y="4910"/>
                    <a:pt x="752" y="4911"/>
                  </a:cubicBezTo>
                  <a:cubicBezTo>
                    <a:pt x="752" y="4912"/>
                    <a:pt x="753" y="4913"/>
                    <a:pt x="753" y="4915"/>
                  </a:cubicBezTo>
                  <a:cubicBezTo>
                    <a:pt x="753" y="4917"/>
                    <a:pt x="753" y="4919"/>
                    <a:pt x="754" y="4921"/>
                  </a:cubicBezTo>
                  <a:cubicBezTo>
                    <a:pt x="754" y="4922"/>
                    <a:pt x="756" y="4923"/>
                    <a:pt x="756" y="4924"/>
                  </a:cubicBezTo>
                  <a:cubicBezTo>
                    <a:pt x="756" y="4926"/>
                    <a:pt x="756" y="4928"/>
                    <a:pt x="757" y="4929"/>
                  </a:cubicBezTo>
                  <a:cubicBezTo>
                    <a:pt x="757" y="4931"/>
                    <a:pt x="758" y="4932"/>
                    <a:pt x="758" y="4933"/>
                  </a:cubicBezTo>
                  <a:cubicBezTo>
                    <a:pt x="758" y="4934"/>
                    <a:pt x="758" y="4937"/>
                    <a:pt x="759" y="4938"/>
                  </a:cubicBezTo>
                  <a:cubicBezTo>
                    <a:pt x="759" y="4939"/>
                    <a:pt x="761" y="4941"/>
                    <a:pt x="761" y="4942"/>
                  </a:cubicBezTo>
                  <a:cubicBezTo>
                    <a:pt x="761" y="4943"/>
                    <a:pt x="761" y="4946"/>
                    <a:pt x="763" y="4948"/>
                  </a:cubicBezTo>
                  <a:cubicBezTo>
                    <a:pt x="763" y="4949"/>
                    <a:pt x="764" y="4950"/>
                    <a:pt x="764" y="4952"/>
                  </a:cubicBezTo>
                  <a:cubicBezTo>
                    <a:pt x="764" y="4953"/>
                    <a:pt x="764" y="4955"/>
                    <a:pt x="765" y="4957"/>
                  </a:cubicBezTo>
                  <a:cubicBezTo>
                    <a:pt x="765" y="4958"/>
                    <a:pt x="767" y="4959"/>
                    <a:pt x="767" y="4960"/>
                  </a:cubicBezTo>
                  <a:cubicBezTo>
                    <a:pt x="767" y="4962"/>
                    <a:pt x="767" y="4964"/>
                    <a:pt x="768" y="4965"/>
                  </a:cubicBezTo>
                  <a:cubicBezTo>
                    <a:pt x="768" y="4967"/>
                    <a:pt x="769" y="4968"/>
                    <a:pt x="769" y="4969"/>
                  </a:cubicBezTo>
                  <a:cubicBezTo>
                    <a:pt x="769" y="4970"/>
                    <a:pt x="769" y="4973"/>
                    <a:pt x="770" y="4974"/>
                  </a:cubicBezTo>
                  <a:cubicBezTo>
                    <a:pt x="770" y="4975"/>
                    <a:pt x="772" y="4977"/>
                    <a:pt x="772" y="4979"/>
                  </a:cubicBezTo>
                  <a:cubicBezTo>
                    <a:pt x="772" y="4980"/>
                    <a:pt x="772" y="4983"/>
                    <a:pt x="773" y="4984"/>
                  </a:cubicBezTo>
                  <a:cubicBezTo>
                    <a:pt x="773" y="4985"/>
                    <a:pt x="774" y="4986"/>
                    <a:pt x="774" y="4988"/>
                  </a:cubicBezTo>
                  <a:cubicBezTo>
                    <a:pt x="774" y="4989"/>
                    <a:pt x="774" y="4991"/>
                    <a:pt x="775" y="4993"/>
                  </a:cubicBezTo>
                  <a:cubicBezTo>
                    <a:pt x="775" y="4994"/>
                    <a:pt x="777" y="4995"/>
                    <a:pt x="777" y="4996"/>
                  </a:cubicBezTo>
                  <a:cubicBezTo>
                    <a:pt x="777" y="4998"/>
                    <a:pt x="777" y="5000"/>
                    <a:pt x="778" y="5001"/>
                  </a:cubicBezTo>
                  <a:cubicBezTo>
                    <a:pt x="778" y="5003"/>
                    <a:pt x="779" y="5004"/>
                    <a:pt x="779" y="5005"/>
                  </a:cubicBezTo>
                  <a:cubicBezTo>
                    <a:pt x="779" y="5006"/>
                    <a:pt x="779" y="5010"/>
                    <a:pt x="780" y="5011"/>
                  </a:cubicBezTo>
                  <a:cubicBezTo>
                    <a:pt x="780" y="5012"/>
                    <a:pt x="782" y="5014"/>
                    <a:pt x="782" y="5015"/>
                  </a:cubicBezTo>
                  <a:cubicBezTo>
                    <a:pt x="782" y="5016"/>
                    <a:pt x="782" y="5019"/>
                    <a:pt x="783" y="5020"/>
                  </a:cubicBezTo>
                  <a:cubicBezTo>
                    <a:pt x="783" y="5021"/>
                    <a:pt x="784" y="5022"/>
                    <a:pt x="784" y="5024"/>
                  </a:cubicBezTo>
                  <a:cubicBezTo>
                    <a:pt x="784" y="5025"/>
                    <a:pt x="784" y="5027"/>
                    <a:pt x="785" y="5029"/>
                  </a:cubicBezTo>
                  <a:cubicBezTo>
                    <a:pt x="785" y="5030"/>
                    <a:pt x="787" y="5031"/>
                    <a:pt x="787" y="5032"/>
                  </a:cubicBezTo>
                  <a:cubicBezTo>
                    <a:pt x="787" y="5034"/>
                    <a:pt x="787" y="5036"/>
                    <a:pt x="788" y="5037"/>
                  </a:cubicBezTo>
                  <a:cubicBezTo>
                    <a:pt x="788" y="5039"/>
                    <a:pt x="789" y="5041"/>
                    <a:pt x="789" y="5042"/>
                  </a:cubicBezTo>
                  <a:cubicBezTo>
                    <a:pt x="789" y="5043"/>
                    <a:pt x="789" y="5046"/>
                    <a:pt x="790" y="5047"/>
                  </a:cubicBezTo>
                  <a:cubicBezTo>
                    <a:pt x="790" y="5048"/>
                    <a:pt x="792" y="5050"/>
                    <a:pt x="792" y="5051"/>
                  </a:cubicBezTo>
                  <a:cubicBezTo>
                    <a:pt x="792" y="5052"/>
                    <a:pt x="792" y="5055"/>
                    <a:pt x="794" y="5056"/>
                  </a:cubicBezTo>
                  <a:cubicBezTo>
                    <a:pt x="794" y="5057"/>
                    <a:pt x="795" y="5058"/>
                    <a:pt x="795" y="5060"/>
                  </a:cubicBezTo>
                  <a:cubicBezTo>
                    <a:pt x="795" y="5061"/>
                    <a:pt x="795" y="5063"/>
                    <a:pt x="796" y="5065"/>
                  </a:cubicBezTo>
                  <a:cubicBezTo>
                    <a:pt x="796" y="5066"/>
                    <a:pt x="798" y="5067"/>
                    <a:pt x="798" y="5068"/>
                  </a:cubicBezTo>
                  <a:cubicBezTo>
                    <a:pt x="798" y="5070"/>
                    <a:pt x="798" y="5073"/>
                    <a:pt x="799" y="5074"/>
                  </a:cubicBezTo>
                  <a:cubicBezTo>
                    <a:pt x="799" y="5076"/>
                    <a:pt x="800" y="5077"/>
                    <a:pt x="800" y="5078"/>
                  </a:cubicBezTo>
                  <a:cubicBezTo>
                    <a:pt x="800" y="5079"/>
                    <a:pt x="800" y="5082"/>
                    <a:pt x="801" y="5083"/>
                  </a:cubicBezTo>
                  <a:cubicBezTo>
                    <a:pt x="801" y="5084"/>
                    <a:pt x="803" y="5086"/>
                    <a:pt x="803" y="5087"/>
                  </a:cubicBezTo>
                  <a:cubicBezTo>
                    <a:pt x="803" y="5088"/>
                    <a:pt x="803" y="5091"/>
                    <a:pt x="804" y="5092"/>
                  </a:cubicBezTo>
                  <a:cubicBezTo>
                    <a:pt x="804" y="5093"/>
                    <a:pt x="805" y="5094"/>
                    <a:pt x="805" y="5096"/>
                  </a:cubicBezTo>
                  <a:cubicBezTo>
                    <a:pt x="805" y="5097"/>
                    <a:pt x="805" y="5099"/>
                    <a:pt x="806" y="5101"/>
                  </a:cubicBezTo>
                  <a:cubicBezTo>
                    <a:pt x="806" y="5103"/>
                    <a:pt x="808" y="5104"/>
                    <a:pt x="808" y="5105"/>
                  </a:cubicBezTo>
                  <a:cubicBezTo>
                    <a:pt x="808" y="5107"/>
                    <a:pt x="808" y="5109"/>
                    <a:pt x="809" y="5110"/>
                  </a:cubicBezTo>
                  <a:cubicBezTo>
                    <a:pt x="809" y="5112"/>
                    <a:pt x="810" y="5113"/>
                    <a:pt x="810" y="5114"/>
                  </a:cubicBezTo>
                  <a:cubicBezTo>
                    <a:pt x="810" y="5115"/>
                    <a:pt x="810" y="5118"/>
                    <a:pt x="811" y="5119"/>
                  </a:cubicBezTo>
                  <a:cubicBezTo>
                    <a:pt x="811" y="5120"/>
                    <a:pt x="813" y="5122"/>
                    <a:pt x="813" y="5123"/>
                  </a:cubicBezTo>
                  <a:cubicBezTo>
                    <a:pt x="813" y="5124"/>
                    <a:pt x="813" y="5127"/>
                    <a:pt x="814" y="5128"/>
                  </a:cubicBezTo>
                  <a:cubicBezTo>
                    <a:pt x="814" y="5129"/>
                    <a:pt x="815" y="5130"/>
                    <a:pt x="815" y="5133"/>
                  </a:cubicBezTo>
                  <a:cubicBezTo>
                    <a:pt x="815" y="5134"/>
                    <a:pt x="815" y="5136"/>
                    <a:pt x="816" y="5138"/>
                  </a:cubicBezTo>
                  <a:cubicBezTo>
                    <a:pt x="816" y="5139"/>
                    <a:pt x="818" y="5140"/>
                    <a:pt x="818" y="5141"/>
                  </a:cubicBezTo>
                  <a:cubicBezTo>
                    <a:pt x="818" y="5143"/>
                    <a:pt x="818" y="5145"/>
                    <a:pt x="819" y="5146"/>
                  </a:cubicBezTo>
                  <a:cubicBezTo>
                    <a:pt x="819" y="5148"/>
                    <a:pt x="820" y="5149"/>
                    <a:pt x="820" y="5150"/>
                  </a:cubicBezTo>
                  <a:cubicBezTo>
                    <a:pt x="820" y="5151"/>
                    <a:pt x="820" y="5154"/>
                    <a:pt x="821" y="5155"/>
                  </a:cubicBezTo>
                  <a:cubicBezTo>
                    <a:pt x="821" y="5156"/>
                    <a:pt x="823" y="5158"/>
                    <a:pt x="823" y="5159"/>
                  </a:cubicBezTo>
                  <a:cubicBezTo>
                    <a:pt x="823" y="5160"/>
                    <a:pt x="823" y="5164"/>
                    <a:pt x="825" y="5165"/>
                  </a:cubicBezTo>
                  <a:cubicBezTo>
                    <a:pt x="825" y="5166"/>
                    <a:pt x="826" y="5167"/>
                    <a:pt x="826" y="5169"/>
                  </a:cubicBezTo>
                  <a:cubicBezTo>
                    <a:pt x="826" y="5170"/>
                    <a:pt x="826" y="5172"/>
                    <a:pt x="827" y="5174"/>
                  </a:cubicBezTo>
                  <a:cubicBezTo>
                    <a:pt x="827" y="5175"/>
                    <a:pt x="829" y="5176"/>
                    <a:pt x="829" y="5177"/>
                  </a:cubicBezTo>
                  <a:cubicBezTo>
                    <a:pt x="829" y="5179"/>
                    <a:pt x="829" y="5181"/>
                    <a:pt x="830" y="5182"/>
                  </a:cubicBezTo>
                  <a:cubicBezTo>
                    <a:pt x="830" y="5184"/>
                    <a:pt x="831" y="5185"/>
                    <a:pt x="831" y="5186"/>
                  </a:cubicBezTo>
                  <a:cubicBezTo>
                    <a:pt x="831" y="5187"/>
                    <a:pt x="831" y="5190"/>
                    <a:pt x="832" y="5191"/>
                  </a:cubicBezTo>
                  <a:cubicBezTo>
                    <a:pt x="832" y="5192"/>
                    <a:pt x="834" y="5195"/>
                    <a:pt x="834" y="5196"/>
                  </a:cubicBezTo>
                  <a:cubicBezTo>
                    <a:pt x="834" y="5197"/>
                    <a:pt x="834" y="5200"/>
                    <a:pt x="835" y="5201"/>
                  </a:cubicBezTo>
                  <a:cubicBezTo>
                    <a:pt x="835" y="5202"/>
                    <a:pt x="836" y="5203"/>
                    <a:pt x="836" y="5205"/>
                  </a:cubicBezTo>
                  <a:cubicBezTo>
                    <a:pt x="836" y="5206"/>
                    <a:pt x="836" y="5208"/>
                    <a:pt x="837" y="5210"/>
                  </a:cubicBezTo>
                  <a:cubicBezTo>
                    <a:pt x="837" y="5211"/>
                    <a:pt x="839" y="5212"/>
                    <a:pt x="839" y="5213"/>
                  </a:cubicBezTo>
                  <a:cubicBezTo>
                    <a:pt x="839" y="5215"/>
                    <a:pt x="839" y="5217"/>
                    <a:pt x="840" y="5218"/>
                  </a:cubicBezTo>
                  <a:cubicBezTo>
                    <a:pt x="840" y="5220"/>
                    <a:pt x="841" y="5221"/>
                    <a:pt x="841" y="5222"/>
                  </a:cubicBezTo>
                  <a:cubicBezTo>
                    <a:pt x="841" y="5223"/>
                    <a:pt x="841" y="5227"/>
                    <a:pt x="842" y="5228"/>
                  </a:cubicBezTo>
                  <a:cubicBezTo>
                    <a:pt x="842" y="5229"/>
                    <a:pt x="844" y="5231"/>
                    <a:pt x="844" y="5232"/>
                  </a:cubicBezTo>
                  <a:cubicBezTo>
                    <a:pt x="844" y="5233"/>
                    <a:pt x="844" y="5236"/>
                    <a:pt x="845" y="5237"/>
                  </a:cubicBezTo>
                  <a:cubicBezTo>
                    <a:pt x="845" y="5238"/>
                    <a:pt x="846" y="5239"/>
                    <a:pt x="846" y="5241"/>
                  </a:cubicBezTo>
                  <a:cubicBezTo>
                    <a:pt x="846" y="5242"/>
                    <a:pt x="846" y="5244"/>
                    <a:pt x="847" y="5246"/>
                  </a:cubicBezTo>
                  <a:cubicBezTo>
                    <a:pt x="847" y="5247"/>
                    <a:pt x="849" y="5248"/>
                    <a:pt x="849" y="5249"/>
                  </a:cubicBezTo>
                  <a:cubicBezTo>
                    <a:pt x="849" y="5251"/>
                    <a:pt x="849" y="5253"/>
                    <a:pt x="850" y="5254"/>
                  </a:cubicBezTo>
                  <a:cubicBezTo>
                    <a:pt x="850" y="5257"/>
                    <a:pt x="851" y="5258"/>
                    <a:pt x="851" y="5259"/>
                  </a:cubicBezTo>
                  <a:cubicBezTo>
                    <a:pt x="851" y="5260"/>
                    <a:pt x="851" y="5263"/>
                    <a:pt x="852" y="5264"/>
                  </a:cubicBezTo>
                  <a:cubicBezTo>
                    <a:pt x="852" y="5265"/>
                    <a:pt x="855" y="5267"/>
                    <a:pt x="855" y="5268"/>
                  </a:cubicBezTo>
                  <a:cubicBezTo>
                    <a:pt x="855" y="5269"/>
                    <a:pt x="855" y="5272"/>
                    <a:pt x="856" y="5273"/>
                  </a:cubicBezTo>
                  <a:cubicBezTo>
                    <a:pt x="856" y="5274"/>
                    <a:pt x="857" y="5275"/>
                    <a:pt x="857" y="5277"/>
                  </a:cubicBezTo>
                  <a:cubicBezTo>
                    <a:pt x="857" y="5278"/>
                    <a:pt x="857" y="5280"/>
                    <a:pt x="858" y="5282"/>
                  </a:cubicBezTo>
                  <a:cubicBezTo>
                    <a:pt x="858" y="5283"/>
                    <a:pt x="860" y="5284"/>
                    <a:pt x="860" y="5285"/>
                  </a:cubicBezTo>
                  <a:cubicBezTo>
                    <a:pt x="860" y="5288"/>
                    <a:pt x="860" y="5290"/>
                    <a:pt x="861" y="5291"/>
                  </a:cubicBezTo>
                  <a:cubicBezTo>
                    <a:pt x="861" y="5293"/>
                    <a:pt x="862" y="5294"/>
                    <a:pt x="862" y="5295"/>
                  </a:cubicBezTo>
                  <a:cubicBezTo>
                    <a:pt x="862" y="5296"/>
                    <a:pt x="862" y="5299"/>
                    <a:pt x="863" y="5300"/>
                  </a:cubicBezTo>
                  <a:cubicBezTo>
                    <a:pt x="863" y="5301"/>
                    <a:pt x="865" y="5303"/>
                    <a:pt x="865" y="5304"/>
                  </a:cubicBezTo>
                  <a:cubicBezTo>
                    <a:pt x="865" y="5305"/>
                    <a:pt x="865" y="5308"/>
                    <a:pt x="866" y="5309"/>
                  </a:cubicBezTo>
                  <a:cubicBezTo>
                    <a:pt x="866" y="5310"/>
                    <a:pt x="867" y="5311"/>
                    <a:pt x="867" y="5313"/>
                  </a:cubicBezTo>
                  <a:cubicBezTo>
                    <a:pt x="867" y="5314"/>
                    <a:pt x="867" y="5316"/>
                    <a:pt x="868" y="5319"/>
                  </a:cubicBezTo>
                  <a:cubicBezTo>
                    <a:pt x="868" y="5320"/>
                    <a:pt x="870" y="5321"/>
                    <a:pt x="870" y="5322"/>
                  </a:cubicBezTo>
                  <a:cubicBezTo>
                    <a:pt x="870" y="5324"/>
                    <a:pt x="870" y="5326"/>
                    <a:pt x="871" y="5327"/>
                  </a:cubicBezTo>
                  <a:cubicBezTo>
                    <a:pt x="871" y="5329"/>
                    <a:pt x="872" y="5330"/>
                    <a:pt x="872" y="5331"/>
                  </a:cubicBezTo>
                  <a:cubicBezTo>
                    <a:pt x="872" y="5332"/>
                    <a:pt x="872" y="5335"/>
                    <a:pt x="873" y="5336"/>
                  </a:cubicBezTo>
                  <a:cubicBezTo>
                    <a:pt x="873" y="5337"/>
                    <a:pt x="875" y="5339"/>
                    <a:pt x="875" y="5340"/>
                  </a:cubicBezTo>
                  <a:cubicBezTo>
                    <a:pt x="875" y="5341"/>
                    <a:pt x="875" y="5344"/>
                    <a:pt x="876" y="5345"/>
                  </a:cubicBezTo>
                  <a:cubicBezTo>
                    <a:pt x="876" y="5346"/>
                    <a:pt x="877" y="5347"/>
                    <a:pt x="877" y="5350"/>
                  </a:cubicBezTo>
                  <a:cubicBezTo>
                    <a:pt x="877" y="5351"/>
                    <a:pt x="877" y="5353"/>
                    <a:pt x="878" y="5355"/>
                  </a:cubicBezTo>
                  <a:cubicBezTo>
                    <a:pt x="878" y="5356"/>
                    <a:pt x="880" y="5357"/>
                    <a:pt x="880" y="5358"/>
                  </a:cubicBezTo>
                  <a:cubicBezTo>
                    <a:pt x="880" y="5360"/>
                    <a:pt x="880" y="5362"/>
                    <a:pt x="881" y="5363"/>
                  </a:cubicBezTo>
                  <a:cubicBezTo>
                    <a:pt x="881" y="5365"/>
                    <a:pt x="882" y="5366"/>
                    <a:pt x="882" y="5367"/>
                  </a:cubicBezTo>
                  <a:cubicBezTo>
                    <a:pt x="882" y="5368"/>
                    <a:pt x="882" y="5371"/>
                    <a:pt x="883" y="5372"/>
                  </a:cubicBezTo>
                  <a:cubicBezTo>
                    <a:pt x="883" y="5373"/>
                    <a:pt x="886" y="5375"/>
                    <a:pt x="886" y="5376"/>
                  </a:cubicBezTo>
                  <a:cubicBezTo>
                    <a:pt x="886" y="5377"/>
                    <a:pt x="886" y="5381"/>
                    <a:pt x="887" y="5382"/>
                  </a:cubicBezTo>
                  <a:cubicBezTo>
                    <a:pt x="887" y="5383"/>
                    <a:pt x="888" y="5384"/>
                    <a:pt x="888" y="5386"/>
                  </a:cubicBezTo>
                  <a:cubicBezTo>
                    <a:pt x="888" y="5387"/>
                    <a:pt x="888" y="5389"/>
                    <a:pt x="889" y="5391"/>
                  </a:cubicBezTo>
                  <a:cubicBezTo>
                    <a:pt x="889" y="5392"/>
                    <a:pt x="891" y="5393"/>
                    <a:pt x="891" y="5394"/>
                  </a:cubicBezTo>
                  <a:cubicBezTo>
                    <a:pt x="891" y="5396"/>
                    <a:pt x="891" y="5398"/>
                    <a:pt x="892" y="5399"/>
                  </a:cubicBezTo>
                  <a:cubicBezTo>
                    <a:pt x="892" y="5401"/>
                    <a:pt x="893" y="5402"/>
                    <a:pt x="893" y="5403"/>
                  </a:cubicBezTo>
                  <a:cubicBezTo>
                    <a:pt x="893" y="5404"/>
                    <a:pt x="893" y="5407"/>
                    <a:pt x="894" y="5408"/>
                  </a:cubicBezTo>
                  <a:cubicBezTo>
                    <a:pt x="894" y="5409"/>
                    <a:pt x="896" y="5412"/>
                    <a:pt x="896" y="5413"/>
                  </a:cubicBezTo>
                  <a:cubicBezTo>
                    <a:pt x="896" y="5414"/>
                    <a:pt x="896" y="5417"/>
                    <a:pt x="897" y="5418"/>
                  </a:cubicBezTo>
                  <a:cubicBezTo>
                    <a:pt x="897" y="5419"/>
                    <a:pt x="898" y="5420"/>
                    <a:pt x="898" y="5422"/>
                  </a:cubicBezTo>
                  <a:cubicBezTo>
                    <a:pt x="898" y="5423"/>
                    <a:pt x="898" y="5425"/>
                    <a:pt x="899" y="5427"/>
                  </a:cubicBezTo>
                  <a:cubicBezTo>
                    <a:pt x="899" y="5428"/>
                    <a:pt x="901" y="5429"/>
                    <a:pt x="901" y="5430"/>
                  </a:cubicBezTo>
                  <a:cubicBezTo>
                    <a:pt x="901" y="5432"/>
                    <a:pt x="901" y="5434"/>
                    <a:pt x="902" y="5435"/>
                  </a:cubicBezTo>
                  <a:cubicBezTo>
                    <a:pt x="902" y="5437"/>
                    <a:pt x="903" y="5438"/>
                    <a:pt x="903" y="5439"/>
                  </a:cubicBezTo>
                  <a:cubicBezTo>
                    <a:pt x="903" y="5440"/>
                    <a:pt x="903" y="5444"/>
                    <a:pt x="904" y="5445"/>
                  </a:cubicBezTo>
                  <a:cubicBezTo>
                    <a:pt x="904" y="5446"/>
                    <a:pt x="906" y="5448"/>
                    <a:pt x="906" y="5449"/>
                  </a:cubicBezTo>
                  <a:cubicBezTo>
                    <a:pt x="906" y="5450"/>
                    <a:pt x="906" y="5453"/>
                    <a:pt x="907" y="5454"/>
                  </a:cubicBezTo>
                  <a:cubicBezTo>
                    <a:pt x="907" y="5455"/>
                    <a:pt x="908" y="5456"/>
                    <a:pt x="908" y="5458"/>
                  </a:cubicBezTo>
                  <a:cubicBezTo>
                    <a:pt x="908" y="5459"/>
                    <a:pt x="908" y="5461"/>
                    <a:pt x="909" y="5463"/>
                  </a:cubicBezTo>
                  <a:cubicBezTo>
                    <a:pt x="909" y="5464"/>
                    <a:pt x="911" y="5465"/>
                    <a:pt x="911" y="5466"/>
                  </a:cubicBezTo>
                  <a:cubicBezTo>
                    <a:pt x="911" y="5468"/>
                    <a:pt x="911" y="5470"/>
                    <a:pt x="912" y="5471"/>
                  </a:cubicBezTo>
                  <a:cubicBezTo>
                    <a:pt x="912" y="5474"/>
                    <a:pt x="913" y="5475"/>
                    <a:pt x="913" y="5476"/>
                  </a:cubicBezTo>
                  <a:cubicBezTo>
                    <a:pt x="913" y="5477"/>
                    <a:pt x="913" y="5480"/>
                    <a:pt x="914" y="5481"/>
                  </a:cubicBezTo>
                  <a:cubicBezTo>
                    <a:pt x="914" y="5482"/>
                    <a:pt x="917" y="5484"/>
                    <a:pt x="917" y="5485"/>
                  </a:cubicBezTo>
                  <a:cubicBezTo>
                    <a:pt x="917" y="5486"/>
                    <a:pt x="917" y="5489"/>
                    <a:pt x="918" y="5490"/>
                  </a:cubicBezTo>
                  <a:cubicBezTo>
                    <a:pt x="918" y="5491"/>
                    <a:pt x="919" y="5492"/>
                    <a:pt x="919" y="5494"/>
                  </a:cubicBezTo>
                  <a:cubicBezTo>
                    <a:pt x="919" y="5495"/>
                    <a:pt x="919" y="5497"/>
                    <a:pt x="920" y="5499"/>
                  </a:cubicBezTo>
                  <a:cubicBezTo>
                    <a:pt x="920" y="5500"/>
                    <a:pt x="922" y="5501"/>
                    <a:pt x="922" y="5502"/>
                  </a:cubicBezTo>
                  <a:cubicBezTo>
                    <a:pt x="922" y="5505"/>
                    <a:pt x="922" y="5507"/>
                    <a:pt x="923" y="5508"/>
                  </a:cubicBezTo>
                  <a:cubicBezTo>
                    <a:pt x="923" y="5510"/>
                    <a:pt x="924" y="5511"/>
                    <a:pt x="924" y="5512"/>
                  </a:cubicBezTo>
                  <a:cubicBezTo>
                    <a:pt x="924" y="5513"/>
                    <a:pt x="924" y="5516"/>
                    <a:pt x="925" y="5517"/>
                  </a:cubicBezTo>
                  <a:cubicBezTo>
                    <a:pt x="925" y="5518"/>
                    <a:pt x="927" y="5520"/>
                    <a:pt x="927" y="5521"/>
                  </a:cubicBezTo>
                  <a:cubicBezTo>
                    <a:pt x="927" y="5522"/>
                    <a:pt x="927" y="5525"/>
                    <a:pt x="928" y="5526"/>
                  </a:cubicBezTo>
                  <a:cubicBezTo>
                    <a:pt x="928" y="5527"/>
                    <a:pt x="929" y="5528"/>
                    <a:pt x="929" y="5530"/>
                  </a:cubicBezTo>
                  <a:cubicBezTo>
                    <a:pt x="929" y="5531"/>
                    <a:pt x="929" y="5533"/>
                    <a:pt x="930" y="5536"/>
                  </a:cubicBezTo>
                  <a:cubicBezTo>
                    <a:pt x="930" y="5537"/>
                    <a:pt x="932" y="5538"/>
                    <a:pt x="932" y="5539"/>
                  </a:cubicBezTo>
                  <a:cubicBezTo>
                    <a:pt x="932" y="5541"/>
                    <a:pt x="932" y="5543"/>
                    <a:pt x="933" y="5544"/>
                  </a:cubicBezTo>
                  <a:cubicBezTo>
                    <a:pt x="933" y="5546"/>
                    <a:pt x="934" y="5547"/>
                    <a:pt x="934" y="5548"/>
                  </a:cubicBezTo>
                  <a:cubicBezTo>
                    <a:pt x="934" y="5549"/>
                    <a:pt x="934" y="5552"/>
                    <a:pt x="935" y="5553"/>
                  </a:cubicBezTo>
                  <a:cubicBezTo>
                    <a:pt x="935" y="5554"/>
                    <a:pt x="937" y="5556"/>
                    <a:pt x="937" y="5557"/>
                  </a:cubicBezTo>
                  <a:cubicBezTo>
                    <a:pt x="937" y="5558"/>
                    <a:pt x="937" y="5561"/>
                    <a:pt x="938" y="5562"/>
                  </a:cubicBezTo>
                  <a:cubicBezTo>
                    <a:pt x="938" y="5563"/>
                    <a:pt x="939" y="5564"/>
                    <a:pt x="939" y="5567"/>
                  </a:cubicBezTo>
                  <a:cubicBezTo>
                    <a:pt x="939" y="5568"/>
                    <a:pt x="939" y="5570"/>
                    <a:pt x="940" y="5572"/>
                  </a:cubicBezTo>
                  <a:cubicBezTo>
                    <a:pt x="940" y="5573"/>
                    <a:pt x="942" y="5574"/>
                    <a:pt x="942" y="5575"/>
                  </a:cubicBezTo>
                  <a:cubicBezTo>
                    <a:pt x="942" y="5577"/>
                    <a:pt x="942" y="5579"/>
                    <a:pt x="943" y="5580"/>
                  </a:cubicBezTo>
                  <a:cubicBezTo>
                    <a:pt x="943" y="5582"/>
                    <a:pt x="944" y="5583"/>
                    <a:pt x="944" y="5584"/>
                  </a:cubicBezTo>
                  <a:cubicBezTo>
                    <a:pt x="944" y="5585"/>
                    <a:pt x="944" y="5588"/>
                    <a:pt x="945" y="5589"/>
                  </a:cubicBezTo>
                  <a:cubicBezTo>
                    <a:pt x="945" y="5590"/>
                    <a:pt x="948" y="5592"/>
                    <a:pt x="948" y="5593"/>
                  </a:cubicBezTo>
                  <a:cubicBezTo>
                    <a:pt x="948" y="5594"/>
                    <a:pt x="948" y="5598"/>
                    <a:pt x="949" y="5599"/>
                  </a:cubicBezTo>
                  <a:cubicBezTo>
                    <a:pt x="949" y="5600"/>
                    <a:pt x="950" y="5601"/>
                    <a:pt x="950" y="5603"/>
                  </a:cubicBezTo>
                  <a:cubicBezTo>
                    <a:pt x="950" y="5604"/>
                    <a:pt x="950" y="5606"/>
                    <a:pt x="951" y="5608"/>
                  </a:cubicBezTo>
                  <a:cubicBezTo>
                    <a:pt x="951" y="5609"/>
                    <a:pt x="953" y="5610"/>
                    <a:pt x="953" y="5611"/>
                  </a:cubicBezTo>
                  <a:cubicBezTo>
                    <a:pt x="953" y="5613"/>
                    <a:pt x="953" y="5615"/>
                    <a:pt x="954" y="5616"/>
                  </a:cubicBezTo>
                  <a:cubicBezTo>
                    <a:pt x="954" y="5618"/>
                    <a:pt x="955" y="5619"/>
                    <a:pt x="955" y="5620"/>
                  </a:cubicBezTo>
                  <a:cubicBezTo>
                    <a:pt x="955" y="5621"/>
                    <a:pt x="955" y="5624"/>
                    <a:pt x="956" y="5625"/>
                  </a:cubicBezTo>
                  <a:cubicBezTo>
                    <a:pt x="956" y="5626"/>
                    <a:pt x="958" y="5629"/>
                    <a:pt x="958" y="5630"/>
                  </a:cubicBezTo>
                  <a:cubicBezTo>
                    <a:pt x="958" y="5631"/>
                    <a:pt x="958" y="5634"/>
                    <a:pt x="959" y="5635"/>
                  </a:cubicBezTo>
                  <a:cubicBezTo>
                    <a:pt x="959" y="5636"/>
                    <a:pt x="960" y="5637"/>
                    <a:pt x="960" y="5639"/>
                  </a:cubicBezTo>
                  <a:cubicBezTo>
                    <a:pt x="960" y="5640"/>
                    <a:pt x="960" y="5642"/>
                    <a:pt x="961" y="5644"/>
                  </a:cubicBezTo>
                  <a:cubicBezTo>
                    <a:pt x="961" y="5645"/>
                    <a:pt x="963" y="5646"/>
                    <a:pt x="963" y="5647"/>
                  </a:cubicBezTo>
                  <a:cubicBezTo>
                    <a:pt x="963" y="5649"/>
                    <a:pt x="963" y="5651"/>
                    <a:pt x="964" y="5652"/>
                  </a:cubicBezTo>
                  <a:cubicBezTo>
                    <a:pt x="964" y="5654"/>
                    <a:pt x="965" y="5655"/>
                    <a:pt x="965" y="5656"/>
                  </a:cubicBezTo>
                  <a:cubicBezTo>
                    <a:pt x="965" y="5657"/>
                    <a:pt x="965" y="5661"/>
                    <a:pt x="966" y="5662"/>
                  </a:cubicBezTo>
                  <a:cubicBezTo>
                    <a:pt x="966" y="5663"/>
                    <a:pt x="968" y="5665"/>
                    <a:pt x="968" y="5666"/>
                  </a:cubicBezTo>
                  <a:cubicBezTo>
                    <a:pt x="968" y="5667"/>
                    <a:pt x="968" y="5670"/>
                    <a:pt x="969" y="5671"/>
                  </a:cubicBezTo>
                  <a:cubicBezTo>
                    <a:pt x="969" y="5672"/>
                    <a:pt x="970" y="5673"/>
                    <a:pt x="970" y="5675"/>
                  </a:cubicBezTo>
                  <a:cubicBezTo>
                    <a:pt x="970" y="5676"/>
                    <a:pt x="970" y="5678"/>
                    <a:pt x="971" y="5680"/>
                  </a:cubicBezTo>
                  <a:cubicBezTo>
                    <a:pt x="971" y="5681"/>
                    <a:pt x="973" y="5682"/>
                    <a:pt x="973" y="5683"/>
                  </a:cubicBezTo>
                  <a:cubicBezTo>
                    <a:pt x="973" y="5685"/>
                    <a:pt x="973" y="5687"/>
                    <a:pt x="974" y="5688"/>
                  </a:cubicBezTo>
                  <a:cubicBezTo>
                    <a:pt x="974" y="5691"/>
                    <a:pt x="975" y="5692"/>
                    <a:pt x="975" y="5693"/>
                  </a:cubicBezTo>
                  <a:cubicBezTo>
                    <a:pt x="975" y="5694"/>
                    <a:pt x="975" y="5697"/>
                    <a:pt x="976" y="5698"/>
                  </a:cubicBezTo>
                  <a:cubicBezTo>
                    <a:pt x="976" y="5699"/>
                    <a:pt x="979" y="5701"/>
                    <a:pt x="979" y="5702"/>
                  </a:cubicBezTo>
                  <a:cubicBezTo>
                    <a:pt x="979" y="5703"/>
                    <a:pt x="979" y="5706"/>
                    <a:pt x="980" y="5707"/>
                  </a:cubicBezTo>
                  <a:cubicBezTo>
                    <a:pt x="980" y="5708"/>
                    <a:pt x="981" y="5709"/>
                    <a:pt x="981" y="5711"/>
                  </a:cubicBezTo>
                  <a:cubicBezTo>
                    <a:pt x="981" y="5712"/>
                    <a:pt x="981" y="5714"/>
                    <a:pt x="982" y="5716"/>
                  </a:cubicBezTo>
                  <a:cubicBezTo>
                    <a:pt x="982" y="5717"/>
                    <a:pt x="984" y="5718"/>
                    <a:pt x="984" y="5719"/>
                  </a:cubicBezTo>
                  <a:cubicBezTo>
                    <a:pt x="984" y="5722"/>
                    <a:pt x="984" y="5724"/>
                    <a:pt x="985" y="5725"/>
                  </a:cubicBezTo>
                  <a:cubicBezTo>
                    <a:pt x="985" y="5727"/>
                    <a:pt x="986" y="5728"/>
                    <a:pt x="986" y="5729"/>
                  </a:cubicBezTo>
                  <a:cubicBezTo>
                    <a:pt x="986" y="5730"/>
                    <a:pt x="986" y="5733"/>
                    <a:pt x="987" y="5734"/>
                  </a:cubicBezTo>
                  <a:cubicBezTo>
                    <a:pt x="987" y="5735"/>
                    <a:pt x="989" y="5737"/>
                    <a:pt x="989" y="5738"/>
                  </a:cubicBezTo>
                  <a:cubicBezTo>
                    <a:pt x="989" y="5739"/>
                    <a:pt x="989" y="5742"/>
                    <a:pt x="990" y="5743"/>
                  </a:cubicBezTo>
                  <a:cubicBezTo>
                    <a:pt x="990" y="5744"/>
                    <a:pt x="991" y="5745"/>
                    <a:pt x="991" y="5747"/>
                  </a:cubicBezTo>
                  <a:cubicBezTo>
                    <a:pt x="991" y="5748"/>
                    <a:pt x="991" y="5750"/>
                    <a:pt x="992" y="5753"/>
                  </a:cubicBezTo>
                  <a:cubicBezTo>
                    <a:pt x="992" y="5754"/>
                    <a:pt x="994" y="5755"/>
                    <a:pt x="994" y="5756"/>
                  </a:cubicBezTo>
                  <a:cubicBezTo>
                    <a:pt x="994" y="5758"/>
                    <a:pt x="994" y="5760"/>
                    <a:pt x="995" y="5761"/>
                  </a:cubicBezTo>
                  <a:cubicBezTo>
                    <a:pt x="995" y="5763"/>
                    <a:pt x="996" y="5764"/>
                    <a:pt x="996" y="5765"/>
                  </a:cubicBezTo>
                  <a:cubicBezTo>
                    <a:pt x="996" y="5766"/>
                    <a:pt x="996" y="5769"/>
                    <a:pt x="997" y="5770"/>
                  </a:cubicBezTo>
                  <a:cubicBezTo>
                    <a:pt x="997" y="5771"/>
                    <a:pt x="999" y="5773"/>
                    <a:pt x="999" y="5774"/>
                  </a:cubicBezTo>
                  <a:cubicBezTo>
                    <a:pt x="999" y="5775"/>
                    <a:pt x="999" y="5778"/>
                    <a:pt x="1000" y="5779"/>
                  </a:cubicBezTo>
                  <a:cubicBezTo>
                    <a:pt x="1000" y="5780"/>
                    <a:pt x="1001" y="5782"/>
                    <a:pt x="1001" y="5784"/>
                  </a:cubicBezTo>
                  <a:cubicBezTo>
                    <a:pt x="1001" y="5785"/>
                    <a:pt x="1001" y="5787"/>
                    <a:pt x="1002" y="5789"/>
                  </a:cubicBezTo>
                  <a:cubicBezTo>
                    <a:pt x="1002" y="5790"/>
                    <a:pt x="1004" y="5791"/>
                    <a:pt x="1004" y="5792"/>
                  </a:cubicBezTo>
                  <a:cubicBezTo>
                    <a:pt x="1004" y="5794"/>
                    <a:pt x="1004" y="5796"/>
                    <a:pt x="1005" y="5797"/>
                  </a:cubicBezTo>
                  <a:cubicBezTo>
                    <a:pt x="1005" y="5799"/>
                    <a:pt x="1006" y="5800"/>
                    <a:pt x="1006" y="5801"/>
                  </a:cubicBezTo>
                  <a:cubicBezTo>
                    <a:pt x="1006" y="5802"/>
                    <a:pt x="1006" y="5805"/>
                    <a:pt x="1007" y="5806"/>
                  </a:cubicBezTo>
                  <a:cubicBezTo>
                    <a:pt x="1007" y="5807"/>
                    <a:pt x="1010" y="5809"/>
                    <a:pt x="1010" y="5810"/>
                  </a:cubicBezTo>
                  <a:cubicBezTo>
                    <a:pt x="1010" y="5811"/>
                    <a:pt x="1010" y="5815"/>
                    <a:pt x="1011" y="5816"/>
                  </a:cubicBezTo>
                  <a:cubicBezTo>
                    <a:pt x="1011" y="5817"/>
                    <a:pt x="1012" y="5818"/>
                    <a:pt x="1012" y="5820"/>
                  </a:cubicBezTo>
                  <a:cubicBezTo>
                    <a:pt x="1012" y="5821"/>
                    <a:pt x="1012" y="5823"/>
                    <a:pt x="1013" y="5825"/>
                  </a:cubicBezTo>
                  <a:cubicBezTo>
                    <a:pt x="1013" y="5826"/>
                    <a:pt x="1015" y="5827"/>
                    <a:pt x="1015" y="5828"/>
                  </a:cubicBezTo>
                  <a:cubicBezTo>
                    <a:pt x="1015" y="5830"/>
                    <a:pt x="1015" y="5832"/>
                    <a:pt x="1016" y="5833"/>
                  </a:cubicBezTo>
                  <a:cubicBezTo>
                    <a:pt x="1016" y="5835"/>
                    <a:pt x="1017" y="5836"/>
                    <a:pt x="1017" y="5837"/>
                  </a:cubicBezTo>
                  <a:cubicBezTo>
                    <a:pt x="1017" y="5838"/>
                    <a:pt x="1017" y="5841"/>
                    <a:pt x="1018" y="5842"/>
                  </a:cubicBezTo>
                  <a:cubicBezTo>
                    <a:pt x="1018" y="5844"/>
                    <a:pt x="1020" y="5846"/>
                    <a:pt x="1020" y="5847"/>
                  </a:cubicBezTo>
                  <a:cubicBezTo>
                    <a:pt x="1020" y="5848"/>
                    <a:pt x="1020" y="5851"/>
                    <a:pt x="1021" y="5852"/>
                  </a:cubicBezTo>
                  <a:cubicBezTo>
                    <a:pt x="1021" y="5853"/>
                    <a:pt x="1022" y="5854"/>
                    <a:pt x="1022" y="5856"/>
                  </a:cubicBezTo>
                  <a:cubicBezTo>
                    <a:pt x="1022" y="5857"/>
                    <a:pt x="1022" y="5859"/>
                    <a:pt x="1023" y="5861"/>
                  </a:cubicBezTo>
                  <a:cubicBezTo>
                    <a:pt x="1023" y="5862"/>
                    <a:pt x="1025" y="5863"/>
                    <a:pt x="1025" y="5864"/>
                  </a:cubicBezTo>
                  <a:cubicBezTo>
                    <a:pt x="1025" y="5866"/>
                    <a:pt x="1025" y="5868"/>
                    <a:pt x="1026" y="5869"/>
                  </a:cubicBezTo>
                  <a:cubicBezTo>
                    <a:pt x="1026" y="5871"/>
                    <a:pt x="1027" y="5872"/>
                    <a:pt x="1027" y="5873"/>
                  </a:cubicBezTo>
                  <a:cubicBezTo>
                    <a:pt x="1027" y="5875"/>
                    <a:pt x="1027" y="5878"/>
                    <a:pt x="1028" y="5879"/>
                  </a:cubicBezTo>
                  <a:cubicBezTo>
                    <a:pt x="1028" y="5880"/>
                    <a:pt x="1030" y="5882"/>
                    <a:pt x="1030" y="5883"/>
                  </a:cubicBezTo>
                  <a:cubicBezTo>
                    <a:pt x="1030" y="5884"/>
                    <a:pt x="1030" y="5887"/>
                    <a:pt x="1031" y="5888"/>
                  </a:cubicBezTo>
                  <a:cubicBezTo>
                    <a:pt x="1031" y="5889"/>
                    <a:pt x="1032" y="5890"/>
                    <a:pt x="1032" y="5892"/>
                  </a:cubicBezTo>
                  <a:cubicBezTo>
                    <a:pt x="1032" y="5893"/>
                    <a:pt x="1032" y="5895"/>
                    <a:pt x="1033" y="5897"/>
                  </a:cubicBezTo>
                  <a:cubicBezTo>
                    <a:pt x="1033" y="5898"/>
                    <a:pt x="1035" y="5899"/>
                    <a:pt x="1035" y="5900"/>
                  </a:cubicBezTo>
                  <a:cubicBezTo>
                    <a:pt x="1035" y="5902"/>
                    <a:pt x="1035" y="5904"/>
                    <a:pt x="1036" y="5906"/>
                  </a:cubicBezTo>
                  <a:cubicBezTo>
                    <a:pt x="1036" y="5908"/>
                    <a:pt x="1037" y="5909"/>
                    <a:pt x="1037" y="5910"/>
                  </a:cubicBezTo>
                  <a:cubicBezTo>
                    <a:pt x="1037" y="5911"/>
                    <a:pt x="1037" y="5914"/>
                    <a:pt x="1038" y="5915"/>
                  </a:cubicBezTo>
                  <a:cubicBezTo>
                    <a:pt x="1038" y="5916"/>
                    <a:pt x="1041" y="5918"/>
                    <a:pt x="1041" y="5919"/>
                  </a:cubicBezTo>
                  <a:cubicBezTo>
                    <a:pt x="1041" y="5920"/>
                    <a:pt x="1041" y="5923"/>
                    <a:pt x="1042" y="5924"/>
                  </a:cubicBezTo>
                  <a:cubicBezTo>
                    <a:pt x="1042" y="5925"/>
                    <a:pt x="1043" y="5926"/>
                    <a:pt x="1043" y="5928"/>
                  </a:cubicBezTo>
                  <a:cubicBezTo>
                    <a:pt x="1043" y="5929"/>
                    <a:pt x="1043" y="5931"/>
                    <a:pt x="1044" y="5933"/>
                  </a:cubicBezTo>
                  <a:cubicBezTo>
                    <a:pt x="1044" y="5934"/>
                    <a:pt x="1046" y="5935"/>
                    <a:pt x="1046" y="5937"/>
                  </a:cubicBezTo>
                  <a:cubicBezTo>
                    <a:pt x="1046" y="5939"/>
                    <a:pt x="1046" y="5941"/>
                    <a:pt x="1047" y="5942"/>
                  </a:cubicBezTo>
                  <a:cubicBezTo>
                    <a:pt x="1047" y="5944"/>
                    <a:pt x="1048" y="5945"/>
                    <a:pt x="1048" y="5946"/>
                  </a:cubicBezTo>
                  <a:cubicBezTo>
                    <a:pt x="1048" y="5947"/>
                    <a:pt x="1048" y="5950"/>
                    <a:pt x="1049" y="5951"/>
                  </a:cubicBezTo>
                  <a:cubicBezTo>
                    <a:pt x="1049" y="5952"/>
                    <a:pt x="1051" y="5954"/>
                    <a:pt x="1051" y="5955"/>
                  </a:cubicBezTo>
                  <a:cubicBezTo>
                    <a:pt x="1051" y="5956"/>
                    <a:pt x="1051" y="5959"/>
                    <a:pt x="1052" y="5960"/>
                  </a:cubicBezTo>
                  <a:cubicBezTo>
                    <a:pt x="1052" y="5961"/>
                    <a:pt x="1053" y="5962"/>
                    <a:pt x="1053" y="5964"/>
                  </a:cubicBezTo>
                  <a:cubicBezTo>
                    <a:pt x="1053" y="5965"/>
                    <a:pt x="1053" y="5968"/>
                    <a:pt x="1054" y="5970"/>
                  </a:cubicBezTo>
                  <a:cubicBezTo>
                    <a:pt x="1054" y="5971"/>
                    <a:pt x="1056" y="5972"/>
                    <a:pt x="1056" y="5973"/>
                  </a:cubicBezTo>
                  <a:cubicBezTo>
                    <a:pt x="1056" y="5975"/>
                    <a:pt x="1056" y="5977"/>
                    <a:pt x="1057" y="5978"/>
                  </a:cubicBezTo>
                  <a:cubicBezTo>
                    <a:pt x="1057" y="5980"/>
                    <a:pt x="1058" y="5981"/>
                    <a:pt x="1058" y="5982"/>
                  </a:cubicBezTo>
                  <a:cubicBezTo>
                    <a:pt x="1058" y="5983"/>
                    <a:pt x="1058" y="5986"/>
                    <a:pt x="1059" y="5987"/>
                  </a:cubicBezTo>
                  <a:cubicBezTo>
                    <a:pt x="1059" y="5988"/>
                    <a:pt x="1061" y="5990"/>
                    <a:pt x="1061" y="5991"/>
                  </a:cubicBezTo>
                  <a:cubicBezTo>
                    <a:pt x="1061" y="5992"/>
                    <a:pt x="1061" y="5995"/>
                    <a:pt x="1062" y="5996"/>
                  </a:cubicBezTo>
                  <a:cubicBezTo>
                    <a:pt x="1062" y="5997"/>
                    <a:pt x="1063" y="5999"/>
                    <a:pt x="1063" y="6001"/>
                  </a:cubicBezTo>
                  <a:cubicBezTo>
                    <a:pt x="1063" y="6002"/>
                    <a:pt x="1063" y="6004"/>
                    <a:pt x="1064" y="6006"/>
                  </a:cubicBezTo>
                  <a:cubicBezTo>
                    <a:pt x="1064" y="6007"/>
                    <a:pt x="1066" y="6008"/>
                    <a:pt x="1066" y="6009"/>
                  </a:cubicBezTo>
                  <a:cubicBezTo>
                    <a:pt x="1066" y="6011"/>
                    <a:pt x="1066" y="6013"/>
                    <a:pt x="1067" y="6014"/>
                  </a:cubicBezTo>
                  <a:cubicBezTo>
                    <a:pt x="1067" y="6016"/>
                    <a:pt x="1068" y="6017"/>
                    <a:pt x="1068" y="6018"/>
                  </a:cubicBezTo>
                  <a:cubicBezTo>
                    <a:pt x="1068" y="6019"/>
                    <a:pt x="1068" y="6022"/>
                    <a:pt x="1069" y="6023"/>
                  </a:cubicBezTo>
                  <a:cubicBezTo>
                    <a:pt x="1069" y="6024"/>
                    <a:pt x="1072" y="6026"/>
                    <a:pt x="1072" y="6027"/>
                  </a:cubicBezTo>
                  <a:cubicBezTo>
                    <a:pt x="1072" y="6028"/>
                    <a:pt x="1072" y="6032"/>
                    <a:pt x="1073" y="6033"/>
                  </a:cubicBezTo>
                  <a:cubicBezTo>
                    <a:pt x="1073" y="6034"/>
                    <a:pt x="1074" y="6035"/>
                    <a:pt x="1074" y="6037"/>
                  </a:cubicBezTo>
                  <a:cubicBezTo>
                    <a:pt x="1074" y="6038"/>
                    <a:pt x="1074" y="6040"/>
                    <a:pt x="1075" y="6042"/>
                  </a:cubicBezTo>
                  <a:cubicBezTo>
                    <a:pt x="1075" y="6043"/>
                    <a:pt x="1077" y="6044"/>
                    <a:pt x="1077" y="6045"/>
                  </a:cubicBezTo>
                  <a:cubicBezTo>
                    <a:pt x="1077" y="6047"/>
                    <a:pt x="1077" y="6049"/>
                    <a:pt x="1078" y="6050"/>
                  </a:cubicBezTo>
                  <a:cubicBezTo>
                    <a:pt x="1078" y="6052"/>
                    <a:pt x="1079" y="6053"/>
                    <a:pt x="1079" y="6054"/>
                  </a:cubicBezTo>
                  <a:cubicBezTo>
                    <a:pt x="1079" y="6055"/>
                    <a:pt x="1079" y="6058"/>
                    <a:pt x="1080" y="6059"/>
                  </a:cubicBezTo>
                  <a:cubicBezTo>
                    <a:pt x="1080" y="6061"/>
                    <a:pt x="1082" y="6063"/>
                    <a:pt x="1082" y="6064"/>
                  </a:cubicBezTo>
                  <a:cubicBezTo>
                    <a:pt x="1082" y="6065"/>
                    <a:pt x="1082" y="6068"/>
                    <a:pt x="1083" y="6069"/>
                  </a:cubicBezTo>
                  <a:cubicBezTo>
                    <a:pt x="1083" y="6070"/>
                    <a:pt x="1084" y="6071"/>
                    <a:pt x="1084" y="6073"/>
                  </a:cubicBezTo>
                  <a:cubicBezTo>
                    <a:pt x="1084" y="6074"/>
                    <a:pt x="1084" y="6076"/>
                    <a:pt x="1085" y="6078"/>
                  </a:cubicBezTo>
                  <a:cubicBezTo>
                    <a:pt x="1085" y="6079"/>
                    <a:pt x="1087" y="6080"/>
                    <a:pt x="1087" y="6081"/>
                  </a:cubicBezTo>
                  <a:cubicBezTo>
                    <a:pt x="1087" y="6083"/>
                    <a:pt x="1087" y="6085"/>
                    <a:pt x="1088" y="6086"/>
                  </a:cubicBezTo>
                  <a:cubicBezTo>
                    <a:pt x="1088" y="6088"/>
                    <a:pt x="1089" y="6089"/>
                    <a:pt x="1089" y="6091"/>
                  </a:cubicBezTo>
                  <a:cubicBezTo>
                    <a:pt x="1089" y="6092"/>
                    <a:pt x="1089" y="6095"/>
                    <a:pt x="1090" y="6096"/>
                  </a:cubicBezTo>
                  <a:cubicBezTo>
                    <a:pt x="1090" y="6097"/>
                    <a:pt x="1092" y="6099"/>
                    <a:pt x="1092" y="6100"/>
                  </a:cubicBezTo>
                  <a:cubicBezTo>
                    <a:pt x="1092" y="6101"/>
                    <a:pt x="1092" y="6104"/>
                    <a:pt x="1093" y="6105"/>
                  </a:cubicBezTo>
                  <a:cubicBezTo>
                    <a:pt x="1093" y="6106"/>
                    <a:pt x="1094" y="6107"/>
                    <a:pt x="1094" y="6109"/>
                  </a:cubicBezTo>
                  <a:cubicBezTo>
                    <a:pt x="1094" y="6110"/>
                    <a:pt x="1094" y="6112"/>
                    <a:pt x="1095" y="6114"/>
                  </a:cubicBezTo>
                  <a:cubicBezTo>
                    <a:pt x="1095" y="6115"/>
                    <a:pt x="1097" y="6116"/>
                    <a:pt x="1097" y="6117"/>
                  </a:cubicBezTo>
                  <a:cubicBezTo>
                    <a:pt x="1097" y="6119"/>
                    <a:pt x="1097" y="6122"/>
                    <a:pt x="1098" y="6123"/>
                  </a:cubicBezTo>
                  <a:cubicBezTo>
                    <a:pt x="1098" y="6125"/>
                    <a:pt x="1099" y="6126"/>
                    <a:pt x="1099" y="6127"/>
                  </a:cubicBezTo>
                  <a:cubicBezTo>
                    <a:pt x="1099" y="6128"/>
                    <a:pt x="1099" y="6131"/>
                    <a:pt x="1100" y="6132"/>
                  </a:cubicBezTo>
                  <a:cubicBezTo>
                    <a:pt x="1100" y="6133"/>
                    <a:pt x="1103" y="6135"/>
                    <a:pt x="1103" y="6136"/>
                  </a:cubicBezTo>
                  <a:cubicBezTo>
                    <a:pt x="1103" y="6137"/>
                    <a:pt x="1103" y="6140"/>
                    <a:pt x="1104" y="6141"/>
                  </a:cubicBezTo>
                  <a:cubicBezTo>
                    <a:pt x="1104" y="6142"/>
                    <a:pt x="1105" y="6143"/>
                    <a:pt x="1105" y="6145"/>
                  </a:cubicBezTo>
                  <a:cubicBezTo>
                    <a:pt x="1105" y="6146"/>
                    <a:pt x="1105" y="6148"/>
                    <a:pt x="1106" y="6150"/>
                  </a:cubicBezTo>
                  <a:cubicBezTo>
                    <a:pt x="1106" y="6151"/>
                    <a:pt x="1108" y="6153"/>
                    <a:pt x="1108" y="6154"/>
                  </a:cubicBezTo>
                  <a:cubicBezTo>
                    <a:pt x="1108" y="6156"/>
                    <a:pt x="1108" y="6158"/>
                    <a:pt x="1109" y="6159"/>
                  </a:cubicBezTo>
                  <a:cubicBezTo>
                    <a:pt x="1109" y="6161"/>
                    <a:pt x="1110" y="6162"/>
                    <a:pt x="1110" y="6163"/>
                  </a:cubicBezTo>
                  <a:cubicBezTo>
                    <a:pt x="1110" y="6164"/>
                    <a:pt x="1110" y="6167"/>
                    <a:pt x="1111" y="6168"/>
                  </a:cubicBezTo>
                  <a:cubicBezTo>
                    <a:pt x="1111" y="6169"/>
                    <a:pt x="1113" y="6171"/>
                    <a:pt x="1113" y="6172"/>
                  </a:cubicBezTo>
                  <a:cubicBezTo>
                    <a:pt x="1113" y="6173"/>
                    <a:pt x="1113" y="6176"/>
                    <a:pt x="1114" y="6177"/>
                  </a:cubicBezTo>
                  <a:cubicBezTo>
                    <a:pt x="1114" y="6178"/>
                    <a:pt x="1115" y="6179"/>
                    <a:pt x="1115" y="6181"/>
                  </a:cubicBezTo>
                  <a:cubicBezTo>
                    <a:pt x="1115" y="6182"/>
                    <a:pt x="1115" y="6185"/>
                    <a:pt x="1116" y="6187"/>
                  </a:cubicBezTo>
                  <a:cubicBezTo>
                    <a:pt x="1116" y="6188"/>
                    <a:pt x="1118" y="6189"/>
                    <a:pt x="1118" y="6190"/>
                  </a:cubicBezTo>
                  <a:cubicBezTo>
                    <a:pt x="1118" y="6192"/>
                    <a:pt x="1118" y="6194"/>
                    <a:pt x="1119" y="6195"/>
                  </a:cubicBezTo>
                  <a:cubicBezTo>
                    <a:pt x="1119" y="6197"/>
                    <a:pt x="1120" y="6198"/>
                    <a:pt x="1120" y="6199"/>
                  </a:cubicBezTo>
                  <a:cubicBezTo>
                    <a:pt x="1120" y="6200"/>
                    <a:pt x="1120" y="6203"/>
                    <a:pt x="1121" y="6204"/>
                  </a:cubicBezTo>
                  <a:cubicBezTo>
                    <a:pt x="1121" y="6205"/>
                    <a:pt x="1123" y="6207"/>
                    <a:pt x="1123" y="6208"/>
                  </a:cubicBezTo>
                  <a:cubicBezTo>
                    <a:pt x="1123" y="6209"/>
                    <a:pt x="1123" y="6212"/>
                    <a:pt x="1124" y="6213"/>
                  </a:cubicBezTo>
                  <a:cubicBezTo>
                    <a:pt x="1124" y="6215"/>
                    <a:pt x="1125" y="6216"/>
                    <a:pt x="1125" y="6218"/>
                  </a:cubicBezTo>
                  <a:cubicBezTo>
                    <a:pt x="1125" y="6219"/>
                    <a:pt x="1125" y="6221"/>
                    <a:pt x="1126" y="6223"/>
                  </a:cubicBezTo>
                  <a:cubicBezTo>
                    <a:pt x="1126" y="6224"/>
                    <a:pt x="1128" y="6225"/>
                    <a:pt x="1128" y="6226"/>
                  </a:cubicBezTo>
                  <a:cubicBezTo>
                    <a:pt x="1128" y="6228"/>
                    <a:pt x="1128" y="6230"/>
                    <a:pt x="1129" y="6231"/>
                  </a:cubicBezTo>
                  <a:cubicBezTo>
                    <a:pt x="1129" y="6233"/>
                    <a:pt x="1130" y="6234"/>
                    <a:pt x="1130" y="6235"/>
                  </a:cubicBezTo>
                  <a:cubicBezTo>
                    <a:pt x="1130" y="6236"/>
                    <a:pt x="1130" y="6239"/>
                    <a:pt x="1131" y="6240"/>
                  </a:cubicBezTo>
                  <a:cubicBezTo>
                    <a:pt x="1131" y="6241"/>
                    <a:pt x="1134" y="6243"/>
                    <a:pt x="1134" y="6244"/>
                  </a:cubicBezTo>
                  <a:cubicBezTo>
                    <a:pt x="1134" y="6246"/>
                    <a:pt x="1134" y="6249"/>
                    <a:pt x="1135" y="6250"/>
                  </a:cubicBezTo>
                  <a:cubicBezTo>
                    <a:pt x="1135" y="6251"/>
                    <a:pt x="1136" y="6252"/>
                    <a:pt x="1136" y="6254"/>
                  </a:cubicBezTo>
                  <a:cubicBezTo>
                    <a:pt x="1136" y="6255"/>
                    <a:pt x="1136" y="6257"/>
                    <a:pt x="1137" y="6259"/>
                  </a:cubicBezTo>
                  <a:cubicBezTo>
                    <a:pt x="1137" y="6260"/>
                    <a:pt x="1139" y="6261"/>
                    <a:pt x="1139" y="6262"/>
                  </a:cubicBezTo>
                  <a:cubicBezTo>
                    <a:pt x="1139" y="6264"/>
                    <a:pt x="1139" y="6266"/>
                    <a:pt x="1140" y="6267"/>
                  </a:cubicBezTo>
                  <a:cubicBezTo>
                    <a:pt x="1140" y="6269"/>
                    <a:pt x="1141" y="6270"/>
                    <a:pt x="1141" y="6271"/>
                  </a:cubicBezTo>
                  <a:cubicBezTo>
                    <a:pt x="1141" y="6272"/>
                    <a:pt x="1141" y="6275"/>
                    <a:pt x="1142" y="6277"/>
                  </a:cubicBezTo>
                  <a:cubicBezTo>
                    <a:pt x="1142" y="6278"/>
                    <a:pt x="1144" y="6280"/>
                    <a:pt x="1144" y="6281"/>
                  </a:cubicBezTo>
                  <a:cubicBezTo>
                    <a:pt x="1144" y="6282"/>
                    <a:pt x="1144" y="6285"/>
                    <a:pt x="1145" y="6286"/>
                  </a:cubicBezTo>
                  <a:cubicBezTo>
                    <a:pt x="1145" y="6287"/>
                    <a:pt x="1146" y="6288"/>
                    <a:pt x="1146" y="6290"/>
                  </a:cubicBezTo>
                  <a:cubicBezTo>
                    <a:pt x="1146" y="6291"/>
                    <a:pt x="1146" y="6293"/>
                    <a:pt x="1147" y="6295"/>
                  </a:cubicBezTo>
                  <a:cubicBezTo>
                    <a:pt x="1147" y="6296"/>
                    <a:pt x="1149" y="6297"/>
                    <a:pt x="1149" y="6298"/>
                  </a:cubicBezTo>
                  <a:cubicBezTo>
                    <a:pt x="1149" y="6300"/>
                    <a:pt x="1149" y="6302"/>
                    <a:pt x="1150" y="6303"/>
                  </a:cubicBezTo>
                  <a:cubicBezTo>
                    <a:pt x="1150" y="6305"/>
                    <a:pt x="1151" y="6306"/>
                    <a:pt x="1151" y="6308"/>
                  </a:cubicBezTo>
                  <a:cubicBezTo>
                    <a:pt x="1151" y="6309"/>
                    <a:pt x="1151" y="6312"/>
                    <a:pt x="1152" y="6313"/>
                  </a:cubicBezTo>
                  <a:cubicBezTo>
                    <a:pt x="1152" y="6314"/>
                    <a:pt x="1154" y="6316"/>
                    <a:pt x="1154" y="6317"/>
                  </a:cubicBezTo>
                  <a:cubicBezTo>
                    <a:pt x="1154" y="6318"/>
                    <a:pt x="1154" y="6321"/>
                    <a:pt x="1155" y="6322"/>
                  </a:cubicBezTo>
                  <a:cubicBezTo>
                    <a:pt x="1155" y="6323"/>
                    <a:pt x="1156" y="6324"/>
                    <a:pt x="1156" y="6326"/>
                  </a:cubicBezTo>
                  <a:cubicBezTo>
                    <a:pt x="1156" y="6327"/>
                    <a:pt x="1156" y="6329"/>
                    <a:pt x="1157" y="6331"/>
                  </a:cubicBezTo>
                  <a:cubicBezTo>
                    <a:pt x="1157" y="6332"/>
                    <a:pt x="1159" y="6333"/>
                    <a:pt x="1159" y="6334"/>
                  </a:cubicBezTo>
                  <a:cubicBezTo>
                    <a:pt x="1159" y="6336"/>
                    <a:pt x="1159" y="6339"/>
                    <a:pt x="1160" y="6340"/>
                  </a:cubicBezTo>
                  <a:cubicBezTo>
                    <a:pt x="1160" y="6342"/>
                    <a:pt x="1161" y="6343"/>
                    <a:pt x="1161" y="6344"/>
                  </a:cubicBezTo>
                  <a:cubicBezTo>
                    <a:pt x="1161" y="6345"/>
                    <a:pt x="1161" y="6348"/>
                    <a:pt x="1162" y="6349"/>
                  </a:cubicBezTo>
                  <a:cubicBezTo>
                    <a:pt x="1162" y="6350"/>
                    <a:pt x="1165" y="6352"/>
                    <a:pt x="1165" y="6353"/>
                  </a:cubicBezTo>
                  <a:cubicBezTo>
                    <a:pt x="1165" y="6354"/>
                    <a:pt x="1165" y="6357"/>
                    <a:pt x="1166" y="6358"/>
                  </a:cubicBezTo>
                  <a:cubicBezTo>
                    <a:pt x="1166" y="6359"/>
                    <a:pt x="1167" y="6360"/>
                    <a:pt x="1167" y="6362"/>
                  </a:cubicBezTo>
                  <a:cubicBezTo>
                    <a:pt x="1167" y="6363"/>
                    <a:pt x="1167" y="6365"/>
                    <a:pt x="1168" y="6367"/>
                  </a:cubicBezTo>
                  <a:cubicBezTo>
                    <a:pt x="1168" y="6368"/>
                    <a:pt x="1170" y="6370"/>
                    <a:pt x="1170" y="6371"/>
                  </a:cubicBezTo>
                  <a:cubicBezTo>
                    <a:pt x="1170" y="6373"/>
                    <a:pt x="1170" y="6375"/>
                    <a:pt x="1171" y="6376"/>
                  </a:cubicBezTo>
                  <a:cubicBezTo>
                    <a:pt x="1171" y="6378"/>
                    <a:pt x="1172" y="6379"/>
                    <a:pt x="1172" y="6380"/>
                  </a:cubicBezTo>
                  <a:cubicBezTo>
                    <a:pt x="1172" y="6381"/>
                    <a:pt x="1172" y="6384"/>
                    <a:pt x="1173" y="6385"/>
                  </a:cubicBezTo>
                  <a:cubicBezTo>
                    <a:pt x="1173" y="6386"/>
                    <a:pt x="1175" y="6388"/>
                    <a:pt x="1175" y="6389"/>
                  </a:cubicBezTo>
                  <a:cubicBezTo>
                    <a:pt x="1175" y="6390"/>
                    <a:pt x="1175" y="6393"/>
                    <a:pt x="1176" y="6394"/>
                  </a:cubicBezTo>
                  <a:cubicBezTo>
                    <a:pt x="1176" y="6395"/>
                    <a:pt x="1177" y="6396"/>
                    <a:pt x="1177" y="6398"/>
                  </a:cubicBezTo>
                  <a:cubicBezTo>
                    <a:pt x="1177" y="6400"/>
                    <a:pt x="1177" y="6402"/>
                    <a:pt x="1178" y="6404"/>
                  </a:cubicBezTo>
                  <a:cubicBezTo>
                    <a:pt x="1178" y="6405"/>
                    <a:pt x="1180" y="6406"/>
                    <a:pt x="1180" y="6407"/>
                  </a:cubicBezTo>
                  <a:cubicBezTo>
                    <a:pt x="1180" y="6409"/>
                    <a:pt x="1180" y="6411"/>
                    <a:pt x="1181" y="6412"/>
                  </a:cubicBezTo>
                  <a:cubicBezTo>
                    <a:pt x="1181" y="6414"/>
                    <a:pt x="1182" y="6415"/>
                    <a:pt x="1182" y="6416"/>
                  </a:cubicBezTo>
                  <a:cubicBezTo>
                    <a:pt x="1182" y="6417"/>
                    <a:pt x="1182" y="6420"/>
                    <a:pt x="1183" y="6421"/>
                  </a:cubicBezTo>
                  <a:cubicBezTo>
                    <a:pt x="1183" y="6422"/>
                    <a:pt x="1185" y="6424"/>
                    <a:pt x="1185" y="6425"/>
                  </a:cubicBezTo>
                  <a:cubicBezTo>
                    <a:pt x="1185" y="6426"/>
                    <a:pt x="1185" y="6429"/>
                    <a:pt x="1186" y="6431"/>
                  </a:cubicBezTo>
                  <a:cubicBezTo>
                    <a:pt x="1186" y="6432"/>
                    <a:pt x="1187" y="6433"/>
                    <a:pt x="1187" y="6435"/>
                  </a:cubicBezTo>
                  <a:cubicBezTo>
                    <a:pt x="1187" y="6436"/>
                    <a:pt x="1187" y="6438"/>
                    <a:pt x="1188" y="6440"/>
                  </a:cubicBezTo>
                  <a:cubicBezTo>
                    <a:pt x="1188" y="6441"/>
                    <a:pt x="1190" y="6442"/>
                    <a:pt x="1190" y="6443"/>
                  </a:cubicBezTo>
                  <a:cubicBezTo>
                    <a:pt x="1190" y="6445"/>
                    <a:pt x="1190" y="6447"/>
                    <a:pt x="1191" y="6448"/>
                  </a:cubicBezTo>
                  <a:cubicBezTo>
                    <a:pt x="1191" y="6450"/>
                    <a:pt x="1192" y="6451"/>
                    <a:pt x="1192" y="6452"/>
                  </a:cubicBezTo>
                  <a:cubicBezTo>
                    <a:pt x="1192" y="6453"/>
                    <a:pt x="1192" y="6456"/>
                    <a:pt x="1193" y="6457"/>
                  </a:cubicBezTo>
                  <a:cubicBezTo>
                    <a:pt x="1193" y="6458"/>
                    <a:pt x="1196" y="6460"/>
                    <a:pt x="1196" y="6462"/>
                  </a:cubicBezTo>
                  <a:cubicBezTo>
                    <a:pt x="1196" y="6463"/>
                    <a:pt x="1196" y="6466"/>
                    <a:pt x="1197" y="6467"/>
                  </a:cubicBezTo>
                  <a:cubicBezTo>
                    <a:pt x="1197" y="6468"/>
                    <a:pt x="1198" y="6469"/>
                    <a:pt x="1198" y="6471"/>
                  </a:cubicBezTo>
                  <a:cubicBezTo>
                    <a:pt x="1198" y="6472"/>
                    <a:pt x="1198" y="6474"/>
                    <a:pt x="1199" y="6476"/>
                  </a:cubicBezTo>
                  <a:cubicBezTo>
                    <a:pt x="1199" y="6477"/>
                    <a:pt x="1201" y="6478"/>
                    <a:pt x="1201" y="6479"/>
                  </a:cubicBezTo>
                  <a:cubicBezTo>
                    <a:pt x="1201" y="6481"/>
                    <a:pt x="1201" y="6483"/>
                    <a:pt x="1202" y="6484"/>
                  </a:cubicBezTo>
                  <a:cubicBezTo>
                    <a:pt x="1202" y="6486"/>
                    <a:pt x="1203" y="6487"/>
                    <a:pt x="1203" y="6488"/>
                  </a:cubicBezTo>
                  <a:cubicBezTo>
                    <a:pt x="1203" y="6489"/>
                    <a:pt x="1203" y="6493"/>
                    <a:pt x="1204" y="6494"/>
                  </a:cubicBezTo>
                  <a:cubicBezTo>
                    <a:pt x="1204" y="6495"/>
                    <a:pt x="1206" y="6497"/>
                    <a:pt x="1206" y="6498"/>
                  </a:cubicBezTo>
                  <a:cubicBezTo>
                    <a:pt x="1206" y="6499"/>
                    <a:pt x="1206" y="6502"/>
                    <a:pt x="1207" y="6503"/>
                  </a:cubicBezTo>
                  <a:cubicBezTo>
                    <a:pt x="1207" y="6504"/>
                    <a:pt x="1208" y="6505"/>
                    <a:pt x="1208" y="6507"/>
                  </a:cubicBezTo>
                  <a:cubicBezTo>
                    <a:pt x="1208" y="6508"/>
                    <a:pt x="1208" y="6510"/>
                    <a:pt x="1209" y="6512"/>
                  </a:cubicBezTo>
                  <a:cubicBezTo>
                    <a:pt x="1209" y="6513"/>
                    <a:pt x="1211" y="6514"/>
                    <a:pt x="1211" y="6515"/>
                  </a:cubicBezTo>
                  <a:cubicBezTo>
                    <a:pt x="1211" y="6517"/>
                    <a:pt x="1211" y="6519"/>
                    <a:pt x="1212" y="6520"/>
                  </a:cubicBezTo>
                  <a:cubicBezTo>
                    <a:pt x="1212" y="6522"/>
                    <a:pt x="1213" y="6524"/>
                    <a:pt x="1213" y="6525"/>
                  </a:cubicBezTo>
                  <a:cubicBezTo>
                    <a:pt x="1213" y="6526"/>
                    <a:pt x="1213" y="6529"/>
                    <a:pt x="1214" y="6530"/>
                  </a:cubicBezTo>
                  <a:cubicBezTo>
                    <a:pt x="1214" y="6531"/>
                    <a:pt x="1216" y="6533"/>
                    <a:pt x="1216" y="6534"/>
                  </a:cubicBezTo>
                  <a:cubicBezTo>
                    <a:pt x="1216" y="6535"/>
                    <a:pt x="1216" y="6538"/>
                    <a:pt x="1217" y="6539"/>
                  </a:cubicBezTo>
                  <a:cubicBezTo>
                    <a:pt x="1217" y="6540"/>
                    <a:pt x="1218" y="6541"/>
                    <a:pt x="1218" y="6543"/>
                  </a:cubicBezTo>
                  <a:cubicBezTo>
                    <a:pt x="1218" y="6544"/>
                    <a:pt x="1218" y="6546"/>
                    <a:pt x="1219" y="6548"/>
                  </a:cubicBezTo>
                  <a:cubicBezTo>
                    <a:pt x="1219" y="6549"/>
                    <a:pt x="1221" y="6550"/>
                    <a:pt x="1221" y="6551"/>
                  </a:cubicBezTo>
                  <a:cubicBezTo>
                    <a:pt x="1221" y="6553"/>
                    <a:pt x="1221" y="6556"/>
                    <a:pt x="1222" y="6557"/>
                  </a:cubicBezTo>
                  <a:cubicBezTo>
                    <a:pt x="1222" y="6559"/>
                    <a:pt x="1223" y="6560"/>
                    <a:pt x="1223" y="6561"/>
                  </a:cubicBezTo>
                  <a:cubicBezTo>
                    <a:pt x="1223" y="6562"/>
                    <a:pt x="1223" y="6565"/>
                    <a:pt x="1224" y="6566"/>
                  </a:cubicBezTo>
                  <a:cubicBezTo>
                    <a:pt x="1224" y="6567"/>
                    <a:pt x="1227" y="6569"/>
                    <a:pt x="1227" y="6570"/>
                  </a:cubicBezTo>
                  <a:cubicBezTo>
                    <a:pt x="1227" y="6571"/>
                    <a:pt x="1227" y="6574"/>
                    <a:pt x="1228" y="6575"/>
                  </a:cubicBezTo>
                  <a:cubicBezTo>
                    <a:pt x="1228" y="6576"/>
                    <a:pt x="1229" y="6577"/>
                    <a:pt x="1229" y="6579"/>
                  </a:cubicBezTo>
                  <a:cubicBezTo>
                    <a:pt x="1229" y="6580"/>
                    <a:pt x="1229" y="6582"/>
                    <a:pt x="1230" y="6584"/>
                  </a:cubicBezTo>
                  <a:cubicBezTo>
                    <a:pt x="1230" y="6586"/>
                    <a:pt x="1232" y="6587"/>
                    <a:pt x="1232" y="6588"/>
                  </a:cubicBezTo>
                  <a:cubicBezTo>
                    <a:pt x="1232" y="6590"/>
                    <a:pt x="1232" y="6592"/>
                    <a:pt x="1233" y="6593"/>
                  </a:cubicBezTo>
                  <a:cubicBezTo>
                    <a:pt x="1233" y="6595"/>
                    <a:pt x="1234" y="6596"/>
                    <a:pt x="1234" y="6597"/>
                  </a:cubicBezTo>
                  <a:cubicBezTo>
                    <a:pt x="1234" y="6598"/>
                    <a:pt x="1234" y="6601"/>
                    <a:pt x="1235" y="6602"/>
                  </a:cubicBezTo>
                  <a:cubicBezTo>
                    <a:pt x="1235" y="6603"/>
                    <a:pt x="1237" y="6605"/>
                    <a:pt x="1237" y="6606"/>
                  </a:cubicBezTo>
                  <a:cubicBezTo>
                    <a:pt x="1237" y="6607"/>
                    <a:pt x="1237" y="6610"/>
                    <a:pt x="1238" y="6611"/>
                  </a:cubicBezTo>
                  <a:cubicBezTo>
                    <a:pt x="1238" y="6612"/>
                    <a:pt x="1239" y="6613"/>
                    <a:pt x="1239" y="6615"/>
                  </a:cubicBezTo>
                  <a:cubicBezTo>
                    <a:pt x="1239" y="6617"/>
                    <a:pt x="1239" y="6619"/>
                    <a:pt x="1240" y="6621"/>
                  </a:cubicBezTo>
                  <a:cubicBezTo>
                    <a:pt x="1240" y="6622"/>
                    <a:pt x="1242" y="6623"/>
                    <a:pt x="1242" y="6624"/>
                  </a:cubicBezTo>
                  <a:cubicBezTo>
                    <a:pt x="1242" y="6626"/>
                    <a:pt x="1242" y="6628"/>
                    <a:pt x="1243" y="6629"/>
                  </a:cubicBezTo>
                  <a:cubicBezTo>
                    <a:pt x="1243" y="6631"/>
                    <a:pt x="1244" y="6632"/>
                    <a:pt x="1244" y="6633"/>
                  </a:cubicBezTo>
                  <a:cubicBezTo>
                    <a:pt x="1244" y="6634"/>
                    <a:pt x="1244" y="6637"/>
                    <a:pt x="1245" y="6638"/>
                  </a:cubicBezTo>
                  <a:cubicBezTo>
                    <a:pt x="1245" y="6639"/>
                    <a:pt x="1247" y="6641"/>
                    <a:pt x="1247" y="6642"/>
                  </a:cubicBezTo>
                  <a:cubicBezTo>
                    <a:pt x="1247" y="6643"/>
                    <a:pt x="1247" y="6646"/>
                    <a:pt x="1248" y="6648"/>
                  </a:cubicBezTo>
                  <a:cubicBezTo>
                    <a:pt x="1248" y="6649"/>
                    <a:pt x="1249" y="6650"/>
                    <a:pt x="1249" y="6652"/>
                  </a:cubicBezTo>
                  <a:cubicBezTo>
                    <a:pt x="1249" y="6653"/>
                    <a:pt x="1249" y="6655"/>
                    <a:pt x="1250" y="6657"/>
                  </a:cubicBezTo>
                  <a:cubicBezTo>
                    <a:pt x="1250" y="6658"/>
                    <a:pt x="1252" y="6659"/>
                    <a:pt x="1252" y="6660"/>
                  </a:cubicBezTo>
                  <a:cubicBezTo>
                    <a:pt x="1252" y="6662"/>
                    <a:pt x="1252" y="6664"/>
                    <a:pt x="1253" y="6665"/>
                  </a:cubicBezTo>
                  <a:cubicBezTo>
                    <a:pt x="1253" y="6667"/>
                    <a:pt x="1254" y="6668"/>
                    <a:pt x="1254" y="6669"/>
                  </a:cubicBezTo>
                  <a:cubicBezTo>
                    <a:pt x="1254" y="6670"/>
                    <a:pt x="1254" y="6673"/>
                    <a:pt x="1255" y="6674"/>
                  </a:cubicBezTo>
                  <a:cubicBezTo>
                    <a:pt x="1255" y="6675"/>
                    <a:pt x="1258" y="6677"/>
                    <a:pt x="1258" y="6679"/>
                  </a:cubicBezTo>
                  <a:cubicBezTo>
                    <a:pt x="1258" y="6680"/>
                    <a:pt x="1258" y="6683"/>
                    <a:pt x="1259" y="6684"/>
                  </a:cubicBezTo>
                  <a:cubicBezTo>
                    <a:pt x="1259" y="6685"/>
                    <a:pt x="1260" y="6686"/>
                    <a:pt x="1260" y="6688"/>
                  </a:cubicBezTo>
                  <a:cubicBezTo>
                    <a:pt x="1260" y="6689"/>
                    <a:pt x="1260" y="6691"/>
                    <a:pt x="1261" y="6693"/>
                  </a:cubicBezTo>
                  <a:cubicBezTo>
                    <a:pt x="1261" y="6694"/>
                    <a:pt x="1263" y="6695"/>
                    <a:pt x="1263" y="6696"/>
                  </a:cubicBezTo>
                  <a:cubicBezTo>
                    <a:pt x="1263" y="6698"/>
                    <a:pt x="1263" y="6700"/>
                    <a:pt x="1264" y="6701"/>
                  </a:cubicBezTo>
                  <a:cubicBezTo>
                    <a:pt x="1264" y="6703"/>
                    <a:pt x="1265" y="6704"/>
                    <a:pt x="1265" y="6705"/>
                  </a:cubicBezTo>
                  <a:cubicBezTo>
                    <a:pt x="1265" y="6706"/>
                    <a:pt x="1265" y="6710"/>
                    <a:pt x="1266" y="6711"/>
                  </a:cubicBezTo>
                  <a:cubicBezTo>
                    <a:pt x="1266" y="6712"/>
                    <a:pt x="1268" y="6714"/>
                    <a:pt x="1268" y="6715"/>
                  </a:cubicBezTo>
                  <a:cubicBezTo>
                    <a:pt x="1268" y="6716"/>
                    <a:pt x="1268" y="6719"/>
                    <a:pt x="1269" y="6720"/>
                  </a:cubicBezTo>
                  <a:cubicBezTo>
                    <a:pt x="1269" y="6721"/>
                    <a:pt x="1270" y="6722"/>
                    <a:pt x="1270" y="6724"/>
                  </a:cubicBezTo>
                  <a:cubicBezTo>
                    <a:pt x="1270" y="6725"/>
                    <a:pt x="1270" y="6727"/>
                    <a:pt x="1271" y="6729"/>
                  </a:cubicBezTo>
                  <a:cubicBezTo>
                    <a:pt x="1271" y="6730"/>
                    <a:pt x="1273" y="6731"/>
                    <a:pt x="1273" y="6732"/>
                  </a:cubicBezTo>
                  <a:cubicBezTo>
                    <a:pt x="1273" y="6734"/>
                    <a:pt x="1273" y="6736"/>
                    <a:pt x="1274" y="6737"/>
                  </a:cubicBezTo>
                  <a:cubicBezTo>
                    <a:pt x="1274" y="6740"/>
                    <a:pt x="1275" y="6741"/>
                    <a:pt x="1275" y="6742"/>
                  </a:cubicBezTo>
                  <a:cubicBezTo>
                    <a:pt x="1275" y="6743"/>
                    <a:pt x="1275" y="6746"/>
                    <a:pt x="1276" y="6747"/>
                  </a:cubicBezTo>
                  <a:cubicBezTo>
                    <a:pt x="1276" y="6748"/>
                    <a:pt x="1278" y="6750"/>
                    <a:pt x="1278" y="6751"/>
                  </a:cubicBezTo>
                  <a:cubicBezTo>
                    <a:pt x="1278" y="6752"/>
                    <a:pt x="1278" y="6755"/>
                    <a:pt x="1279" y="6756"/>
                  </a:cubicBezTo>
                  <a:cubicBezTo>
                    <a:pt x="1279" y="6757"/>
                    <a:pt x="1280" y="6758"/>
                    <a:pt x="1280" y="6760"/>
                  </a:cubicBezTo>
                  <a:cubicBezTo>
                    <a:pt x="1280" y="6761"/>
                    <a:pt x="1280" y="6763"/>
                    <a:pt x="1281" y="6765"/>
                  </a:cubicBezTo>
                  <a:cubicBezTo>
                    <a:pt x="1281" y="6766"/>
                    <a:pt x="1283" y="6767"/>
                    <a:pt x="1283" y="6768"/>
                  </a:cubicBezTo>
                  <a:cubicBezTo>
                    <a:pt x="1283" y="6771"/>
                    <a:pt x="1283" y="6773"/>
                    <a:pt x="1284" y="6774"/>
                  </a:cubicBezTo>
                  <a:cubicBezTo>
                    <a:pt x="1284" y="6776"/>
                    <a:pt x="1285" y="6777"/>
                    <a:pt x="1285" y="6778"/>
                  </a:cubicBezTo>
                  <a:cubicBezTo>
                    <a:pt x="1285" y="6779"/>
                    <a:pt x="1285" y="6782"/>
                    <a:pt x="1286" y="6783"/>
                  </a:cubicBezTo>
                  <a:cubicBezTo>
                    <a:pt x="1286" y="6784"/>
                    <a:pt x="1289" y="6786"/>
                    <a:pt x="1289" y="6787"/>
                  </a:cubicBezTo>
                  <a:cubicBezTo>
                    <a:pt x="1289" y="6788"/>
                    <a:pt x="1289" y="6791"/>
                    <a:pt x="1290" y="6792"/>
                  </a:cubicBezTo>
                  <a:cubicBezTo>
                    <a:pt x="1290" y="6793"/>
                    <a:pt x="1291" y="6794"/>
                    <a:pt x="1291" y="6796"/>
                  </a:cubicBezTo>
                  <a:cubicBezTo>
                    <a:pt x="1291" y="6797"/>
                    <a:pt x="1291" y="6799"/>
                    <a:pt x="1292" y="6802"/>
                  </a:cubicBezTo>
                  <a:cubicBezTo>
                    <a:pt x="1292" y="6803"/>
                    <a:pt x="1294" y="6804"/>
                    <a:pt x="1294" y="6805"/>
                  </a:cubicBezTo>
                  <a:cubicBezTo>
                    <a:pt x="1294" y="6807"/>
                    <a:pt x="1294" y="6809"/>
                    <a:pt x="1295" y="6810"/>
                  </a:cubicBezTo>
                  <a:cubicBezTo>
                    <a:pt x="1295" y="6812"/>
                    <a:pt x="1296" y="6813"/>
                    <a:pt x="1296" y="6814"/>
                  </a:cubicBezTo>
                  <a:cubicBezTo>
                    <a:pt x="1296" y="6815"/>
                    <a:pt x="1296" y="6818"/>
                    <a:pt x="1297" y="6819"/>
                  </a:cubicBezTo>
                  <a:cubicBezTo>
                    <a:pt x="1297" y="6820"/>
                    <a:pt x="1299" y="6822"/>
                    <a:pt x="1299" y="6823"/>
                  </a:cubicBezTo>
                  <a:cubicBezTo>
                    <a:pt x="1299" y="6824"/>
                    <a:pt x="1299" y="6827"/>
                    <a:pt x="1300" y="6828"/>
                  </a:cubicBezTo>
                  <a:cubicBezTo>
                    <a:pt x="1300" y="6829"/>
                    <a:pt x="1301" y="6830"/>
                    <a:pt x="1301" y="6833"/>
                  </a:cubicBezTo>
                  <a:cubicBezTo>
                    <a:pt x="1301" y="6834"/>
                    <a:pt x="1301" y="6836"/>
                    <a:pt x="1302" y="6838"/>
                  </a:cubicBezTo>
                  <a:cubicBezTo>
                    <a:pt x="1302" y="6839"/>
                    <a:pt x="1304" y="6840"/>
                    <a:pt x="1304" y="6841"/>
                  </a:cubicBezTo>
                  <a:cubicBezTo>
                    <a:pt x="1304" y="6843"/>
                    <a:pt x="1304" y="6845"/>
                    <a:pt x="1305" y="6846"/>
                  </a:cubicBezTo>
                  <a:cubicBezTo>
                    <a:pt x="1305" y="6848"/>
                    <a:pt x="1306" y="6849"/>
                    <a:pt x="1306" y="6850"/>
                  </a:cubicBezTo>
                  <a:cubicBezTo>
                    <a:pt x="1306" y="6851"/>
                    <a:pt x="1306" y="6854"/>
                    <a:pt x="1307" y="6855"/>
                  </a:cubicBezTo>
                  <a:cubicBezTo>
                    <a:pt x="1307" y="6856"/>
                    <a:pt x="1309" y="6858"/>
                    <a:pt x="1309" y="6859"/>
                  </a:cubicBezTo>
                  <a:cubicBezTo>
                    <a:pt x="1309" y="6860"/>
                    <a:pt x="1309" y="6864"/>
                    <a:pt x="1310" y="6865"/>
                  </a:cubicBezTo>
                  <a:cubicBezTo>
                    <a:pt x="1310" y="6866"/>
                    <a:pt x="1311" y="6867"/>
                    <a:pt x="1311" y="6869"/>
                  </a:cubicBezTo>
                  <a:cubicBezTo>
                    <a:pt x="1311" y="6870"/>
                    <a:pt x="1311" y="6872"/>
                    <a:pt x="1312" y="6874"/>
                  </a:cubicBezTo>
                  <a:cubicBezTo>
                    <a:pt x="1312" y="6875"/>
                    <a:pt x="1314" y="6876"/>
                    <a:pt x="1314" y="6877"/>
                  </a:cubicBezTo>
                  <a:cubicBezTo>
                    <a:pt x="1314" y="6879"/>
                    <a:pt x="1314" y="6881"/>
                    <a:pt x="1315" y="6882"/>
                  </a:cubicBezTo>
                  <a:cubicBezTo>
                    <a:pt x="1315" y="6884"/>
                    <a:pt x="1316" y="6885"/>
                    <a:pt x="1316" y="6886"/>
                  </a:cubicBezTo>
                  <a:cubicBezTo>
                    <a:pt x="1316" y="6887"/>
                    <a:pt x="1316" y="6890"/>
                    <a:pt x="1317" y="6891"/>
                  </a:cubicBezTo>
                  <a:cubicBezTo>
                    <a:pt x="1317" y="6892"/>
                    <a:pt x="1320" y="6895"/>
                    <a:pt x="1320" y="6896"/>
                  </a:cubicBezTo>
                  <a:cubicBezTo>
                    <a:pt x="1320" y="6897"/>
                    <a:pt x="1320" y="6900"/>
                    <a:pt x="1321" y="6901"/>
                  </a:cubicBezTo>
                  <a:cubicBezTo>
                    <a:pt x="1321" y="6902"/>
                    <a:pt x="1322" y="6903"/>
                    <a:pt x="1322" y="6905"/>
                  </a:cubicBezTo>
                  <a:cubicBezTo>
                    <a:pt x="1322" y="6906"/>
                    <a:pt x="1322" y="6908"/>
                    <a:pt x="1323" y="6910"/>
                  </a:cubicBezTo>
                  <a:cubicBezTo>
                    <a:pt x="1323" y="6911"/>
                    <a:pt x="1325" y="6912"/>
                    <a:pt x="1325" y="6913"/>
                  </a:cubicBezTo>
                  <a:cubicBezTo>
                    <a:pt x="1325" y="6915"/>
                    <a:pt x="1325" y="6917"/>
                    <a:pt x="1326" y="6918"/>
                  </a:cubicBezTo>
                  <a:cubicBezTo>
                    <a:pt x="1326" y="6920"/>
                    <a:pt x="1327" y="6921"/>
                    <a:pt x="1327" y="6922"/>
                  </a:cubicBezTo>
                  <a:cubicBezTo>
                    <a:pt x="1327" y="6923"/>
                    <a:pt x="1327" y="6927"/>
                    <a:pt x="1328" y="6928"/>
                  </a:cubicBezTo>
                  <a:cubicBezTo>
                    <a:pt x="1328" y="6929"/>
                    <a:pt x="1330" y="6931"/>
                    <a:pt x="1330" y="6932"/>
                  </a:cubicBezTo>
                  <a:cubicBezTo>
                    <a:pt x="1330" y="6933"/>
                    <a:pt x="1330" y="6936"/>
                    <a:pt x="1331" y="6937"/>
                  </a:cubicBezTo>
                  <a:cubicBezTo>
                    <a:pt x="1331" y="6938"/>
                    <a:pt x="1332" y="6939"/>
                    <a:pt x="1332" y="6941"/>
                  </a:cubicBezTo>
                  <a:cubicBezTo>
                    <a:pt x="1332" y="6942"/>
                    <a:pt x="1332" y="6944"/>
                    <a:pt x="1333" y="6946"/>
                  </a:cubicBezTo>
                  <a:cubicBezTo>
                    <a:pt x="1333" y="6947"/>
                    <a:pt x="1335" y="6948"/>
                    <a:pt x="1335" y="6949"/>
                  </a:cubicBezTo>
                  <a:cubicBezTo>
                    <a:pt x="1335" y="6951"/>
                    <a:pt x="1335" y="6953"/>
                    <a:pt x="1336" y="6954"/>
                  </a:cubicBezTo>
                  <a:cubicBezTo>
                    <a:pt x="1336" y="6957"/>
                    <a:pt x="1337" y="6958"/>
                    <a:pt x="1337" y="6959"/>
                  </a:cubicBezTo>
                  <a:cubicBezTo>
                    <a:pt x="1337" y="6960"/>
                    <a:pt x="1337" y="6963"/>
                    <a:pt x="1338" y="6964"/>
                  </a:cubicBezTo>
                  <a:cubicBezTo>
                    <a:pt x="1338" y="6965"/>
                    <a:pt x="1340" y="6967"/>
                    <a:pt x="1340" y="6968"/>
                  </a:cubicBezTo>
                  <a:cubicBezTo>
                    <a:pt x="1340" y="6969"/>
                    <a:pt x="1340" y="6972"/>
                    <a:pt x="1341" y="6973"/>
                  </a:cubicBezTo>
                  <a:cubicBezTo>
                    <a:pt x="1341" y="6974"/>
                    <a:pt x="1342" y="6975"/>
                    <a:pt x="1342" y="6977"/>
                  </a:cubicBezTo>
                  <a:cubicBezTo>
                    <a:pt x="1342" y="6978"/>
                    <a:pt x="1342" y="6980"/>
                    <a:pt x="1343" y="6982"/>
                  </a:cubicBezTo>
                  <a:cubicBezTo>
                    <a:pt x="1343" y="6983"/>
                    <a:pt x="1345" y="6984"/>
                    <a:pt x="1345" y="6985"/>
                  </a:cubicBezTo>
                  <a:cubicBezTo>
                    <a:pt x="1345" y="6988"/>
                    <a:pt x="1345" y="6990"/>
                    <a:pt x="1346" y="6991"/>
                  </a:cubicBezTo>
                  <a:cubicBezTo>
                    <a:pt x="1346" y="6993"/>
                    <a:pt x="1347" y="6994"/>
                    <a:pt x="1347" y="6995"/>
                  </a:cubicBezTo>
                  <a:cubicBezTo>
                    <a:pt x="1347" y="6996"/>
                    <a:pt x="1347" y="6999"/>
                    <a:pt x="1348" y="7000"/>
                  </a:cubicBezTo>
                  <a:cubicBezTo>
                    <a:pt x="1348" y="7001"/>
                    <a:pt x="1351" y="7003"/>
                    <a:pt x="1351" y="7004"/>
                  </a:cubicBezTo>
                  <a:cubicBezTo>
                    <a:pt x="1351" y="7005"/>
                    <a:pt x="1351" y="7008"/>
                    <a:pt x="1352" y="7009"/>
                  </a:cubicBezTo>
                  <a:cubicBezTo>
                    <a:pt x="1352" y="7010"/>
                    <a:pt x="1353" y="7011"/>
                    <a:pt x="1353" y="7013"/>
                  </a:cubicBezTo>
                  <a:cubicBezTo>
                    <a:pt x="1353" y="7014"/>
                    <a:pt x="1353" y="7016"/>
                    <a:pt x="1354" y="7019"/>
                  </a:cubicBezTo>
                  <a:cubicBezTo>
                    <a:pt x="1354" y="7020"/>
                    <a:pt x="1356" y="7021"/>
                    <a:pt x="1356" y="7022"/>
                  </a:cubicBezTo>
                  <a:cubicBezTo>
                    <a:pt x="1356" y="7024"/>
                    <a:pt x="1356" y="7026"/>
                    <a:pt x="1357" y="7027"/>
                  </a:cubicBezTo>
                  <a:cubicBezTo>
                    <a:pt x="1357" y="7029"/>
                    <a:pt x="1358" y="7030"/>
                    <a:pt x="1358" y="7031"/>
                  </a:cubicBezTo>
                  <a:cubicBezTo>
                    <a:pt x="1358" y="7032"/>
                    <a:pt x="1358" y="7035"/>
                    <a:pt x="1359" y="7036"/>
                  </a:cubicBezTo>
                  <a:cubicBezTo>
                    <a:pt x="1359" y="7037"/>
                    <a:pt x="1361" y="7039"/>
                    <a:pt x="1361" y="7040"/>
                  </a:cubicBezTo>
                  <a:cubicBezTo>
                    <a:pt x="1361" y="7041"/>
                    <a:pt x="1361" y="7044"/>
                    <a:pt x="1362" y="7045"/>
                  </a:cubicBezTo>
                  <a:cubicBezTo>
                    <a:pt x="1362" y="7046"/>
                    <a:pt x="1363" y="7047"/>
                    <a:pt x="1363" y="7050"/>
                  </a:cubicBezTo>
                  <a:cubicBezTo>
                    <a:pt x="1363" y="7051"/>
                    <a:pt x="1363" y="7053"/>
                    <a:pt x="1364" y="7055"/>
                  </a:cubicBezTo>
                  <a:cubicBezTo>
                    <a:pt x="1364" y="7056"/>
                    <a:pt x="1366" y="7057"/>
                    <a:pt x="1366" y="7058"/>
                  </a:cubicBezTo>
                  <a:cubicBezTo>
                    <a:pt x="1366" y="7060"/>
                    <a:pt x="1366" y="7062"/>
                    <a:pt x="1367" y="7063"/>
                  </a:cubicBezTo>
                  <a:cubicBezTo>
                    <a:pt x="1367" y="7065"/>
                    <a:pt x="1368" y="7066"/>
                    <a:pt x="1368" y="7067"/>
                  </a:cubicBezTo>
                  <a:cubicBezTo>
                    <a:pt x="1368" y="7068"/>
                    <a:pt x="1368" y="7071"/>
                    <a:pt x="1369" y="7072"/>
                  </a:cubicBezTo>
                  <a:cubicBezTo>
                    <a:pt x="1369" y="7073"/>
                    <a:pt x="1371" y="7075"/>
                    <a:pt x="1371" y="7076"/>
                  </a:cubicBezTo>
                  <a:cubicBezTo>
                    <a:pt x="1371" y="7077"/>
                    <a:pt x="1371" y="7081"/>
                    <a:pt x="1372" y="7082"/>
                  </a:cubicBezTo>
                  <a:cubicBezTo>
                    <a:pt x="1372" y="7083"/>
                    <a:pt x="1373" y="7084"/>
                    <a:pt x="1373" y="7086"/>
                  </a:cubicBezTo>
                  <a:cubicBezTo>
                    <a:pt x="1373" y="7087"/>
                    <a:pt x="1373" y="7089"/>
                    <a:pt x="1374" y="7091"/>
                  </a:cubicBezTo>
                  <a:cubicBezTo>
                    <a:pt x="1374" y="7092"/>
                    <a:pt x="1376" y="7093"/>
                    <a:pt x="1376" y="7094"/>
                  </a:cubicBezTo>
                  <a:cubicBezTo>
                    <a:pt x="1376" y="7096"/>
                    <a:pt x="1376" y="7098"/>
                    <a:pt x="1377" y="7099"/>
                  </a:cubicBezTo>
                  <a:cubicBezTo>
                    <a:pt x="1377" y="7101"/>
                    <a:pt x="1378" y="7102"/>
                    <a:pt x="1378" y="7103"/>
                  </a:cubicBezTo>
                  <a:cubicBezTo>
                    <a:pt x="1378" y="7104"/>
                    <a:pt x="1378" y="7107"/>
                    <a:pt x="1379" y="7108"/>
                  </a:cubicBezTo>
                  <a:cubicBezTo>
                    <a:pt x="1379" y="7109"/>
                    <a:pt x="1382" y="7112"/>
                    <a:pt x="1382" y="7113"/>
                  </a:cubicBezTo>
                  <a:cubicBezTo>
                    <a:pt x="1382" y="7114"/>
                    <a:pt x="1382" y="7117"/>
                    <a:pt x="1383" y="7118"/>
                  </a:cubicBezTo>
                  <a:cubicBezTo>
                    <a:pt x="1383" y="7119"/>
                    <a:pt x="1384" y="7120"/>
                    <a:pt x="1384" y="7122"/>
                  </a:cubicBezTo>
                  <a:cubicBezTo>
                    <a:pt x="1384" y="7123"/>
                    <a:pt x="1384" y="7125"/>
                    <a:pt x="1385" y="7127"/>
                  </a:cubicBezTo>
                  <a:cubicBezTo>
                    <a:pt x="1385" y="7128"/>
                    <a:pt x="1387" y="7129"/>
                    <a:pt x="1387" y="7130"/>
                  </a:cubicBezTo>
                  <a:cubicBezTo>
                    <a:pt x="1387" y="7132"/>
                    <a:pt x="1387" y="7134"/>
                    <a:pt x="1388" y="7135"/>
                  </a:cubicBezTo>
                  <a:cubicBezTo>
                    <a:pt x="1388" y="7137"/>
                    <a:pt x="1389" y="7138"/>
                    <a:pt x="1389" y="7139"/>
                  </a:cubicBezTo>
                  <a:cubicBezTo>
                    <a:pt x="1389" y="7140"/>
                    <a:pt x="1389" y="7144"/>
                    <a:pt x="1390" y="7145"/>
                  </a:cubicBezTo>
                  <a:cubicBezTo>
                    <a:pt x="1390" y="7146"/>
                    <a:pt x="1392" y="7148"/>
                    <a:pt x="1392" y="7149"/>
                  </a:cubicBezTo>
                  <a:cubicBezTo>
                    <a:pt x="1392" y="7150"/>
                    <a:pt x="1392" y="7153"/>
                    <a:pt x="1393" y="7154"/>
                  </a:cubicBezTo>
                  <a:cubicBezTo>
                    <a:pt x="1393" y="7155"/>
                    <a:pt x="1394" y="7156"/>
                    <a:pt x="1394" y="7158"/>
                  </a:cubicBezTo>
                  <a:cubicBezTo>
                    <a:pt x="1394" y="7159"/>
                    <a:pt x="1394" y="7161"/>
                    <a:pt x="1395" y="7163"/>
                  </a:cubicBezTo>
                  <a:cubicBezTo>
                    <a:pt x="1395" y="7164"/>
                    <a:pt x="1397" y="7165"/>
                    <a:pt x="1397" y="7166"/>
                  </a:cubicBezTo>
                  <a:cubicBezTo>
                    <a:pt x="1397" y="7168"/>
                    <a:pt x="1397" y="7170"/>
                    <a:pt x="1398" y="7171"/>
                  </a:cubicBezTo>
                  <a:cubicBezTo>
                    <a:pt x="1398" y="7174"/>
                    <a:pt x="1399" y="7175"/>
                    <a:pt x="1399" y="7176"/>
                  </a:cubicBezTo>
                  <a:cubicBezTo>
                    <a:pt x="1399" y="7177"/>
                    <a:pt x="1399" y="7180"/>
                    <a:pt x="1400" y="7181"/>
                  </a:cubicBezTo>
                  <a:cubicBezTo>
                    <a:pt x="1400" y="7182"/>
                    <a:pt x="1402" y="7184"/>
                    <a:pt x="1402" y="7185"/>
                  </a:cubicBezTo>
                  <a:cubicBezTo>
                    <a:pt x="1402" y="7186"/>
                    <a:pt x="1402" y="7189"/>
                    <a:pt x="1403" y="7190"/>
                  </a:cubicBezTo>
                  <a:cubicBezTo>
                    <a:pt x="1403" y="7191"/>
                    <a:pt x="1404" y="7192"/>
                    <a:pt x="1404" y="7194"/>
                  </a:cubicBezTo>
                  <a:cubicBezTo>
                    <a:pt x="1404" y="7195"/>
                    <a:pt x="1404" y="7197"/>
                    <a:pt x="1405" y="7199"/>
                  </a:cubicBezTo>
                  <a:cubicBezTo>
                    <a:pt x="1405" y="7200"/>
                    <a:pt x="1407" y="7201"/>
                    <a:pt x="1407" y="7202"/>
                  </a:cubicBezTo>
                  <a:cubicBezTo>
                    <a:pt x="1407" y="7205"/>
                    <a:pt x="1407" y="7207"/>
                    <a:pt x="1408" y="7208"/>
                  </a:cubicBezTo>
                  <a:cubicBezTo>
                    <a:pt x="1408" y="7210"/>
                    <a:pt x="1409" y="7211"/>
                    <a:pt x="1409" y="7212"/>
                  </a:cubicBezTo>
                  <a:cubicBezTo>
                    <a:pt x="1409" y="7213"/>
                    <a:pt x="1409" y="7216"/>
                    <a:pt x="1410" y="7217"/>
                  </a:cubicBezTo>
                  <a:cubicBezTo>
                    <a:pt x="1410" y="7218"/>
                    <a:pt x="1413" y="7220"/>
                    <a:pt x="1413" y="7221"/>
                  </a:cubicBezTo>
                  <a:cubicBezTo>
                    <a:pt x="1413" y="7222"/>
                    <a:pt x="1413" y="7225"/>
                    <a:pt x="1414" y="7226"/>
                  </a:cubicBezTo>
                  <a:cubicBezTo>
                    <a:pt x="1414" y="7227"/>
                    <a:pt x="1415" y="7228"/>
                    <a:pt x="1415" y="7230"/>
                  </a:cubicBezTo>
                  <a:cubicBezTo>
                    <a:pt x="1415" y="7231"/>
                    <a:pt x="1415" y="7233"/>
                    <a:pt x="1416" y="7236"/>
                  </a:cubicBezTo>
                  <a:cubicBezTo>
                    <a:pt x="1416" y="7237"/>
                    <a:pt x="1418" y="7238"/>
                    <a:pt x="1418" y="7239"/>
                  </a:cubicBezTo>
                  <a:cubicBezTo>
                    <a:pt x="1418" y="7241"/>
                    <a:pt x="1418" y="7243"/>
                    <a:pt x="1419" y="7244"/>
                  </a:cubicBezTo>
                  <a:cubicBezTo>
                    <a:pt x="1419" y="7246"/>
                    <a:pt x="1420" y="7247"/>
                    <a:pt x="1420" y="7248"/>
                  </a:cubicBezTo>
                  <a:cubicBezTo>
                    <a:pt x="1420" y="7249"/>
                    <a:pt x="1420" y="7252"/>
                    <a:pt x="1421" y="7253"/>
                  </a:cubicBezTo>
                  <a:cubicBezTo>
                    <a:pt x="1421" y="7254"/>
                    <a:pt x="1423" y="7256"/>
                    <a:pt x="1423" y="7257"/>
                  </a:cubicBezTo>
                  <a:cubicBezTo>
                    <a:pt x="1423" y="7258"/>
                    <a:pt x="1423" y="7261"/>
                    <a:pt x="1424" y="7262"/>
                  </a:cubicBezTo>
                  <a:cubicBezTo>
                    <a:pt x="1424" y="7263"/>
                    <a:pt x="1425" y="7264"/>
                    <a:pt x="1425" y="7267"/>
                  </a:cubicBezTo>
                  <a:cubicBezTo>
                    <a:pt x="1425" y="7268"/>
                    <a:pt x="1425" y="7270"/>
                    <a:pt x="1426" y="7272"/>
                  </a:cubicBezTo>
                  <a:cubicBezTo>
                    <a:pt x="1426" y="7273"/>
                    <a:pt x="1428" y="7274"/>
                    <a:pt x="1428" y="7275"/>
                  </a:cubicBezTo>
                  <a:cubicBezTo>
                    <a:pt x="1428" y="7277"/>
                    <a:pt x="1428" y="7279"/>
                    <a:pt x="1429" y="7280"/>
                  </a:cubicBezTo>
                  <a:cubicBezTo>
                    <a:pt x="1429" y="7282"/>
                    <a:pt x="1430" y="7283"/>
                    <a:pt x="1430" y="7284"/>
                  </a:cubicBezTo>
                  <a:cubicBezTo>
                    <a:pt x="1430" y="7285"/>
                    <a:pt x="1430" y="7288"/>
                    <a:pt x="1431" y="7289"/>
                  </a:cubicBezTo>
                  <a:cubicBezTo>
                    <a:pt x="1431" y="7290"/>
                    <a:pt x="1433" y="7292"/>
                    <a:pt x="1433" y="7293"/>
                  </a:cubicBezTo>
                  <a:cubicBezTo>
                    <a:pt x="1433" y="7294"/>
                    <a:pt x="1433" y="7298"/>
                    <a:pt x="1434" y="7299"/>
                  </a:cubicBezTo>
                  <a:cubicBezTo>
                    <a:pt x="1434" y="7300"/>
                    <a:pt x="1435" y="7301"/>
                    <a:pt x="1435" y="7303"/>
                  </a:cubicBezTo>
                  <a:cubicBezTo>
                    <a:pt x="1435" y="7304"/>
                    <a:pt x="1435" y="7306"/>
                    <a:pt x="1436" y="7308"/>
                  </a:cubicBezTo>
                  <a:cubicBezTo>
                    <a:pt x="1436" y="7309"/>
                    <a:pt x="1438" y="7310"/>
                    <a:pt x="1438" y="7311"/>
                  </a:cubicBezTo>
                  <a:cubicBezTo>
                    <a:pt x="1438" y="7313"/>
                    <a:pt x="1438" y="7315"/>
                    <a:pt x="1439" y="7316"/>
                  </a:cubicBezTo>
                  <a:cubicBezTo>
                    <a:pt x="1439" y="7318"/>
                    <a:pt x="1440" y="7319"/>
                    <a:pt x="1440" y="7320"/>
                  </a:cubicBezTo>
                  <a:cubicBezTo>
                    <a:pt x="1440" y="7321"/>
                    <a:pt x="1440" y="7324"/>
                    <a:pt x="1441" y="7325"/>
                  </a:cubicBezTo>
                  <a:cubicBezTo>
                    <a:pt x="1441" y="7326"/>
                    <a:pt x="1444" y="7329"/>
                    <a:pt x="1444" y="7330"/>
                  </a:cubicBezTo>
                  <a:cubicBezTo>
                    <a:pt x="1444" y="7331"/>
                    <a:pt x="1444" y="7334"/>
                    <a:pt x="1445" y="7335"/>
                  </a:cubicBezTo>
                  <a:cubicBezTo>
                    <a:pt x="1445" y="7336"/>
                    <a:pt x="1446" y="7337"/>
                    <a:pt x="1446" y="7339"/>
                  </a:cubicBezTo>
                  <a:cubicBezTo>
                    <a:pt x="1446" y="7340"/>
                    <a:pt x="1446" y="7342"/>
                    <a:pt x="1447" y="7344"/>
                  </a:cubicBezTo>
                  <a:cubicBezTo>
                    <a:pt x="1447" y="7345"/>
                    <a:pt x="1449" y="7346"/>
                    <a:pt x="1449" y="7347"/>
                  </a:cubicBezTo>
                  <a:cubicBezTo>
                    <a:pt x="1449" y="7349"/>
                    <a:pt x="1449" y="7351"/>
                    <a:pt x="1450" y="7352"/>
                  </a:cubicBezTo>
                  <a:cubicBezTo>
                    <a:pt x="1450" y="7354"/>
                    <a:pt x="1451" y="7355"/>
                    <a:pt x="1451" y="7356"/>
                  </a:cubicBezTo>
                  <a:cubicBezTo>
                    <a:pt x="1451" y="7358"/>
                    <a:pt x="1451" y="7361"/>
                    <a:pt x="1452" y="7362"/>
                  </a:cubicBezTo>
                  <a:cubicBezTo>
                    <a:pt x="1452" y="7363"/>
                    <a:pt x="1454" y="7365"/>
                    <a:pt x="1454" y="7366"/>
                  </a:cubicBezTo>
                  <a:cubicBezTo>
                    <a:pt x="1454" y="7367"/>
                    <a:pt x="1454" y="7370"/>
                    <a:pt x="1455" y="7371"/>
                  </a:cubicBezTo>
                  <a:cubicBezTo>
                    <a:pt x="1455" y="7372"/>
                    <a:pt x="1456" y="7373"/>
                    <a:pt x="1456" y="7375"/>
                  </a:cubicBezTo>
                  <a:cubicBezTo>
                    <a:pt x="1456" y="7376"/>
                    <a:pt x="1456" y="7378"/>
                    <a:pt x="1457" y="7380"/>
                  </a:cubicBezTo>
                  <a:cubicBezTo>
                    <a:pt x="1457" y="7381"/>
                    <a:pt x="1459" y="7382"/>
                    <a:pt x="1459" y="7383"/>
                  </a:cubicBezTo>
                  <a:cubicBezTo>
                    <a:pt x="1459" y="7385"/>
                    <a:pt x="1459" y="7387"/>
                    <a:pt x="1460" y="7389"/>
                  </a:cubicBezTo>
                  <a:cubicBezTo>
                    <a:pt x="1460" y="7391"/>
                    <a:pt x="1461" y="7392"/>
                    <a:pt x="1461" y="7393"/>
                  </a:cubicBezTo>
                  <a:cubicBezTo>
                    <a:pt x="1461" y="7394"/>
                    <a:pt x="1461" y="7397"/>
                    <a:pt x="1462" y="7398"/>
                  </a:cubicBezTo>
                  <a:cubicBezTo>
                    <a:pt x="1462" y="7399"/>
                    <a:pt x="1464" y="7401"/>
                    <a:pt x="1464" y="7402"/>
                  </a:cubicBezTo>
                  <a:cubicBezTo>
                    <a:pt x="1464" y="7403"/>
                    <a:pt x="1464" y="7406"/>
                    <a:pt x="1465" y="7407"/>
                  </a:cubicBezTo>
                  <a:cubicBezTo>
                    <a:pt x="1465" y="7408"/>
                    <a:pt x="1466" y="7409"/>
                    <a:pt x="1466" y="7411"/>
                  </a:cubicBezTo>
                  <a:cubicBezTo>
                    <a:pt x="1466" y="7412"/>
                    <a:pt x="1466" y="7414"/>
                    <a:pt x="1467" y="7416"/>
                  </a:cubicBezTo>
                  <a:cubicBezTo>
                    <a:pt x="1467" y="7417"/>
                    <a:pt x="1469" y="7418"/>
                    <a:pt x="1469" y="7420"/>
                  </a:cubicBezTo>
                  <a:cubicBezTo>
                    <a:pt x="1469" y="7422"/>
                    <a:pt x="1469" y="7424"/>
                    <a:pt x="1470" y="7425"/>
                  </a:cubicBezTo>
                  <a:cubicBezTo>
                    <a:pt x="1470" y="7427"/>
                    <a:pt x="1471" y="7428"/>
                    <a:pt x="1471" y="7429"/>
                  </a:cubicBezTo>
                  <a:cubicBezTo>
                    <a:pt x="1471" y="7430"/>
                    <a:pt x="1471" y="7433"/>
                    <a:pt x="1472" y="7434"/>
                  </a:cubicBezTo>
                  <a:cubicBezTo>
                    <a:pt x="1472" y="7435"/>
                    <a:pt x="1475" y="7437"/>
                    <a:pt x="1475" y="7438"/>
                  </a:cubicBezTo>
                  <a:cubicBezTo>
                    <a:pt x="1475" y="7439"/>
                    <a:pt x="1475" y="7442"/>
                    <a:pt x="1476" y="7443"/>
                  </a:cubicBezTo>
                  <a:cubicBezTo>
                    <a:pt x="1476" y="7444"/>
                    <a:pt x="1477" y="7445"/>
                    <a:pt x="1477" y="7447"/>
                  </a:cubicBezTo>
                  <a:cubicBezTo>
                    <a:pt x="1477" y="7448"/>
                    <a:pt x="1477" y="7451"/>
                    <a:pt x="1478" y="7453"/>
                  </a:cubicBezTo>
                  <a:cubicBezTo>
                    <a:pt x="1478" y="7454"/>
                    <a:pt x="1480" y="7455"/>
                    <a:pt x="1480" y="7456"/>
                  </a:cubicBezTo>
                  <a:cubicBezTo>
                    <a:pt x="1480" y="7458"/>
                    <a:pt x="1480" y="7460"/>
                    <a:pt x="1481" y="7461"/>
                  </a:cubicBezTo>
                  <a:cubicBezTo>
                    <a:pt x="1481" y="7463"/>
                    <a:pt x="1482" y="7464"/>
                    <a:pt x="1482" y="7465"/>
                  </a:cubicBezTo>
                  <a:cubicBezTo>
                    <a:pt x="1482" y="7466"/>
                    <a:pt x="1482" y="7469"/>
                    <a:pt x="1483" y="7470"/>
                  </a:cubicBezTo>
                  <a:cubicBezTo>
                    <a:pt x="1483" y="7471"/>
                    <a:pt x="1485" y="7473"/>
                    <a:pt x="1485" y="7474"/>
                  </a:cubicBezTo>
                  <a:cubicBezTo>
                    <a:pt x="1485" y="7475"/>
                    <a:pt x="1485" y="7478"/>
                    <a:pt x="1486" y="7479"/>
                  </a:cubicBezTo>
                  <a:cubicBezTo>
                    <a:pt x="1486" y="7480"/>
                    <a:pt x="1487" y="7482"/>
                    <a:pt x="1487" y="7484"/>
                  </a:cubicBezTo>
                  <a:cubicBezTo>
                    <a:pt x="1487" y="7485"/>
                    <a:pt x="1487" y="7487"/>
                    <a:pt x="1488" y="7489"/>
                  </a:cubicBezTo>
                  <a:cubicBezTo>
                    <a:pt x="1488" y="7490"/>
                    <a:pt x="1490" y="7491"/>
                    <a:pt x="1490" y="7492"/>
                  </a:cubicBezTo>
                  <a:cubicBezTo>
                    <a:pt x="1490" y="7494"/>
                    <a:pt x="1490" y="7496"/>
                    <a:pt x="1491" y="7497"/>
                  </a:cubicBezTo>
                  <a:cubicBezTo>
                    <a:pt x="1491" y="7499"/>
                    <a:pt x="1492" y="7500"/>
                    <a:pt x="1492" y="7501"/>
                  </a:cubicBezTo>
                  <a:cubicBezTo>
                    <a:pt x="1492" y="7502"/>
                    <a:pt x="1492" y="7505"/>
                    <a:pt x="1493" y="7506"/>
                  </a:cubicBezTo>
                  <a:cubicBezTo>
                    <a:pt x="1493" y="7507"/>
                    <a:pt x="1495" y="7509"/>
                    <a:pt x="1495" y="7510"/>
                  </a:cubicBezTo>
                  <a:cubicBezTo>
                    <a:pt x="1495" y="7511"/>
                    <a:pt x="1495" y="7515"/>
                    <a:pt x="1496" y="7516"/>
                  </a:cubicBezTo>
                  <a:cubicBezTo>
                    <a:pt x="1496" y="7517"/>
                    <a:pt x="1497" y="7518"/>
                    <a:pt x="1497" y="7520"/>
                  </a:cubicBezTo>
                  <a:cubicBezTo>
                    <a:pt x="1497" y="7521"/>
                    <a:pt x="1497" y="7523"/>
                    <a:pt x="1498" y="7525"/>
                  </a:cubicBezTo>
                  <a:cubicBezTo>
                    <a:pt x="1498" y="7526"/>
                    <a:pt x="1500" y="7527"/>
                    <a:pt x="1500" y="7528"/>
                  </a:cubicBezTo>
                  <a:cubicBezTo>
                    <a:pt x="1500" y="7530"/>
                    <a:pt x="1500" y="7532"/>
                    <a:pt x="1501" y="7533"/>
                  </a:cubicBezTo>
                  <a:cubicBezTo>
                    <a:pt x="1501" y="7535"/>
                    <a:pt x="1502" y="7536"/>
                    <a:pt x="1502" y="7537"/>
                  </a:cubicBezTo>
                  <a:cubicBezTo>
                    <a:pt x="1502" y="7538"/>
                    <a:pt x="1502" y="7541"/>
                    <a:pt x="1504" y="7542"/>
                  </a:cubicBezTo>
                  <a:cubicBezTo>
                    <a:pt x="1504" y="7544"/>
                    <a:pt x="1506" y="7546"/>
                    <a:pt x="1506" y="7547"/>
                  </a:cubicBezTo>
                  <a:cubicBezTo>
                    <a:pt x="1506" y="7548"/>
                    <a:pt x="1506" y="7551"/>
                    <a:pt x="1507" y="7552"/>
                  </a:cubicBezTo>
                  <a:cubicBezTo>
                    <a:pt x="1507" y="7553"/>
                    <a:pt x="1508" y="7554"/>
                    <a:pt x="1508" y="7556"/>
                  </a:cubicBezTo>
                  <a:cubicBezTo>
                    <a:pt x="1508" y="7557"/>
                    <a:pt x="1508" y="7559"/>
                    <a:pt x="1509" y="7561"/>
                  </a:cubicBezTo>
                  <a:cubicBezTo>
                    <a:pt x="1509" y="7562"/>
                    <a:pt x="1511" y="7563"/>
                    <a:pt x="1511" y="7564"/>
                  </a:cubicBezTo>
                  <a:cubicBezTo>
                    <a:pt x="1511" y="7566"/>
                    <a:pt x="1511" y="7568"/>
                    <a:pt x="1512" y="7569"/>
                  </a:cubicBezTo>
                  <a:cubicBezTo>
                    <a:pt x="1512" y="7571"/>
                    <a:pt x="1513" y="7572"/>
                    <a:pt x="1513" y="7573"/>
                  </a:cubicBezTo>
                  <a:cubicBezTo>
                    <a:pt x="1513" y="7575"/>
                    <a:pt x="1513" y="7578"/>
                    <a:pt x="1514" y="7579"/>
                  </a:cubicBezTo>
                  <a:cubicBezTo>
                    <a:pt x="1514" y="7580"/>
                    <a:pt x="1516" y="7582"/>
                    <a:pt x="1516" y="7583"/>
                  </a:cubicBezTo>
                  <a:cubicBezTo>
                    <a:pt x="1516" y="7584"/>
                    <a:pt x="1516" y="7587"/>
                    <a:pt x="1517" y="7588"/>
                  </a:cubicBezTo>
                  <a:cubicBezTo>
                    <a:pt x="1517" y="7589"/>
                    <a:pt x="1518" y="7590"/>
                    <a:pt x="1518" y="7592"/>
                  </a:cubicBezTo>
                  <a:cubicBezTo>
                    <a:pt x="1518" y="7593"/>
                    <a:pt x="1518" y="7595"/>
                    <a:pt x="1519" y="7597"/>
                  </a:cubicBezTo>
                  <a:cubicBezTo>
                    <a:pt x="1519" y="7598"/>
                    <a:pt x="1521" y="7599"/>
                    <a:pt x="1521" y="7600"/>
                  </a:cubicBezTo>
                  <a:cubicBezTo>
                    <a:pt x="1521" y="7602"/>
                    <a:pt x="1521" y="7604"/>
                    <a:pt x="1522" y="7606"/>
                  </a:cubicBezTo>
                  <a:cubicBezTo>
                    <a:pt x="1522" y="7608"/>
                    <a:pt x="1523" y="7609"/>
                    <a:pt x="1523" y="7610"/>
                  </a:cubicBezTo>
                  <a:cubicBezTo>
                    <a:pt x="1523" y="7611"/>
                    <a:pt x="1523" y="7614"/>
                    <a:pt x="1524" y="7615"/>
                  </a:cubicBezTo>
                  <a:cubicBezTo>
                    <a:pt x="1524" y="7616"/>
                    <a:pt x="1526" y="7618"/>
                    <a:pt x="1526" y="7619"/>
                  </a:cubicBezTo>
                  <a:cubicBezTo>
                    <a:pt x="1526" y="7620"/>
                    <a:pt x="1526" y="7623"/>
                    <a:pt x="1527" y="7624"/>
                  </a:cubicBezTo>
                  <a:cubicBezTo>
                    <a:pt x="1527" y="7625"/>
                    <a:pt x="1528" y="7626"/>
                    <a:pt x="1528" y="7628"/>
                  </a:cubicBezTo>
                  <a:cubicBezTo>
                    <a:pt x="1528" y="7629"/>
                    <a:pt x="1528" y="7631"/>
                    <a:pt x="1529" y="7633"/>
                  </a:cubicBezTo>
                  <a:cubicBezTo>
                    <a:pt x="1529" y="7634"/>
                    <a:pt x="1531" y="7635"/>
                    <a:pt x="1531" y="7637"/>
                  </a:cubicBezTo>
                  <a:cubicBezTo>
                    <a:pt x="1531" y="7639"/>
                    <a:pt x="1531" y="7641"/>
                    <a:pt x="1532" y="7642"/>
                  </a:cubicBezTo>
                  <a:cubicBezTo>
                    <a:pt x="1532" y="7644"/>
                    <a:pt x="1533" y="7645"/>
                    <a:pt x="1533" y="7646"/>
                  </a:cubicBezTo>
                  <a:cubicBezTo>
                    <a:pt x="1533" y="7647"/>
                    <a:pt x="1533" y="7650"/>
                    <a:pt x="1535" y="7651"/>
                  </a:cubicBezTo>
                  <a:cubicBezTo>
                    <a:pt x="1535" y="7652"/>
                    <a:pt x="1537" y="7654"/>
                    <a:pt x="1537" y="7655"/>
                  </a:cubicBezTo>
                  <a:cubicBezTo>
                    <a:pt x="1537" y="7656"/>
                    <a:pt x="1537" y="7659"/>
                    <a:pt x="1538" y="7660"/>
                  </a:cubicBezTo>
                  <a:cubicBezTo>
                    <a:pt x="1538" y="7661"/>
                    <a:pt x="1539" y="7662"/>
                    <a:pt x="1539" y="7664"/>
                  </a:cubicBezTo>
                  <a:cubicBezTo>
                    <a:pt x="1539" y="7665"/>
                    <a:pt x="1539" y="7668"/>
                    <a:pt x="1540" y="7670"/>
                  </a:cubicBezTo>
                  <a:cubicBezTo>
                    <a:pt x="1540" y="7671"/>
                    <a:pt x="1542" y="7672"/>
                    <a:pt x="1542" y="7673"/>
                  </a:cubicBezTo>
                  <a:cubicBezTo>
                    <a:pt x="1542" y="7675"/>
                    <a:pt x="1542" y="7677"/>
                    <a:pt x="1543" y="7678"/>
                  </a:cubicBezTo>
                  <a:cubicBezTo>
                    <a:pt x="1543" y="7680"/>
                    <a:pt x="1544" y="7681"/>
                    <a:pt x="1544" y="7682"/>
                  </a:cubicBezTo>
                  <a:cubicBezTo>
                    <a:pt x="1544" y="7683"/>
                    <a:pt x="1544" y="7686"/>
                    <a:pt x="1545" y="7687"/>
                  </a:cubicBezTo>
                  <a:cubicBezTo>
                    <a:pt x="1545" y="7688"/>
                    <a:pt x="1547" y="7690"/>
                    <a:pt x="1547" y="7691"/>
                  </a:cubicBezTo>
                  <a:cubicBezTo>
                    <a:pt x="1547" y="7692"/>
                    <a:pt x="1547" y="7695"/>
                    <a:pt x="1548" y="7696"/>
                  </a:cubicBezTo>
                  <a:cubicBezTo>
                    <a:pt x="1548" y="7698"/>
                    <a:pt x="1549" y="7699"/>
                    <a:pt x="1549" y="7701"/>
                  </a:cubicBezTo>
                  <a:cubicBezTo>
                    <a:pt x="1549" y="7702"/>
                    <a:pt x="1549" y="7704"/>
                    <a:pt x="1550" y="7706"/>
                  </a:cubicBezTo>
                  <a:cubicBezTo>
                    <a:pt x="1550" y="7707"/>
                    <a:pt x="1552" y="7708"/>
                    <a:pt x="1552" y="7709"/>
                  </a:cubicBezTo>
                  <a:cubicBezTo>
                    <a:pt x="1552" y="7711"/>
                    <a:pt x="1552" y="7713"/>
                    <a:pt x="1553" y="7714"/>
                  </a:cubicBezTo>
                  <a:cubicBezTo>
                    <a:pt x="1553" y="7716"/>
                    <a:pt x="1554" y="7717"/>
                    <a:pt x="1554" y="7718"/>
                  </a:cubicBezTo>
                  <a:cubicBezTo>
                    <a:pt x="1554" y="7719"/>
                    <a:pt x="1554" y="7722"/>
                    <a:pt x="1555" y="7723"/>
                  </a:cubicBezTo>
                  <a:cubicBezTo>
                    <a:pt x="1555" y="7724"/>
                    <a:pt x="1557" y="7726"/>
                    <a:pt x="1557" y="7727"/>
                  </a:cubicBezTo>
                  <a:cubicBezTo>
                    <a:pt x="1557" y="7729"/>
                    <a:pt x="1557" y="7732"/>
                    <a:pt x="1558" y="7733"/>
                  </a:cubicBezTo>
                  <a:cubicBezTo>
                    <a:pt x="1558" y="7734"/>
                    <a:pt x="1559" y="7735"/>
                    <a:pt x="1559" y="7737"/>
                  </a:cubicBezTo>
                  <a:cubicBezTo>
                    <a:pt x="1559" y="7738"/>
                    <a:pt x="1559" y="7740"/>
                    <a:pt x="1560" y="7742"/>
                  </a:cubicBezTo>
                  <a:cubicBezTo>
                    <a:pt x="1560" y="7743"/>
                    <a:pt x="1562" y="7744"/>
                    <a:pt x="1562" y="7745"/>
                  </a:cubicBezTo>
                  <a:cubicBezTo>
                    <a:pt x="1562" y="7747"/>
                    <a:pt x="1562" y="7749"/>
                    <a:pt x="1563" y="7750"/>
                  </a:cubicBezTo>
                  <a:cubicBezTo>
                    <a:pt x="1563" y="7752"/>
                    <a:pt x="1564" y="7753"/>
                    <a:pt x="1564" y="7754"/>
                  </a:cubicBezTo>
                  <a:cubicBezTo>
                    <a:pt x="1564" y="7755"/>
                    <a:pt x="1564" y="7758"/>
                    <a:pt x="1566" y="7760"/>
                  </a:cubicBezTo>
                  <a:cubicBezTo>
                    <a:pt x="1566" y="7761"/>
                    <a:pt x="1568" y="7763"/>
                    <a:pt x="1568" y="7764"/>
                  </a:cubicBezTo>
                  <a:cubicBezTo>
                    <a:pt x="1568" y="7765"/>
                    <a:pt x="1568" y="7768"/>
                    <a:pt x="1569" y="7769"/>
                  </a:cubicBezTo>
                  <a:cubicBezTo>
                    <a:pt x="1569" y="7770"/>
                    <a:pt x="1570" y="7771"/>
                    <a:pt x="1570" y="7773"/>
                  </a:cubicBezTo>
                  <a:cubicBezTo>
                    <a:pt x="1570" y="7774"/>
                    <a:pt x="1570" y="7776"/>
                    <a:pt x="1571" y="7778"/>
                  </a:cubicBezTo>
                  <a:cubicBezTo>
                    <a:pt x="1571" y="7779"/>
                    <a:pt x="1573" y="7780"/>
                    <a:pt x="1573" y="7781"/>
                  </a:cubicBezTo>
                  <a:cubicBezTo>
                    <a:pt x="1573" y="7783"/>
                    <a:pt x="1573" y="7785"/>
                    <a:pt x="1574" y="7786"/>
                  </a:cubicBezTo>
                  <a:cubicBezTo>
                    <a:pt x="1574" y="7788"/>
                    <a:pt x="1575" y="7789"/>
                    <a:pt x="1575" y="7791"/>
                  </a:cubicBezTo>
                  <a:cubicBezTo>
                    <a:pt x="1575" y="7792"/>
                    <a:pt x="1575" y="7795"/>
                    <a:pt x="1576" y="7796"/>
                  </a:cubicBezTo>
                  <a:cubicBezTo>
                    <a:pt x="1576" y="7797"/>
                    <a:pt x="1578" y="7799"/>
                    <a:pt x="1578" y="7800"/>
                  </a:cubicBezTo>
                  <a:cubicBezTo>
                    <a:pt x="1578" y="7801"/>
                    <a:pt x="1578" y="7804"/>
                    <a:pt x="1579" y="7805"/>
                  </a:cubicBezTo>
                  <a:cubicBezTo>
                    <a:pt x="1579" y="7806"/>
                    <a:pt x="1580" y="7807"/>
                    <a:pt x="1580" y="7809"/>
                  </a:cubicBezTo>
                  <a:cubicBezTo>
                    <a:pt x="1580" y="7810"/>
                    <a:pt x="1580" y="7812"/>
                    <a:pt x="1581" y="7814"/>
                  </a:cubicBezTo>
                  <a:cubicBezTo>
                    <a:pt x="1581" y="7815"/>
                    <a:pt x="1583" y="7816"/>
                    <a:pt x="1583" y="7817"/>
                  </a:cubicBezTo>
                  <a:cubicBezTo>
                    <a:pt x="1583" y="7819"/>
                    <a:pt x="1583" y="7822"/>
                    <a:pt x="1584" y="7823"/>
                  </a:cubicBezTo>
                  <a:cubicBezTo>
                    <a:pt x="1584" y="7825"/>
                    <a:pt x="1585" y="7826"/>
                    <a:pt x="1585" y="7827"/>
                  </a:cubicBezTo>
                  <a:cubicBezTo>
                    <a:pt x="1585" y="7828"/>
                    <a:pt x="1585" y="7831"/>
                    <a:pt x="1586" y="7832"/>
                  </a:cubicBezTo>
                  <a:cubicBezTo>
                    <a:pt x="1586" y="7833"/>
                    <a:pt x="1588" y="7835"/>
                    <a:pt x="1588" y="7836"/>
                  </a:cubicBezTo>
                  <a:cubicBezTo>
                    <a:pt x="1588" y="7837"/>
                    <a:pt x="1588" y="7840"/>
                    <a:pt x="1589" y="7841"/>
                  </a:cubicBezTo>
                  <a:cubicBezTo>
                    <a:pt x="1589" y="7842"/>
                    <a:pt x="1590" y="7843"/>
                    <a:pt x="1590" y="7845"/>
                  </a:cubicBezTo>
                  <a:cubicBezTo>
                    <a:pt x="1590" y="7846"/>
                    <a:pt x="1590" y="7848"/>
                    <a:pt x="1591" y="7850"/>
                  </a:cubicBezTo>
                  <a:cubicBezTo>
                    <a:pt x="1591" y="7851"/>
                    <a:pt x="1593" y="7853"/>
                    <a:pt x="1593" y="7854"/>
                  </a:cubicBezTo>
                  <a:cubicBezTo>
                    <a:pt x="1593" y="7856"/>
                    <a:pt x="1593" y="7858"/>
                    <a:pt x="1594" y="7859"/>
                  </a:cubicBezTo>
                  <a:cubicBezTo>
                    <a:pt x="1594" y="7861"/>
                    <a:pt x="1595" y="7862"/>
                    <a:pt x="1595" y="7863"/>
                  </a:cubicBezTo>
                  <a:cubicBezTo>
                    <a:pt x="1595" y="7864"/>
                    <a:pt x="1595" y="7867"/>
                    <a:pt x="1597" y="7868"/>
                  </a:cubicBezTo>
                  <a:cubicBezTo>
                    <a:pt x="1597" y="7869"/>
                    <a:pt x="1599" y="7871"/>
                    <a:pt x="1599" y="7872"/>
                  </a:cubicBezTo>
                  <a:cubicBezTo>
                    <a:pt x="1599" y="7873"/>
                    <a:pt x="1599" y="7876"/>
                    <a:pt x="1600" y="7877"/>
                  </a:cubicBezTo>
                  <a:cubicBezTo>
                    <a:pt x="1600" y="7878"/>
                    <a:pt x="1601" y="7879"/>
                    <a:pt x="1601" y="7881"/>
                  </a:cubicBezTo>
                  <a:cubicBezTo>
                    <a:pt x="1601" y="7882"/>
                    <a:pt x="1601" y="7885"/>
                    <a:pt x="1602" y="7887"/>
                  </a:cubicBezTo>
                  <a:cubicBezTo>
                    <a:pt x="1602" y="7888"/>
                    <a:pt x="1604" y="7889"/>
                    <a:pt x="1604" y="7890"/>
                  </a:cubicBezTo>
                  <a:cubicBezTo>
                    <a:pt x="1604" y="7892"/>
                    <a:pt x="1604" y="7894"/>
                    <a:pt x="1605" y="7895"/>
                  </a:cubicBezTo>
                  <a:cubicBezTo>
                    <a:pt x="1605" y="7897"/>
                    <a:pt x="1606" y="7898"/>
                    <a:pt x="1606" y="7899"/>
                  </a:cubicBezTo>
                  <a:cubicBezTo>
                    <a:pt x="1606" y="7900"/>
                    <a:pt x="1606" y="7903"/>
                    <a:pt x="1607" y="7904"/>
                  </a:cubicBezTo>
                  <a:cubicBezTo>
                    <a:pt x="1607" y="7905"/>
                    <a:pt x="1609" y="7907"/>
                    <a:pt x="1609" y="7908"/>
                  </a:cubicBezTo>
                  <a:cubicBezTo>
                    <a:pt x="1609" y="7909"/>
                    <a:pt x="1609" y="7912"/>
                    <a:pt x="1610" y="7913"/>
                  </a:cubicBezTo>
                  <a:cubicBezTo>
                    <a:pt x="1610" y="7915"/>
                    <a:pt x="1611" y="7916"/>
                    <a:pt x="1611" y="7918"/>
                  </a:cubicBezTo>
                  <a:cubicBezTo>
                    <a:pt x="1611" y="7919"/>
                    <a:pt x="1611" y="7921"/>
                    <a:pt x="1612" y="7923"/>
                  </a:cubicBezTo>
                  <a:cubicBezTo>
                    <a:pt x="1612" y="7924"/>
                    <a:pt x="1614" y="7925"/>
                    <a:pt x="1614" y="7926"/>
                  </a:cubicBezTo>
                  <a:cubicBezTo>
                    <a:pt x="1614" y="7928"/>
                    <a:pt x="1614" y="7930"/>
                    <a:pt x="1615" y="7931"/>
                  </a:cubicBezTo>
                  <a:cubicBezTo>
                    <a:pt x="1615" y="7933"/>
                    <a:pt x="1616" y="7934"/>
                    <a:pt x="1616" y="7935"/>
                  </a:cubicBezTo>
                  <a:cubicBezTo>
                    <a:pt x="1616" y="7936"/>
                    <a:pt x="1616" y="7939"/>
                    <a:pt x="1617" y="7940"/>
                  </a:cubicBezTo>
                  <a:cubicBezTo>
                    <a:pt x="1617" y="7941"/>
                    <a:pt x="1619" y="7943"/>
                    <a:pt x="1619" y="7944"/>
                  </a:cubicBezTo>
                  <a:cubicBezTo>
                    <a:pt x="1619" y="7946"/>
                    <a:pt x="1619" y="7949"/>
                    <a:pt x="1620" y="7950"/>
                  </a:cubicBezTo>
                  <a:cubicBezTo>
                    <a:pt x="1620" y="7951"/>
                    <a:pt x="1621" y="7952"/>
                    <a:pt x="1621" y="7954"/>
                  </a:cubicBezTo>
                  <a:cubicBezTo>
                    <a:pt x="1621" y="7955"/>
                    <a:pt x="1621" y="7957"/>
                    <a:pt x="1622" y="7959"/>
                  </a:cubicBezTo>
                  <a:cubicBezTo>
                    <a:pt x="1622" y="7960"/>
                    <a:pt x="1624" y="7961"/>
                    <a:pt x="1624" y="7962"/>
                  </a:cubicBezTo>
                  <a:cubicBezTo>
                    <a:pt x="1624" y="7964"/>
                    <a:pt x="1624" y="7966"/>
                    <a:pt x="1625" y="7967"/>
                  </a:cubicBezTo>
                  <a:cubicBezTo>
                    <a:pt x="1625" y="7969"/>
                    <a:pt x="1626" y="7970"/>
                    <a:pt x="1626" y="7971"/>
                  </a:cubicBezTo>
                  <a:cubicBezTo>
                    <a:pt x="1626" y="7972"/>
                    <a:pt x="1626" y="7975"/>
                    <a:pt x="1628" y="7977"/>
                  </a:cubicBezTo>
                  <a:cubicBezTo>
                    <a:pt x="1628" y="7978"/>
                    <a:pt x="1630" y="7980"/>
                    <a:pt x="1630" y="7981"/>
                  </a:cubicBezTo>
                  <a:cubicBezTo>
                    <a:pt x="1630" y="7982"/>
                    <a:pt x="1630" y="7985"/>
                    <a:pt x="1631" y="7986"/>
                  </a:cubicBezTo>
                  <a:cubicBezTo>
                    <a:pt x="1631" y="7987"/>
                    <a:pt x="1632" y="7988"/>
                    <a:pt x="1632" y="7990"/>
                  </a:cubicBezTo>
                  <a:cubicBezTo>
                    <a:pt x="1632" y="7991"/>
                    <a:pt x="1632" y="7993"/>
                    <a:pt x="1633" y="7995"/>
                  </a:cubicBezTo>
                  <a:cubicBezTo>
                    <a:pt x="1633" y="7996"/>
                    <a:pt x="1635" y="7997"/>
                    <a:pt x="1635" y="7998"/>
                  </a:cubicBezTo>
                  <a:cubicBezTo>
                    <a:pt x="1635" y="8000"/>
                    <a:pt x="1635" y="8002"/>
                    <a:pt x="1636" y="8003"/>
                  </a:cubicBezTo>
                  <a:cubicBezTo>
                    <a:pt x="1636" y="8005"/>
                    <a:pt x="1637" y="8007"/>
                    <a:pt x="1637" y="8008"/>
                  </a:cubicBezTo>
                  <a:cubicBezTo>
                    <a:pt x="1637" y="8009"/>
                    <a:pt x="1637" y="8012"/>
                    <a:pt x="1638" y="8013"/>
                  </a:cubicBezTo>
                  <a:cubicBezTo>
                    <a:pt x="1638" y="8014"/>
                    <a:pt x="1640" y="8016"/>
                    <a:pt x="1640" y="8017"/>
                  </a:cubicBezTo>
                  <a:cubicBezTo>
                    <a:pt x="1640" y="8018"/>
                    <a:pt x="1640" y="8021"/>
                    <a:pt x="1641" y="8022"/>
                  </a:cubicBezTo>
                  <a:cubicBezTo>
                    <a:pt x="1641" y="8023"/>
                    <a:pt x="1642" y="8024"/>
                    <a:pt x="1642" y="8026"/>
                  </a:cubicBezTo>
                  <a:cubicBezTo>
                    <a:pt x="1642" y="8027"/>
                    <a:pt x="1642" y="8029"/>
                    <a:pt x="1643" y="8031"/>
                  </a:cubicBezTo>
                  <a:cubicBezTo>
                    <a:pt x="1643" y="8032"/>
                    <a:pt x="1645" y="8033"/>
                    <a:pt x="1645" y="8034"/>
                  </a:cubicBezTo>
                  <a:cubicBezTo>
                    <a:pt x="1645" y="8036"/>
                    <a:pt x="1645" y="8039"/>
                    <a:pt x="1646" y="8040"/>
                  </a:cubicBezTo>
                  <a:cubicBezTo>
                    <a:pt x="1646" y="8042"/>
                    <a:pt x="1647" y="8043"/>
                    <a:pt x="1647" y="8044"/>
                  </a:cubicBezTo>
                  <a:cubicBezTo>
                    <a:pt x="1647" y="8045"/>
                    <a:pt x="1647" y="8048"/>
                    <a:pt x="1648" y="8049"/>
                  </a:cubicBezTo>
                  <a:cubicBezTo>
                    <a:pt x="1648" y="8050"/>
                    <a:pt x="1650" y="8052"/>
                    <a:pt x="1650" y="8053"/>
                  </a:cubicBezTo>
                  <a:cubicBezTo>
                    <a:pt x="1650" y="8054"/>
                    <a:pt x="1650" y="8057"/>
                    <a:pt x="1651" y="8058"/>
                  </a:cubicBezTo>
                  <a:cubicBezTo>
                    <a:pt x="1651" y="8059"/>
                    <a:pt x="1652" y="8060"/>
                    <a:pt x="1652" y="8062"/>
                  </a:cubicBezTo>
                  <a:cubicBezTo>
                    <a:pt x="1652" y="8063"/>
                    <a:pt x="1652" y="8065"/>
                    <a:pt x="1653" y="8067"/>
                  </a:cubicBezTo>
                  <a:cubicBezTo>
                    <a:pt x="1653" y="8069"/>
                    <a:pt x="1655" y="8070"/>
                    <a:pt x="1655" y="8071"/>
                  </a:cubicBezTo>
                  <a:cubicBezTo>
                    <a:pt x="1655" y="8073"/>
                    <a:pt x="1655" y="8075"/>
                    <a:pt x="1656" y="8076"/>
                  </a:cubicBezTo>
                  <a:cubicBezTo>
                    <a:pt x="1656" y="8078"/>
                    <a:pt x="1657" y="8079"/>
                    <a:pt x="1657" y="8080"/>
                  </a:cubicBezTo>
                  <a:cubicBezTo>
                    <a:pt x="1657" y="8081"/>
                    <a:pt x="1657" y="8084"/>
                    <a:pt x="1659" y="8085"/>
                  </a:cubicBezTo>
                  <a:cubicBezTo>
                    <a:pt x="1659" y="8086"/>
                    <a:pt x="1661" y="8088"/>
                    <a:pt x="1661" y="8089"/>
                  </a:cubicBezTo>
                  <a:cubicBezTo>
                    <a:pt x="1661" y="8090"/>
                    <a:pt x="1661" y="8093"/>
                    <a:pt x="1662" y="8094"/>
                  </a:cubicBezTo>
                  <a:cubicBezTo>
                    <a:pt x="1662" y="8095"/>
                    <a:pt x="1663" y="8096"/>
                    <a:pt x="1663" y="8098"/>
                  </a:cubicBezTo>
                  <a:cubicBezTo>
                    <a:pt x="1663" y="8100"/>
                    <a:pt x="1663" y="8102"/>
                    <a:pt x="1664" y="8104"/>
                  </a:cubicBezTo>
                  <a:cubicBezTo>
                    <a:pt x="1664" y="8105"/>
                    <a:pt x="1666" y="8106"/>
                    <a:pt x="1666" y="8107"/>
                  </a:cubicBezTo>
                  <a:cubicBezTo>
                    <a:pt x="1666" y="8109"/>
                    <a:pt x="1666" y="8111"/>
                    <a:pt x="1667" y="8112"/>
                  </a:cubicBezTo>
                  <a:cubicBezTo>
                    <a:pt x="1667" y="8114"/>
                    <a:pt x="1668" y="8115"/>
                    <a:pt x="1668" y="8116"/>
                  </a:cubicBezTo>
                  <a:cubicBezTo>
                    <a:pt x="1668" y="8117"/>
                    <a:pt x="1668" y="8120"/>
                    <a:pt x="1669" y="8121"/>
                  </a:cubicBezTo>
                  <a:cubicBezTo>
                    <a:pt x="1669" y="8122"/>
                    <a:pt x="1671" y="8124"/>
                    <a:pt x="1671" y="8125"/>
                  </a:cubicBezTo>
                  <a:cubicBezTo>
                    <a:pt x="1671" y="8126"/>
                    <a:pt x="1671" y="8129"/>
                    <a:pt x="1672" y="8131"/>
                  </a:cubicBezTo>
                  <a:cubicBezTo>
                    <a:pt x="1672" y="8132"/>
                    <a:pt x="1673" y="8133"/>
                    <a:pt x="1673" y="8135"/>
                  </a:cubicBezTo>
                  <a:cubicBezTo>
                    <a:pt x="1673" y="8136"/>
                    <a:pt x="1673" y="8138"/>
                    <a:pt x="1674" y="8140"/>
                  </a:cubicBezTo>
                  <a:cubicBezTo>
                    <a:pt x="1674" y="8141"/>
                    <a:pt x="1676" y="8142"/>
                    <a:pt x="1676" y="8143"/>
                  </a:cubicBezTo>
                  <a:cubicBezTo>
                    <a:pt x="1676" y="8145"/>
                    <a:pt x="1676" y="8147"/>
                    <a:pt x="1677" y="8148"/>
                  </a:cubicBezTo>
                  <a:cubicBezTo>
                    <a:pt x="1677" y="8150"/>
                    <a:pt x="1678" y="8151"/>
                    <a:pt x="1678" y="8152"/>
                  </a:cubicBezTo>
                  <a:cubicBezTo>
                    <a:pt x="1678" y="8153"/>
                    <a:pt x="1678" y="8156"/>
                    <a:pt x="1679" y="8157"/>
                  </a:cubicBezTo>
                  <a:cubicBezTo>
                    <a:pt x="1679" y="8158"/>
                    <a:pt x="1681" y="8160"/>
                    <a:pt x="1681" y="8162"/>
                  </a:cubicBezTo>
                  <a:cubicBezTo>
                    <a:pt x="1681" y="8163"/>
                    <a:pt x="1681" y="8166"/>
                    <a:pt x="1682" y="8167"/>
                  </a:cubicBezTo>
                  <a:cubicBezTo>
                    <a:pt x="1682" y="8168"/>
                    <a:pt x="1683" y="8169"/>
                    <a:pt x="1683" y="8171"/>
                  </a:cubicBezTo>
                  <a:cubicBezTo>
                    <a:pt x="1683" y="8172"/>
                    <a:pt x="1683" y="8174"/>
                    <a:pt x="1684" y="8176"/>
                  </a:cubicBezTo>
                  <a:cubicBezTo>
                    <a:pt x="1684" y="8177"/>
                    <a:pt x="1686" y="8178"/>
                    <a:pt x="1686" y="8179"/>
                  </a:cubicBezTo>
                  <a:cubicBezTo>
                    <a:pt x="1686" y="8181"/>
                    <a:pt x="1686" y="8183"/>
                    <a:pt x="1687" y="8184"/>
                  </a:cubicBezTo>
                  <a:cubicBezTo>
                    <a:pt x="1687" y="8186"/>
                    <a:pt x="1688" y="8187"/>
                    <a:pt x="1688" y="8188"/>
                  </a:cubicBezTo>
                  <a:cubicBezTo>
                    <a:pt x="1688" y="8189"/>
                    <a:pt x="1688" y="8193"/>
                    <a:pt x="1690" y="8194"/>
                  </a:cubicBezTo>
                  <a:cubicBezTo>
                    <a:pt x="1690" y="8195"/>
                    <a:pt x="1692" y="8197"/>
                    <a:pt x="1692" y="8198"/>
                  </a:cubicBezTo>
                  <a:cubicBezTo>
                    <a:pt x="1692" y="8199"/>
                    <a:pt x="1692" y="8202"/>
                    <a:pt x="1693" y="8203"/>
                  </a:cubicBezTo>
                  <a:cubicBezTo>
                    <a:pt x="1693" y="8204"/>
                    <a:pt x="1694" y="8205"/>
                    <a:pt x="1694" y="8207"/>
                  </a:cubicBezTo>
                  <a:cubicBezTo>
                    <a:pt x="1694" y="8208"/>
                    <a:pt x="1694" y="8210"/>
                    <a:pt x="1695" y="8212"/>
                  </a:cubicBezTo>
                  <a:cubicBezTo>
                    <a:pt x="1695" y="8213"/>
                    <a:pt x="1697" y="8214"/>
                    <a:pt x="1697" y="8215"/>
                  </a:cubicBezTo>
                  <a:cubicBezTo>
                    <a:pt x="1697" y="8217"/>
                    <a:pt x="1697" y="8219"/>
                    <a:pt x="1698" y="8220"/>
                  </a:cubicBezTo>
                  <a:cubicBezTo>
                    <a:pt x="1698" y="8222"/>
                    <a:pt x="1699" y="8224"/>
                    <a:pt x="1699" y="8225"/>
                  </a:cubicBezTo>
                  <a:cubicBezTo>
                    <a:pt x="1699" y="8226"/>
                    <a:pt x="1699" y="8229"/>
                    <a:pt x="1700" y="8230"/>
                  </a:cubicBezTo>
                  <a:cubicBezTo>
                    <a:pt x="1700" y="8231"/>
                    <a:pt x="1702" y="8233"/>
                    <a:pt x="1702" y="8234"/>
                  </a:cubicBezTo>
                  <a:cubicBezTo>
                    <a:pt x="1702" y="8235"/>
                    <a:pt x="1702" y="8238"/>
                    <a:pt x="1703" y="8239"/>
                  </a:cubicBezTo>
                  <a:cubicBezTo>
                    <a:pt x="1703" y="8240"/>
                    <a:pt x="1704" y="8241"/>
                    <a:pt x="1704" y="8243"/>
                  </a:cubicBezTo>
                  <a:cubicBezTo>
                    <a:pt x="1704" y="8244"/>
                    <a:pt x="1704" y="8246"/>
                    <a:pt x="1705" y="8248"/>
                  </a:cubicBezTo>
                  <a:cubicBezTo>
                    <a:pt x="1705" y="8249"/>
                    <a:pt x="1707" y="8250"/>
                    <a:pt x="1707" y="8251"/>
                  </a:cubicBezTo>
                  <a:cubicBezTo>
                    <a:pt x="1707" y="8253"/>
                    <a:pt x="1707" y="8256"/>
                    <a:pt x="1708" y="8257"/>
                  </a:cubicBezTo>
                  <a:cubicBezTo>
                    <a:pt x="1708" y="8259"/>
                    <a:pt x="1709" y="8260"/>
                    <a:pt x="1709" y="8261"/>
                  </a:cubicBezTo>
                  <a:cubicBezTo>
                    <a:pt x="1709" y="8262"/>
                    <a:pt x="1709" y="8265"/>
                    <a:pt x="1710" y="8266"/>
                  </a:cubicBezTo>
                  <a:cubicBezTo>
                    <a:pt x="1710" y="8267"/>
                    <a:pt x="1712" y="8269"/>
                    <a:pt x="1712" y="8270"/>
                  </a:cubicBezTo>
                  <a:cubicBezTo>
                    <a:pt x="1712" y="8271"/>
                    <a:pt x="1712" y="8274"/>
                    <a:pt x="1713" y="8275"/>
                  </a:cubicBezTo>
                  <a:cubicBezTo>
                    <a:pt x="1713" y="8276"/>
                    <a:pt x="1714" y="8277"/>
                    <a:pt x="1714" y="8279"/>
                  </a:cubicBezTo>
                  <a:cubicBezTo>
                    <a:pt x="1714" y="8280"/>
                    <a:pt x="1714" y="8282"/>
                    <a:pt x="1715" y="8284"/>
                  </a:cubicBezTo>
                  <a:cubicBezTo>
                    <a:pt x="1715" y="8286"/>
                    <a:pt x="1717" y="8287"/>
                    <a:pt x="1717" y="8288"/>
                  </a:cubicBezTo>
                  <a:cubicBezTo>
                    <a:pt x="1717" y="8290"/>
                    <a:pt x="1717" y="8292"/>
                    <a:pt x="1718" y="8293"/>
                  </a:cubicBezTo>
                  <a:cubicBezTo>
                    <a:pt x="1718" y="8295"/>
                    <a:pt x="1719" y="8296"/>
                    <a:pt x="1719" y="8297"/>
                  </a:cubicBezTo>
                  <a:cubicBezTo>
                    <a:pt x="1719" y="8298"/>
                    <a:pt x="1719" y="8301"/>
                    <a:pt x="1721" y="8302"/>
                  </a:cubicBezTo>
                  <a:cubicBezTo>
                    <a:pt x="1721" y="8303"/>
                    <a:pt x="1723" y="8305"/>
                    <a:pt x="1723" y="8306"/>
                  </a:cubicBezTo>
                  <a:cubicBezTo>
                    <a:pt x="1723" y="8307"/>
                    <a:pt x="1723" y="8310"/>
                    <a:pt x="1724" y="8311"/>
                  </a:cubicBezTo>
                  <a:cubicBezTo>
                    <a:pt x="1724" y="8312"/>
                    <a:pt x="1725" y="8313"/>
                    <a:pt x="1725" y="8316"/>
                  </a:cubicBezTo>
                  <a:cubicBezTo>
                    <a:pt x="1725" y="8317"/>
                    <a:pt x="1725" y="8319"/>
                    <a:pt x="1726" y="8321"/>
                  </a:cubicBezTo>
                  <a:cubicBezTo>
                    <a:pt x="1726" y="8322"/>
                    <a:pt x="1728" y="8323"/>
                    <a:pt x="1728" y="8324"/>
                  </a:cubicBezTo>
                  <a:cubicBezTo>
                    <a:pt x="1728" y="8326"/>
                    <a:pt x="1728" y="8328"/>
                    <a:pt x="1729" y="8329"/>
                  </a:cubicBezTo>
                  <a:cubicBezTo>
                    <a:pt x="1729" y="8331"/>
                    <a:pt x="1730" y="8332"/>
                    <a:pt x="1730" y="8333"/>
                  </a:cubicBezTo>
                  <a:cubicBezTo>
                    <a:pt x="1730" y="8334"/>
                    <a:pt x="1730" y="8337"/>
                    <a:pt x="1731" y="8338"/>
                  </a:cubicBezTo>
                  <a:cubicBezTo>
                    <a:pt x="1731" y="8339"/>
                    <a:pt x="1733" y="8341"/>
                    <a:pt x="1733" y="8342"/>
                  </a:cubicBezTo>
                  <a:cubicBezTo>
                    <a:pt x="1733" y="8343"/>
                    <a:pt x="1733" y="8347"/>
                    <a:pt x="1734" y="8348"/>
                  </a:cubicBezTo>
                  <a:cubicBezTo>
                    <a:pt x="1734" y="8349"/>
                    <a:pt x="1735" y="8350"/>
                    <a:pt x="1735" y="8352"/>
                  </a:cubicBezTo>
                  <a:cubicBezTo>
                    <a:pt x="1735" y="8353"/>
                    <a:pt x="1735" y="8355"/>
                    <a:pt x="1736" y="8357"/>
                  </a:cubicBezTo>
                  <a:cubicBezTo>
                    <a:pt x="1736" y="8358"/>
                    <a:pt x="1738" y="8359"/>
                    <a:pt x="1738" y="8360"/>
                  </a:cubicBezTo>
                  <a:cubicBezTo>
                    <a:pt x="1738" y="8362"/>
                    <a:pt x="1738" y="8364"/>
                    <a:pt x="1739" y="8365"/>
                  </a:cubicBezTo>
                  <a:cubicBezTo>
                    <a:pt x="1739" y="8367"/>
                    <a:pt x="1740" y="8368"/>
                    <a:pt x="1740" y="8369"/>
                  </a:cubicBezTo>
                  <a:cubicBezTo>
                    <a:pt x="1740" y="8370"/>
                    <a:pt x="1740" y="8373"/>
                    <a:pt x="1741" y="8374"/>
                  </a:cubicBezTo>
                  <a:cubicBezTo>
                    <a:pt x="1741" y="8375"/>
                    <a:pt x="1743" y="8378"/>
                    <a:pt x="1743" y="8379"/>
                  </a:cubicBezTo>
                  <a:cubicBezTo>
                    <a:pt x="1743" y="8380"/>
                    <a:pt x="1743" y="8383"/>
                    <a:pt x="1744" y="8384"/>
                  </a:cubicBezTo>
                  <a:cubicBezTo>
                    <a:pt x="1744" y="8385"/>
                    <a:pt x="1745" y="8386"/>
                    <a:pt x="1745" y="8388"/>
                  </a:cubicBezTo>
                  <a:cubicBezTo>
                    <a:pt x="1745" y="8389"/>
                    <a:pt x="1745" y="8391"/>
                    <a:pt x="1746" y="8393"/>
                  </a:cubicBezTo>
                  <a:cubicBezTo>
                    <a:pt x="1746" y="8394"/>
                    <a:pt x="1748" y="8395"/>
                    <a:pt x="1748" y="8396"/>
                  </a:cubicBezTo>
                  <a:cubicBezTo>
                    <a:pt x="1748" y="8398"/>
                    <a:pt x="1748" y="8400"/>
                    <a:pt x="1749" y="8401"/>
                  </a:cubicBezTo>
                  <a:cubicBezTo>
                    <a:pt x="1749" y="8403"/>
                    <a:pt x="1750" y="8404"/>
                    <a:pt x="1750" y="8405"/>
                  </a:cubicBezTo>
                  <a:cubicBezTo>
                    <a:pt x="1750" y="8406"/>
                    <a:pt x="1750" y="8410"/>
                    <a:pt x="1752" y="8411"/>
                  </a:cubicBezTo>
                  <a:cubicBezTo>
                    <a:pt x="1752" y="8412"/>
                    <a:pt x="1754" y="8414"/>
                    <a:pt x="1754" y="8415"/>
                  </a:cubicBezTo>
                  <a:cubicBezTo>
                    <a:pt x="1754" y="8416"/>
                    <a:pt x="1754" y="8419"/>
                    <a:pt x="1755" y="8420"/>
                  </a:cubicBezTo>
                  <a:cubicBezTo>
                    <a:pt x="1755" y="8421"/>
                    <a:pt x="1756" y="8422"/>
                    <a:pt x="1756" y="8424"/>
                  </a:cubicBezTo>
                  <a:cubicBezTo>
                    <a:pt x="1756" y="8425"/>
                    <a:pt x="1756" y="8427"/>
                    <a:pt x="1757" y="8429"/>
                  </a:cubicBezTo>
                  <a:cubicBezTo>
                    <a:pt x="1757" y="8430"/>
                    <a:pt x="1759" y="8431"/>
                    <a:pt x="1759" y="8432"/>
                  </a:cubicBezTo>
                  <a:cubicBezTo>
                    <a:pt x="1759" y="8434"/>
                    <a:pt x="1759" y="8436"/>
                    <a:pt x="1760" y="8437"/>
                  </a:cubicBezTo>
                  <a:cubicBezTo>
                    <a:pt x="1760" y="8440"/>
                    <a:pt x="1761" y="8441"/>
                    <a:pt x="1761" y="8442"/>
                  </a:cubicBezTo>
                  <a:cubicBezTo>
                    <a:pt x="1761" y="8443"/>
                    <a:pt x="1761" y="8446"/>
                    <a:pt x="1762" y="8447"/>
                  </a:cubicBezTo>
                  <a:cubicBezTo>
                    <a:pt x="1762" y="8448"/>
                    <a:pt x="1764" y="8450"/>
                    <a:pt x="1764" y="8451"/>
                  </a:cubicBezTo>
                  <a:cubicBezTo>
                    <a:pt x="1764" y="8452"/>
                    <a:pt x="1764" y="8455"/>
                    <a:pt x="1765" y="8456"/>
                  </a:cubicBezTo>
                  <a:cubicBezTo>
                    <a:pt x="1765" y="8457"/>
                    <a:pt x="1766" y="8458"/>
                    <a:pt x="1766" y="8460"/>
                  </a:cubicBezTo>
                  <a:cubicBezTo>
                    <a:pt x="1766" y="8461"/>
                    <a:pt x="1766" y="8463"/>
                    <a:pt x="1767" y="8465"/>
                  </a:cubicBezTo>
                  <a:cubicBezTo>
                    <a:pt x="1767" y="8466"/>
                    <a:pt x="1769" y="8467"/>
                    <a:pt x="1769" y="8468"/>
                  </a:cubicBezTo>
                  <a:cubicBezTo>
                    <a:pt x="1769" y="8471"/>
                    <a:pt x="1769" y="8473"/>
                    <a:pt x="1770" y="8474"/>
                  </a:cubicBezTo>
                  <a:cubicBezTo>
                    <a:pt x="1770" y="8476"/>
                    <a:pt x="1771" y="8477"/>
                    <a:pt x="1771" y="8478"/>
                  </a:cubicBezTo>
                  <a:cubicBezTo>
                    <a:pt x="1771" y="8479"/>
                    <a:pt x="1771" y="8482"/>
                    <a:pt x="1772" y="8483"/>
                  </a:cubicBezTo>
                  <a:cubicBezTo>
                    <a:pt x="1772" y="8484"/>
                    <a:pt x="1774" y="8486"/>
                    <a:pt x="1774" y="8487"/>
                  </a:cubicBezTo>
                  <a:cubicBezTo>
                    <a:pt x="1774" y="8488"/>
                    <a:pt x="1774" y="8491"/>
                    <a:pt x="1775" y="8492"/>
                  </a:cubicBezTo>
                  <a:cubicBezTo>
                    <a:pt x="1775" y="8493"/>
                    <a:pt x="1776" y="8494"/>
                    <a:pt x="1776" y="8496"/>
                  </a:cubicBezTo>
                  <a:cubicBezTo>
                    <a:pt x="1776" y="8497"/>
                    <a:pt x="1776" y="8499"/>
                    <a:pt x="1777" y="8502"/>
                  </a:cubicBezTo>
                  <a:cubicBezTo>
                    <a:pt x="1777" y="8503"/>
                    <a:pt x="1779" y="8504"/>
                    <a:pt x="1779" y="8505"/>
                  </a:cubicBezTo>
                  <a:cubicBezTo>
                    <a:pt x="1779" y="8507"/>
                    <a:pt x="1779" y="8509"/>
                    <a:pt x="1780" y="8510"/>
                  </a:cubicBezTo>
                  <a:cubicBezTo>
                    <a:pt x="1780" y="8512"/>
                    <a:pt x="1781" y="8513"/>
                    <a:pt x="1781" y="8514"/>
                  </a:cubicBezTo>
                  <a:cubicBezTo>
                    <a:pt x="1781" y="8515"/>
                    <a:pt x="1781" y="8518"/>
                    <a:pt x="1783" y="8519"/>
                  </a:cubicBezTo>
                  <a:cubicBezTo>
                    <a:pt x="1783" y="8520"/>
                    <a:pt x="1785" y="8522"/>
                    <a:pt x="1785" y="8523"/>
                  </a:cubicBezTo>
                  <a:cubicBezTo>
                    <a:pt x="1785" y="8524"/>
                    <a:pt x="1785" y="8527"/>
                    <a:pt x="1786" y="8528"/>
                  </a:cubicBezTo>
                  <a:cubicBezTo>
                    <a:pt x="1786" y="8529"/>
                    <a:pt x="1787" y="8530"/>
                    <a:pt x="1787" y="8533"/>
                  </a:cubicBezTo>
                  <a:cubicBezTo>
                    <a:pt x="1787" y="8534"/>
                    <a:pt x="1787" y="8536"/>
                    <a:pt x="1788" y="8538"/>
                  </a:cubicBezTo>
                  <a:cubicBezTo>
                    <a:pt x="1788" y="8539"/>
                    <a:pt x="1790" y="8540"/>
                    <a:pt x="1790" y="8541"/>
                  </a:cubicBezTo>
                  <a:cubicBezTo>
                    <a:pt x="1790" y="8543"/>
                    <a:pt x="1790" y="8545"/>
                    <a:pt x="1791" y="8546"/>
                  </a:cubicBezTo>
                  <a:cubicBezTo>
                    <a:pt x="1791" y="8548"/>
                    <a:pt x="1792" y="8549"/>
                    <a:pt x="1792" y="8550"/>
                  </a:cubicBezTo>
                  <a:cubicBezTo>
                    <a:pt x="1792" y="8551"/>
                    <a:pt x="1792" y="8554"/>
                    <a:pt x="1793" y="8555"/>
                  </a:cubicBezTo>
                  <a:cubicBezTo>
                    <a:pt x="1793" y="8556"/>
                    <a:pt x="1795" y="8558"/>
                    <a:pt x="1795" y="8559"/>
                  </a:cubicBezTo>
                  <a:cubicBezTo>
                    <a:pt x="1795" y="8560"/>
                    <a:pt x="1795" y="8564"/>
                    <a:pt x="1796" y="8565"/>
                  </a:cubicBezTo>
                  <a:cubicBezTo>
                    <a:pt x="1796" y="8566"/>
                    <a:pt x="1797" y="8567"/>
                    <a:pt x="1797" y="8569"/>
                  </a:cubicBezTo>
                  <a:cubicBezTo>
                    <a:pt x="1797" y="8570"/>
                    <a:pt x="1797" y="8572"/>
                    <a:pt x="1798" y="8574"/>
                  </a:cubicBezTo>
                  <a:cubicBezTo>
                    <a:pt x="1798" y="8575"/>
                    <a:pt x="1800" y="8576"/>
                    <a:pt x="1800" y="8577"/>
                  </a:cubicBezTo>
                  <a:cubicBezTo>
                    <a:pt x="1800" y="8579"/>
                    <a:pt x="1800" y="8581"/>
                    <a:pt x="1801" y="8582"/>
                  </a:cubicBezTo>
                  <a:cubicBezTo>
                    <a:pt x="1801" y="8584"/>
                    <a:pt x="1802" y="8585"/>
                    <a:pt x="1802" y="8586"/>
                  </a:cubicBezTo>
                  <a:cubicBezTo>
                    <a:pt x="1802" y="8587"/>
                    <a:pt x="1802" y="8590"/>
                    <a:pt x="1803" y="8591"/>
                  </a:cubicBezTo>
                  <a:cubicBezTo>
                    <a:pt x="1803" y="8592"/>
                    <a:pt x="1805" y="8595"/>
                    <a:pt x="1805" y="8596"/>
                  </a:cubicBezTo>
                  <a:cubicBezTo>
                    <a:pt x="1805" y="8597"/>
                    <a:pt x="1805" y="8600"/>
                    <a:pt x="1806" y="8601"/>
                  </a:cubicBezTo>
                  <a:cubicBezTo>
                    <a:pt x="1806" y="8602"/>
                    <a:pt x="1807" y="8603"/>
                    <a:pt x="1807" y="8605"/>
                  </a:cubicBezTo>
                  <a:cubicBezTo>
                    <a:pt x="1807" y="8606"/>
                    <a:pt x="1807" y="8608"/>
                    <a:pt x="1808" y="8610"/>
                  </a:cubicBezTo>
                  <a:cubicBezTo>
                    <a:pt x="1808" y="8611"/>
                    <a:pt x="1810" y="8612"/>
                    <a:pt x="1810" y="8613"/>
                  </a:cubicBezTo>
                  <a:cubicBezTo>
                    <a:pt x="1810" y="8615"/>
                    <a:pt x="1810" y="8617"/>
                    <a:pt x="1811" y="8618"/>
                  </a:cubicBezTo>
                  <a:cubicBezTo>
                    <a:pt x="1811" y="8620"/>
                    <a:pt x="1813" y="8621"/>
                    <a:pt x="1813" y="8622"/>
                  </a:cubicBezTo>
                  <a:cubicBezTo>
                    <a:pt x="1813" y="8623"/>
                    <a:pt x="1813" y="8627"/>
                    <a:pt x="1814" y="8628"/>
                  </a:cubicBezTo>
                  <a:cubicBezTo>
                    <a:pt x="1814" y="8629"/>
                    <a:pt x="1816" y="8631"/>
                    <a:pt x="1816" y="8632"/>
                  </a:cubicBezTo>
                  <a:cubicBezTo>
                    <a:pt x="1816" y="8633"/>
                    <a:pt x="1816" y="8636"/>
                    <a:pt x="1817" y="8637"/>
                  </a:cubicBezTo>
                  <a:cubicBezTo>
                    <a:pt x="1817" y="8638"/>
                    <a:pt x="1818" y="8639"/>
                    <a:pt x="1818" y="8641"/>
                  </a:cubicBezTo>
                  <a:cubicBezTo>
                    <a:pt x="1818" y="8642"/>
                    <a:pt x="1818" y="8644"/>
                    <a:pt x="1819" y="8646"/>
                  </a:cubicBezTo>
                  <a:cubicBezTo>
                    <a:pt x="1819" y="8647"/>
                    <a:pt x="1821" y="8648"/>
                    <a:pt x="1821" y="8649"/>
                  </a:cubicBezTo>
                  <a:cubicBezTo>
                    <a:pt x="1821" y="8651"/>
                    <a:pt x="1821" y="8653"/>
                    <a:pt x="1822" y="8654"/>
                  </a:cubicBezTo>
                  <a:cubicBezTo>
                    <a:pt x="1822" y="8657"/>
                    <a:pt x="1823" y="8658"/>
                    <a:pt x="1823" y="8659"/>
                  </a:cubicBezTo>
                  <a:cubicBezTo>
                    <a:pt x="1823" y="8660"/>
                    <a:pt x="1823" y="8663"/>
                    <a:pt x="1824" y="8664"/>
                  </a:cubicBezTo>
                  <a:cubicBezTo>
                    <a:pt x="1824" y="8665"/>
                    <a:pt x="1826" y="8667"/>
                    <a:pt x="1826" y="8668"/>
                  </a:cubicBezTo>
                  <a:cubicBezTo>
                    <a:pt x="1826" y="8669"/>
                    <a:pt x="1826" y="8672"/>
                    <a:pt x="1827" y="8673"/>
                  </a:cubicBezTo>
                  <a:cubicBezTo>
                    <a:pt x="1827" y="8674"/>
                    <a:pt x="1828" y="8675"/>
                    <a:pt x="1828" y="8677"/>
                  </a:cubicBezTo>
                  <a:cubicBezTo>
                    <a:pt x="1828" y="8678"/>
                    <a:pt x="1828" y="8680"/>
                    <a:pt x="1829" y="8682"/>
                  </a:cubicBezTo>
                  <a:cubicBezTo>
                    <a:pt x="1829" y="8683"/>
                    <a:pt x="1831" y="8684"/>
                    <a:pt x="1831" y="8685"/>
                  </a:cubicBezTo>
                  <a:cubicBezTo>
                    <a:pt x="1831" y="8688"/>
                    <a:pt x="1831" y="8690"/>
                    <a:pt x="1832" y="8691"/>
                  </a:cubicBezTo>
                  <a:cubicBezTo>
                    <a:pt x="1832" y="8693"/>
                    <a:pt x="1833" y="8694"/>
                    <a:pt x="1833" y="8695"/>
                  </a:cubicBezTo>
                  <a:cubicBezTo>
                    <a:pt x="1833" y="8696"/>
                    <a:pt x="1833" y="8699"/>
                    <a:pt x="1834" y="8700"/>
                  </a:cubicBezTo>
                  <a:cubicBezTo>
                    <a:pt x="1834" y="8701"/>
                    <a:pt x="1836" y="8703"/>
                    <a:pt x="1836" y="8704"/>
                  </a:cubicBezTo>
                  <a:cubicBezTo>
                    <a:pt x="1836" y="8705"/>
                    <a:pt x="1836" y="8708"/>
                    <a:pt x="1837" y="8709"/>
                  </a:cubicBezTo>
                  <a:cubicBezTo>
                    <a:pt x="1837" y="8710"/>
                    <a:pt x="1838" y="8711"/>
                    <a:pt x="1838" y="8713"/>
                  </a:cubicBezTo>
                  <a:cubicBezTo>
                    <a:pt x="1838" y="8714"/>
                    <a:pt x="1838" y="8716"/>
                    <a:pt x="1839" y="8719"/>
                  </a:cubicBezTo>
                  <a:cubicBezTo>
                    <a:pt x="1839" y="8720"/>
                    <a:pt x="1841" y="8721"/>
                    <a:pt x="1841" y="8722"/>
                  </a:cubicBezTo>
                  <a:cubicBezTo>
                    <a:pt x="1841" y="8724"/>
                    <a:pt x="1841" y="8726"/>
                    <a:pt x="1842" y="8727"/>
                  </a:cubicBezTo>
                  <a:cubicBezTo>
                    <a:pt x="1842" y="8729"/>
                    <a:pt x="1844" y="8730"/>
                    <a:pt x="1844" y="8731"/>
                  </a:cubicBezTo>
                  <a:cubicBezTo>
                    <a:pt x="1844" y="8732"/>
                    <a:pt x="1844" y="8735"/>
                    <a:pt x="1845" y="8736"/>
                  </a:cubicBezTo>
                  <a:cubicBezTo>
                    <a:pt x="1845" y="8737"/>
                    <a:pt x="1847" y="8739"/>
                    <a:pt x="1847" y="8740"/>
                  </a:cubicBezTo>
                  <a:cubicBezTo>
                    <a:pt x="1847" y="8741"/>
                    <a:pt x="1847" y="8744"/>
                    <a:pt x="1848" y="8745"/>
                  </a:cubicBezTo>
                  <a:cubicBezTo>
                    <a:pt x="1848" y="8746"/>
                    <a:pt x="1849" y="8747"/>
                    <a:pt x="1849" y="8750"/>
                  </a:cubicBezTo>
                  <a:cubicBezTo>
                    <a:pt x="1849" y="8751"/>
                    <a:pt x="1849" y="8753"/>
                    <a:pt x="1850" y="8755"/>
                  </a:cubicBezTo>
                  <a:cubicBezTo>
                    <a:pt x="1850" y="8756"/>
                    <a:pt x="1852" y="8757"/>
                    <a:pt x="1852" y="8758"/>
                  </a:cubicBezTo>
                  <a:cubicBezTo>
                    <a:pt x="1852" y="8760"/>
                    <a:pt x="1852" y="8762"/>
                    <a:pt x="1853" y="8763"/>
                  </a:cubicBezTo>
                  <a:cubicBezTo>
                    <a:pt x="1853" y="8765"/>
                    <a:pt x="1854" y="8766"/>
                    <a:pt x="1854" y="8767"/>
                  </a:cubicBezTo>
                  <a:cubicBezTo>
                    <a:pt x="1854" y="8768"/>
                    <a:pt x="1854" y="8771"/>
                    <a:pt x="1855" y="8772"/>
                  </a:cubicBezTo>
                  <a:cubicBezTo>
                    <a:pt x="1855" y="8773"/>
                    <a:pt x="1857" y="8775"/>
                    <a:pt x="1857" y="8776"/>
                  </a:cubicBezTo>
                  <a:cubicBezTo>
                    <a:pt x="1857" y="8777"/>
                    <a:pt x="1857" y="8781"/>
                    <a:pt x="1858" y="8782"/>
                  </a:cubicBezTo>
                  <a:cubicBezTo>
                    <a:pt x="1858" y="8783"/>
                    <a:pt x="1859" y="8784"/>
                    <a:pt x="1859" y="8786"/>
                  </a:cubicBezTo>
                  <a:cubicBezTo>
                    <a:pt x="1859" y="8787"/>
                    <a:pt x="1859" y="8789"/>
                    <a:pt x="1860" y="8791"/>
                  </a:cubicBezTo>
                  <a:cubicBezTo>
                    <a:pt x="1860" y="8792"/>
                    <a:pt x="1862" y="8793"/>
                    <a:pt x="1862" y="8794"/>
                  </a:cubicBezTo>
                  <a:cubicBezTo>
                    <a:pt x="1862" y="8796"/>
                    <a:pt x="1862" y="8798"/>
                    <a:pt x="1863" y="8799"/>
                  </a:cubicBezTo>
                  <a:cubicBezTo>
                    <a:pt x="1863" y="8801"/>
                    <a:pt x="1864" y="8802"/>
                    <a:pt x="1864" y="8803"/>
                  </a:cubicBezTo>
                  <a:cubicBezTo>
                    <a:pt x="1864" y="8804"/>
                    <a:pt x="1864" y="8807"/>
                    <a:pt x="1865" y="8808"/>
                  </a:cubicBezTo>
                  <a:cubicBezTo>
                    <a:pt x="1865" y="8809"/>
                    <a:pt x="1867" y="8812"/>
                    <a:pt x="1867" y="8813"/>
                  </a:cubicBezTo>
                  <a:cubicBezTo>
                    <a:pt x="1867" y="8814"/>
                    <a:pt x="1867" y="8817"/>
                    <a:pt x="1868" y="8818"/>
                  </a:cubicBezTo>
                  <a:cubicBezTo>
                    <a:pt x="1868" y="8819"/>
                    <a:pt x="1869" y="8820"/>
                    <a:pt x="1869" y="8822"/>
                  </a:cubicBezTo>
                  <a:cubicBezTo>
                    <a:pt x="1869" y="8823"/>
                    <a:pt x="1869" y="8825"/>
                    <a:pt x="1870" y="8827"/>
                  </a:cubicBezTo>
                  <a:cubicBezTo>
                    <a:pt x="1870" y="8828"/>
                    <a:pt x="1872" y="8829"/>
                    <a:pt x="1872" y="8830"/>
                  </a:cubicBezTo>
                  <a:cubicBezTo>
                    <a:pt x="1872" y="8832"/>
                    <a:pt x="1872" y="8834"/>
                    <a:pt x="1873" y="8835"/>
                  </a:cubicBezTo>
                  <a:cubicBezTo>
                    <a:pt x="1873" y="8837"/>
                    <a:pt x="1875" y="8838"/>
                    <a:pt x="1875" y="8839"/>
                  </a:cubicBezTo>
                  <a:cubicBezTo>
                    <a:pt x="1875" y="8840"/>
                    <a:pt x="1875" y="8844"/>
                    <a:pt x="1876" y="8845"/>
                  </a:cubicBezTo>
                  <a:cubicBezTo>
                    <a:pt x="1876" y="8846"/>
                    <a:pt x="1878" y="8848"/>
                    <a:pt x="1878" y="8849"/>
                  </a:cubicBezTo>
                  <a:cubicBezTo>
                    <a:pt x="1878" y="8850"/>
                    <a:pt x="1878" y="8853"/>
                    <a:pt x="1879" y="8854"/>
                  </a:cubicBezTo>
                  <a:cubicBezTo>
                    <a:pt x="1879" y="8855"/>
                    <a:pt x="1880" y="8856"/>
                    <a:pt x="1880" y="8858"/>
                  </a:cubicBezTo>
                  <a:cubicBezTo>
                    <a:pt x="1880" y="8859"/>
                    <a:pt x="1880" y="8861"/>
                    <a:pt x="1881" y="8863"/>
                  </a:cubicBezTo>
                  <a:cubicBezTo>
                    <a:pt x="1881" y="8864"/>
                    <a:pt x="1883" y="8865"/>
                    <a:pt x="1883" y="8866"/>
                  </a:cubicBezTo>
                  <a:cubicBezTo>
                    <a:pt x="1883" y="8868"/>
                    <a:pt x="1883" y="8870"/>
                    <a:pt x="1884" y="8871"/>
                  </a:cubicBezTo>
                  <a:cubicBezTo>
                    <a:pt x="1884" y="8874"/>
                    <a:pt x="1885" y="8875"/>
                    <a:pt x="1885" y="8876"/>
                  </a:cubicBezTo>
                  <a:cubicBezTo>
                    <a:pt x="1885" y="8877"/>
                    <a:pt x="1885" y="8880"/>
                    <a:pt x="1886" y="8881"/>
                  </a:cubicBezTo>
                  <a:cubicBezTo>
                    <a:pt x="1886" y="8882"/>
                    <a:pt x="1888" y="8884"/>
                    <a:pt x="1888" y="8885"/>
                  </a:cubicBezTo>
                  <a:cubicBezTo>
                    <a:pt x="1888" y="8886"/>
                    <a:pt x="1888" y="8889"/>
                    <a:pt x="1889" y="8890"/>
                  </a:cubicBezTo>
                  <a:cubicBezTo>
                    <a:pt x="1889" y="8891"/>
                    <a:pt x="1890" y="8892"/>
                    <a:pt x="1890" y="8894"/>
                  </a:cubicBezTo>
                  <a:cubicBezTo>
                    <a:pt x="1890" y="8895"/>
                    <a:pt x="1890" y="8897"/>
                    <a:pt x="1891" y="8899"/>
                  </a:cubicBezTo>
                  <a:cubicBezTo>
                    <a:pt x="1891" y="8900"/>
                    <a:pt x="1893" y="8901"/>
                    <a:pt x="1893" y="8902"/>
                  </a:cubicBezTo>
                  <a:cubicBezTo>
                    <a:pt x="1893" y="8905"/>
                    <a:pt x="1893" y="8907"/>
                    <a:pt x="1894" y="8908"/>
                  </a:cubicBezTo>
                  <a:cubicBezTo>
                    <a:pt x="1894" y="8910"/>
                    <a:pt x="1895" y="8911"/>
                    <a:pt x="1895" y="8912"/>
                  </a:cubicBezTo>
                  <a:cubicBezTo>
                    <a:pt x="1895" y="8913"/>
                    <a:pt x="1895" y="8916"/>
                    <a:pt x="1896" y="8917"/>
                  </a:cubicBezTo>
                  <a:cubicBezTo>
                    <a:pt x="1896" y="8918"/>
                    <a:pt x="1898" y="8920"/>
                    <a:pt x="1898" y="8921"/>
                  </a:cubicBezTo>
                  <a:cubicBezTo>
                    <a:pt x="1898" y="8922"/>
                    <a:pt x="1898" y="8925"/>
                    <a:pt x="1899" y="8926"/>
                  </a:cubicBezTo>
                  <a:cubicBezTo>
                    <a:pt x="1899" y="8927"/>
                    <a:pt x="1900" y="8928"/>
                    <a:pt x="1900" y="8930"/>
                  </a:cubicBezTo>
                  <a:cubicBezTo>
                    <a:pt x="1900" y="8931"/>
                    <a:pt x="1900" y="8933"/>
                    <a:pt x="1901" y="8936"/>
                  </a:cubicBezTo>
                  <a:cubicBezTo>
                    <a:pt x="1901" y="8937"/>
                    <a:pt x="1903" y="8938"/>
                    <a:pt x="1903" y="8939"/>
                  </a:cubicBezTo>
                  <a:cubicBezTo>
                    <a:pt x="1903" y="8941"/>
                    <a:pt x="1903" y="8943"/>
                    <a:pt x="1904" y="8944"/>
                  </a:cubicBezTo>
                  <a:cubicBezTo>
                    <a:pt x="1904" y="8946"/>
                    <a:pt x="1906" y="8947"/>
                    <a:pt x="1906" y="8948"/>
                  </a:cubicBezTo>
                  <a:cubicBezTo>
                    <a:pt x="1906" y="8949"/>
                    <a:pt x="1906" y="8952"/>
                    <a:pt x="1907" y="8953"/>
                  </a:cubicBezTo>
                  <a:cubicBezTo>
                    <a:pt x="1907" y="8954"/>
                    <a:pt x="1909" y="8956"/>
                    <a:pt x="1909" y="8957"/>
                  </a:cubicBezTo>
                  <a:cubicBezTo>
                    <a:pt x="1909" y="8958"/>
                    <a:pt x="1909" y="8961"/>
                    <a:pt x="1910" y="8962"/>
                  </a:cubicBezTo>
                  <a:cubicBezTo>
                    <a:pt x="1910" y="8963"/>
                    <a:pt x="1911" y="8965"/>
                    <a:pt x="1911" y="8967"/>
                  </a:cubicBezTo>
                  <a:cubicBezTo>
                    <a:pt x="1911" y="8968"/>
                    <a:pt x="1911" y="8970"/>
                    <a:pt x="1912" y="8972"/>
                  </a:cubicBezTo>
                  <a:cubicBezTo>
                    <a:pt x="1912" y="8973"/>
                    <a:pt x="1914" y="8974"/>
                    <a:pt x="1914" y="8975"/>
                  </a:cubicBezTo>
                  <a:cubicBezTo>
                    <a:pt x="1914" y="8977"/>
                    <a:pt x="1914" y="8979"/>
                    <a:pt x="1915" y="8980"/>
                  </a:cubicBezTo>
                  <a:cubicBezTo>
                    <a:pt x="1915" y="8982"/>
                    <a:pt x="1916" y="8983"/>
                    <a:pt x="1916" y="8984"/>
                  </a:cubicBezTo>
                  <a:cubicBezTo>
                    <a:pt x="1916" y="8985"/>
                    <a:pt x="1916" y="8988"/>
                    <a:pt x="1917" y="8989"/>
                  </a:cubicBezTo>
                  <a:cubicBezTo>
                    <a:pt x="1917" y="8990"/>
                    <a:pt x="1919" y="8992"/>
                    <a:pt x="1919" y="8993"/>
                  </a:cubicBezTo>
                  <a:cubicBezTo>
                    <a:pt x="1919" y="8994"/>
                    <a:pt x="1919" y="8998"/>
                    <a:pt x="1920" y="8999"/>
                  </a:cubicBezTo>
                  <a:cubicBezTo>
                    <a:pt x="1920" y="9000"/>
                    <a:pt x="1921" y="9001"/>
                    <a:pt x="1921" y="9003"/>
                  </a:cubicBezTo>
                  <a:cubicBezTo>
                    <a:pt x="1921" y="9004"/>
                    <a:pt x="1921" y="9006"/>
                    <a:pt x="1922" y="9008"/>
                  </a:cubicBezTo>
                  <a:cubicBezTo>
                    <a:pt x="1922" y="9009"/>
                    <a:pt x="1924" y="9010"/>
                    <a:pt x="1924" y="9011"/>
                  </a:cubicBezTo>
                  <a:cubicBezTo>
                    <a:pt x="1924" y="9013"/>
                    <a:pt x="1924" y="9015"/>
                    <a:pt x="1925" y="9016"/>
                  </a:cubicBezTo>
                  <a:cubicBezTo>
                    <a:pt x="1925" y="9018"/>
                    <a:pt x="1926" y="9019"/>
                    <a:pt x="1926" y="9020"/>
                  </a:cubicBezTo>
                  <a:cubicBezTo>
                    <a:pt x="1926" y="9021"/>
                    <a:pt x="1926" y="9024"/>
                    <a:pt x="1927" y="9025"/>
                  </a:cubicBezTo>
                  <a:cubicBezTo>
                    <a:pt x="1927" y="9027"/>
                    <a:pt x="1929" y="9029"/>
                    <a:pt x="1929" y="9030"/>
                  </a:cubicBezTo>
                  <a:cubicBezTo>
                    <a:pt x="1929" y="9031"/>
                    <a:pt x="1929" y="9034"/>
                    <a:pt x="1930" y="9035"/>
                  </a:cubicBezTo>
                  <a:cubicBezTo>
                    <a:pt x="1930" y="9036"/>
                    <a:pt x="1931" y="9037"/>
                    <a:pt x="1931" y="9039"/>
                  </a:cubicBezTo>
                  <a:cubicBezTo>
                    <a:pt x="1931" y="9040"/>
                    <a:pt x="1931" y="9042"/>
                    <a:pt x="1932" y="9044"/>
                  </a:cubicBezTo>
                  <a:cubicBezTo>
                    <a:pt x="1932" y="9045"/>
                    <a:pt x="1934" y="9046"/>
                    <a:pt x="1934" y="9047"/>
                  </a:cubicBezTo>
                  <a:cubicBezTo>
                    <a:pt x="1934" y="9049"/>
                    <a:pt x="1934" y="9051"/>
                    <a:pt x="1935" y="9052"/>
                  </a:cubicBezTo>
                  <a:cubicBezTo>
                    <a:pt x="1935" y="9054"/>
                    <a:pt x="1937" y="9055"/>
                    <a:pt x="1937" y="9056"/>
                  </a:cubicBezTo>
                  <a:cubicBezTo>
                    <a:pt x="1937" y="9058"/>
                    <a:pt x="1937" y="9061"/>
                    <a:pt x="1938" y="9062"/>
                  </a:cubicBezTo>
                  <a:cubicBezTo>
                    <a:pt x="1938" y="9063"/>
                    <a:pt x="1940" y="9065"/>
                    <a:pt x="1940" y="9066"/>
                  </a:cubicBezTo>
                  <a:cubicBezTo>
                    <a:pt x="1940" y="9067"/>
                    <a:pt x="1940" y="9070"/>
                    <a:pt x="1941" y="9071"/>
                  </a:cubicBezTo>
                  <a:cubicBezTo>
                    <a:pt x="1941" y="9072"/>
                    <a:pt x="1942" y="9073"/>
                    <a:pt x="1942" y="9075"/>
                  </a:cubicBezTo>
                  <a:cubicBezTo>
                    <a:pt x="1942" y="9076"/>
                    <a:pt x="1942" y="9078"/>
                    <a:pt x="1943" y="9080"/>
                  </a:cubicBezTo>
                  <a:cubicBezTo>
                    <a:pt x="1943" y="9081"/>
                    <a:pt x="1945" y="9082"/>
                    <a:pt x="1945" y="9083"/>
                  </a:cubicBezTo>
                  <a:cubicBezTo>
                    <a:pt x="1945" y="9085"/>
                    <a:pt x="1945" y="9087"/>
                    <a:pt x="1946" y="9089"/>
                  </a:cubicBezTo>
                  <a:cubicBezTo>
                    <a:pt x="1946" y="9091"/>
                    <a:pt x="1947" y="9092"/>
                    <a:pt x="1947" y="9093"/>
                  </a:cubicBezTo>
                  <a:cubicBezTo>
                    <a:pt x="1947" y="9094"/>
                    <a:pt x="1947" y="9097"/>
                    <a:pt x="1948" y="9098"/>
                  </a:cubicBezTo>
                  <a:cubicBezTo>
                    <a:pt x="1948" y="9099"/>
                    <a:pt x="1950" y="9101"/>
                    <a:pt x="1950" y="9102"/>
                  </a:cubicBezTo>
                  <a:cubicBezTo>
                    <a:pt x="1950" y="9103"/>
                    <a:pt x="1950" y="9106"/>
                    <a:pt x="1951" y="9107"/>
                  </a:cubicBezTo>
                  <a:cubicBezTo>
                    <a:pt x="1951" y="9108"/>
                    <a:pt x="1952" y="9109"/>
                    <a:pt x="1952" y="9111"/>
                  </a:cubicBezTo>
                  <a:cubicBezTo>
                    <a:pt x="1952" y="9112"/>
                    <a:pt x="1952" y="9114"/>
                    <a:pt x="1953" y="9116"/>
                  </a:cubicBezTo>
                  <a:cubicBezTo>
                    <a:pt x="1953" y="9117"/>
                    <a:pt x="1955" y="9118"/>
                    <a:pt x="1955" y="9120"/>
                  </a:cubicBezTo>
                  <a:cubicBezTo>
                    <a:pt x="1955" y="9122"/>
                    <a:pt x="1955" y="9124"/>
                    <a:pt x="1956" y="9125"/>
                  </a:cubicBezTo>
                  <a:cubicBezTo>
                    <a:pt x="1956" y="9127"/>
                    <a:pt x="1957" y="9128"/>
                    <a:pt x="1957" y="9129"/>
                  </a:cubicBezTo>
                  <a:cubicBezTo>
                    <a:pt x="1957" y="9130"/>
                    <a:pt x="1957" y="9133"/>
                    <a:pt x="1958" y="9134"/>
                  </a:cubicBezTo>
                  <a:cubicBezTo>
                    <a:pt x="1958" y="9135"/>
                    <a:pt x="1960" y="9137"/>
                    <a:pt x="1960" y="9138"/>
                  </a:cubicBezTo>
                  <a:cubicBezTo>
                    <a:pt x="1960" y="9139"/>
                    <a:pt x="1960" y="9142"/>
                    <a:pt x="1961" y="9143"/>
                  </a:cubicBezTo>
                  <a:cubicBezTo>
                    <a:pt x="1961" y="9144"/>
                    <a:pt x="1962" y="9145"/>
                    <a:pt x="1962" y="9147"/>
                  </a:cubicBezTo>
                  <a:cubicBezTo>
                    <a:pt x="1962" y="9148"/>
                    <a:pt x="1962" y="9151"/>
                    <a:pt x="1963" y="9153"/>
                  </a:cubicBezTo>
                  <a:cubicBezTo>
                    <a:pt x="1963" y="9154"/>
                    <a:pt x="1965" y="9155"/>
                    <a:pt x="1965" y="9156"/>
                  </a:cubicBezTo>
                  <a:cubicBezTo>
                    <a:pt x="1965" y="9158"/>
                    <a:pt x="1965" y="9160"/>
                    <a:pt x="1966" y="9161"/>
                  </a:cubicBezTo>
                  <a:cubicBezTo>
                    <a:pt x="1966" y="9163"/>
                    <a:pt x="1968" y="9164"/>
                    <a:pt x="1968" y="9165"/>
                  </a:cubicBezTo>
                  <a:cubicBezTo>
                    <a:pt x="1968" y="9166"/>
                    <a:pt x="1968" y="9169"/>
                    <a:pt x="1969" y="9170"/>
                  </a:cubicBezTo>
                  <a:cubicBezTo>
                    <a:pt x="1969" y="9171"/>
                    <a:pt x="1971" y="9173"/>
                    <a:pt x="1971" y="9174"/>
                  </a:cubicBezTo>
                  <a:cubicBezTo>
                    <a:pt x="1971" y="9175"/>
                    <a:pt x="1971" y="9178"/>
                    <a:pt x="1972" y="9179"/>
                  </a:cubicBezTo>
                  <a:cubicBezTo>
                    <a:pt x="1972" y="9180"/>
                    <a:pt x="1973" y="9182"/>
                    <a:pt x="1973" y="9184"/>
                  </a:cubicBezTo>
                  <a:cubicBezTo>
                    <a:pt x="1973" y="9185"/>
                    <a:pt x="1973" y="9187"/>
                    <a:pt x="1974" y="9189"/>
                  </a:cubicBezTo>
                  <a:cubicBezTo>
                    <a:pt x="1974" y="9190"/>
                    <a:pt x="1976" y="9191"/>
                    <a:pt x="1976" y="9192"/>
                  </a:cubicBezTo>
                  <a:cubicBezTo>
                    <a:pt x="1976" y="9194"/>
                    <a:pt x="1976" y="9196"/>
                    <a:pt x="1977" y="9197"/>
                  </a:cubicBezTo>
                  <a:cubicBezTo>
                    <a:pt x="1977" y="9199"/>
                    <a:pt x="1978" y="9200"/>
                    <a:pt x="1978" y="9201"/>
                  </a:cubicBezTo>
                  <a:cubicBezTo>
                    <a:pt x="1978" y="9202"/>
                    <a:pt x="1978" y="9205"/>
                    <a:pt x="1979" y="9206"/>
                  </a:cubicBezTo>
                  <a:cubicBezTo>
                    <a:pt x="1979" y="9207"/>
                    <a:pt x="1981" y="9209"/>
                    <a:pt x="1981" y="9210"/>
                  </a:cubicBezTo>
                  <a:cubicBezTo>
                    <a:pt x="1981" y="9211"/>
                    <a:pt x="1981" y="9215"/>
                    <a:pt x="1982" y="9216"/>
                  </a:cubicBezTo>
                  <a:cubicBezTo>
                    <a:pt x="1982" y="9217"/>
                    <a:pt x="1983" y="9218"/>
                    <a:pt x="1983" y="9220"/>
                  </a:cubicBezTo>
                  <a:cubicBezTo>
                    <a:pt x="1983" y="9221"/>
                    <a:pt x="1983" y="9223"/>
                    <a:pt x="1984" y="9225"/>
                  </a:cubicBezTo>
                  <a:cubicBezTo>
                    <a:pt x="1984" y="9226"/>
                    <a:pt x="1986" y="9227"/>
                    <a:pt x="1986" y="9228"/>
                  </a:cubicBezTo>
                  <a:cubicBezTo>
                    <a:pt x="1986" y="9230"/>
                    <a:pt x="1986" y="9232"/>
                    <a:pt x="1987" y="9233"/>
                  </a:cubicBezTo>
                  <a:cubicBezTo>
                    <a:pt x="1987" y="9235"/>
                    <a:pt x="1988" y="9236"/>
                    <a:pt x="1988" y="9237"/>
                  </a:cubicBezTo>
                  <a:cubicBezTo>
                    <a:pt x="1988" y="9238"/>
                    <a:pt x="1988" y="9241"/>
                    <a:pt x="1989" y="9242"/>
                  </a:cubicBezTo>
                  <a:cubicBezTo>
                    <a:pt x="1989" y="9244"/>
                    <a:pt x="1991" y="9246"/>
                    <a:pt x="1991" y="9247"/>
                  </a:cubicBezTo>
                  <a:cubicBezTo>
                    <a:pt x="1991" y="9248"/>
                    <a:pt x="1991" y="9251"/>
                    <a:pt x="1992" y="9252"/>
                  </a:cubicBezTo>
                  <a:cubicBezTo>
                    <a:pt x="1992" y="9253"/>
                    <a:pt x="1993" y="9254"/>
                    <a:pt x="1993" y="9256"/>
                  </a:cubicBezTo>
                  <a:cubicBezTo>
                    <a:pt x="1993" y="9257"/>
                    <a:pt x="1993" y="9259"/>
                    <a:pt x="1994" y="9261"/>
                  </a:cubicBezTo>
                  <a:cubicBezTo>
                    <a:pt x="1994" y="9262"/>
                    <a:pt x="1996" y="9263"/>
                    <a:pt x="1996" y="9264"/>
                  </a:cubicBezTo>
                  <a:cubicBezTo>
                    <a:pt x="1996" y="9266"/>
                    <a:pt x="1996" y="9268"/>
                    <a:pt x="1997" y="9269"/>
                  </a:cubicBezTo>
                  <a:cubicBezTo>
                    <a:pt x="1997" y="9271"/>
                    <a:pt x="1999" y="9272"/>
                    <a:pt x="1999" y="9274"/>
                  </a:cubicBezTo>
                  <a:cubicBezTo>
                    <a:pt x="1999" y="9275"/>
                    <a:pt x="1999" y="9278"/>
                    <a:pt x="2000" y="9279"/>
                  </a:cubicBezTo>
                  <a:cubicBezTo>
                    <a:pt x="2000" y="9280"/>
                    <a:pt x="2002" y="9282"/>
                    <a:pt x="2002" y="9283"/>
                  </a:cubicBezTo>
                  <a:cubicBezTo>
                    <a:pt x="2002" y="9284"/>
                    <a:pt x="2002" y="9287"/>
                    <a:pt x="2003" y="9288"/>
                  </a:cubicBezTo>
                  <a:cubicBezTo>
                    <a:pt x="2003" y="9289"/>
                    <a:pt x="2004" y="9290"/>
                    <a:pt x="2004" y="9292"/>
                  </a:cubicBezTo>
                  <a:cubicBezTo>
                    <a:pt x="2004" y="9293"/>
                    <a:pt x="2004" y="9295"/>
                    <a:pt x="2005" y="9297"/>
                  </a:cubicBezTo>
                  <a:cubicBezTo>
                    <a:pt x="2005" y="9298"/>
                    <a:pt x="2007" y="9299"/>
                    <a:pt x="2007" y="9300"/>
                  </a:cubicBezTo>
                  <a:cubicBezTo>
                    <a:pt x="2007" y="9302"/>
                    <a:pt x="2007" y="9305"/>
                    <a:pt x="2008" y="9306"/>
                  </a:cubicBezTo>
                  <a:cubicBezTo>
                    <a:pt x="2008" y="9308"/>
                    <a:pt x="2009" y="9309"/>
                    <a:pt x="2009" y="9310"/>
                  </a:cubicBezTo>
                  <a:cubicBezTo>
                    <a:pt x="2009" y="9311"/>
                    <a:pt x="2009" y="9314"/>
                    <a:pt x="2010" y="9315"/>
                  </a:cubicBezTo>
                  <a:cubicBezTo>
                    <a:pt x="2010" y="9316"/>
                    <a:pt x="2012" y="9318"/>
                    <a:pt x="2012" y="9319"/>
                  </a:cubicBezTo>
                  <a:cubicBezTo>
                    <a:pt x="2012" y="9320"/>
                    <a:pt x="2012" y="9323"/>
                    <a:pt x="2013" y="9324"/>
                  </a:cubicBezTo>
                  <a:cubicBezTo>
                    <a:pt x="2013" y="9325"/>
                    <a:pt x="2014" y="9326"/>
                    <a:pt x="2014" y="9328"/>
                  </a:cubicBezTo>
                  <a:cubicBezTo>
                    <a:pt x="2014" y="9329"/>
                    <a:pt x="2014" y="9331"/>
                    <a:pt x="2015" y="9333"/>
                  </a:cubicBezTo>
                  <a:cubicBezTo>
                    <a:pt x="2015" y="9334"/>
                    <a:pt x="2017" y="9336"/>
                    <a:pt x="2017" y="9337"/>
                  </a:cubicBezTo>
                  <a:cubicBezTo>
                    <a:pt x="2017" y="9339"/>
                    <a:pt x="2017" y="9341"/>
                    <a:pt x="2018" y="9342"/>
                  </a:cubicBezTo>
                  <a:cubicBezTo>
                    <a:pt x="2018" y="9344"/>
                    <a:pt x="2019" y="9345"/>
                    <a:pt x="2019" y="9346"/>
                  </a:cubicBezTo>
                  <a:cubicBezTo>
                    <a:pt x="2019" y="9347"/>
                    <a:pt x="2019" y="9350"/>
                    <a:pt x="2020" y="9351"/>
                  </a:cubicBezTo>
                  <a:cubicBezTo>
                    <a:pt x="2020" y="9352"/>
                    <a:pt x="2022" y="9354"/>
                    <a:pt x="2022" y="9355"/>
                  </a:cubicBezTo>
                  <a:cubicBezTo>
                    <a:pt x="2022" y="9356"/>
                    <a:pt x="2022" y="9359"/>
                    <a:pt x="2023" y="9360"/>
                  </a:cubicBezTo>
                  <a:cubicBezTo>
                    <a:pt x="2023" y="9361"/>
                    <a:pt x="2024" y="9362"/>
                    <a:pt x="2024" y="9364"/>
                  </a:cubicBezTo>
                  <a:cubicBezTo>
                    <a:pt x="2024" y="9365"/>
                    <a:pt x="2024" y="9368"/>
                    <a:pt x="2025" y="9370"/>
                  </a:cubicBezTo>
                  <a:cubicBezTo>
                    <a:pt x="2025" y="9371"/>
                    <a:pt x="2027" y="9372"/>
                    <a:pt x="2027" y="9373"/>
                  </a:cubicBezTo>
                  <a:cubicBezTo>
                    <a:pt x="2027" y="9375"/>
                    <a:pt x="2027" y="9377"/>
                    <a:pt x="2028" y="9378"/>
                  </a:cubicBezTo>
                  <a:cubicBezTo>
                    <a:pt x="2028" y="9380"/>
                    <a:pt x="2030" y="9381"/>
                    <a:pt x="2030" y="9382"/>
                  </a:cubicBezTo>
                  <a:cubicBezTo>
                    <a:pt x="2030" y="9383"/>
                    <a:pt x="2030" y="9386"/>
                    <a:pt x="2031" y="9387"/>
                  </a:cubicBezTo>
                  <a:cubicBezTo>
                    <a:pt x="2031" y="9388"/>
                    <a:pt x="2033" y="9390"/>
                    <a:pt x="2033" y="9391"/>
                  </a:cubicBezTo>
                  <a:cubicBezTo>
                    <a:pt x="2033" y="9392"/>
                    <a:pt x="2033" y="9395"/>
                    <a:pt x="2034" y="9396"/>
                  </a:cubicBezTo>
                  <a:cubicBezTo>
                    <a:pt x="2034" y="9398"/>
                    <a:pt x="2035" y="9399"/>
                    <a:pt x="2035" y="9401"/>
                  </a:cubicBezTo>
                  <a:cubicBezTo>
                    <a:pt x="2035" y="9402"/>
                    <a:pt x="2035" y="9404"/>
                    <a:pt x="2036" y="9406"/>
                  </a:cubicBezTo>
                  <a:cubicBezTo>
                    <a:pt x="2036" y="9407"/>
                    <a:pt x="2038" y="9408"/>
                    <a:pt x="2038" y="9409"/>
                  </a:cubicBezTo>
                  <a:cubicBezTo>
                    <a:pt x="2038" y="9411"/>
                    <a:pt x="2038" y="9413"/>
                    <a:pt x="2039" y="9414"/>
                  </a:cubicBezTo>
                  <a:cubicBezTo>
                    <a:pt x="2039" y="9416"/>
                    <a:pt x="2040" y="9417"/>
                    <a:pt x="2040" y="9418"/>
                  </a:cubicBezTo>
                  <a:cubicBezTo>
                    <a:pt x="2040" y="9419"/>
                    <a:pt x="2040" y="9422"/>
                    <a:pt x="2041" y="9423"/>
                  </a:cubicBezTo>
                  <a:cubicBezTo>
                    <a:pt x="2041" y="9424"/>
                    <a:pt x="2043" y="9426"/>
                    <a:pt x="2043" y="9427"/>
                  </a:cubicBezTo>
                  <a:cubicBezTo>
                    <a:pt x="2043" y="9429"/>
                    <a:pt x="2043" y="9432"/>
                    <a:pt x="2044" y="9433"/>
                  </a:cubicBezTo>
                  <a:cubicBezTo>
                    <a:pt x="2044" y="9434"/>
                    <a:pt x="2045" y="9435"/>
                    <a:pt x="2045" y="9437"/>
                  </a:cubicBezTo>
                  <a:cubicBezTo>
                    <a:pt x="2045" y="9438"/>
                    <a:pt x="2045" y="9440"/>
                    <a:pt x="2046" y="9442"/>
                  </a:cubicBezTo>
                  <a:cubicBezTo>
                    <a:pt x="2046" y="9443"/>
                    <a:pt x="2048" y="9444"/>
                    <a:pt x="2048" y="9445"/>
                  </a:cubicBezTo>
                  <a:cubicBezTo>
                    <a:pt x="2048" y="9447"/>
                    <a:pt x="2048" y="9449"/>
                    <a:pt x="2049" y="9450"/>
                  </a:cubicBezTo>
                  <a:cubicBezTo>
                    <a:pt x="2049" y="9452"/>
                    <a:pt x="2050" y="9453"/>
                    <a:pt x="2050" y="9454"/>
                  </a:cubicBezTo>
                  <a:cubicBezTo>
                    <a:pt x="2050" y="9455"/>
                    <a:pt x="2050" y="9458"/>
                    <a:pt x="2051" y="9460"/>
                  </a:cubicBezTo>
                  <a:cubicBezTo>
                    <a:pt x="2051" y="9461"/>
                    <a:pt x="2053" y="9463"/>
                    <a:pt x="2053" y="9464"/>
                  </a:cubicBezTo>
                  <a:cubicBezTo>
                    <a:pt x="2053" y="9465"/>
                    <a:pt x="2053" y="9468"/>
                    <a:pt x="2054" y="9469"/>
                  </a:cubicBezTo>
                  <a:cubicBezTo>
                    <a:pt x="2054" y="9470"/>
                    <a:pt x="2055" y="9471"/>
                    <a:pt x="2055" y="9473"/>
                  </a:cubicBezTo>
                  <a:cubicBezTo>
                    <a:pt x="2055" y="9474"/>
                    <a:pt x="2055" y="9476"/>
                    <a:pt x="2056" y="9478"/>
                  </a:cubicBezTo>
                  <a:cubicBezTo>
                    <a:pt x="2056" y="9479"/>
                    <a:pt x="2058" y="9480"/>
                    <a:pt x="2058" y="9481"/>
                  </a:cubicBezTo>
                  <a:cubicBezTo>
                    <a:pt x="2058" y="9483"/>
                    <a:pt x="2058" y="9485"/>
                    <a:pt x="2059" y="9486"/>
                  </a:cubicBezTo>
                  <a:cubicBezTo>
                    <a:pt x="2059" y="9488"/>
                    <a:pt x="2061" y="9489"/>
                    <a:pt x="2061" y="9491"/>
                  </a:cubicBezTo>
                  <a:cubicBezTo>
                    <a:pt x="2061" y="9492"/>
                    <a:pt x="2061" y="9495"/>
                    <a:pt x="2062" y="9496"/>
                  </a:cubicBezTo>
                  <a:cubicBezTo>
                    <a:pt x="2062" y="9497"/>
                    <a:pt x="2064" y="9499"/>
                    <a:pt x="2064" y="9500"/>
                  </a:cubicBezTo>
                  <a:cubicBezTo>
                    <a:pt x="2064" y="9501"/>
                    <a:pt x="2064" y="9504"/>
                    <a:pt x="2065" y="9505"/>
                  </a:cubicBezTo>
                  <a:cubicBezTo>
                    <a:pt x="2065" y="9506"/>
                    <a:pt x="2066" y="9507"/>
                    <a:pt x="2066" y="9509"/>
                  </a:cubicBezTo>
                  <a:cubicBezTo>
                    <a:pt x="2066" y="9510"/>
                    <a:pt x="2066" y="9512"/>
                    <a:pt x="2067" y="9514"/>
                  </a:cubicBezTo>
                  <a:cubicBezTo>
                    <a:pt x="2067" y="9515"/>
                    <a:pt x="2069" y="9516"/>
                    <a:pt x="2069" y="9517"/>
                  </a:cubicBezTo>
                  <a:cubicBezTo>
                    <a:pt x="2069" y="9519"/>
                    <a:pt x="2069" y="9522"/>
                    <a:pt x="2070" y="9523"/>
                  </a:cubicBezTo>
                  <a:cubicBezTo>
                    <a:pt x="2070" y="9525"/>
                    <a:pt x="2071" y="9526"/>
                    <a:pt x="2071" y="9527"/>
                  </a:cubicBezTo>
                  <a:cubicBezTo>
                    <a:pt x="2071" y="9528"/>
                    <a:pt x="2071" y="9531"/>
                    <a:pt x="2072" y="9532"/>
                  </a:cubicBezTo>
                  <a:cubicBezTo>
                    <a:pt x="2072" y="9533"/>
                    <a:pt x="2074" y="9535"/>
                    <a:pt x="2074" y="9536"/>
                  </a:cubicBezTo>
                  <a:cubicBezTo>
                    <a:pt x="2074" y="9537"/>
                    <a:pt x="2074" y="9540"/>
                    <a:pt x="2075" y="9541"/>
                  </a:cubicBezTo>
                  <a:cubicBezTo>
                    <a:pt x="2075" y="9542"/>
                    <a:pt x="2076" y="9543"/>
                    <a:pt x="2076" y="9545"/>
                  </a:cubicBezTo>
                  <a:cubicBezTo>
                    <a:pt x="2076" y="9546"/>
                    <a:pt x="2076" y="9548"/>
                    <a:pt x="2077" y="9550"/>
                  </a:cubicBezTo>
                  <a:cubicBezTo>
                    <a:pt x="2077" y="9551"/>
                    <a:pt x="2079" y="9553"/>
                    <a:pt x="2079" y="9554"/>
                  </a:cubicBezTo>
                  <a:cubicBezTo>
                    <a:pt x="2079" y="9556"/>
                    <a:pt x="2079" y="9558"/>
                    <a:pt x="2080" y="9559"/>
                  </a:cubicBezTo>
                  <a:cubicBezTo>
                    <a:pt x="2080" y="9561"/>
                    <a:pt x="2081" y="9562"/>
                    <a:pt x="2081" y="9563"/>
                  </a:cubicBezTo>
                  <a:cubicBezTo>
                    <a:pt x="2081" y="9564"/>
                    <a:pt x="2081" y="9567"/>
                    <a:pt x="2082" y="9568"/>
                  </a:cubicBezTo>
                  <a:cubicBezTo>
                    <a:pt x="2082" y="9569"/>
                    <a:pt x="2084" y="9571"/>
                    <a:pt x="2084" y="9572"/>
                  </a:cubicBezTo>
                  <a:cubicBezTo>
                    <a:pt x="2084" y="9573"/>
                    <a:pt x="2084" y="9576"/>
                    <a:pt x="2085" y="9577"/>
                  </a:cubicBezTo>
                  <a:cubicBezTo>
                    <a:pt x="2085" y="9578"/>
                    <a:pt x="2086" y="9579"/>
                    <a:pt x="2086" y="9581"/>
                  </a:cubicBezTo>
                  <a:cubicBezTo>
                    <a:pt x="2086" y="9583"/>
                    <a:pt x="2086" y="9585"/>
                    <a:pt x="2087" y="9587"/>
                  </a:cubicBezTo>
                  <a:cubicBezTo>
                    <a:pt x="2087" y="9588"/>
                    <a:pt x="2089" y="9589"/>
                    <a:pt x="2089" y="9590"/>
                  </a:cubicBezTo>
                  <a:cubicBezTo>
                    <a:pt x="2089" y="9592"/>
                    <a:pt x="2089" y="9594"/>
                    <a:pt x="2090" y="9595"/>
                  </a:cubicBezTo>
                  <a:cubicBezTo>
                    <a:pt x="2090" y="9597"/>
                    <a:pt x="2092" y="9598"/>
                    <a:pt x="2092" y="9599"/>
                  </a:cubicBezTo>
                  <a:cubicBezTo>
                    <a:pt x="2092" y="9600"/>
                    <a:pt x="2092" y="9603"/>
                    <a:pt x="2093" y="9604"/>
                  </a:cubicBezTo>
                  <a:cubicBezTo>
                    <a:pt x="2093" y="9605"/>
                    <a:pt x="2095" y="9607"/>
                    <a:pt x="2095" y="9608"/>
                  </a:cubicBezTo>
                  <a:cubicBezTo>
                    <a:pt x="2095" y="9609"/>
                    <a:pt x="2095" y="9612"/>
                    <a:pt x="2096" y="9614"/>
                  </a:cubicBezTo>
                  <a:cubicBezTo>
                    <a:pt x="2096" y="9615"/>
                    <a:pt x="2097" y="9616"/>
                    <a:pt x="2097" y="9618"/>
                  </a:cubicBezTo>
                  <a:cubicBezTo>
                    <a:pt x="2097" y="9619"/>
                    <a:pt x="2097" y="9621"/>
                    <a:pt x="2098" y="9623"/>
                  </a:cubicBezTo>
                  <a:cubicBezTo>
                    <a:pt x="2098" y="9624"/>
                    <a:pt x="2100" y="9625"/>
                    <a:pt x="2100" y="9626"/>
                  </a:cubicBezTo>
                  <a:cubicBezTo>
                    <a:pt x="2100" y="9628"/>
                    <a:pt x="2100" y="9630"/>
                    <a:pt x="2101" y="9631"/>
                  </a:cubicBezTo>
                  <a:cubicBezTo>
                    <a:pt x="2101" y="9633"/>
                    <a:pt x="2102" y="9634"/>
                    <a:pt x="2102" y="9635"/>
                  </a:cubicBezTo>
                  <a:cubicBezTo>
                    <a:pt x="2102" y="9636"/>
                    <a:pt x="2102" y="9639"/>
                    <a:pt x="2103" y="9640"/>
                  </a:cubicBezTo>
                  <a:cubicBezTo>
                    <a:pt x="2103" y="9641"/>
                    <a:pt x="2105" y="9643"/>
                    <a:pt x="2105" y="9645"/>
                  </a:cubicBezTo>
                  <a:cubicBezTo>
                    <a:pt x="2105" y="9646"/>
                    <a:pt x="2105" y="9649"/>
                    <a:pt x="2106" y="9650"/>
                  </a:cubicBezTo>
                  <a:cubicBezTo>
                    <a:pt x="2106" y="9651"/>
                    <a:pt x="2107" y="9652"/>
                    <a:pt x="2107" y="9654"/>
                  </a:cubicBezTo>
                  <a:cubicBezTo>
                    <a:pt x="2107" y="9655"/>
                    <a:pt x="2107" y="9657"/>
                    <a:pt x="2108" y="9659"/>
                  </a:cubicBezTo>
                  <a:cubicBezTo>
                    <a:pt x="2108" y="9660"/>
                    <a:pt x="2110" y="9661"/>
                    <a:pt x="2110" y="9662"/>
                  </a:cubicBezTo>
                  <a:cubicBezTo>
                    <a:pt x="2110" y="9664"/>
                    <a:pt x="2110" y="9666"/>
                    <a:pt x="2111" y="9667"/>
                  </a:cubicBezTo>
                  <a:cubicBezTo>
                    <a:pt x="2111" y="9669"/>
                    <a:pt x="2112" y="9670"/>
                    <a:pt x="2112" y="9671"/>
                  </a:cubicBezTo>
                  <a:cubicBezTo>
                    <a:pt x="2112" y="9672"/>
                    <a:pt x="2112" y="9676"/>
                    <a:pt x="2113" y="9677"/>
                  </a:cubicBezTo>
                  <a:cubicBezTo>
                    <a:pt x="2113" y="9678"/>
                    <a:pt x="2115" y="9680"/>
                    <a:pt x="2115" y="9681"/>
                  </a:cubicBezTo>
                  <a:cubicBezTo>
                    <a:pt x="2115" y="9682"/>
                    <a:pt x="2115" y="9685"/>
                    <a:pt x="2116" y="9686"/>
                  </a:cubicBezTo>
                  <a:cubicBezTo>
                    <a:pt x="2116" y="9687"/>
                    <a:pt x="2117" y="9688"/>
                    <a:pt x="2117" y="9690"/>
                  </a:cubicBezTo>
                  <a:cubicBezTo>
                    <a:pt x="2117" y="9691"/>
                    <a:pt x="2117" y="9693"/>
                    <a:pt x="2118" y="9695"/>
                  </a:cubicBezTo>
                  <a:cubicBezTo>
                    <a:pt x="2118" y="9696"/>
                    <a:pt x="2120" y="9697"/>
                    <a:pt x="2120" y="9698"/>
                  </a:cubicBezTo>
                  <a:cubicBezTo>
                    <a:pt x="2120" y="9700"/>
                    <a:pt x="2120" y="9702"/>
                    <a:pt x="2121" y="9703"/>
                  </a:cubicBezTo>
                  <a:cubicBezTo>
                    <a:pt x="2121" y="9705"/>
                    <a:pt x="2123" y="9707"/>
                    <a:pt x="2123" y="9708"/>
                  </a:cubicBezTo>
                  <a:cubicBezTo>
                    <a:pt x="2123" y="9709"/>
                    <a:pt x="2123" y="9712"/>
                    <a:pt x="2124" y="9713"/>
                  </a:cubicBezTo>
                  <a:cubicBezTo>
                    <a:pt x="2124" y="9714"/>
                    <a:pt x="2126" y="9716"/>
                    <a:pt x="2126" y="9717"/>
                  </a:cubicBezTo>
                  <a:cubicBezTo>
                    <a:pt x="2126" y="9718"/>
                    <a:pt x="2126" y="9721"/>
                    <a:pt x="2127" y="9722"/>
                  </a:cubicBezTo>
                  <a:cubicBezTo>
                    <a:pt x="2127" y="9723"/>
                    <a:pt x="2128" y="9724"/>
                    <a:pt x="2128" y="9726"/>
                  </a:cubicBezTo>
                  <a:cubicBezTo>
                    <a:pt x="2128" y="9727"/>
                    <a:pt x="2128" y="9729"/>
                    <a:pt x="2129" y="9731"/>
                  </a:cubicBezTo>
                  <a:cubicBezTo>
                    <a:pt x="2129" y="9732"/>
                    <a:pt x="2131" y="9733"/>
                    <a:pt x="2131" y="9734"/>
                  </a:cubicBezTo>
                  <a:cubicBezTo>
                    <a:pt x="2131" y="9736"/>
                    <a:pt x="2131" y="9739"/>
                    <a:pt x="2132" y="9740"/>
                  </a:cubicBezTo>
                  <a:cubicBezTo>
                    <a:pt x="2132" y="9742"/>
                    <a:pt x="2133" y="9743"/>
                    <a:pt x="2133" y="9744"/>
                  </a:cubicBezTo>
                  <a:cubicBezTo>
                    <a:pt x="2133" y="9745"/>
                    <a:pt x="2133" y="9748"/>
                    <a:pt x="2134" y="9749"/>
                  </a:cubicBezTo>
                  <a:cubicBezTo>
                    <a:pt x="2134" y="9750"/>
                    <a:pt x="2136" y="9752"/>
                    <a:pt x="2136" y="9753"/>
                  </a:cubicBezTo>
                  <a:cubicBezTo>
                    <a:pt x="2136" y="9754"/>
                    <a:pt x="2136" y="9757"/>
                    <a:pt x="2137" y="9758"/>
                  </a:cubicBezTo>
                  <a:cubicBezTo>
                    <a:pt x="2137" y="9759"/>
                    <a:pt x="2138" y="9760"/>
                    <a:pt x="2138" y="9762"/>
                  </a:cubicBezTo>
                  <a:cubicBezTo>
                    <a:pt x="2138" y="9763"/>
                    <a:pt x="2138" y="9765"/>
                    <a:pt x="2139" y="9767"/>
                  </a:cubicBezTo>
                  <a:cubicBezTo>
                    <a:pt x="2139" y="9769"/>
                    <a:pt x="2141" y="9770"/>
                    <a:pt x="2141" y="9771"/>
                  </a:cubicBezTo>
                  <a:cubicBezTo>
                    <a:pt x="2141" y="9773"/>
                    <a:pt x="2141" y="9775"/>
                    <a:pt x="2142" y="9776"/>
                  </a:cubicBezTo>
                  <a:cubicBezTo>
                    <a:pt x="2142" y="9778"/>
                    <a:pt x="2143" y="9779"/>
                    <a:pt x="2143" y="9780"/>
                  </a:cubicBezTo>
                  <a:cubicBezTo>
                    <a:pt x="2143" y="9781"/>
                    <a:pt x="2143" y="9784"/>
                    <a:pt x="2144" y="9785"/>
                  </a:cubicBezTo>
                  <a:cubicBezTo>
                    <a:pt x="2144" y="9786"/>
                    <a:pt x="2146" y="9788"/>
                    <a:pt x="2146" y="9789"/>
                  </a:cubicBezTo>
                  <a:cubicBezTo>
                    <a:pt x="2146" y="9790"/>
                    <a:pt x="2146" y="9793"/>
                    <a:pt x="2147" y="9794"/>
                  </a:cubicBezTo>
                  <a:cubicBezTo>
                    <a:pt x="2147" y="9795"/>
                    <a:pt x="2148" y="9796"/>
                    <a:pt x="2148" y="9798"/>
                  </a:cubicBezTo>
                  <a:cubicBezTo>
                    <a:pt x="2148" y="9800"/>
                    <a:pt x="2148" y="9802"/>
                    <a:pt x="2149" y="9804"/>
                  </a:cubicBezTo>
                  <a:cubicBezTo>
                    <a:pt x="2149" y="9805"/>
                    <a:pt x="2151" y="9806"/>
                    <a:pt x="2151" y="9807"/>
                  </a:cubicBezTo>
                  <a:cubicBezTo>
                    <a:pt x="2151" y="9809"/>
                    <a:pt x="2151" y="9811"/>
                    <a:pt x="2153" y="9812"/>
                  </a:cubicBezTo>
                  <a:cubicBezTo>
                    <a:pt x="2153" y="9814"/>
                    <a:pt x="2154" y="9815"/>
                    <a:pt x="2154" y="9816"/>
                  </a:cubicBezTo>
                  <a:cubicBezTo>
                    <a:pt x="2154" y="9817"/>
                    <a:pt x="2154" y="9820"/>
                    <a:pt x="2155" y="9821"/>
                  </a:cubicBezTo>
                  <a:cubicBezTo>
                    <a:pt x="2155" y="9822"/>
                    <a:pt x="2157" y="9824"/>
                    <a:pt x="2157" y="9825"/>
                  </a:cubicBezTo>
                  <a:cubicBezTo>
                    <a:pt x="2157" y="9826"/>
                    <a:pt x="2157" y="9829"/>
                    <a:pt x="2158" y="9831"/>
                  </a:cubicBezTo>
                  <a:cubicBezTo>
                    <a:pt x="2158" y="9832"/>
                    <a:pt x="2159" y="9833"/>
                    <a:pt x="2159" y="9835"/>
                  </a:cubicBezTo>
                  <a:cubicBezTo>
                    <a:pt x="2159" y="9836"/>
                    <a:pt x="2159" y="9838"/>
                    <a:pt x="2160" y="9840"/>
                  </a:cubicBezTo>
                  <a:cubicBezTo>
                    <a:pt x="2160" y="9841"/>
                    <a:pt x="2162" y="9842"/>
                    <a:pt x="2162" y="9843"/>
                  </a:cubicBezTo>
                  <a:cubicBezTo>
                    <a:pt x="2162" y="9845"/>
                    <a:pt x="2162" y="9847"/>
                    <a:pt x="2163" y="9848"/>
                  </a:cubicBezTo>
                  <a:cubicBezTo>
                    <a:pt x="2163" y="9850"/>
                    <a:pt x="2164" y="9851"/>
                    <a:pt x="2164" y="9852"/>
                  </a:cubicBezTo>
                  <a:cubicBezTo>
                    <a:pt x="2164" y="9853"/>
                    <a:pt x="2164" y="9856"/>
                    <a:pt x="2165" y="9857"/>
                  </a:cubicBezTo>
                  <a:cubicBezTo>
                    <a:pt x="2165" y="9858"/>
                    <a:pt x="2167" y="9860"/>
                    <a:pt x="2167" y="9862"/>
                  </a:cubicBezTo>
                  <a:cubicBezTo>
                    <a:pt x="2167" y="9863"/>
                    <a:pt x="2167" y="9866"/>
                    <a:pt x="2168" y="9867"/>
                  </a:cubicBezTo>
                  <a:cubicBezTo>
                    <a:pt x="2168" y="9868"/>
                    <a:pt x="2169" y="9869"/>
                    <a:pt x="2169" y="9871"/>
                  </a:cubicBezTo>
                  <a:cubicBezTo>
                    <a:pt x="2169" y="9872"/>
                    <a:pt x="2169" y="9874"/>
                    <a:pt x="2170" y="9876"/>
                  </a:cubicBezTo>
                  <a:cubicBezTo>
                    <a:pt x="2170" y="9877"/>
                    <a:pt x="2172" y="9878"/>
                    <a:pt x="2172" y="9879"/>
                  </a:cubicBezTo>
                  <a:cubicBezTo>
                    <a:pt x="2172" y="9881"/>
                    <a:pt x="2172" y="9883"/>
                    <a:pt x="2173" y="9884"/>
                  </a:cubicBezTo>
                  <a:cubicBezTo>
                    <a:pt x="2173" y="9886"/>
                    <a:pt x="2174" y="9887"/>
                    <a:pt x="2174" y="9888"/>
                  </a:cubicBezTo>
                  <a:cubicBezTo>
                    <a:pt x="2174" y="9889"/>
                    <a:pt x="2174" y="9893"/>
                    <a:pt x="2175" y="9894"/>
                  </a:cubicBezTo>
                  <a:cubicBezTo>
                    <a:pt x="2175" y="9895"/>
                    <a:pt x="2177" y="9897"/>
                    <a:pt x="2177" y="9898"/>
                  </a:cubicBezTo>
                  <a:cubicBezTo>
                    <a:pt x="2177" y="9899"/>
                    <a:pt x="2177" y="9902"/>
                    <a:pt x="2178" y="9903"/>
                  </a:cubicBezTo>
                  <a:cubicBezTo>
                    <a:pt x="2178" y="9904"/>
                    <a:pt x="2179" y="9905"/>
                    <a:pt x="2179" y="9907"/>
                  </a:cubicBezTo>
                  <a:cubicBezTo>
                    <a:pt x="2179" y="9908"/>
                    <a:pt x="2179" y="9910"/>
                    <a:pt x="2180" y="9912"/>
                  </a:cubicBezTo>
                  <a:cubicBezTo>
                    <a:pt x="2180" y="9913"/>
                    <a:pt x="2182" y="9914"/>
                    <a:pt x="2182" y="9915"/>
                  </a:cubicBezTo>
                  <a:cubicBezTo>
                    <a:pt x="2182" y="9917"/>
                    <a:pt x="2182" y="9919"/>
                    <a:pt x="2184" y="9920"/>
                  </a:cubicBezTo>
                  <a:cubicBezTo>
                    <a:pt x="2184" y="9923"/>
                    <a:pt x="2185" y="9924"/>
                    <a:pt x="2185" y="9925"/>
                  </a:cubicBezTo>
                  <a:cubicBezTo>
                    <a:pt x="2185" y="9926"/>
                    <a:pt x="2185" y="9929"/>
                    <a:pt x="2186" y="9930"/>
                  </a:cubicBezTo>
                  <a:cubicBezTo>
                    <a:pt x="2186" y="9931"/>
                    <a:pt x="2188" y="9933"/>
                    <a:pt x="2188" y="9934"/>
                  </a:cubicBezTo>
                  <a:cubicBezTo>
                    <a:pt x="2188" y="9935"/>
                    <a:pt x="2188" y="9938"/>
                    <a:pt x="2189" y="9939"/>
                  </a:cubicBezTo>
                  <a:cubicBezTo>
                    <a:pt x="2189" y="9940"/>
                    <a:pt x="2190" y="9941"/>
                    <a:pt x="2190" y="9943"/>
                  </a:cubicBezTo>
                  <a:cubicBezTo>
                    <a:pt x="2190" y="9944"/>
                    <a:pt x="2190" y="9946"/>
                    <a:pt x="2191" y="9948"/>
                  </a:cubicBezTo>
                  <a:cubicBezTo>
                    <a:pt x="2191" y="9949"/>
                    <a:pt x="2193" y="9950"/>
                    <a:pt x="2193" y="9951"/>
                  </a:cubicBezTo>
                  <a:cubicBezTo>
                    <a:pt x="2193" y="9954"/>
                    <a:pt x="2193" y="9956"/>
                    <a:pt x="2194" y="9957"/>
                  </a:cubicBezTo>
                  <a:cubicBezTo>
                    <a:pt x="2244" y="10215"/>
                    <a:pt x="2441" y="10468"/>
                    <a:pt x="2785" y="10668"/>
                  </a:cubicBezTo>
                  <a:cubicBezTo>
                    <a:pt x="3588" y="11130"/>
                    <a:pt x="4885" y="11130"/>
                    <a:pt x="5683" y="10668"/>
                  </a:cubicBezTo>
                  <a:cubicBezTo>
                    <a:pt x="6022" y="10470"/>
                    <a:pt x="6216" y="10220"/>
                    <a:pt x="6266" y="9962"/>
                  </a:cubicBezTo>
                  <a:cubicBezTo>
                    <a:pt x="6266" y="9961"/>
                    <a:pt x="6266" y="9960"/>
                    <a:pt x="6267" y="9957"/>
                  </a:cubicBezTo>
                  <a:cubicBezTo>
                    <a:pt x="6267" y="9956"/>
                    <a:pt x="6268" y="9955"/>
                    <a:pt x="6268" y="9954"/>
                  </a:cubicBezTo>
                  <a:cubicBezTo>
                    <a:pt x="6268" y="9951"/>
                    <a:pt x="6268" y="9950"/>
                    <a:pt x="6270" y="9948"/>
                  </a:cubicBezTo>
                  <a:cubicBezTo>
                    <a:pt x="6270" y="9946"/>
                    <a:pt x="6271" y="9945"/>
                    <a:pt x="6271" y="9944"/>
                  </a:cubicBezTo>
                  <a:cubicBezTo>
                    <a:pt x="6271" y="9943"/>
                    <a:pt x="6271" y="9941"/>
                    <a:pt x="6272" y="9939"/>
                  </a:cubicBezTo>
                  <a:cubicBezTo>
                    <a:pt x="6272" y="9938"/>
                    <a:pt x="6273" y="9936"/>
                    <a:pt x="6273" y="9935"/>
                  </a:cubicBezTo>
                  <a:cubicBezTo>
                    <a:pt x="6273" y="9934"/>
                    <a:pt x="6273" y="9931"/>
                    <a:pt x="6275" y="9930"/>
                  </a:cubicBezTo>
                  <a:cubicBezTo>
                    <a:pt x="6275" y="9929"/>
                    <a:pt x="6276" y="9928"/>
                    <a:pt x="6276" y="9926"/>
                  </a:cubicBezTo>
                  <a:cubicBezTo>
                    <a:pt x="6276" y="9925"/>
                    <a:pt x="6276" y="9924"/>
                    <a:pt x="6277" y="9920"/>
                  </a:cubicBezTo>
                  <a:cubicBezTo>
                    <a:pt x="6277" y="9919"/>
                    <a:pt x="6278" y="9918"/>
                    <a:pt x="6278" y="9917"/>
                  </a:cubicBezTo>
                  <a:cubicBezTo>
                    <a:pt x="6278" y="9915"/>
                    <a:pt x="6278" y="9914"/>
                    <a:pt x="6280" y="9912"/>
                  </a:cubicBezTo>
                  <a:cubicBezTo>
                    <a:pt x="6280" y="9910"/>
                    <a:pt x="6281" y="9909"/>
                    <a:pt x="6281" y="9908"/>
                  </a:cubicBezTo>
                  <a:cubicBezTo>
                    <a:pt x="6281" y="9907"/>
                    <a:pt x="6281" y="9905"/>
                    <a:pt x="6282" y="9903"/>
                  </a:cubicBezTo>
                  <a:cubicBezTo>
                    <a:pt x="6282" y="9902"/>
                    <a:pt x="6283" y="9900"/>
                    <a:pt x="6283" y="9899"/>
                  </a:cubicBezTo>
                  <a:cubicBezTo>
                    <a:pt x="6283" y="9898"/>
                    <a:pt x="6283" y="9895"/>
                    <a:pt x="6285" y="9894"/>
                  </a:cubicBezTo>
                  <a:cubicBezTo>
                    <a:pt x="6285" y="9893"/>
                    <a:pt x="6286" y="9892"/>
                    <a:pt x="6286" y="9889"/>
                  </a:cubicBezTo>
                  <a:cubicBezTo>
                    <a:pt x="6286" y="9888"/>
                    <a:pt x="6286" y="9887"/>
                    <a:pt x="6287" y="9884"/>
                  </a:cubicBezTo>
                  <a:cubicBezTo>
                    <a:pt x="6287" y="9883"/>
                    <a:pt x="6288" y="9882"/>
                    <a:pt x="6288" y="9881"/>
                  </a:cubicBezTo>
                  <a:cubicBezTo>
                    <a:pt x="6288" y="9879"/>
                    <a:pt x="6288" y="9878"/>
                    <a:pt x="6290" y="9876"/>
                  </a:cubicBezTo>
                  <a:cubicBezTo>
                    <a:pt x="6290" y="9874"/>
                    <a:pt x="6291" y="9873"/>
                    <a:pt x="6291" y="9872"/>
                  </a:cubicBezTo>
                  <a:cubicBezTo>
                    <a:pt x="6291" y="9871"/>
                    <a:pt x="6291" y="9869"/>
                    <a:pt x="6292" y="9867"/>
                  </a:cubicBezTo>
                  <a:cubicBezTo>
                    <a:pt x="6292" y="9866"/>
                    <a:pt x="6293" y="9864"/>
                    <a:pt x="6293" y="9863"/>
                  </a:cubicBezTo>
                  <a:cubicBezTo>
                    <a:pt x="6293" y="9862"/>
                    <a:pt x="6293" y="9860"/>
                    <a:pt x="6296" y="9857"/>
                  </a:cubicBezTo>
                  <a:cubicBezTo>
                    <a:pt x="6296" y="9856"/>
                    <a:pt x="6297" y="9855"/>
                    <a:pt x="6297" y="9853"/>
                  </a:cubicBezTo>
                  <a:cubicBezTo>
                    <a:pt x="6297" y="9852"/>
                    <a:pt x="6297" y="9851"/>
                    <a:pt x="6298" y="9848"/>
                  </a:cubicBezTo>
                  <a:cubicBezTo>
                    <a:pt x="6298" y="9847"/>
                    <a:pt x="6299" y="9846"/>
                    <a:pt x="6299" y="9845"/>
                  </a:cubicBezTo>
                  <a:cubicBezTo>
                    <a:pt x="6299" y="9843"/>
                    <a:pt x="6299" y="9842"/>
                    <a:pt x="6301" y="9840"/>
                  </a:cubicBezTo>
                  <a:cubicBezTo>
                    <a:pt x="6301" y="9838"/>
                    <a:pt x="6302" y="9837"/>
                    <a:pt x="6302" y="9836"/>
                  </a:cubicBezTo>
                  <a:cubicBezTo>
                    <a:pt x="6302" y="9835"/>
                    <a:pt x="6302" y="9833"/>
                    <a:pt x="6303" y="9831"/>
                  </a:cubicBezTo>
                  <a:cubicBezTo>
                    <a:pt x="6303" y="9829"/>
                    <a:pt x="6304" y="9827"/>
                    <a:pt x="6304" y="9826"/>
                  </a:cubicBezTo>
                  <a:cubicBezTo>
                    <a:pt x="6304" y="9825"/>
                    <a:pt x="6304" y="9822"/>
                    <a:pt x="6306" y="9821"/>
                  </a:cubicBezTo>
                  <a:cubicBezTo>
                    <a:pt x="6306" y="9820"/>
                    <a:pt x="6307" y="9819"/>
                    <a:pt x="6307" y="9817"/>
                  </a:cubicBezTo>
                  <a:cubicBezTo>
                    <a:pt x="6307" y="9816"/>
                    <a:pt x="6307" y="9815"/>
                    <a:pt x="6308" y="9812"/>
                  </a:cubicBezTo>
                  <a:cubicBezTo>
                    <a:pt x="6308" y="9811"/>
                    <a:pt x="6309" y="9810"/>
                    <a:pt x="6309" y="9809"/>
                  </a:cubicBezTo>
                  <a:cubicBezTo>
                    <a:pt x="6309" y="9807"/>
                    <a:pt x="6309" y="9806"/>
                    <a:pt x="6311" y="9804"/>
                  </a:cubicBezTo>
                  <a:cubicBezTo>
                    <a:pt x="6311" y="9802"/>
                    <a:pt x="6312" y="9801"/>
                    <a:pt x="6312" y="9800"/>
                  </a:cubicBezTo>
                  <a:cubicBezTo>
                    <a:pt x="6312" y="9798"/>
                    <a:pt x="6312" y="9796"/>
                    <a:pt x="6313" y="9794"/>
                  </a:cubicBezTo>
                  <a:cubicBezTo>
                    <a:pt x="6313" y="9793"/>
                    <a:pt x="6314" y="9791"/>
                    <a:pt x="6314" y="9790"/>
                  </a:cubicBezTo>
                  <a:cubicBezTo>
                    <a:pt x="6314" y="9789"/>
                    <a:pt x="6314" y="9786"/>
                    <a:pt x="6316" y="9785"/>
                  </a:cubicBezTo>
                  <a:cubicBezTo>
                    <a:pt x="6316" y="9784"/>
                    <a:pt x="6317" y="9783"/>
                    <a:pt x="6317" y="9781"/>
                  </a:cubicBezTo>
                  <a:cubicBezTo>
                    <a:pt x="6317" y="9780"/>
                    <a:pt x="6317" y="9779"/>
                    <a:pt x="6318" y="9776"/>
                  </a:cubicBezTo>
                  <a:cubicBezTo>
                    <a:pt x="6318" y="9775"/>
                    <a:pt x="6319" y="9774"/>
                    <a:pt x="6319" y="9773"/>
                  </a:cubicBezTo>
                  <a:cubicBezTo>
                    <a:pt x="6319" y="9771"/>
                    <a:pt x="6319" y="9770"/>
                    <a:pt x="6321" y="9767"/>
                  </a:cubicBezTo>
                  <a:cubicBezTo>
                    <a:pt x="6321" y="9765"/>
                    <a:pt x="6322" y="9764"/>
                    <a:pt x="6322" y="9763"/>
                  </a:cubicBezTo>
                  <a:cubicBezTo>
                    <a:pt x="6322" y="9762"/>
                    <a:pt x="6322" y="9760"/>
                    <a:pt x="6323" y="9758"/>
                  </a:cubicBezTo>
                  <a:cubicBezTo>
                    <a:pt x="6323" y="9757"/>
                    <a:pt x="6325" y="9755"/>
                    <a:pt x="6325" y="9754"/>
                  </a:cubicBezTo>
                  <a:cubicBezTo>
                    <a:pt x="6325" y="9753"/>
                    <a:pt x="6325" y="9750"/>
                    <a:pt x="6327" y="9749"/>
                  </a:cubicBezTo>
                  <a:cubicBezTo>
                    <a:pt x="6327" y="9748"/>
                    <a:pt x="6328" y="9747"/>
                    <a:pt x="6328" y="9745"/>
                  </a:cubicBezTo>
                  <a:cubicBezTo>
                    <a:pt x="6328" y="9744"/>
                    <a:pt x="6328" y="9743"/>
                    <a:pt x="6329" y="9740"/>
                  </a:cubicBezTo>
                  <a:cubicBezTo>
                    <a:pt x="6329" y="9739"/>
                    <a:pt x="6330" y="9738"/>
                    <a:pt x="6330" y="9736"/>
                  </a:cubicBezTo>
                  <a:cubicBezTo>
                    <a:pt x="6330" y="9734"/>
                    <a:pt x="6330" y="9733"/>
                    <a:pt x="6332" y="9731"/>
                  </a:cubicBezTo>
                  <a:cubicBezTo>
                    <a:pt x="6332" y="9729"/>
                    <a:pt x="6333" y="9728"/>
                    <a:pt x="6333" y="9727"/>
                  </a:cubicBezTo>
                  <a:cubicBezTo>
                    <a:pt x="6333" y="9726"/>
                    <a:pt x="6333" y="9724"/>
                    <a:pt x="6334" y="9722"/>
                  </a:cubicBezTo>
                  <a:cubicBezTo>
                    <a:pt x="6334" y="9721"/>
                    <a:pt x="6335" y="9719"/>
                    <a:pt x="6335" y="9718"/>
                  </a:cubicBezTo>
                  <a:cubicBezTo>
                    <a:pt x="6335" y="9717"/>
                    <a:pt x="6335" y="9714"/>
                    <a:pt x="6337" y="9713"/>
                  </a:cubicBezTo>
                  <a:cubicBezTo>
                    <a:pt x="6337" y="9712"/>
                    <a:pt x="6338" y="9711"/>
                    <a:pt x="6338" y="9709"/>
                  </a:cubicBezTo>
                  <a:cubicBezTo>
                    <a:pt x="6338" y="9708"/>
                    <a:pt x="6338" y="9707"/>
                    <a:pt x="6339" y="9703"/>
                  </a:cubicBezTo>
                  <a:cubicBezTo>
                    <a:pt x="6339" y="9702"/>
                    <a:pt x="6340" y="9701"/>
                    <a:pt x="6340" y="9700"/>
                  </a:cubicBezTo>
                  <a:cubicBezTo>
                    <a:pt x="6340" y="9698"/>
                    <a:pt x="6340" y="9697"/>
                    <a:pt x="6342" y="9695"/>
                  </a:cubicBezTo>
                  <a:cubicBezTo>
                    <a:pt x="6342" y="9693"/>
                    <a:pt x="6343" y="9692"/>
                    <a:pt x="6343" y="9691"/>
                  </a:cubicBezTo>
                  <a:cubicBezTo>
                    <a:pt x="6343" y="9690"/>
                    <a:pt x="6343" y="9688"/>
                    <a:pt x="6344" y="9686"/>
                  </a:cubicBezTo>
                  <a:cubicBezTo>
                    <a:pt x="6344" y="9685"/>
                    <a:pt x="6345" y="9683"/>
                    <a:pt x="6345" y="9682"/>
                  </a:cubicBezTo>
                  <a:cubicBezTo>
                    <a:pt x="6345" y="9681"/>
                    <a:pt x="6345" y="9678"/>
                    <a:pt x="6347" y="9677"/>
                  </a:cubicBezTo>
                  <a:cubicBezTo>
                    <a:pt x="6347" y="9676"/>
                    <a:pt x="6348" y="9674"/>
                    <a:pt x="6348" y="9672"/>
                  </a:cubicBezTo>
                  <a:cubicBezTo>
                    <a:pt x="6348" y="9671"/>
                    <a:pt x="6348" y="9670"/>
                    <a:pt x="6349" y="9667"/>
                  </a:cubicBezTo>
                  <a:cubicBezTo>
                    <a:pt x="6349" y="9666"/>
                    <a:pt x="6350" y="9665"/>
                    <a:pt x="6350" y="9664"/>
                  </a:cubicBezTo>
                  <a:cubicBezTo>
                    <a:pt x="6350" y="9662"/>
                    <a:pt x="6350" y="9661"/>
                    <a:pt x="6352" y="9659"/>
                  </a:cubicBezTo>
                  <a:cubicBezTo>
                    <a:pt x="6352" y="9657"/>
                    <a:pt x="6353" y="9656"/>
                    <a:pt x="6353" y="9655"/>
                  </a:cubicBezTo>
                  <a:cubicBezTo>
                    <a:pt x="6353" y="9654"/>
                    <a:pt x="6353" y="9652"/>
                    <a:pt x="6354" y="9650"/>
                  </a:cubicBezTo>
                  <a:cubicBezTo>
                    <a:pt x="6354" y="9649"/>
                    <a:pt x="6356" y="9647"/>
                    <a:pt x="6356" y="9646"/>
                  </a:cubicBezTo>
                  <a:cubicBezTo>
                    <a:pt x="6356" y="9645"/>
                    <a:pt x="6356" y="9643"/>
                    <a:pt x="6358" y="9640"/>
                  </a:cubicBezTo>
                  <a:cubicBezTo>
                    <a:pt x="6358" y="9639"/>
                    <a:pt x="6359" y="9638"/>
                    <a:pt x="6359" y="9636"/>
                  </a:cubicBezTo>
                  <a:cubicBezTo>
                    <a:pt x="6359" y="9635"/>
                    <a:pt x="6359" y="9634"/>
                    <a:pt x="6360" y="9631"/>
                  </a:cubicBezTo>
                  <a:cubicBezTo>
                    <a:pt x="6360" y="9630"/>
                    <a:pt x="6361" y="9629"/>
                    <a:pt x="6361" y="9628"/>
                  </a:cubicBezTo>
                  <a:cubicBezTo>
                    <a:pt x="6361" y="9626"/>
                    <a:pt x="6361" y="9625"/>
                    <a:pt x="6363" y="9623"/>
                  </a:cubicBezTo>
                  <a:cubicBezTo>
                    <a:pt x="6363" y="9621"/>
                    <a:pt x="6364" y="9620"/>
                    <a:pt x="6364" y="9619"/>
                  </a:cubicBezTo>
                  <a:cubicBezTo>
                    <a:pt x="6364" y="9618"/>
                    <a:pt x="6364" y="9616"/>
                    <a:pt x="6365" y="9614"/>
                  </a:cubicBezTo>
                  <a:cubicBezTo>
                    <a:pt x="6365" y="9612"/>
                    <a:pt x="6366" y="9610"/>
                    <a:pt x="6366" y="9609"/>
                  </a:cubicBezTo>
                  <a:cubicBezTo>
                    <a:pt x="6366" y="9608"/>
                    <a:pt x="6366" y="9605"/>
                    <a:pt x="6368" y="9604"/>
                  </a:cubicBezTo>
                  <a:cubicBezTo>
                    <a:pt x="6368" y="9603"/>
                    <a:pt x="6369" y="9602"/>
                    <a:pt x="6369" y="9600"/>
                  </a:cubicBezTo>
                  <a:cubicBezTo>
                    <a:pt x="6369" y="9599"/>
                    <a:pt x="6369" y="9598"/>
                    <a:pt x="6370" y="9595"/>
                  </a:cubicBezTo>
                  <a:cubicBezTo>
                    <a:pt x="6370" y="9594"/>
                    <a:pt x="6371" y="9593"/>
                    <a:pt x="6371" y="9592"/>
                  </a:cubicBezTo>
                  <a:cubicBezTo>
                    <a:pt x="6371" y="9590"/>
                    <a:pt x="6371" y="9589"/>
                    <a:pt x="6373" y="9587"/>
                  </a:cubicBezTo>
                  <a:cubicBezTo>
                    <a:pt x="6373" y="9585"/>
                    <a:pt x="6374" y="9584"/>
                    <a:pt x="6374" y="9583"/>
                  </a:cubicBezTo>
                  <a:cubicBezTo>
                    <a:pt x="6374" y="9581"/>
                    <a:pt x="6374" y="9579"/>
                    <a:pt x="6375" y="9577"/>
                  </a:cubicBezTo>
                  <a:cubicBezTo>
                    <a:pt x="6375" y="9576"/>
                    <a:pt x="6376" y="9574"/>
                    <a:pt x="6376" y="9573"/>
                  </a:cubicBezTo>
                  <a:cubicBezTo>
                    <a:pt x="6376" y="9572"/>
                    <a:pt x="6376" y="9569"/>
                    <a:pt x="6378" y="9568"/>
                  </a:cubicBezTo>
                  <a:cubicBezTo>
                    <a:pt x="6378" y="9567"/>
                    <a:pt x="6379" y="9566"/>
                    <a:pt x="6379" y="9564"/>
                  </a:cubicBezTo>
                  <a:cubicBezTo>
                    <a:pt x="6379" y="9563"/>
                    <a:pt x="6379" y="9562"/>
                    <a:pt x="6380" y="9559"/>
                  </a:cubicBezTo>
                  <a:cubicBezTo>
                    <a:pt x="6380" y="9558"/>
                    <a:pt x="6381" y="9557"/>
                    <a:pt x="6381" y="9556"/>
                  </a:cubicBezTo>
                  <a:cubicBezTo>
                    <a:pt x="6381" y="9554"/>
                    <a:pt x="6381" y="9553"/>
                    <a:pt x="6383" y="9550"/>
                  </a:cubicBezTo>
                  <a:cubicBezTo>
                    <a:pt x="6383" y="9548"/>
                    <a:pt x="6384" y="9547"/>
                    <a:pt x="6384" y="9546"/>
                  </a:cubicBezTo>
                  <a:cubicBezTo>
                    <a:pt x="6384" y="9545"/>
                    <a:pt x="6384" y="9543"/>
                    <a:pt x="6385" y="9541"/>
                  </a:cubicBezTo>
                  <a:cubicBezTo>
                    <a:pt x="6385" y="9540"/>
                    <a:pt x="6387" y="9538"/>
                    <a:pt x="6387" y="9537"/>
                  </a:cubicBezTo>
                  <a:cubicBezTo>
                    <a:pt x="6387" y="9536"/>
                    <a:pt x="6387" y="9535"/>
                    <a:pt x="6389" y="9532"/>
                  </a:cubicBezTo>
                  <a:cubicBezTo>
                    <a:pt x="6389" y="9531"/>
                    <a:pt x="6390" y="9530"/>
                    <a:pt x="6390" y="9528"/>
                  </a:cubicBezTo>
                  <a:cubicBezTo>
                    <a:pt x="6390" y="9527"/>
                    <a:pt x="6390" y="9526"/>
                    <a:pt x="6391" y="9523"/>
                  </a:cubicBezTo>
                  <a:cubicBezTo>
                    <a:pt x="6391" y="9522"/>
                    <a:pt x="6392" y="9520"/>
                    <a:pt x="6392" y="9519"/>
                  </a:cubicBezTo>
                  <a:cubicBezTo>
                    <a:pt x="6392" y="9517"/>
                    <a:pt x="6392" y="9516"/>
                    <a:pt x="6394" y="9514"/>
                  </a:cubicBezTo>
                  <a:cubicBezTo>
                    <a:pt x="6394" y="9512"/>
                    <a:pt x="6395" y="9511"/>
                    <a:pt x="6395" y="9510"/>
                  </a:cubicBezTo>
                  <a:cubicBezTo>
                    <a:pt x="6395" y="9509"/>
                    <a:pt x="6395" y="9507"/>
                    <a:pt x="6396" y="9505"/>
                  </a:cubicBezTo>
                  <a:cubicBezTo>
                    <a:pt x="6396" y="9504"/>
                    <a:pt x="6397" y="9502"/>
                    <a:pt x="6397" y="9501"/>
                  </a:cubicBezTo>
                  <a:cubicBezTo>
                    <a:pt x="6397" y="9500"/>
                    <a:pt x="6397" y="9499"/>
                    <a:pt x="6399" y="9496"/>
                  </a:cubicBezTo>
                  <a:cubicBezTo>
                    <a:pt x="6399" y="9495"/>
                    <a:pt x="6400" y="9494"/>
                    <a:pt x="6400" y="9492"/>
                  </a:cubicBezTo>
                  <a:cubicBezTo>
                    <a:pt x="6400" y="9491"/>
                    <a:pt x="6400" y="9488"/>
                    <a:pt x="6401" y="9486"/>
                  </a:cubicBezTo>
                  <a:cubicBezTo>
                    <a:pt x="6401" y="9485"/>
                    <a:pt x="6402" y="9484"/>
                    <a:pt x="6402" y="9483"/>
                  </a:cubicBezTo>
                  <a:cubicBezTo>
                    <a:pt x="6402" y="9481"/>
                    <a:pt x="6402" y="9480"/>
                    <a:pt x="6404" y="9478"/>
                  </a:cubicBezTo>
                  <a:cubicBezTo>
                    <a:pt x="6404" y="9476"/>
                    <a:pt x="6405" y="9475"/>
                    <a:pt x="6405" y="9474"/>
                  </a:cubicBezTo>
                  <a:cubicBezTo>
                    <a:pt x="6405" y="9473"/>
                    <a:pt x="6405" y="9471"/>
                    <a:pt x="6406" y="9469"/>
                  </a:cubicBezTo>
                  <a:cubicBezTo>
                    <a:pt x="6406" y="9468"/>
                    <a:pt x="6407" y="9466"/>
                    <a:pt x="6407" y="9465"/>
                  </a:cubicBezTo>
                  <a:cubicBezTo>
                    <a:pt x="6407" y="9464"/>
                    <a:pt x="6407" y="9463"/>
                    <a:pt x="6409" y="9460"/>
                  </a:cubicBezTo>
                  <a:cubicBezTo>
                    <a:pt x="6409" y="9458"/>
                    <a:pt x="6410" y="9457"/>
                    <a:pt x="6410" y="9455"/>
                  </a:cubicBezTo>
                  <a:cubicBezTo>
                    <a:pt x="6410" y="9454"/>
                    <a:pt x="6410" y="9452"/>
                    <a:pt x="6411" y="9450"/>
                  </a:cubicBezTo>
                  <a:cubicBezTo>
                    <a:pt x="6411" y="9449"/>
                    <a:pt x="6412" y="9448"/>
                    <a:pt x="6412" y="9447"/>
                  </a:cubicBezTo>
                  <a:cubicBezTo>
                    <a:pt x="6412" y="9445"/>
                    <a:pt x="6412" y="9444"/>
                    <a:pt x="6414" y="9442"/>
                  </a:cubicBezTo>
                  <a:cubicBezTo>
                    <a:pt x="6414" y="9440"/>
                    <a:pt x="6415" y="9439"/>
                    <a:pt x="6415" y="9438"/>
                  </a:cubicBezTo>
                  <a:cubicBezTo>
                    <a:pt x="6415" y="9437"/>
                    <a:pt x="6415" y="9435"/>
                    <a:pt x="6416" y="9433"/>
                  </a:cubicBezTo>
                  <a:cubicBezTo>
                    <a:pt x="6416" y="9432"/>
                    <a:pt x="6418" y="9430"/>
                    <a:pt x="6418" y="9429"/>
                  </a:cubicBezTo>
                  <a:cubicBezTo>
                    <a:pt x="6418" y="9427"/>
                    <a:pt x="6418" y="9426"/>
                    <a:pt x="6420" y="9423"/>
                  </a:cubicBezTo>
                  <a:cubicBezTo>
                    <a:pt x="6420" y="9422"/>
                    <a:pt x="6421" y="9421"/>
                    <a:pt x="6421" y="9419"/>
                  </a:cubicBezTo>
                  <a:cubicBezTo>
                    <a:pt x="6421" y="9418"/>
                    <a:pt x="6421" y="9417"/>
                    <a:pt x="6422" y="9414"/>
                  </a:cubicBezTo>
                  <a:cubicBezTo>
                    <a:pt x="6422" y="9413"/>
                    <a:pt x="6423" y="9412"/>
                    <a:pt x="6423" y="9411"/>
                  </a:cubicBezTo>
                  <a:cubicBezTo>
                    <a:pt x="6423" y="9409"/>
                    <a:pt x="6423" y="9408"/>
                    <a:pt x="6425" y="9406"/>
                  </a:cubicBezTo>
                  <a:cubicBezTo>
                    <a:pt x="6425" y="9404"/>
                    <a:pt x="6426" y="9403"/>
                    <a:pt x="6426" y="9402"/>
                  </a:cubicBezTo>
                  <a:cubicBezTo>
                    <a:pt x="6426" y="9401"/>
                    <a:pt x="6426" y="9399"/>
                    <a:pt x="6427" y="9396"/>
                  </a:cubicBezTo>
                  <a:cubicBezTo>
                    <a:pt x="6427" y="9395"/>
                    <a:pt x="6428" y="9393"/>
                    <a:pt x="6428" y="9392"/>
                  </a:cubicBezTo>
                  <a:cubicBezTo>
                    <a:pt x="6428" y="9391"/>
                    <a:pt x="6428" y="9390"/>
                    <a:pt x="6430" y="9387"/>
                  </a:cubicBezTo>
                  <a:cubicBezTo>
                    <a:pt x="6430" y="9386"/>
                    <a:pt x="6431" y="9385"/>
                    <a:pt x="6431" y="9383"/>
                  </a:cubicBezTo>
                  <a:cubicBezTo>
                    <a:pt x="6431" y="9382"/>
                    <a:pt x="6431" y="9380"/>
                    <a:pt x="6432" y="9378"/>
                  </a:cubicBezTo>
                  <a:cubicBezTo>
                    <a:pt x="6432" y="9377"/>
                    <a:pt x="6433" y="9376"/>
                    <a:pt x="6433" y="9375"/>
                  </a:cubicBezTo>
                  <a:cubicBezTo>
                    <a:pt x="6433" y="9373"/>
                    <a:pt x="6433" y="9372"/>
                    <a:pt x="6435" y="9370"/>
                  </a:cubicBezTo>
                  <a:cubicBezTo>
                    <a:pt x="6435" y="9368"/>
                    <a:pt x="6436" y="9367"/>
                    <a:pt x="6436" y="9365"/>
                  </a:cubicBezTo>
                  <a:cubicBezTo>
                    <a:pt x="6436" y="9364"/>
                    <a:pt x="6436" y="9362"/>
                    <a:pt x="6437" y="9360"/>
                  </a:cubicBezTo>
                  <a:cubicBezTo>
                    <a:pt x="6437" y="9359"/>
                    <a:pt x="6438" y="9357"/>
                    <a:pt x="6438" y="9356"/>
                  </a:cubicBezTo>
                  <a:cubicBezTo>
                    <a:pt x="6438" y="9355"/>
                    <a:pt x="6438" y="9354"/>
                    <a:pt x="6440" y="9351"/>
                  </a:cubicBezTo>
                  <a:cubicBezTo>
                    <a:pt x="6440" y="9350"/>
                    <a:pt x="6441" y="9349"/>
                    <a:pt x="6441" y="9347"/>
                  </a:cubicBezTo>
                  <a:cubicBezTo>
                    <a:pt x="6441" y="9346"/>
                    <a:pt x="6441" y="9345"/>
                    <a:pt x="6442" y="9342"/>
                  </a:cubicBezTo>
                  <a:cubicBezTo>
                    <a:pt x="6442" y="9341"/>
                    <a:pt x="6443" y="9340"/>
                    <a:pt x="6443" y="9339"/>
                  </a:cubicBezTo>
                  <a:cubicBezTo>
                    <a:pt x="6443" y="9337"/>
                    <a:pt x="6443" y="9336"/>
                    <a:pt x="6445" y="9333"/>
                  </a:cubicBezTo>
                  <a:cubicBezTo>
                    <a:pt x="6445" y="9331"/>
                    <a:pt x="6446" y="9330"/>
                    <a:pt x="6446" y="9329"/>
                  </a:cubicBezTo>
                  <a:cubicBezTo>
                    <a:pt x="6446" y="9328"/>
                    <a:pt x="6446" y="9326"/>
                    <a:pt x="6447" y="9324"/>
                  </a:cubicBezTo>
                  <a:cubicBezTo>
                    <a:pt x="6447" y="9323"/>
                    <a:pt x="6449" y="9321"/>
                    <a:pt x="6449" y="9320"/>
                  </a:cubicBezTo>
                  <a:cubicBezTo>
                    <a:pt x="6449" y="9319"/>
                    <a:pt x="6449" y="9318"/>
                    <a:pt x="6451" y="9315"/>
                  </a:cubicBezTo>
                  <a:cubicBezTo>
                    <a:pt x="6451" y="9314"/>
                    <a:pt x="6452" y="9313"/>
                    <a:pt x="6452" y="9311"/>
                  </a:cubicBezTo>
                  <a:cubicBezTo>
                    <a:pt x="6452" y="9310"/>
                    <a:pt x="6452" y="9308"/>
                    <a:pt x="6453" y="9306"/>
                  </a:cubicBezTo>
                  <a:cubicBezTo>
                    <a:pt x="6453" y="9305"/>
                    <a:pt x="6454" y="9303"/>
                    <a:pt x="6454" y="9302"/>
                  </a:cubicBezTo>
                  <a:cubicBezTo>
                    <a:pt x="6454" y="9300"/>
                    <a:pt x="6454" y="9299"/>
                    <a:pt x="6456" y="9297"/>
                  </a:cubicBezTo>
                  <a:cubicBezTo>
                    <a:pt x="6456" y="9295"/>
                    <a:pt x="6457" y="9294"/>
                    <a:pt x="6457" y="9293"/>
                  </a:cubicBezTo>
                  <a:cubicBezTo>
                    <a:pt x="6457" y="9292"/>
                    <a:pt x="6457" y="9290"/>
                    <a:pt x="6458" y="9288"/>
                  </a:cubicBezTo>
                  <a:cubicBezTo>
                    <a:pt x="6458" y="9287"/>
                    <a:pt x="6459" y="9285"/>
                    <a:pt x="6459" y="9284"/>
                  </a:cubicBezTo>
                  <a:cubicBezTo>
                    <a:pt x="6459" y="9283"/>
                    <a:pt x="6459" y="9282"/>
                    <a:pt x="6461" y="9279"/>
                  </a:cubicBezTo>
                  <a:cubicBezTo>
                    <a:pt x="6461" y="9278"/>
                    <a:pt x="6462" y="9277"/>
                    <a:pt x="6462" y="9275"/>
                  </a:cubicBezTo>
                  <a:cubicBezTo>
                    <a:pt x="6462" y="9274"/>
                    <a:pt x="6462" y="9271"/>
                    <a:pt x="6463" y="9269"/>
                  </a:cubicBezTo>
                  <a:cubicBezTo>
                    <a:pt x="6463" y="9268"/>
                    <a:pt x="6464" y="9267"/>
                    <a:pt x="6464" y="9266"/>
                  </a:cubicBezTo>
                  <a:cubicBezTo>
                    <a:pt x="6464" y="9264"/>
                    <a:pt x="6464" y="9263"/>
                    <a:pt x="6466" y="9261"/>
                  </a:cubicBezTo>
                  <a:cubicBezTo>
                    <a:pt x="6466" y="9259"/>
                    <a:pt x="6467" y="9258"/>
                    <a:pt x="6467" y="9257"/>
                  </a:cubicBezTo>
                  <a:cubicBezTo>
                    <a:pt x="6467" y="9256"/>
                    <a:pt x="6467" y="9254"/>
                    <a:pt x="6468" y="9252"/>
                  </a:cubicBezTo>
                  <a:cubicBezTo>
                    <a:pt x="6468" y="9251"/>
                    <a:pt x="6469" y="9249"/>
                    <a:pt x="6469" y="9248"/>
                  </a:cubicBezTo>
                  <a:cubicBezTo>
                    <a:pt x="6469" y="9247"/>
                    <a:pt x="6469" y="9246"/>
                    <a:pt x="6471" y="9242"/>
                  </a:cubicBezTo>
                  <a:cubicBezTo>
                    <a:pt x="6471" y="9241"/>
                    <a:pt x="6472" y="9240"/>
                    <a:pt x="6472" y="9238"/>
                  </a:cubicBezTo>
                  <a:cubicBezTo>
                    <a:pt x="6472" y="9237"/>
                    <a:pt x="6472" y="9236"/>
                    <a:pt x="6473" y="9233"/>
                  </a:cubicBezTo>
                  <a:cubicBezTo>
                    <a:pt x="6473" y="9232"/>
                    <a:pt x="6474" y="9231"/>
                    <a:pt x="6474" y="9230"/>
                  </a:cubicBezTo>
                  <a:cubicBezTo>
                    <a:pt x="6474" y="9228"/>
                    <a:pt x="6474" y="9227"/>
                    <a:pt x="6476" y="9225"/>
                  </a:cubicBezTo>
                  <a:cubicBezTo>
                    <a:pt x="6476" y="9223"/>
                    <a:pt x="6477" y="9222"/>
                    <a:pt x="6477" y="9221"/>
                  </a:cubicBezTo>
                  <a:cubicBezTo>
                    <a:pt x="6477" y="9220"/>
                    <a:pt x="6477" y="9218"/>
                    <a:pt x="6478" y="9216"/>
                  </a:cubicBezTo>
                  <a:cubicBezTo>
                    <a:pt x="6478" y="9215"/>
                    <a:pt x="6480" y="9213"/>
                    <a:pt x="6480" y="9211"/>
                  </a:cubicBezTo>
                  <a:cubicBezTo>
                    <a:pt x="6480" y="9210"/>
                    <a:pt x="6480" y="9209"/>
                    <a:pt x="6482" y="9206"/>
                  </a:cubicBezTo>
                  <a:cubicBezTo>
                    <a:pt x="6482" y="9205"/>
                    <a:pt x="6483" y="9204"/>
                    <a:pt x="6483" y="9202"/>
                  </a:cubicBezTo>
                  <a:cubicBezTo>
                    <a:pt x="6483" y="9201"/>
                    <a:pt x="6483" y="9200"/>
                    <a:pt x="6484" y="9197"/>
                  </a:cubicBezTo>
                  <a:cubicBezTo>
                    <a:pt x="6484" y="9196"/>
                    <a:pt x="6485" y="9195"/>
                    <a:pt x="6485" y="9194"/>
                  </a:cubicBezTo>
                  <a:cubicBezTo>
                    <a:pt x="6485" y="9192"/>
                    <a:pt x="6485" y="9191"/>
                    <a:pt x="6487" y="9189"/>
                  </a:cubicBezTo>
                  <a:cubicBezTo>
                    <a:pt x="6487" y="9187"/>
                    <a:pt x="6488" y="9186"/>
                    <a:pt x="6488" y="9185"/>
                  </a:cubicBezTo>
                  <a:cubicBezTo>
                    <a:pt x="6488" y="9184"/>
                    <a:pt x="6488" y="9182"/>
                    <a:pt x="6489" y="9179"/>
                  </a:cubicBezTo>
                  <a:cubicBezTo>
                    <a:pt x="6489" y="9178"/>
                    <a:pt x="6490" y="9176"/>
                    <a:pt x="6490" y="9175"/>
                  </a:cubicBezTo>
                  <a:cubicBezTo>
                    <a:pt x="6490" y="9174"/>
                    <a:pt x="6490" y="9173"/>
                    <a:pt x="6492" y="9170"/>
                  </a:cubicBezTo>
                  <a:cubicBezTo>
                    <a:pt x="6492" y="9169"/>
                    <a:pt x="6493" y="9168"/>
                    <a:pt x="6493" y="9166"/>
                  </a:cubicBezTo>
                  <a:cubicBezTo>
                    <a:pt x="6493" y="9165"/>
                    <a:pt x="6493" y="9163"/>
                    <a:pt x="6494" y="9161"/>
                  </a:cubicBezTo>
                  <a:cubicBezTo>
                    <a:pt x="6494" y="9160"/>
                    <a:pt x="6495" y="9159"/>
                    <a:pt x="6495" y="9158"/>
                  </a:cubicBezTo>
                  <a:cubicBezTo>
                    <a:pt x="6495" y="9156"/>
                    <a:pt x="6495" y="9155"/>
                    <a:pt x="6497" y="9153"/>
                  </a:cubicBezTo>
                  <a:cubicBezTo>
                    <a:pt x="6497" y="9151"/>
                    <a:pt x="6498" y="9149"/>
                    <a:pt x="6498" y="9148"/>
                  </a:cubicBezTo>
                  <a:cubicBezTo>
                    <a:pt x="6498" y="9147"/>
                    <a:pt x="6498" y="9145"/>
                    <a:pt x="6499" y="9143"/>
                  </a:cubicBezTo>
                  <a:cubicBezTo>
                    <a:pt x="6499" y="9142"/>
                    <a:pt x="6500" y="9140"/>
                    <a:pt x="6500" y="9139"/>
                  </a:cubicBezTo>
                  <a:cubicBezTo>
                    <a:pt x="6500" y="9138"/>
                    <a:pt x="6500" y="9137"/>
                    <a:pt x="6502" y="9134"/>
                  </a:cubicBezTo>
                  <a:cubicBezTo>
                    <a:pt x="6502" y="9133"/>
                    <a:pt x="6503" y="9132"/>
                    <a:pt x="6503" y="9130"/>
                  </a:cubicBezTo>
                  <a:cubicBezTo>
                    <a:pt x="6503" y="9129"/>
                    <a:pt x="6503" y="9127"/>
                    <a:pt x="6504" y="9125"/>
                  </a:cubicBezTo>
                  <a:cubicBezTo>
                    <a:pt x="6504" y="9124"/>
                    <a:pt x="6505" y="9123"/>
                    <a:pt x="6505" y="9122"/>
                  </a:cubicBezTo>
                  <a:cubicBezTo>
                    <a:pt x="6505" y="9120"/>
                    <a:pt x="6505" y="9118"/>
                    <a:pt x="6507" y="9116"/>
                  </a:cubicBezTo>
                  <a:cubicBezTo>
                    <a:pt x="6507" y="9114"/>
                    <a:pt x="6508" y="9113"/>
                    <a:pt x="6508" y="9112"/>
                  </a:cubicBezTo>
                  <a:cubicBezTo>
                    <a:pt x="6508" y="9111"/>
                    <a:pt x="6508" y="9109"/>
                    <a:pt x="6509" y="9107"/>
                  </a:cubicBezTo>
                  <a:cubicBezTo>
                    <a:pt x="6509" y="9106"/>
                    <a:pt x="6511" y="9104"/>
                    <a:pt x="6511" y="9103"/>
                  </a:cubicBezTo>
                  <a:cubicBezTo>
                    <a:pt x="6511" y="9102"/>
                    <a:pt x="6511" y="9101"/>
                    <a:pt x="6513" y="9098"/>
                  </a:cubicBezTo>
                  <a:cubicBezTo>
                    <a:pt x="6513" y="9097"/>
                    <a:pt x="6514" y="9096"/>
                    <a:pt x="6514" y="9094"/>
                  </a:cubicBezTo>
                  <a:cubicBezTo>
                    <a:pt x="6514" y="9093"/>
                    <a:pt x="6514" y="9091"/>
                    <a:pt x="6515" y="9089"/>
                  </a:cubicBezTo>
                  <a:cubicBezTo>
                    <a:pt x="6515" y="9087"/>
                    <a:pt x="6516" y="9086"/>
                    <a:pt x="6516" y="9085"/>
                  </a:cubicBezTo>
                  <a:cubicBezTo>
                    <a:pt x="6516" y="9083"/>
                    <a:pt x="6516" y="9082"/>
                    <a:pt x="6518" y="9080"/>
                  </a:cubicBezTo>
                  <a:cubicBezTo>
                    <a:pt x="6518" y="9078"/>
                    <a:pt x="6519" y="9077"/>
                    <a:pt x="6519" y="9076"/>
                  </a:cubicBezTo>
                  <a:cubicBezTo>
                    <a:pt x="6519" y="9075"/>
                    <a:pt x="6519" y="9073"/>
                    <a:pt x="6520" y="9071"/>
                  </a:cubicBezTo>
                  <a:cubicBezTo>
                    <a:pt x="6520" y="9070"/>
                    <a:pt x="6521" y="9068"/>
                    <a:pt x="6521" y="9067"/>
                  </a:cubicBezTo>
                  <a:cubicBezTo>
                    <a:pt x="6521" y="9066"/>
                    <a:pt x="6521" y="9065"/>
                    <a:pt x="6523" y="9062"/>
                  </a:cubicBezTo>
                  <a:cubicBezTo>
                    <a:pt x="6523" y="9061"/>
                    <a:pt x="6524" y="9060"/>
                    <a:pt x="6524" y="9058"/>
                  </a:cubicBezTo>
                  <a:cubicBezTo>
                    <a:pt x="6524" y="9056"/>
                    <a:pt x="6524" y="9055"/>
                    <a:pt x="6525" y="9052"/>
                  </a:cubicBezTo>
                  <a:cubicBezTo>
                    <a:pt x="6525" y="9051"/>
                    <a:pt x="6526" y="9050"/>
                    <a:pt x="6526" y="9049"/>
                  </a:cubicBezTo>
                  <a:cubicBezTo>
                    <a:pt x="6526" y="9047"/>
                    <a:pt x="6526" y="9046"/>
                    <a:pt x="6528" y="9044"/>
                  </a:cubicBezTo>
                  <a:cubicBezTo>
                    <a:pt x="6528" y="9042"/>
                    <a:pt x="6529" y="9041"/>
                    <a:pt x="6529" y="9040"/>
                  </a:cubicBezTo>
                  <a:cubicBezTo>
                    <a:pt x="6529" y="9039"/>
                    <a:pt x="6529" y="9037"/>
                    <a:pt x="6530" y="9035"/>
                  </a:cubicBezTo>
                  <a:cubicBezTo>
                    <a:pt x="6530" y="9034"/>
                    <a:pt x="6531" y="9032"/>
                    <a:pt x="6531" y="9031"/>
                  </a:cubicBezTo>
                  <a:cubicBezTo>
                    <a:pt x="6531" y="9030"/>
                    <a:pt x="6531" y="9029"/>
                    <a:pt x="6533" y="9025"/>
                  </a:cubicBezTo>
                  <a:cubicBezTo>
                    <a:pt x="6533" y="9024"/>
                    <a:pt x="6534" y="9023"/>
                    <a:pt x="6534" y="9021"/>
                  </a:cubicBezTo>
                  <a:cubicBezTo>
                    <a:pt x="6534" y="9020"/>
                    <a:pt x="6534" y="9018"/>
                    <a:pt x="6535" y="9016"/>
                  </a:cubicBezTo>
                  <a:cubicBezTo>
                    <a:pt x="6535" y="9015"/>
                    <a:pt x="6536" y="9014"/>
                    <a:pt x="6536" y="9013"/>
                  </a:cubicBezTo>
                  <a:cubicBezTo>
                    <a:pt x="6536" y="9011"/>
                    <a:pt x="6536" y="9010"/>
                    <a:pt x="6538" y="9008"/>
                  </a:cubicBezTo>
                  <a:cubicBezTo>
                    <a:pt x="6538" y="9006"/>
                    <a:pt x="6539" y="9005"/>
                    <a:pt x="6539" y="9004"/>
                  </a:cubicBezTo>
                  <a:cubicBezTo>
                    <a:pt x="6539" y="9003"/>
                    <a:pt x="6539" y="9001"/>
                    <a:pt x="6540" y="8999"/>
                  </a:cubicBezTo>
                  <a:cubicBezTo>
                    <a:pt x="6540" y="8998"/>
                    <a:pt x="6542" y="8996"/>
                    <a:pt x="6542" y="8994"/>
                  </a:cubicBezTo>
                  <a:cubicBezTo>
                    <a:pt x="6542" y="8993"/>
                    <a:pt x="6542" y="8992"/>
                    <a:pt x="6544" y="8989"/>
                  </a:cubicBezTo>
                  <a:cubicBezTo>
                    <a:pt x="6544" y="8988"/>
                    <a:pt x="6545" y="8987"/>
                    <a:pt x="6545" y="8985"/>
                  </a:cubicBezTo>
                  <a:cubicBezTo>
                    <a:pt x="6545" y="8984"/>
                    <a:pt x="6545" y="8983"/>
                    <a:pt x="6546" y="8980"/>
                  </a:cubicBezTo>
                  <a:cubicBezTo>
                    <a:pt x="6546" y="8979"/>
                    <a:pt x="6547" y="8978"/>
                    <a:pt x="6547" y="8977"/>
                  </a:cubicBezTo>
                  <a:cubicBezTo>
                    <a:pt x="6547" y="8975"/>
                    <a:pt x="6547" y="8974"/>
                    <a:pt x="6549" y="8972"/>
                  </a:cubicBezTo>
                  <a:cubicBezTo>
                    <a:pt x="6549" y="8970"/>
                    <a:pt x="6550" y="8969"/>
                    <a:pt x="6550" y="8968"/>
                  </a:cubicBezTo>
                  <a:cubicBezTo>
                    <a:pt x="6550" y="8967"/>
                    <a:pt x="6550" y="8965"/>
                    <a:pt x="6551" y="8962"/>
                  </a:cubicBezTo>
                  <a:cubicBezTo>
                    <a:pt x="6551" y="8961"/>
                    <a:pt x="6552" y="8959"/>
                    <a:pt x="6552" y="8958"/>
                  </a:cubicBezTo>
                  <a:cubicBezTo>
                    <a:pt x="6552" y="8957"/>
                    <a:pt x="6552" y="8956"/>
                    <a:pt x="6554" y="8953"/>
                  </a:cubicBezTo>
                  <a:cubicBezTo>
                    <a:pt x="6554" y="8952"/>
                    <a:pt x="6555" y="8951"/>
                    <a:pt x="6555" y="8949"/>
                  </a:cubicBezTo>
                  <a:cubicBezTo>
                    <a:pt x="6555" y="8948"/>
                    <a:pt x="6555" y="8946"/>
                    <a:pt x="6556" y="8944"/>
                  </a:cubicBezTo>
                  <a:cubicBezTo>
                    <a:pt x="6556" y="8943"/>
                    <a:pt x="6557" y="8942"/>
                    <a:pt x="6557" y="8941"/>
                  </a:cubicBezTo>
                  <a:cubicBezTo>
                    <a:pt x="6557" y="8939"/>
                    <a:pt x="6557" y="8938"/>
                    <a:pt x="6559" y="8936"/>
                  </a:cubicBezTo>
                  <a:cubicBezTo>
                    <a:pt x="6559" y="8933"/>
                    <a:pt x="6560" y="8932"/>
                    <a:pt x="6560" y="8931"/>
                  </a:cubicBezTo>
                  <a:cubicBezTo>
                    <a:pt x="6560" y="8930"/>
                    <a:pt x="6560" y="8928"/>
                    <a:pt x="6561" y="8926"/>
                  </a:cubicBezTo>
                  <a:cubicBezTo>
                    <a:pt x="6561" y="8925"/>
                    <a:pt x="6562" y="8923"/>
                    <a:pt x="6562" y="8922"/>
                  </a:cubicBezTo>
                  <a:cubicBezTo>
                    <a:pt x="6562" y="8921"/>
                    <a:pt x="6562" y="8920"/>
                    <a:pt x="6564" y="8917"/>
                  </a:cubicBezTo>
                  <a:cubicBezTo>
                    <a:pt x="6564" y="8916"/>
                    <a:pt x="6565" y="8915"/>
                    <a:pt x="6565" y="8913"/>
                  </a:cubicBezTo>
                  <a:cubicBezTo>
                    <a:pt x="6565" y="8912"/>
                    <a:pt x="6565" y="8911"/>
                    <a:pt x="6566" y="8908"/>
                  </a:cubicBezTo>
                  <a:cubicBezTo>
                    <a:pt x="6566" y="8907"/>
                    <a:pt x="6567" y="8906"/>
                    <a:pt x="6567" y="8905"/>
                  </a:cubicBezTo>
                  <a:cubicBezTo>
                    <a:pt x="6567" y="8902"/>
                    <a:pt x="6567" y="8901"/>
                    <a:pt x="6569" y="8899"/>
                  </a:cubicBezTo>
                  <a:cubicBezTo>
                    <a:pt x="6569" y="8897"/>
                    <a:pt x="6570" y="8896"/>
                    <a:pt x="6570" y="8895"/>
                  </a:cubicBezTo>
                  <a:cubicBezTo>
                    <a:pt x="6570" y="8894"/>
                    <a:pt x="6570" y="8892"/>
                    <a:pt x="6571" y="8890"/>
                  </a:cubicBezTo>
                  <a:cubicBezTo>
                    <a:pt x="6571" y="8889"/>
                    <a:pt x="6573" y="8887"/>
                    <a:pt x="6573" y="8886"/>
                  </a:cubicBezTo>
                  <a:cubicBezTo>
                    <a:pt x="6573" y="8885"/>
                    <a:pt x="6573" y="8884"/>
                    <a:pt x="6575" y="8881"/>
                  </a:cubicBezTo>
                  <a:cubicBezTo>
                    <a:pt x="6575" y="8880"/>
                    <a:pt x="6576" y="8879"/>
                    <a:pt x="6576" y="8877"/>
                  </a:cubicBezTo>
                  <a:cubicBezTo>
                    <a:pt x="6576" y="8876"/>
                    <a:pt x="6576" y="8875"/>
                    <a:pt x="6577" y="8871"/>
                  </a:cubicBezTo>
                  <a:cubicBezTo>
                    <a:pt x="6577" y="8870"/>
                    <a:pt x="6578" y="8869"/>
                    <a:pt x="6578" y="8868"/>
                  </a:cubicBezTo>
                  <a:cubicBezTo>
                    <a:pt x="6578" y="8866"/>
                    <a:pt x="6578" y="8865"/>
                    <a:pt x="6580" y="8863"/>
                  </a:cubicBezTo>
                  <a:cubicBezTo>
                    <a:pt x="6580" y="8861"/>
                    <a:pt x="6581" y="8860"/>
                    <a:pt x="6581" y="8859"/>
                  </a:cubicBezTo>
                  <a:cubicBezTo>
                    <a:pt x="6581" y="8858"/>
                    <a:pt x="6581" y="8856"/>
                    <a:pt x="6582" y="8854"/>
                  </a:cubicBezTo>
                  <a:cubicBezTo>
                    <a:pt x="6582" y="8853"/>
                    <a:pt x="6583" y="8851"/>
                    <a:pt x="6583" y="8850"/>
                  </a:cubicBezTo>
                  <a:cubicBezTo>
                    <a:pt x="6583" y="8849"/>
                    <a:pt x="6583" y="8848"/>
                    <a:pt x="6585" y="8845"/>
                  </a:cubicBezTo>
                  <a:cubicBezTo>
                    <a:pt x="6585" y="8844"/>
                    <a:pt x="6586" y="8843"/>
                    <a:pt x="6586" y="8840"/>
                  </a:cubicBezTo>
                  <a:cubicBezTo>
                    <a:pt x="6586" y="8839"/>
                    <a:pt x="6586" y="8837"/>
                    <a:pt x="6587" y="8835"/>
                  </a:cubicBezTo>
                  <a:cubicBezTo>
                    <a:pt x="6587" y="8834"/>
                    <a:pt x="6588" y="8833"/>
                    <a:pt x="6588" y="8832"/>
                  </a:cubicBezTo>
                  <a:cubicBezTo>
                    <a:pt x="6588" y="8830"/>
                    <a:pt x="6588" y="8829"/>
                    <a:pt x="6590" y="8827"/>
                  </a:cubicBezTo>
                  <a:cubicBezTo>
                    <a:pt x="6590" y="8825"/>
                    <a:pt x="6591" y="8824"/>
                    <a:pt x="6591" y="8823"/>
                  </a:cubicBezTo>
                  <a:cubicBezTo>
                    <a:pt x="6591" y="8822"/>
                    <a:pt x="6591" y="8820"/>
                    <a:pt x="6592" y="8818"/>
                  </a:cubicBezTo>
                  <a:cubicBezTo>
                    <a:pt x="6592" y="8817"/>
                    <a:pt x="6593" y="8815"/>
                    <a:pt x="6593" y="8814"/>
                  </a:cubicBezTo>
                  <a:cubicBezTo>
                    <a:pt x="6593" y="8813"/>
                    <a:pt x="6593" y="8812"/>
                    <a:pt x="6595" y="8808"/>
                  </a:cubicBezTo>
                  <a:cubicBezTo>
                    <a:pt x="6595" y="8807"/>
                    <a:pt x="6596" y="8806"/>
                    <a:pt x="6596" y="8804"/>
                  </a:cubicBezTo>
                  <a:cubicBezTo>
                    <a:pt x="6596" y="8803"/>
                    <a:pt x="6596" y="8801"/>
                    <a:pt x="6597" y="8799"/>
                  </a:cubicBezTo>
                  <a:cubicBezTo>
                    <a:pt x="6597" y="8798"/>
                    <a:pt x="6598" y="8797"/>
                    <a:pt x="6598" y="8796"/>
                  </a:cubicBezTo>
                  <a:cubicBezTo>
                    <a:pt x="6598" y="8794"/>
                    <a:pt x="6598" y="8793"/>
                    <a:pt x="6600" y="8791"/>
                  </a:cubicBezTo>
                  <a:cubicBezTo>
                    <a:pt x="6600" y="8789"/>
                    <a:pt x="6601" y="8788"/>
                    <a:pt x="6601" y="8787"/>
                  </a:cubicBezTo>
                  <a:cubicBezTo>
                    <a:pt x="6601" y="8786"/>
                    <a:pt x="6601" y="8784"/>
                    <a:pt x="6602" y="8782"/>
                  </a:cubicBezTo>
                  <a:cubicBezTo>
                    <a:pt x="6602" y="8781"/>
                    <a:pt x="6604" y="8778"/>
                    <a:pt x="6604" y="8777"/>
                  </a:cubicBezTo>
                  <a:cubicBezTo>
                    <a:pt x="6604" y="8776"/>
                    <a:pt x="6604" y="8775"/>
                    <a:pt x="6606" y="8772"/>
                  </a:cubicBezTo>
                  <a:cubicBezTo>
                    <a:pt x="6606" y="8771"/>
                    <a:pt x="6607" y="8770"/>
                    <a:pt x="6607" y="8768"/>
                  </a:cubicBezTo>
                  <a:cubicBezTo>
                    <a:pt x="6607" y="8767"/>
                    <a:pt x="6607" y="8765"/>
                    <a:pt x="6608" y="8763"/>
                  </a:cubicBezTo>
                  <a:cubicBezTo>
                    <a:pt x="6608" y="8762"/>
                    <a:pt x="6609" y="8761"/>
                    <a:pt x="6609" y="8760"/>
                  </a:cubicBezTo>
                  <a:cubicBezTo>
                    <a:pt x="6609" y="8758"/>
                    <a:pt x="6609" y="8757"/>
                    <a:pt x="6611" y="8755"/>
                  </a:cubicBezTo>
                  <a:cubicBezTo>
                    <a:pt x="6611" y="8753"/>
                    <a:pt x="6612" y="8752"/>
                    <a:pt x="6612" y="8751"/>
                  </a:cubicBezTo>
                  <a:cubicBezTo>
                    <a:pt x="6612" y="8750"/>
                    <a:pt x="6612" y="8747"/>
                    <a:pt x="6613" y="8745"/>
                  </a:cubicBezTo>
                  <a:cubicBezTo>
                    <a:pt x="6613" y="8744"/>
                    <a:pt x="6614" y="8742"/>
                    <a:pt x="6614" y="8741"/>
                  </a:cubicBezTo>
                  <a:cubicBezTo>
                    <a:pt x="6614" y="8740"/>
                    <a:pt x="6614" y="8739"/>
                    <a:pt x="6616" y="8736"/>
                  </a:cubicBezTo>
                  <a:cubicBezTo>
                    <a:pt x="6616" y="8735"/>
                    <a:pt x="6617" y="8734"/>
                    <a:pt x="6617" y="8732"/>
                  </a:cubicBezTo>
                  <a:cubicBezTo>
                    <a:pt x="6617" y="8731"/>
                    <a:pt x="6617" y="8730"/>
                    <a:pt x="6618" y="8727"/>
                  </a:cubicBezTo>
                  <a:cubicBezTo>
                    <a:pt x="6618" y="8726"/>
                    <a:pt x="6619" y="8725"/>
                    <a:pt x="6619" y="8724"/>
                  </a:cubicBezTo>
                  <a:cubicBezTo>
                    <a:pt x="6619" y="8722"/>
                    <a:pt x="6619" y="8721"/>
                    <a:pt x="6621" y="8719"/>
                  </a:cubicBezTo>
                  <a:cubicBezTo>
                    <a:pt x="6621" y="8716"/>
                    <a:pt x="6622" y="8715"/>
                    <a:pt x="6622" y="8714"/>
                  </a:cubicBezTo>
                  <a:cubicBezTo>
                    <a:pt x="6622" y="8713"/>
                    <a:pt x="6622" y="8711"/>
                    <a:pt x="6623" y="8709"/>
                  </a:cubicBezTo>
                  <a:cubicBezTo>
                    <a:pt x="6623" y="8708"/>
                    <a:pt x="6624" y="8706"/>
                    <a:pt x="6624" y="8705"/>
                  </a:cubicBezTo>
                  <a:cubicBezTo>
                    <a:pt x="6624" y="8704"/>
                    <a:pt x="6624" y="8703"/>
                    <a:pt x="6626" y="8700"/>
                  </a:cubicBezTo>
                  <a:cubicBezTo>
                    <a:pt x="6626" y="8699"/>
                    <a:pt x="6627" y="8698"/>
                    <a:pt x="6627" y="8696"/>
                  </a:cubicBezTo>
                  <a:cubicBezTo>
                    <a:pt x="6627" y="8695"/>
                    <a:pt x="6627" y="8694"/>
                    <a:pt x="6628" y="8691"/>
                  </a:cubicBezTo>
                  <a:cubicBezTo>
                    <a:pt x="6628" y="8690"/>
                    <a:pt x="6629" y="8689"/>
                    <a:pt x="6629" y="8688"/>
                  </a:cubicBezTo>
                  <a:cubicBezTo>
                    <a:pt x="6629" y="8685"/>
                    <a:pt x="6629" y="8684"/>
                    <a:pt x="6631" y="8682"/>
                  </a:cubicBezTo>
                  <a:cubicBezTo>
                    <a:pt x="6631" y="8680"/>
                    <a:pt x="6632" y="8679"/>
                    <a:pt x="6632" y="8678"/>
                  </a:cubicBezTo>
                  <a:cubicBezTo>
                    <a:pt x="6632" y="8677"/>
                    <a:pt x="6632" y="8675"/>
                    <a:pt x="6634" y="8673"/>
                  </a:cubicBezTo>
                  <a:cubicBezTo>
                    <a:pt x="6634" y="8672"/>
                    <a:pt x="6635" y="8670"/>
                    <a:pt x="6635" y="8669"/>
                  </a:cubicBezTo>
                  <a:cubicBezTo>
                    <a:pt x="6635" y="8668"/>
                    <a:pt x="6635" y="8667"/>
                    <a:pt x="6637" y="8664"/>
                  </a:cubicBezTo>
                  <a:cubicBezTo>
                    <a:pt x="6637" y="8663"/>
                    <a:pt x="6638" y="8662"/>
                    <a:pt x="6638" y="8660"/>
                  </a:cubicBezTo>
                  <a:cubicBezTo>
                    <a:pt x="6638" y="8659"/>
                    <a:pt x="6638" y="8657"/>
                    <a:pt x="6639" y="8654"/>
                  </a:cubicBezTo>
                  <a:cubicBezTo>
                    <a:pt x="6639" y="8653"/>
                    <a:pt x="6640" y="8652"/>
                    <a:pt x="6640" y="8651"/>
                  </a:cubicBezTo>
                  <a:cubicBezTo>
                    <a:pt x="6640" y="8649"/>
                    <a:pt x="6640" y="8648"/>
                    <a:pt x="6642" y="8646"/>
                  </a:cubicBezTo>
                  <a:cubicBezTo>
                    <a:pt x="6642" y="8644"/>
                    <a:pt x="6643" y="8643"/>
                    <a:pt x="6643" y="8642"/>
                  </a:cubicBezTo>
                  <a:cubicBezTo>
                    <a:pt x="6643" y="8641"/>
                    <a:pt x="6643" y="8639"/>
                    <a:pt x="6644" y="8637"/>
                  </a:cubicBezTo>
                  <a:cubicBezTo>
                    <a:pt x="6644" y="8636"/>
                    <a:pt x="6645" y="8634"/>
                    <a:pt x="6645" y="8633"/>
                  </a:cubicBezTo>
                  <a:cubicBezTo>
                    <a:pt x="6645" y="8632"/>
                    <a:pt x="6645" y="8631"/>
                    <a:pt x="6647" y="8628"/>
                  </a:cubicBezTo>
                  <a:cubicBezTo>
                    <a:pt x="6647" y="8627"/>
                    <a:pt x="6648" y="8626"/>
                    <a:pt x="6648" y="8623"/>
                  </a:cubicBezTo>
                  <a:cubicBezTo>
                    <a:pt x="6648" y="8622"/>
                    <a:pt x="6648" y="8621"/>
                    <a:pt x="6649" y="8618"/>
                  </a:cubicBezTo>
                  <a:cubicBezTo>
                    <a:pt x="6649" y="8617"/>
                    <a:pt x="6650" y="8616"/>
                    <a:pt x="6650" y="8615"/>
                  </a:cubicBezTo>
                  <a:cubicBezTo>
                    <a:pt x="6650" y="8613"/>
                    <a:pt x="6650" y="8612"/>
                    <a:pt x="6652" y="8610"/>
                  </a:cubicBezTo>
                  <a:cubicBezTo>
                    <a:pt x="6652" y="8608"/>
                    <a:pt x="6653" y="8607"/>
                    <a:pt x="6653" y="8606"/>
                  </a:cubicBezTo>
                  <a:cubicBezTo>
                    <a:pt x="6653" y="8605"/>
                    <a:pt x="6653" y="8603"/>
                    <a:pt x="6654" y="8601"/>
                  </a:cubicBezTo>
                  <a:cubicBezTo>
                    <a:pt x="6654" y="8600"/>
                    <a:pt x="6655" y="8598"/>
                    <a:pt x="6655" y="8597"/>
                  </a:cubicBezTo>
                  <a:cubicBezTo>
                    <a:pt x="6655" y="8596"/>
                    <a:pt x="6655" y="8595"/>
                    <a:pt x="6657" y="8591"/>
                  </a:cubicBezTo>
                  <a:cubicBezTo>
                    <a:pt x="6657" y="8590"/>
                    <a:pt x="6658" y="8589"/>
                    <a:pt x="6658" y="8587"/>
                  </a:cubicBezTo>
                  <a:cubicBezTo>
                    <a:pt x="6658" y="8586"/>
                    <a:pt x="6658" y="8584"/>
                    <a:pt x="6659" y="8582"/>
                  </a:cubicBezTo>
                  <a:cubicBezTo>
                    <a:pt x="6659" y="8581"/>
                    <a:pt x="6660" y="8580"/>
                    <a:pt x="6660" y="8579"/>
                  </a:cubicBezTo>
                  <a:cubicBezTo>
                    <a:pt x="6660" y="8577"/>
                    <a:pt x="6660" y="8576"/>
                    <a:pt x="6662" y="8574"/>
                  </a:cubicBezTo>
                  <a:cubicBezTo>
                    <a:pt x="6662" y="8572"/>
                    <a:pt x="6663" y="8571"/>
                    <a:pt x="6663" y="8570"/>
                  </a:cubicBezTo>
                  <a:cubicBezTo>
                    <a:pt x="6663" y="8569"/>
                    <a:pt x="6663" y="8567"/>
                    <a:pt x="6665" y="8565"/>
                  </a:cubicBezTo>
                  <a:cubicBezTo>
                    <a:pt x="6665" y="8564"/>
                    <a:pt x="6666" y="8561"/>
                    <a:pt x="6666" y="8560"/>
                  </a:cubicBezTo>
                  <a:cubicBezTo>
                    <a:pt x="6666" y="8559"/>
                    <a:pt x="6666" y="8558"/>
                    <a:pt x="6668" y="8555"/>
                  </a:cubicBezTo>
                  <a:cubicBezTo>
                    <a:pt x="6668" y="8554"/>
                    <a:pt x="6669" y="8553"/>
                    <a:pt x="6669" y="8551"/>
                  </a:cubicBezTo>
                  <a:cubicBezTo>
                    <a:pt x="6669" y="8550"/>
                    <a:pt x="6669" y="8549"/>
                    <a:pt x="6670" y="8546"/>
                  </a:cubicBezTo>
                  <a:cubicBezTo>
                    <a:pt x="6670" y="8545"/>
                    <a:pt x="6671" y="8544"/>
                    <a:pt x="6671" y="8543"/>
                  </a:cubicBezTo>
                  <a:cubicBezTo>
                    <a:pt x="6671" y="8541"/>
                    <a:pt x="6671" y="8540"/>
                    <a:pt x="6673" y="8538"/>
                  </a:cubicBezTo>
                  <a:cubicBezTo>
                    <a:pt x="6673" y="8536"/>
                    <a:pt x="6674" y="8535"/>
                    <a:pt x="6674" y="8534"/>
                  </a:cubicBezTo>
                  <a:cubicBezTo>
                    <a:pt x="6674" y="8533"/>
                    <a:pt x="6674" y="8530"/>
                    <a:pt x="6675" y="8528"/>
                  </a:cubicBezTo>
                  <a:cubicBezTo>
                    <a:pt x="6675" y="8527"/>
                    <a:pt x="6676" y="8525"/>
                    <a:pt x="6676" y="8524"/>
                  </a:cubicBezTo>
                  <a:cubicBezTo>
                    <a:pt x="6676" y="8523"/>
                    <a:pt x="6676" y="8522"/>
                    <a:pt x="6678" y="8519"/>
                  </a:cubicBezTo>
                  <a:cubicBezTo>
                    <a:pt x="6678" y="8518"/>
                    <a:pt x="6679" y="8517"/>
                    <a:pt x="6679" y="8515"/>
                  </a:cubicBezTo>
                  <a:cubicBezTo>
                    <a:pt x="6679" y="8514"/>
                    <a:pt x="6679" y="8512"/>
                    <a:pt x="6680" y="8510"/>
                  </a:cubicBezTo>
                  <a:cubicBezTo>
                    <a:pt x="6680" y="8509"/>
                    <a:pt x="6681" y="8508"/>
                    <a:pt x="6681" y="8507"/>
                  </a:cubicBezTo>
                  <a:cubicBezTo>
                    <a:pt x="6681" y="8505"/>
                    <a:pt x="6681" y="8504"/>
                    <a:pt x="6683" y="8502"/>
                  </a:cubicBezTo>
                  <a:cubicBezTo>
                    <a:pt x="6683" y="8499"/>
                    <a:pt x="6684" y="8498"/>
                    <a:pt x="6684" y="8497"/>
                  </a:cubicBezTo>
                  <a:cubicBezTo>
                    <a:pt x="6684" y="8496"/>
                    <a:pt x="6684" y="8494"/>
                    <a:pt x="6685" y="8492"/>
                  </a:cubicBezTo>
                  <a:cubicBezTo>
                    <a:pt x="6685" y="8491"/>
                    <a:pt x="6686" y="8489"/>
                    <a:pt x="6686" y="8488"/>
                  </a:cubicBezTo>
                  <a:cubicBezTo>
                    <a:pt x="6686" y="8487"/>
                    <a:pt x="6686" y="8486"/>
                    <a:pt x="6688" y="8483"/>
                  </a:cubicBezTo>
                  <a:cubicBezTo>
                    <a:pt x="6688" y="8482"/>
                    <a:pt x="6689" y="8481"/>
                    <a:pt x="6689" y="8479"/>
                  </a:cubicBezTo>
                  <a:cubicBezTo>
                    <a:pt x="6689" y="8478"/>
                    <a:pt x="6689" y="8476"/>
                    <a:pt x="6690" y="8474"/>
                  </a:cubicBezTo>
                  <a:cubicBezTo>
                    <a:pt x="6690" y="8473"/>
                    <a:pt x="6691" y="8472"/>
                    <a:pt x="6691" y="8471"/>
                  </a:cubicBezTo>
                  <a:cubicBezTo>
                    <a:pt x="6691" y="8468"/>
                    <a:pt x="6691" y="8467"/>
                    <a:pt x="6693" y="8465"/>
                  </a:cubicBezTo>
                  <a:cubicBezTo>
                    <a:pt x="6693" y="8463"/>
                    <a:pt x="6694" y="8462"/>
                    <a:pt x="6694" y="8461"/>
                  </a:cubicBezTo>
                  <a:cubicBezTo>
                    <a:pt x="6694" y="8460"/>
                    <a:pt x="6694" y="8458"/>
                    <a:pt x="6696" y="8456"/>
                  </a:cubicBezTo>
                  <a:cubicBezTo>
                    <a:pt x="6696" y="8455"/>
                    <a:pt x="6697" y="8453"/>
                    <a:pt x="6697" y="8452"/>
                  </a:cubicBezTo>
                  <a:cubicBezTo>
                    <a:pt x="6697" y="8451"/>
                    <a:pt x="6697" y="8450"/>
                    <a:pt x="6699" y="8447"/>
                  </a:cubicBezTo>
                  <a:cubicBezTo>
                    <a:pt x="6699" y="8446"/>
                    <a:pt x="6700" y="8445"/>
                    <a:pt x="6700" y="8443"/>
                  </a:cubicBezTo>
                  <a:cubicBezTo>
                    <a:pt x="6700" y="8442"/>
                    <a:pt x="6700" y="8441"/>
                    <a:pt x="6701" y="8437"/>
                  </a:cubicBezTo>
                  <a:cubicBezTo>
                    <a:pt x="6701" y="8436"/>
                    <a:pt x="6702" y="8435"/>
                    <a:pt x="6702" y="8434"/>
                  </a:cubicBezTo>
                  <a:cubicBezTo>
                    <a:pt x="6702" y="8432"/>
                    <a:pt x="6702" y="8431"/>
                    <a:pt x="6704" y="8429"/>
                  </a:cubicBezTo>
                  <a:cubicBezTo>
                    <a:pt x="6704" y="8427"/>
                    <a:pt x="6705" y="8426"/>
                    <a:pt x="6705" y="8425"/>
                  </a:cubicBezTo>
                  <a:cubicBezTo>
                    <a:pt x="6705" y="8424"/>
                    <a:pt x="6705" y="8422"/>
                    <a:pt x="6706" y="8420"/>
                  </a:cubicBezTo>
                  <a:cubicBezTo>
                    <a:pt x="6706" y="8419"/>
                    <a:pt x="6707" y="8417"/>
                    <a:pt x="6707" y="8416"/>
                  </a:cubicBezTo>
                  <a:cubicBezTo>
                    <a:pt x="6707" y="8415"/>
                    <a:pt x="6707" y="8414"/>
                    <a:pt x="6709" y="8411"/>
                  </a:cubicBezTo>
                  <a:cubicBezTo>
                    <a:pt x="6709" y="8410"/>
                    <a:pt x="6710" y="8409"/>
                    <a:pt x="6710" y="8406"/>
                  </a:cubicBezTo>
                  <a:cubicBezTo>
                    <a:pt x="6710" y="8405"/>
                    <a:pt x="6710" y="8404"/>
                    <a:pt x="6711" y="8401"/>
                  </a:cubicBezTo>
                  <a:cubicBezTo>
                    <a:pt x="6711" y="8400"/>
                    <a:pt x="6712" y="8399"/>
                    <a:pt x="6712" y="8398"/>
                  </a:cubicBezTo>
                  <a:cubicBezTo>
                    <a:pt x="6712" y="8396"/>
                    <a:pt x="6712" y="8395"/>
                    <a:pt x="6714" y="8393"/>
                  </a:cubicBezTo>
                  <a:cubicBezTo>
                    <a:pt x="6714" y="8391"/>
                    <a:pt x="6715" y="8390"/>
                    <a:pt x="6715" y="8389"/>
                  </a:cubicBezTo>
                  <a:cubicBezTo>
                    <a:pt x="6715" y="8388"/>
                    <a:pt x="6715" y="8386"/>
                    <a:pt x="6716" y="8384"/>
                  </a:cubicBezTo>
                  <a:cubicBezTo>
                    <a:pt x="6716" y="8383"/>
                    <a:pt x="6717" y="8381"/>
                    <a:pt x="6717" y="8380"/>
                  </a:cubicBezTo>
                  <a:cubicBezTo>
                    <a:pt x="6717" y="8379"/>
                    <a:pt x="6717" y="8378"/>
                    <a:pt x="6719" y="8374"/>
                  </a:cubicBezTo>
                  <a:cubicBezTo>
                    <a:pt x="6719" y="8373"/>
                    <a:pt x="6720" y="8372"/>
                    <a:pt x="6720" y="8370"/>
                  </a:cubicBezTo>
                  <a:cubicBezTo>
                    <a:pt x="6720" y="8369"/>
                    <a:pt x="6720" y="8368"/>
                    <a:pt x="6721" y="8365"/>
                  </a:cubicBezTo>
                  <a:cubicBezTo>
                    <a:pt x="6721" y="8364"/>
                    <a:pt x="6722" y="8363"/>
                    <a:pt x="6722" y="8362"/>
                  </a:cubicBezTo>
                  <a:cubicBezTo>
                    <a:pt x="6722" y="8360"/>
                    <a:pt x="6722" y="8358"/>
                    <a:pt x="6724" y="8357"/>
                  </a:cubicBezTo>
                  <a:cubicBezTo>
                    <a:pt x="6724" y="8355"/>
                    <a:pt x="6725" y="8354"/>
                    <a:pt x="6725" y="8353"/>
                  </a:cubicBezTo>
                  <a:cubicBezTo>
                    <a:pt x="6725" y="8352"/>
                    <a:pt x="6725" y="8350"/>
                    <a:pt x="6727" y="8348"/>
                  </a:cubicBezTo>
                  <a:cubicBezTo>
                    <a:pt x="6727" y="8347"/>
                    <a:pt x="6728" y="8344"/>
                    <a:pt x="6728" y="8343"/>
                  </a:cubicBezTo>
                  <a:cubicBezTo>
                    <a:pt x="6728" y="8342"/>
                    <a:pt x="6728" y="8341"/>
                    <a:pt x="6730" y="8338"/>
                  </a:cubicBezTo>
                  <a:cubicBezTo>
                    <a:pt x="6730" y="8337"/>
                    <a:pt x="6731" y="8336"/>
                    <a:pt x="6731" y="8334"/>
                  </a:cubicBezTo>
                  <a:cubicBezTo>
                    <a:pt x="6731" y="8333"/>
                    <a:pt x="6731" y="8332"/>
                    <a:pt x="6732" y="8329"/>
                  </a:cubicBezTo>
                  <a:cubicBezTo>
                    <a:pt x="6732" y="8328"/>
                    <a:pt x="6733" y="8327"/>
                    <a:pt x="6733" y="8326"/>
                  </a:cubicBezTo>
                  <a:cubicBezTo>
                    <a:pt x="6733" y="8324"/>
                    <a:pt x="6733" y="8322"/>
                    <a:pt x="6735" y="8321"/>
                  </a:cubicBezTo>
                  <a:cubicBezTo>
                    <a:pt x="6735" y="8319"/>
                    <a:pt x="6736" y="8318"/>
                    <a:pt x="6736" y="8317"/>
                  </a:cubicBezTo>
                  <a:cubicBezTo>
                    <a:pt x="6736" y="8316"/>
                    <a:pt x="6736" y="8313"/>
                    <a:pt x="6737" y="8311"/>
                  </a:cubicBezTo>
                  <a:cubicBezTo>
                    <a:pt x="6737" y="8310"/>
                    <a:pt x="6738" y="8308"/>
                    <a:pt x="6738" y="8307"/>
                  </a:cubicBezTo>
                  <a:cubicBezTo>
                    <a:pt x="6738" y="8306"/>
                    <a:pt x="6738" y="8305"/>
                    <a:pt x="6740" y="8302"/>
                  </a:cubicBezTo>
                  <a:cubicBezTo>
                    <a:pt x="6740" y="8301"/>
                    <a:pt x="6741" y="8300"/>
                    <a:pt x="6741" y="8298"/>
                  </a:cubicBezTo>
                  <a:cubicBezTo>
                    <a:pt x="6741" y="8297"/>
                    <a:pt x="6741" y="8296"/>
                    <a:pt x="6742" y="8293"/>
                  </a:cubicBezTo>
                  <a:cubicBezTo>
                    <a:pt x="6742" y="8292"/>
                    <a:pt x="6743" y="8291"/>
                    <a:pt x="6743" y="8290"/>
                  </a:cubicBezTo>
                  <a:cubicBezTo>
                    <a:pt x="6743" y="8288"/>
                    <a:pt x="6743" y="8287"/>
                    <a:pt x="6745" y="8284"/>
                  </a:cubicBezTo>
                  <a:cubicBezTo>
                    <a:pt x="6745" y="8282"/>
                    <a:pt x="6746" y="8281"/>
                    <a:pt x="6746" y="8280"/>
                  </a:cubicBezTo>
                  <a:cubicBezTo>
                    <a:pt x="6746" y="8279"/>
                    <a:pt x="6746" y="8277"/>
                    <a:pt x="6747" y="8275"/>
                  </a:cubicBezTo>
                  <a:cubicBezTo>
                    <a:pt x="6747" y="8274"/>
                    <a:pt x="6748" y="8272"/>
                    <a:pt x="6748" y="8271"/>
                  </a:cubicBezTo>
                  <a:cubicBezTo>
                    <a:pt x="6748" y="8270"/>
                    <a:pt x="6748" y="8269"/>
                    <a:pt x="6750" y="8266"/>
                  </a:cubicBezTo>
                  <a:cubicBezTo>
                    <a:pt x="6750" y="8265"/>
                    <a:pt x="6751" y="8264"/>
                    <a:pt x="6751" y="8262"/>
                  </a:cubicBezTo>
                  <a:cubicBezTo>
                    <a:pt x="6751" y="8261"/>
                    <a:pt x="6751" y="8260"/>
                    <a:pt x="6752" y="8257"/>
                  </a:cubicBezTo>
                  <a:cubicBezTo>
                    <a:pt x="6752" y="8256"/>
                    <a:pt x="6753" y="8255"/>
                    <a:pt x="6753" y="8253"/>
                  </a:cubicBezTo>
                  <a:cubicBezTo>
                    <a:pt x="6753" y="8251"/>
                    <a:pt x="6753" y="8249"/>
                    <a:pt x="6755" y="8248"/>
                  </a:cubicBezTo>
                  <a:cubicBezTo>
                    <a:pt x="6755" y="8246"/>
                    <a:pt x="6756" y="8245"/>
                    <a:pt x="6756" y="8244"/>
                  </a:cubicBezTo>
                  <a:cubicBezTo>
                    <a:pt x="6756" y="8243"/>
                    <a:pt x="6756" y="8241"/>
                    <a:pt x="6758" y="8239"/>
                  </a:cubicBezTo>
                  <a:cubicBezTo>
                    <a:pt x="6758" y="8238"/>
                    <a:pt x="6759" y="8236"/>
                    <a:pt x="6759" y="8235"/>
                  </a:cubicBezTo>
                  <a:cubicBezTo>
                    <a:pt x="6759" y="8234"/>
                    <a:pt x="6759" y="8233"/>
                    <a:pt x="6761" y="8230"/>
                  </a:cubicBezTo>
                  <a:cubicBezTo>
                    <a:pt x="6761" y="8229"/>
                    <a:pt x="6762" y="8228"/>
                    <a:pt x="6762" y="8226"/>
                  </a:cubicBezTo>
                  <a:cubicBezTo>
                    <a:pt x="6762" y="8225"/>
                    <a:pt x="6762" y="8224"/>
                    <a:pt x="6763" y="8220"/>
                  </a:cubicBezTo>
                  <a:cubicBezTo>
                    <a:pt x="6763" y="8219"/>
                    <a:pt x="6764" y="8218"/>
                    <a:pt x="6764" y="8217"/>
                  </a:cubicBezTo>
                  <a:cubicBezTo>
                    <a:pt x="6764" y="8215"/>
                    <a:pt x="6764" y="8214"/>
                    <a:pt x="6766" y="8212"/>
                  </a:cubicBezTo>
                  <a:cubicBezTo>
                    <a:pt x="6766" y="8210"/>
                    <a:pt x="6767" y="8209"/>
                    <a:pt x="6767" y="8208"/>
                  </a:cubicBezTo>
                  <a:cubicBezTo>
                    <a:pt x="6767" y="8207"/>
                    <a:pt x="6767" y="8205"/>
                    <a:pt x="6768" y="8203"/>
                  </a:cubicBezTo>
                  <a:cubicBezTo>
                    <a:pt x="6768" y="8202"/>
                    <a:pt x="6769" y="8200"/>
                    <a:pt x="6769" y="8199"/>
                  </a:cubicBezTo>
                  <a:cubicBezTo>
                    <a:pt x="6769" y="8198"/>
                    <a:pt x="6769" y="8197"/>
                    <a:pt x="6771" y="8194"/>
                  </a:cubicBezTo>
                  <a:cubicBezTo>
                    <a:pt x="6771" y="8193"/>
                    <a:pt x="6772" y="8191"/>
                    <a:pt x="6772" y="8189"/>
                  </a:cubicBezTo>
                  <a:cubicBezTo>
                    <a:pt x="6772" y="8188"/>
                    <a:pt x="6772" y="8187"/>
                    <a:pt x="6773" y="8184"/>
                  </a:cubicBezTo>
                  <a:cubicBezTo>
                    <a:pt x="6773" y="8183"/>
                    <a:pt x="6774" y="8182"/>
                    <a:pt x="6774" y="8181"/>
                  </a:cubicBezTo>
                  <a:cubicBezTo>
                    <a:pt x="6774" y="8179"/>
                    <a:pt x="6774" y="8177"/>
                    <a:pt x="6776" y="8176"/>
                  </a:cubicBezTo>
                  <a:cubicBezTo>
                    <a:pt x="6776" y="8174"/>
                    <a:pt x="6777" y="8173"/>
                    <a:pt x="6777" y="8172"/>
                  </a:cubicBezTo>
                  <a:cubicBezTo>
                    <a:pt x="6777" y="8171"/>
                    <a:pt x="6777" y="8169"/>
                    <a:pt x="6778" y="8167"/>
                  </a:cubicBezTo>
                  <a:cubicBezTo>
                    <a:pt x="6778" y="8166"/>
                    <a:pt x="6779" y="8164"/>
                    <a:pt x="6779" y="8163"/>
                  </a:cubicBezTo>
                  <a:cubicBezTo>
                    <a:pt x="6779" y="8162"/>
                    <a:pt x="6779" y="8160"/>
                    <a:pt x="6781" y="8157"/>
                  </a:cubicBezTo>
                  <a:cubicBezTo>
                    <a:pt x="6781" y="8156"/>
                    <a:pt x="6782" y="8155"/>
                    <a:pt x="6782" y="8153"/>
                  </a:cubicBezTo>
                  <a:cubicBezTo>
                    <a:pt x="6782" y="8152"/>
                    <a:pt x="6782" y="8151"/>
                    <a:pt x="6783" y="8148"/>
                  </a:cubicBezTo>
                  <a:cubicBezTo>
                    <a:pt x="6783" y="8147"/>
                    <a:pt x="6784" y="8146"/>
                    <a:pt x="6784" y="8145"/>
                  </a:cubicBezTo>
                  <a:cubicBezTo>
                    <a:pt x="6784" y="8143"/>
                    <a:pt x="6784" y="8142"/>
                    <a:pt x="6786" y="8140"/>
                  </a:cubicBezTo>
                  <a:cubicBezTo>
                    <a:pt x="6786" y="8138"/>
                    <a:pt x="6787" y="8137"/>
                    <a:pt x="6787" y="8136"/>
                  </a:cubicBezTo>
                  <a:cubicBezTo>
                    <a:pt x="6787" y="8135"/>
                    <a:pt x="6787" y="8133"/>
                    <a:pt x="6789" y="8131"/>
                  </a:cubicBezTo>
                  <a:cubicBezTo>
                    <a:pt x="6789" y="8129"/>
                    <a:pt x="6790" y="8127"/>
                    <a:pt x="6790" y="8126"/>
                  </a:cubicBezTo>
                  <a:cubicBezTo>
                    <a:pt x="6790" y="8125"/>
                    <a:pt x="6790" y="8124"/>
                    <a:pt x="6792" y="8121"/>
                  </a:cubicBezTo>
                  <a:cubicBezTo>
                    <a:pt x="6792" y="8120"/>
                    <a:pt x="6793" y="8119"/>
                    <a:pt x="6793" y="8117"/>
                  </a:cubicBezTo>
                  <a:cubicBezTo>
                    <a:pt x="6793" y="8116"/>
                    <a:pt x="6793" y="8115"/>
                    <a:pt x="6794" y="8112"/>
                  </a:cubicBezTo>
                  <a:cubicBezTo>
                    <a:pt x="6794" y="8111"/>
                    <a:pt x="6795" y="8110"/>
                    <a:pt x="6795" y="8109"/>
                  </a:cubicBezTo>
                  <a:cubicBezTo>
                    <a:pt x="6795" y="8107"/>
                    <a:pt x="6795" y="8105"/>
                    <a:pt x="6797" y="8104"/>
                  </a:cubicBezTo>
                  <a:cubicBezTo>
                    <a:pt x="6797" y="8102"/>
                    <a:pt x="6798" y="8101"/>
                    <a:pt x="6798" y="8100"/>
                  </a:cubicBezTo>
                  <a:cubicBezTo>
                    <a:pt x="6798" y="8098"/>
                    <a:pt x="6798" y="8096"/>
                    <a:pt x="6799" y="8094"/>
                  </a:cubicBezTo>
                  <a:cubicBezTo>
                    <a:pt x="6799" y="8093"/>
                    <a:pt x="6800" y="8091"/>
                    <a:pt x="6800" y="8090"/>
                  </a:cubicBezTo>
                  <a:cubicBezTo>
                    <a:pt x="6800" y="8089"/>
                    <a:pt x="6800" y="8088"/>
                    <a:pt x="6802" y="8085"/>
                  </a:cubicBezTo>
                  <a:cubicBezTo>
                    <a:pt x="6802" y="8084"/>
                    <a:pt x="6803" y="8083"/>
                    <a:pt x="6803" y="8081"/>
                  </a:cubicBezTo>
                  <a:cubicBezTo>
                    <a:pt x="6803" y="8080"/>
                    <a:pt x="6803" y="8079"/>
                    <a:pt x="6804" y="8076"/>
                  </a:cubicBezTo>
                  <a:cubicBezTo>
                    <a:pt x="6804" y="8075"/>
                    <a:pt x="6805" y="8074"/>
                    <a:pt x="6805" y="8073"/>
                  </a:cubicBezTo>
                  <a:cubicBezTo>
                    <a:pt x="6805" y="8071"/>
                    <a:pt x="6805" y="8069"/>
                    <a:pt x="6807" y="8067"/>
                  </a:cubicBezTo>
                  <a:cubicBezTo>
                    <a:pt x="6807" y="8065"/>
                    <a:pt x="6808" y="8064"/>
                    <a:pt x="6808" y="8063"/>
                  </a:cubicBezTo>
                  <a:cubicBezTo>
                    <a:pt x="6808" y="8062"/>
                    <a:pt x="6808" y="8060"/>
                    <a:pt x="6809" y="8058"/>
                  </a:cubicBezTo>
                  <a:cubicBezTo>
                    <a:pt x="6809" y="8057"/>
                    <a:pt x="6810" y="8055"/>
                    <a:pt x="6810" y="8054"/>
                  </a:cubicBezTo>
                  <a:cubicBezTo>
                    <a:pt x="6810" y="8053"/>
                    <a:pt x="6810" y="8052"/>
                    <a:pt x="6812" y="8049"/>
                  </a:cubicBezTo>
                  <a:cubicBezTo>
                    <a:pt x="6812" y="8048"/>
                    <a:pt x="6813" y="8047"/>
                    <a:pt x="6813" y="8045"/>
                  </a:cubicBezTo>
                  <a:cubicBezTo>
                    <a:pt x="6813" y="8044"/>
                    <a:pt x="6813" y="8043"/>
                    <a:pt x="6814" y="8040"/>
                  </a:cubicBezTo>
                  <a:cubicBezTo>
                    <a:pt x="6814" y="8039"/>
                    <a:pt x="6815" y="8038"/>
                    <a:pt x="6815" y="8036"/>
                  </a:cubicBezTo>
                  <a:cubicBezTo>
                    <a:pt x="6815" y="8034"/>
                    <a:pt x="6815" y="8032"/>
                    <a:pt x="6817" y="8031"/>
                  </a:cubicBezTo>
                  <a:cubicBezTo>
                    <a:pt x="6817" y="8029"/>
                    <a:pt x="6818" y="8028"/>
                    <a:pt x="6818" y="8027"/>
                  </a:cubicBezTo>
                  <a:cubicBezTo>
                    <a:pt x="6818" y="8026"/>
                    <a:pt x="6818" y="8024"/>
                    <a:pt x="6820" y="8022"/>
                  </a:cubicBezTo>
                  <a:cubicBezTo>
                    <a:pt x="6820" y="8021"/>
                    <a:pt x="6821" y="8019"/>
                    <a:pt x="6821" y="8018"/>
                  </a:cubicBezTo>
                  <a:cubicBezTo>
                    <a:pt x="6821" y="8017"/>
                    <a:pt x="6821" y="8016"/>
                    <a:pt x="6823" y="8013"/>
                  </a:cubicBezTo>
                  <a:cubicBezTo>
                    <a:pt x="6823" y="8012"/>
                    <a:pt x="6824" y="8011"/>
                    <a:pt x="6824" y="8009"/>
                  </a:cubicBezTo>
                  <a:cubicBezTo>
                    <a:pt x="6824" y="8008"/>
                    <a:pt x="6824" y="8007"/>
                    <a:pt x="6825" y="8003"/>
                  </a:cubicBezTo>
                  <a:cubicBezTo>
                    <a:pt x="6825" y="8002"/>
                    <a:pt x="6826" y="8001"/>
                    <a:pt x="6826" y="8000"/>
                  </a:cubicBezTo>
                  <a:cubicBezTo>
                    <a:pt x="6826" y="7998"/>
                    <a:pt x="6826" y="7996"/>
                    <a:pt x="6828" y="7995"/>
                  </a:cubicBezTo>
                  <a:cubicBezTo>
                    <a:pt x="6828" y="7993"/>
                    <a:pt x="6829" y="7992"/>
                    <a:pt x="6829" y="7991"/>
                  </a:cubicBezTo>
                  <a:cubicBezTo>
                    <a:pt x="6829" y="7990"/>
                    <a:pt x="6829" y="7988"/>
                    <a:pt x="6830" y="7986"/>
                  </a:cubicBezTo>
                  <a:cubicBezTo>
                    <a:pt x="6830" y="7985"/>
                    <a:pt x="6831" y="7983"/>
                    <a:pt x="6831" y="7982"/>
                  </a:cubicBezTo>
                  <a:cubicBezTo>
                    <a:pt x="6831" y="7981"/>
                    <a:pt x="6831" y="7980"/>
                    <a:pt x="6833" y="7977"/>
                  </a:cubicBezTo>
                  <a:cubicBezTo>
                    <a:pt x="6833" y="7975"/>
                    <a:pt x="6834" y="7974"/>
                    <a:pt x="6834" y="7972"/>
                  </a:cubicBezTo>
                  <a:cubicBezTo>
                    <a:pt x="6834" y="7971"/>
                    <a:pt x="6834" y="7970"/>
                    <a:pt x="6835" y="7967"/>
                  </a:cubicBezTo>
                  <a:cubicBezTo>
                    <a:pt x="6835" y="7966"/>
                    <a:pt x="6836" y="7965"/>
                    <a:pt x="6836" y="7964"/>
                  </a:cubicBezTo>
                  <a:cubicBezTo>
                    <a:pt x="6836" y="7962"/>
                    <a:pt x="6836" y="7960"/>
                    <a:pt x="6838" y="7959"/>
                  </a:cubicBezTo>
                  <a:cubicBezTo>
                    <a:pt x="6838" y="7957"/>
                    <a:pt x="6839" y="7956"/>
                    <a:pt x="6839" y="7955"/>
                  </a:cubicBezTo>
                  <a:cubicBezTo>
                    <a:pt x="6839" y="7954"/>
                    <a:pt x="6839" y="7952"/>
                    <a:pt x="6840" y="7950"/>
                  </a:cubicBezTo>
                  <a:cubicBezTo>
                    <a:pt x="6840" y="7949"/>
                    <a:pt x="6841" y="7947"/>
                    <a:pt x="6841" y="7946"/>
                  </a:cubicBezTo>
                  <a:cubicBezTo>
                    <a:pt x="6841" y="7944"/>
                    <a:pt x="6841" y="7943"/>
                    <a:pt x="6843" y="7940"/>
                  </a:cubicBezTo>
                  <a:cubicBezTo>
                    <a:pt x="6843" y="7939"/>
                    <a:pt x="6844" y="7938"/>
                    <a:pt x="6844" y="7936"/>
                  </a:cubicBezTo>
                  <a:cubicBezTo>
                    <a:pt x="6844" y="7935"/>
                    <a:pt x="6844" y="7934"/>
                    <a:pt x="6845" y="7931"/>
                  </a:cubicBezTo>
                  <a:cubicBezTo>
                    <a:pt x="6845" y="7930"/>
                    <a:pt x="6846" y="7929"/>
                    <a:pt x="6846" y="7928"/>
                  </a:cubicBezTo>
                  <a:cubicBezTo>
                    <a:pt x="6846" y="7926"/>
                    <a:pt x="6846" y="7924"/>
                    <a:pt x="6848" y="7923"/>
                  </a:cubicBezTo>
                  <a:cubicBezTo>
                    <a:pt x="6848" y="7921"/>
                    <a:pt x="6849" y="7920"/>
                    <a:pt x="6849" y="7919"/>
                  </a:cubicBezTo>
                  <a:cubicBezTo>
                    <a:pt x="6849" y="7918"/>
                    <a:pt x="6849" y="7916"/>
                    <a:pt x="6851" y="7913"/>
                  </a:cubicBezTo>
                  <a:cubicBezTo>
                    <a:pt x="6851" y="7912"/>
                    <a:pt x="6852" y="7910"/>
                    <a:pt x="6852" y="7909"/>
                  </a:cubicBezTo>
                  <a:cubicBezTo>
                    <a:pt x="6852" y="7908"/>
                    <a:pt x="6852" y="7907"/>
                    <a:pt x="6854" y="7904"/>
                  </a:cubicBezTo>
                  <a:cubicBezTo>
                    <a:pt x="6854" y="7903"/>
                    <a:pt x="6855" y="7902"/>
                    <a:pt x="6855" y="7900"/>
                  </a:cubicBezTo>
                  <a:cubicBezTo>
                    <a:pt x="6855" y="7899"/>
                    <a:pt x="6855" y="7898"/>
                    <a:pt x="6856" y="7895"/>
                  </a:cubicBezTo>
                  <a:cubicBezTo>
                    <a:pt x="6856" y="7894"/>
                    <a:pt x="6857" y="7893"/>
                    <a:pt x="6857" y="7892"/>
                  </a:cubicBezTo>
                  <a:cubicBezTo>
                    <a:pt x="6857" y="7890"/>
                    <a:pt x="6857" y="7888"/>
                    <a:pt x="6859" y="7887"/>
                  </a:cubicBezTo>
                  <a:cubicBezTo>
                    <a:pt x="6859" y="7885"/>
                    <a:pt x="6860" y="7884"/>
                    <a:pt x="6860" y="7882"/>
                  </a:cubicBezTo>
                  <a:cubicBezTo>
                    <a:pt x="6860" y="7881"/>
                    <a:pt x="6860" y="7879"/>
                    <a:pt x="6861" y="7877"/>
                  </a:cubicBezTo>
                  <a:cubicBezTo>
                    <a:pt x="6861" y="7876"/>
                    <a:pt x="6862" y="7874"/>
                    <a:pt x="6862" y="7873"/>
                  </a:cubicBezTo>
                  <a:cubicBezTo>
                    <a:pt x="6862" y="7872"/>
                    <a:pt x="6862" y="7871"/>
                    <a:pt x="6864" y="7868"/>
                  </a:cubicBezTo>
                  <a:cubicBezTo>
                    <a:pt x="6864" y="7867"/>
                    <a:pt x="6865" y="7866"/>
                    <a:pt x="6865" y="7864"/>
                  </a:cubicBezTo>
                  <a:cubicBezTo>
                    <a:pt x="6865" y="7863"/>
                    <a:pt x="6865" y="7862"/>
                    <a:pt x="6866" y="7859"/>
                  </a:cubicBezTo>
                  <a:cubicBezTo>
                    <a:pt x="6866" y="7858"/>
                    <a:pt x="6867" y="7857"/>
                    <a:pt x="6867" y="7856"/>
                  </a:cubicBezTo>
                  <a:cubicBezTo>
                    <a:pt x="6867" y="7854"/>
                    <a:pt x="6867" y="7851"/>
                    <a:pt x="6869" y="7850"/>
                  </a:cubicBezTo>
                  <a:cubicBezTo>
                    <a:pt x="6869" y="7848"/>
                    <a:pt x="6870" y="7847"/>
                    <a:pt x="6870" y="7846"/>
                  </a:cubicBezTo>
                  <a:cubicBezTo>
                    <a:pt x="6870" y="7845"/>
                    <a:pt x="6870" y="7843"/>
                    <a:pt x="6871" y="7841"/>
                  </a:cubicBezTo>
                  <a:cubicBezTo>
                    <a:pt x="6871" y="7840"/>
                    <a:pt x="6872" y="7838"/>
                    <a:pt x="6872" y="7837"/>
                  </a:cubicBezTo>
                  <a:cubicBezTo>
                    <a:pt x="6872" y="7836"/>
                    <a:pt x="6872" y="7835"/>
                    <a:pt x="6874" y="7832"/>
                  </a:cubicBezTo>
                  <a:cubicBezTo>
                    <a:pt x="6874" y="7831"/>
                    <a:pt x="6875" y="7830"/>
                    <a:pt x="6875" y="7828"/>
                  </a:cubicBezTo>
                  <a:cubicBezTo>
                    <a:pt x="6875" y="7827"/>
                    <a:pt x="6875" y="7826"/>
                    <a:pt x="6876" y="7823"/>
                  </a:cubicBezTo>
                  <a:cubicBezTo>
                    <a:pt x="6876" y="7822"/>
                    <a:pt x="6877" y="7820"/>
                    <a:pt x="6877" y="7819"/>
                  </a:cubicBezTo>
                  <a:cubicBezTo>
                    <a:pt x="6877" y="7817"/>
                    <a:pt x="6877" y="7816"/>
                    <a:pt x="6879" y="7814"/>
                  </a:cubicBezTo>
                  <a:cubicBezTo>
                    <a:pt x="6879" y="7812"/>
                    <a:pt x="6880" y="7811"/>
                    <a:pt x="6880" y="7810"/>
                  </a:cubicBezTo>
                  <a:cubicBezTo>
                    <a:pt x="6880" y="7809"/>
                    <a:pt x="6880" y="7807"/>
                    <a:pt x="6882" y="7805"/>
                  </a:cubicBezTo>
                  <a:cubicBezTo>
                    <a:pt x="6882" y="7804"/>
                    <a:pt x="6883" y="7802"/>
                    <a:pt x="6883" y="7801"/>
                  </a:cubicBezTo>
                  <a:cubicBezTo>
                    <a:pt x="6883" y="7800"/>
                    <a:pt x="6883" y="7799"/>
                    <a:pt x="6885" y="7796"/>
                  </a:cubicBezTo>
                  <a:cubicBezTo>
                    <a:pt x="6885" y="7795"/>
                    <a:pt x="6886" y="7794"/>
                    <a:pt x="6886" y="7792"/>
                  </a:cubicBezTo>
                  <a:cubicBezTo>
                    <a:pt x="6886" y="7791"/>
                    <a:pt x="6886" y="7789"/>
                    <a:pt x="6887" y="7786"/>
                  </a:cubicBezTo>
                  <a:cubicBezTo>
                    <a:pt x="6887" y="7785"/>
                    <a:pt x="6888" y="7784"/>
                    <a:pt x="6888" y="7783"/>
                  </a:cubicBezTo>
                  <a:cubicBezTo>
                    <a:pt x="6888" y="7781"/>
                    <a:pt x="6888" y="7779"/>
                    <a:pt x="6890" y="7778"/>
                  </a:cubicBezTo>
                  <a:cubicBezTo>
                    <a:pt x="6890" y="7776"/>
                    <a:pt x="6891" y="7775"/>
                    <a:pt x="6891" y="7774"/>
                  </a:cubicBezTo>
                  <a:cubicBezTo>
                    <a:pt x="6891" y="7773"/>
                    <a:pt x="6891" y="7771"/>
                    <a:pt x="6892" y="7769"/>
                  </a:cubicBezTo>
                  <a:cubicBezTo>
                    <a:pt x="6892" y="7768"/>
                    <a:pt x="6893" y="7766"/>
                    <a:pt x="6893" y="7765"/>
                  </a:cubicBezTo>
                  <a:cubicBezTo>
                    <a:pt x="6893" y="7764"/>
                    <a:pt x="6893" y="7763"/>
                    <a:pt x="6895" y="7760"/>
                  </a:cubicBezTo>
                  <a:cubicBezTo>
                    <a:pt x="6895" y="7758"/>
                    <a:pt x="6896" y="7757"/>
                    <a:pt x="6896" y="7755"/>
                  </a:cubicBezTo>
                  <a:cubicBezTo>
                    <a:pt x="6896" y="7754"/>
                    <a:pt x="6896" y="7753"/>
                    <a:pt x="6897" y="7750"/>
                  </a:cubicBezTo>
                  <a:cubicBezTo>
                    <a:pt x="6897" y="7749"/>
                    <a:pt x="6898" y="7748"/>
                    <a:pt x="6898" y="7747"/>
                  </a:cubicBezTo>
                  <a:cubicBezTo>
                    <a:pt x="6898" y="7745"/>
                    <a:pt x="6898" y="7743"/>
                    <a:pt x="6900" y="7742"/>
                  </a:cubicBezTo>
                  <a:cubicBezTo>
                    <a:pt x="6900" y="7740"/>
                    <a:pt x="6901" y="7739"/>
                    <a:pt x="6901" y="7738"/>
                  </a:cubicBezTo>
                  <a:cubicBezTo>
                    <a:pt x="6901" y="7737"/>
                    <a:pt x="6901" y="7735"/>
                    <a:pt x="6902" y="7733"/>
                  </a:cubicBezTo>
                  <a:cubicBezTo>
                    <a:pt x="6902" y="7732"/>
                    <a:pt x="6903" y="7730"/>
                    <a:pt x="6903" y="7729"/>
                  </a:cubicBezTo>
                  <a:cubicBezTo>
                    <a:pt x="6903" y="7727"/>
                    <a:pt x="6903" y="7726"/>
                    <a:pt x="6905" y="7723"/>
                  </a:cubicBezTo>
                  <a:cubicBezTo>
                    <a:pt x="6905" y="7722"/>
                    <a:pt x="6906" y="7721"/>
                    <a:pt x="6906" y="7719"/>
                  </a:cubicBezTo>
                  <a:cubicBezTo>
                    <a:pt x="6906" y="7718"/>
                    <a:pt x="6906" y="7717"/>
                    <a:pt x="6907" y="7714"/>
                  </a:cubicBezTo>
                  <a:cubicBezTo>
                    <a:pt x="6907" y="7713"/>
                    <a:pt x="6908" y="7712"/>
                    <a:pt x="6908" y="7711"/>
                  </a:cubicBezTo>
                  <a:cubicBezTo>
                    <a:pt x="6908" y="7709"/>
                    <a:pt x="6908" y="7707"/>
                    <a:pt x="6910" y="7706"/>
                  </a:cubicBezTo>
                  <a:cubicBezTo>
                    <a:pt x="6910" y="7704"/>
                    <a:pt x="6911" y="7703"/>
                    <a:pt x="6911" y="7702"/>
                  </a:cubicBezTo>
                  <a:cubicBezTo>
                    <a:pt x="6911" y="7701"/>
                    <a:pt x="6911" y="7699"/>
                    <a:pt x="6913" y="7696"/>
                  </a:cubicBezTo>
                  <a:cubicBezTo>
                    <a:pt x="6913" y="7695"/>
                    <a:pt x="6914" y="7693"/>
                    <a:pt x="6914" y="7692"/>
                  </a:cubicBezTo>
                  <a:cubicBezTo>
                    <a:pt x="6914" y="7691"/>
                    <a:pt x="6914" y="7690"/>
                    <a:pt x="6916" y="7687"/>
                  </a:cubicBezTo>
                  <a:cubicBezTo>
                    <a:pt x="6916" y="7686"/>
                    <a:pt x="6917" y="7685"/>
                    <a:pt x="6917" y="7683"/>
                  </a:cubicBezTo>
                  <a:cubicBezTo>
                    <a:pt x="6917" y="7682"/>
                    <a:pt x="6917" y="7681"/>
                    <a:pt x="6918" y="7678"/>
                  </a:cubicBezTo>
                  <a:cubicBezTo>
                    <a:pt x="6918" y="7677"/>
                    <a:pt x="6919" y="7676"/>
                    <a:pt x="6919" y="7675"/>
                  </a:cubicBezTo>
                  <a:cubicBezTo>
                    <a:pt x="6919" y="7673"/>
                    <a:pt x="6919" y="7671"/>
                    <a:pt x="6921" y="7670"/>
                  </a:cubicBezTo>
                  <a:cubicBezTo>
                    <a:pt x="6921" y="7668"/>
                    <a:pt x="6922" y="7666"/>
                    <a:pt x="6922" y="7665"/>
                  </a:cubicBezTo>
                  <a:cubicBezTo>
                    <a:pt x="6922" y="7664"/>
                    <a:pt x="6922" y="7662"/>
                    <a:pt x="6923" y="7660"/>
                  </a:cubicBezTo>
                  <a:cubicBezTo>
                    <a:pt x="6923" y="7659"/>
                    <a:pt x="6924" y="7657"/>
                    <a:pt x="6924" y="7656"/>
                  </a:cubicBezTo>
                  <a:cubicBezTo>
                    <a:pt x="6924" y="7655"/>
                    <a:pt x="6924" y="7654"/>
                    <a:pt x="6926" y="7651"/>
                  </a:cubicBezTo>
                  <a:cubicBezTo>
                    <a:pt x="6926" y="7650"/>
                    <a:pt x="6927" y="7649"/>
                    <a:pt x="6927" y="7647"/>
                  </a:cubicBezTo>
                  <a:cubicBezTo>
                    <a:pt x="6927" y="7646"/>
                    <a:pt x="6927" y="7645"/>
                    <a:pt x="6928" y="7642"/>
                  </a:cubicBezTo>
                  <a:cubicBezTo>
                    <a:pt x="6928" y="7641"/>
                    <a:pt x="6929" y="7640"/>
                    <a:pt x="6929" y="7639"/>
                  </a:cubicBezTo>
                  <a:cubicBezTo>
                    <a:pt x="6929" y="7637"/>
                    <a:pt x="6929" y="7635"/>
                    <a:pt x="6931" y="7633"/>
                  </a:cubicBezTo>
                  <a:cubicBezTo>
                    <a:pt x="6931" y="7631"/>
                    <a:pt x="6932" y="7630"/>
                    <a:pt x="6932" y="7629"/>
                  </a:cubicBezTo>
                  <a:cubicBezTo>
                    <a:pt x="6932" y="7628"/>
                    <a:pt x="6932" y="7626"/>
                    <a:pt x="6933" y="7624"/>
                  </a:cubicBezTo>
                  <a:cubicBezTo>
                    <a:pt x="6933" y="7623"/>
                    <a:pt x="6934" y="7621"/>
                    <a:pt x="6934" y="7620"/>
                  </a:cubicBezTo>
                  <a:cubicBezTo>
                    <a:pt x="6934" y="7619"/>
                    <a:pt x="6934" y="7618"/>
                    <a:pt x="6936" y="7615"/>
                  </a:cubicBezTo>
                  <a:cubicBezTo>
                    <a:pt x="6936" y="7614"/>
                    <a:pt x="6937" y="7613"/>
                    <a:pt x="6937" y="7611"/>
                  </a:cubicBezTo>
                  <a:cubicBezTo>
                    <a:pt x="6937" y="7610"/>
                    <a:pt x="6937" y="7609"/>
                    <a:pt x="6938" y="7606"/>
                  </a:cubicBezTo>
                  <a:cubicBezTo>
                    <a:pt x="6938" y="7604"/>
                    <a:pt x="6939" y="7603"/>
                    <a:pt x="6939" y="7602"/>
                  </a:cubicBezTo>
                  <a:cubicBezTo>
                    <a:pt x="6939" y="7600"/>
                    <a:pt x="6939" y="7598"/>
                    <a:pt x="6941" y="7597"/>
                  </a:cubicBezTo>
                  <a:cubicBezTo>
                    <a:pt x="6941" y="7595"/>
                    <a:pt x="6943" y="7594"/>
                    <a:pt x="6943" y="7593"/>
                  </a:cubicBezTo>
                  <a:cubicBezTo>
                    <a:pt x="6943" y="7592"/>
                    <a:pt x="6943" y="7590"/>
                    <a:pt x="6944" y="7588"/>
                  </a:cubicBezTo>
                  <a:cubicBezTo>
                    <a:pt x="6944" y="7587"/>
                    <a:pt x="6945" y="7585"/>
                    <a:pt x="6945" y="7584"/>
                  </a:cubicBezTo>
                  <a:cubicBezTo>
                    <a:pt x="6945" y="7583"/>
                    <a:pt x="6945" y="7582"/>
                    <a:pt x="6947" y="7579"/>
                  </a:cubicBezTo>
                  <a:cubicBezTo>
                    <a:pt x="6947" y="7578"/>
                    <a:pt x="6948" y="7577"/>
                    <a:pt x="6948" y="7575"/>
                  </a:cubicBezTo>
                  <a:cubicBezTo>
                    <a:pt x="6948" y="7573"/>
                    <a:pt x="6948" y="7572"/>
                    <a:pt x="6949" y="7569"/>
                  </a:cubicBezTo>
                  <a:cubicBezTo>
                    <a:pt x="6949" y="7568"/>
                    <a:pt x="6950" y="7567"/>
                    <a:pt x="6950" y="7566"/>
                  </a:cubicBezTo>
                  <a:cubicBezTo>
                    <a:pt x="6950" y="7564"/>
                    <a:pt x="6950" y="7562"/>
                    <a:pt x="6952" y="7561"/>
                  </a:cubicBezTo>
                  <a:cubicBezTo>
                    <a:pt x="6952" y="7559"/>
                    <a:pt x="6953" y="7558"/>
                    <a:pt x="6953" y="7557"/>
                  </a:cubicBezTo>
                  <a:cubicBezTo>
                    <a:pt x="6953" y="7556"/>
                    <a:pt x="6953" y="7554"/>
                    <a:pt x="6954" y="7552"/>
                  </a:cubicBezTo>
                  <a:cubicBezTo>
                    <a:pt x="6954" y="7551"/>
                    <a:pt x="6955" y="7549"/>
                    <a:pt x="6955" y="7548"/>
                  </a:cubicBezTo>
                  <a:cubicBezTo>
                    <a:pt x="6955" y="7547"/>
                    <a:pt x="6955" y="7546"/>
                    <a:pt x="6957" y="7542"/>
                  </a:cubicBezTo>
                  <a:cubicBezTo>
                    <a:pt x="6957" y="7541"/>
                    <a:pt x="6958" y="7540"/>
                    <a:pt x="6958" y="7538"/>
                  </a:cubicBezTo>
                  <a:cubicBezTo>
                    <a:pt x="6958" y="7537"/>
                    <a:pt x="6958" y="7536"/>
                    <a:pt x="6959" y="7533"/>
                  </a:cubicBezTo>
                  <a:cubicBezTo>
                    <a:pt x="6959" y="7532"/>
                    <a:pt x="6960" y="7531"/>
                    <a:pt x="6960" y="7530"/>
                  </a:cubicBezTo>
                  <a:cubicBezTo>
                    <a:pt x="6960" y="7528"/>
                    <a:pt x="6960" y="7526"/>
                    <a:pt x="6962" y="7525"/>
                  </a:cubicBezTo>
                  <a:cubicBezTo>
                    <a:pt x="6962" y="7523"/>
                    <a:pt x="6963" y="7522"/>
                    <a:pt x="6963" y="7521"/>
                  </a:cubicBezTo>
                  <a:cubicBezTo>
                    <a:pt x="6963" y="7520"/>
                    <a:pt x="6963" y="7518"/>
                    <a:pt x="6964" y="7516"/>
                  </a:cubicBezTo>
                  <a:cubicBezTo>
                    <a:pt x="6964" y="7515"/>
                    <a:pt x="6965" y="7513"/>
                    <a:pt x="6965" y="7511"/>
                  </a:cubicBezTo>
                  <a:cubicBezTo>
                    <a:pt x="6965" y="7510"/>
                    <a:pt x="6965" y="7509"/>
                    <a:pt x="6967" y="7506"/>
                  </a:cubicBezTo>
                  <a:cubicBezTo>
                    <a:pt x="6967" y="7505"/>
                    <a:pt x="6968" y="7504"/>
                    <a:pt x="6968" y="7502"/>
                  </a:cubicBezTo>
                  <a:cubicBezTo>
                    <a:pt x="6968" y="7501"/>
                    <a:pt x="6968" y="7500"/>
                    <a:pt x="6969" y="7497"/>
                  </a:cubicBezTo>
                  <a:cubicBezTo>
                    <a:pt x="6969" y="7496"/>
                    <a:pt x="6970" y="7495"/>
                    <a:pt x="6970" y="7494"/>
                  </a:cubicBezTo>
                  <a:cubicBezTo>
                    <a:pt x="6970" y="7492"/>
                    <a:pt x="6970" y="7490"/>
                    <a:pt x="6972" y="7489"/>
                  </a:cubicBezTo>
                  <a:cubicBezTo>
                    <a:pt x="6972" y="7487"/>
                    <a:pt x="6974" y="7486"/>
                    <a:pt x="6974" y="7485"/>
                  </a:cubicBezTo>
                  <a:cubicBezTo>
                    <a:pt x="6974" y="7484"/>
                    <a:pt x="6974" y="7482"/>
                    <a:pt x="6975" y="7479"/>
                  </a:cubicBezTo>
                  <a:cubicBezTo>
                    <a:pt x="6975" y="7478"/>
                    <a:pt x="6976" y="7476"/>
                    <a:pt x="6976" y="7475"/>
                  </a:cubicBezTo>
                  <a:cubicBezTo>
                    <a:pt x="6976" y="7474"/>
                    <a:pt x="6976" y="7473"/>
                    <a:pt x="6978" y="7470"/>
                  </a:cubicBezTo>
                  <a:cubicBezTo>
                    <a:pt x="6978" y="7469"/>
                    <a:pt x="6979" y="7468"/>
                    <a:pt x="6979" y="7466"/>
                  </a:cubicBezTo>
                  <a:cubicBezTo>
                    <a:pt x="6979" y="7465"/>
                    <a:pt x="6979" y="7464"/>
                    <a:pt x="6980" y="7461"/>
                  </a:cubicBezTo>
                  <a:cubicBezTo>
                    <a:pt x="6980" y="7460"/>
                    <a:pt x="6981" y="7459"/>
                    <a:pt x="6981" y="7458"/>
                  </a:cubicBezTo>
                  <a:cubicBezTo>
                    <a:pt x="6981" y="7456"/>
                    <a:pt x="6981" y="7455"/>
                    <a:pt x="6983" y="7453"/>
                  </a:cubicBezTo>
                  <a:cubicBezTo>
                    <a:pt x="6983" y="7451"/>
                    <a:pt x="6984" y="7449"/>
                    <a:pt x="6984" y="7448"/>
                  </a:cubicBezTo>
                  <a:cubicBezTo>
                    <a:pt x="6984" y="7447"/>
                    <a:pt x="6984" y="7445"/>
                    <a:pt x="6985" y="7443"/>
                  </a:cubicBezTo>
                  <a:cubicBezTo>
                    <a:pt x="6985" y="7442"/>
                    <a:pt x="6986" y="7440"/>
                    <a:pt x="6986" y="7439"/>
                  </a:cubicBezTo>
                  <a:cubicBezTo>
                    <a:pt x="6986" y="7438"/>
                    <a:pt x="6986" y="7437"/>
                    <a:pt x="6988" y="7434"/>
                  </a:cubicBezTo>
                  <a:cubicBezTo>
                    <a:pt x="6988" y="7433"/>
                    <a:pt x="6989" y="7432"/>
                    <a:pt x="6989" y="7430"/>
                  </a:cubicBezTo>
                  <a:cubicBezTo>
                    <a:pt x="6989" y="7429"/>
                    <a:pt x="6989" y="7428"/>
                    <a:pt x="6990" y="7425"/>
                  </a:cubicBezTo>
                  <a:cubicBezTo>
                    <a:pt x="6990" y="7424"/>
                    <a:pt x="6991" y="7423"/>
                    <a:pt x="6991" y="7422"/>
                  </a:cubicBezTo>
                  <a:cubicBezTo>
                    <a:pt x="6991" y="7420"/>
                    <a:pt x="6991" y="7417"/>
                    <a:pt x="6993" y="7416"/>
                  </a:cubicBezTo>
                  <a:cubicBezTo>
                    <a:pt x="6993" y="7414"/>
                    <a:pt x="6994" y="7413"/>
                    <a:pt x="6994" y="7412"/>
                  </a:cubicBezTo>
                  <a:cubicBezTo>
                    <a:pt x="6994" y="7411"/>
                    <a:pt x="6994" y="7409"/>
                    <a:pt x="6995" y="7407"/>
                  </a:cubicBezTo>
                  <a:cubicBezTo>
                    <a:pt x="6995" y="7406"/>
                    <a:pt x="6996" y="7404"/>
                    <a:pt x="6996" y="7403"/>
                  </a:cubicBezTo>
                  <a:cubicBezTo>
                    <a:pt x="6996" y="7402"/>
                    <a:pt x="6996" y="7401"/>
                    <a:pt x="6998" y="7398"/>
                  </a:cubicBezTo>
                  <a:cubicBezTo>
                    <a:pt x="6998" y="7397"/>
                    <a:pt x="6999" y="7396"/>
                    <a:pt x="6999" y="7394"/>
                  </a:cubicBezTo>
                  <a:cubicBezTo>
                    <a:pt x="6999" y="7393"/>
                    <a:pt x="6999" y="7392"/>
                    <a:pt x="7000" y="7389"/>
                  </a:cubicBezTo>
                  <a:cubicBezTo>
                    <a:pt x="7000" y="7387"/>
                    <a:pt x="7001" y="7386"/>
                    <a:pt x="7001" y="7385"/>
                  </a:cubicBezTo>
                  <a:cubicBezTo>
                    <a:pt x="7001" y="7383"/>
                    <a:pt x="7001" y="7381"/>
                    <a:pt x="7003" y="7380"/>
                  </a:cubicBezTo>
                  <a:cubicBezTo>
                    <a:pt x="7003" y="7378"/>
                    <a:pt x="7005" y="7377"/>
                    <a:pt x="7005" y="7376"/>
                  </a:cubicBezTo>
                  <a:cubicBezTo>
                    <a:pt x="7005" y="7375"/>
                    <a:pt x="7005" y="7373"/>
                    <a:pt x="7006" y="7371"/>
                  </a:cubicBezTo>
                  <a:cubicBezTo>
                    <a:pt x="7006" y="7370"/>
                    <a:pt x="7007" y="7368"/>
                    <a:pt x="7007" y="7367"/>
                  </a:cubicBezTo>
                  <a:cubicBezTo>
                    <a:pt x="7007" y="7366"/>
                    <a:pt x="7007" y="7365"/>
                    <a:pt x="7009" y="7362"/>
                  </a:cubicBezTo>
                  <a:cubicBezTo>
                    <a:pt x="7009" y="7361"/>
                    <a:pt x="7010" y="7360"/>
                    <a:pt x="7010" y="7358"/>
                  </a:cubicBezTo>
                  <a:cubicBezTo>
                    <a:pt x="7010" y="7356"/>
                    <a:pt x="7010" y="7355"/>
                    <a:pt x="7011" y="7352"/>
                  </a:cubicBezTo>
                  <a:cubicBezTo>
                    <a:pt x="7011" y="7351"/>
                    <a:pt x="7012" y="7350"/>
                    <a:pt x="7012" y="7349"/>
                  </a:cubicBezTo>
                  <a:cubicBezTo>
                    <a:pt x="7012" y="7347"/>
                    <a:pt x="7012" y="7346"/>
                    <a:pt x="7014" y="7344"/>
                  </a:cubicBezTo>
                  <a:cubicBezTo>
                    <a:pt x="7014" y="7342"/>
                    <a:pt x="7015" y="7341"/>
                    <a:pt x="7015" y="7340"/>
                  </a:cubicBezTo>
                  <a:cubicBezTo>
                    <a:pt x="7015" y="7339"/>
                    <a:pt x="7015" y="7336"/>
                    <a:pt x="7016" y="7335"/>
                  </a:cubicBezTo>
                  <a:cubicBezTo>
                    <a:pt x="7016" y="7334"/>
                    <a:pt x="7017" y="7332"/>
                    <a:pt x="7017" y="7331"/>
                  </a:cubicBezTo>
                  <a:cubicBezTo>
                    <a:pt x="7017" y="7330"/>
                    <a:pt x="7017" y="7329"/>
                    <a:pt x="7019" y="7325"/>
                  </a:cubicBezTo>
                  <a:cubicBezTo>
                    <a:pt x="7019" y="7324"/>
                    <a:pt x="7020" y="7323"/>
                    <a:pt x="7020" y="7321"/>
                  </a:cubicBezTo>
                  <a:cubicBezTo>
                    <a:pt x="7020" y="7320"/>
                    <a:pt x="7020" y="7319"/>
                    <a:pt x="7021" y="7316"/>
                  </a:cubicBezTo>
                  <a:cubicBezTo>
                    <a:pt x="7021" y="7315"/>
                    <a:pt x="7022" y="7314"/>
                    <a:pt x="7022" y="7313"/>
                  </a:cubicBezTo>
                  <a:cubicBezTo>
                    <a:pt x="7022" y="7311"/>
                    <a:pt x="7022" y="7310"/>
                    <a:pt x="7024" y="7308"/>
                  </a:cubicBezTo>
                  <a:cubicBezTo>
                    <a:pt x="7024" y="7306"/>
                    <a:pt x="7025" y="7305"/>
                    <a:pt x="7025" y="7304"/>
                  </a:cubicBezTo>
                  <a:cubicBezTo>
                    <a:pt x="7025" y="7303"/>
                    <a:pt x="7025" y="7300"/>
                    <a:pt x="7026" y="7299"/>
                  </a:cubicBezTo>
                  <a:cubicBezTo>
                    <a:pt x="7026" y="7298"/>
                    <a:pt x="7027" y="7295"/>
                    <a:pt x="7027" y="7294"/>
                  </a:cubicBezTo>
                  <a:cubicBezTo>
                    <a:pt x="7027" y="7293"/>
                    <a:pt x="7027" y="7292"/>
                    <a:pt x="7029" y="7289"/>
                  </a:cubicBezTo>
                  <a:cubicBezTo>
                    <a:pt x="7029" y="7288"/>
                    <a:pt x="7030" y="7287"/>
                    <a:pt x="7030" y="7285"/>
                  </a:cubicBezTo>
                  <a:cubicBezTo>
                    <a:pt x="7030" y="7284"/>
                    <a:pt x="7030" y="7283"/>
                    <a:pt x="7031" y="7280"/>
                  </a:cubicBezTo>
                  <a:cubicBezTo>
                    <a:pt x="7031" y="7279"/>
                    <a:pt x="7032" y="7278"/>
                    <a:pt x="7032" y="7277"/>
                  </a:cubicBezTo>
                  <a:cubicBezTo>
                    <a:pt x="7032" y="7275"/>
                    <a:pt x="7032" y="7274"/>
                    <a:pt x="7034" y="7272"/>
                  </a:cubicBezTo>
                  <a:cubicBezTo>
                    <a:pt x="7034" y="7270"/>
                    <a:pt x="7036" y="7269"/>
                    <a:pt x="7036" y="7268"/>
                  </a:cubicBezTo>
                  <a:cubicBezTo>
                    <a:pt x="7036" y="7267"/>
                    <a:pt x="7036" y="7263"/>
                    <a:pt x="7037" y="7262"/>
                  </a:cubicBezTo>
                  <a:cubicBezTo>
                    <a:pt x="7037" y="7261"/>
                    <a:pt x="7038" y="7259"/>
                    <a:pt x="7038" y="7258"/>
                  </a:cubicBezTo>
                  <a:cubicBezTo>
                    <a:pt x="7038" y="7257"/>
                    <a:pt x="7038" y="7256"/>
                    <a:pt x="7040" y="7253"/>
                  </a:cubicBezTo>
                  <a:cubicBezTo>
                    <a:pt x="7040" y="7252"/>
                    <a:pt x="7041" y="7251"/>
                    <a:pt x="7041" y="7249"/>
                  </a:cubicBezTo>
                  <a:cubicBezTo>
                    <a:pt x="7041" y="7248"/>
                    <a:pt x="7041" y="7247"/>
                    <a:pt x="7042" y="7244"/>
                  </a:cubicBezTo>
                  <a:cubicBezTo>
                    <a:pt x="7042" y="7243"/>
                    <a:pt x="7043" y="7242"/>
                    <a:pt x="7043" y="7241"/>
                  </a:cubicBezTo>
                  <a:cubicBezTo>
                    <a:pt x="7043" y="7239"/>
                    <a:pt x="7043" y="7238"/>
                    <a:pt x="7045" y="7236"/>
                  </a:cubicBezTo>
                  <a:cubicBezTo>
                    <a:pt x="7045" y="7233"/>
                    <a:pt x="7046" y="7232"/>
                    <a:pt x="7046" y="7231"/>
                  </a:cubicBezTo>
                  <a:cubicBezTo>
                    <a:pt x="7046" y="7230"/>
                    <a:pt x="7046" y="7227"/>
                    <a:pt x="7047" y="7226"/>
                  </a:cubicBezTo>
                  <a:cubicBezTo>
                    <a:pt x="7047" y="7225"/>
                    <a:pt x="7048" y="7223"/>
                    <a:pt x="7048" y="7222"/>
                  </a:cubicBezTo>
                  <a:cubicBezTo>
                    <a:pt x="7048" y="7221"/>
                    <a:pt x="7048" y="7220"/>
                    <a:pt x="7050" y="7217"/>
                  </a:cubicBezTo>
                  <a:cubicBezTo>
                    <a:pt x="7050" y="7216"/>
                    <a:pt x="7051" y="7215"/>
                    <a:pt x="7051" y="7213"/>
                  </a:cubicBezTo>
                  <a:cubicBezTo>
                    <a:pt x="7051" y="7212"/>
                    <a:pt x="7051" y="7211"/>
                    <a:pt x="7052" y="7208"/>
                  </a:cubicBezTo>
                  <a:cubicBezTo>
                    <a:pt x="7052" y="7207"/>
                    <a:pt x="7053" y="7206"/>
                    <a:pt x="7053" y="7205"/>
                  </a:cubicBezTo>
                  <a:cubicBezTo>
                    <a:pt x="7053" y="7202"/>
                    <a:pt x="7053" y="7201"/>
                    <a:pt x="7055" y="7199"/>
                  </a:cubicBezTo>
                  <a:cubicBezTo>
                    <a:pt x="7055" y="7197"/>
                    <a:pt x="7056" y="7196"/>
                    <a:pt x="7056" y="7195"/>
                  </a:cubicBezTo>
                  <a:cubicBezTo>
                    <a:pt x="7056" y="7194"/>
                    <a:pt x="7056" y="7191"/>
                    <a:pt x="7057" y="7190"/>
                  </a:cubicBezTo>
                  <a:cubicBezTo>
                    <a:pt x="7057" y="7189"/>
                    <a:pt x="7058" y="7187"/>
                    <a:pt x="7058" y="7186"/>
                  </a:cubicBezTo>
                  <a:cubicBezTo>
                    <a:pt x="7058" y="7185"/>
                    <a:pt x="7058" y="7184"/>
                    <a:pt x="7060" y="7181"/>
                  </a:cubicBezTo>
                  <a:cubicBezTo>
                    <a:pt x="7060" y="7180"/>
                    <a:pt x="7061" y="7179"/>
                    <a:pt x="7061" y="7177"/>
                  </a:cubicBezTo>
                  <a:cubicBezTo>
                    <a:pt x="7061" y="7176"/>
                    <a:pt x="7061" y="7175"/>
                    <a:pt x="7062" y="7171"/>
                  </a:cubicBezTo>
                  <a:cubicBezTo>
                    <a:pt x="7062" y="7170"/>
                    <a:pt x="7063" y="7169"/>
                    <a:pt x="7063" y="7168"/>
                  </a:cubicBezTo>
                  <a:cubicBezTo>
                    <a:pt x="7063" y="7166"/>
                    <a:pt x="7063" y="7165"/>
                    <a:pt x="7065" y="7163"/>
                  </a:cubicBezTo>
                  <a:cubicBezTo>
                    <a:pt x="7065" y="7161"/>
                    <a:pt x="7067" y="7160"/>
                    <a:pt x="7067" y="7159"/>
                  </a:cubicBezTo>
                  <a:cubicBezTo>
                    <a:pt x="7067" y="7158"/>
                    <a:pt x="7067" y="7156"/>
                    <a:pt x="7068" y="7154"/>
                  </a:cubicBezTo>
                  <a:cubicBezTo>
                    <a:pt x="7068" y="7153"/>
                    <a:pt x="7069" y="7151"/>
                    <a:pt x="7069" y="7150"/>
                  </a:cubicBezTo>
                  <a:cubicBezTo>
                    <a:pt x="7069" y="7149"/>
                    <a:pt x="7069" y="7148"/>
                    <a:pt x="7071" y="7145"/>
                  </a:cubicBezTo>
                  <a:cubicBezTo>
                    <a:pt x="7071" y="7144"/>
                    <a:pt x="7072" y="7143"/>
                    <a:pt x="7072" y="7140"/>
                  </a:cubicBezTo>
                  <a:cubicBezTo>
                    <a:pt x="7072" y="7139"/>
                    <a:pt x="7072" y="7138"/>
                    <a:pt x="7073" y="7135"/>
                  </a:cubicBezTo>
                  <a:cubicBezTo>
                    <a:pt x="7073" y="7134"/>
                    <a:pt x="7074" y="7133"/>
                    <a:pt x="7074" y="7132"/>
                  </a:cubicBezTo>
                  <a:cubicBezTo>
                    <a:pt x="7074" y="7130"/>
                    <a:pt x="7074" y="7129"/>
                    <a:pt x="7076" y="7127"/>
                  </a:cubicBezTo>
                  <a:cubicBezTo>
                    <a:pt x="7076" y="7125"/>
                    <a:pt x="7077" y="7124"/>
                    <a:pt x="7077" y="7123"/>
                  </a:cubicBezTo>
                  <a:cubicBezTo>
                    <a:pt x="7077" y="7122"/>
                    <a:pt x="7077" y="7119"/>
                    <a:pt x="7078" y="7118"/>
                  </a:cubicBezTo>
                  <a:cubicBezTo>
                    <a:pt x="7078" y="7117"/>
                    <a:pt x="7079" y="7115"/>
                    <a:pt x="7079" y="7114"/>
                  </a:cubicBezTo>
                  <a:cubicBezTo>
                    <a:pt x="7079" y="7113"/>
                    <a:pt x="7079" y="7112"/>
                    <a:pt x="7081" y="7108"/>
                  </a:cubicBezTo>
                  <a:cubicBezTo>
                    <a:pt x="7081" y="7107"/>
                    <a:pt x="7082" y="7106"/>
                    <a:pt x="7082" y="7104"/>
                  </a:cubicBezTo>
                  <a:cubicBezTo>
                    <a:pt x="7082" y="7103"/>
                    <a:pt x="7082" y="7102"/>
                    <a:pt x="7083" y="7099"/>
                  </a:cubicBezTo>
                  <a:cubicBezTo>
                    <a:pt x="7083" y="7098"/>
                    <a:pt x="7084" y="7097"/>
                    <a:pt x="7084" y="7096"/>
                  </a:cubicBezTo>
                  <a:cubicBezTo>
                    <a:pt x="7084" y="7094"/>
                    <a:pt x="7084" y="7093"/>
                    <a:pt x="7086" y="7091"/>
                  </a:cubicBezTo>
                  <a:cubicBezTo>
                    <a:pt x="7086" y="7089"/>
                    <a:pt x="7087" y="7088"/>
                    <a:pt x="7087" y="7087"/>
                  </a:cubicBezTo>
                  <a:cubicBezTo>
                    <a:pt x="7087" y="7086"/>
                    <a:pt x="7087" y="7084"/>
                    <a:pt x="7088" y="7082"/>
                  </a:cubicBezTo>
                  <a:cubicBezTo>
                    <a:pt x="7088" y="7081"/>
                    <a:pt x="7089" y="7078"/>
                    <a:pt x="7089" y="7077"/>
                  </a:cubicBezTo>
                  <a:cubicBezTo>
                    <a:pt x="7089" y="7076"/>
                    <a:pt x="7089" y="7075"/>
                    <a:pt x="7091" y="7072"/>
                  </a:cubicBezTo>
                  <a:cubicBezTo>
                    <a:pt x="7091" y="7071"/>
                    <a:pt x="7092" y="7070"/>
                    <a:pt x="7092" y="7068"/>
                  </a:cubicBezTo>
                  <a:cubicBezTo>
                    <a:pt x="7092" y="7067"/>
                    <a:pt x="7092" y="7066"/>
                    <a:pt x="7093" y="7063"/>
                  </a:cubicBezTo>
                  <a:cubicBezTo>
                    <a:pt x="7093" y="7062"/>
                    <a:pt x="7094" y="7061"/>
                    <a:pt x="7094" y="7060"/>
                  </a:cubicBezTo>
                  <a:cubicBezTo>
                    <a:pt x="7094" y="7058"/>
                    <a:pt x="7094" y="7057"/>
                    <a:pt x="7096" y="7055"/>
                  </a:cubicBezTo>
                  <a:cubicBezTo>
                    <a:pt x="7096" y="7053"/>
                    <a:pt x="7098" y="7052"/>
                    <a:pt x="7098" y="7051"/>
                  </a:cubicBezTo>
                  <a:cubicBezTo>
                    <a:pt x="7098" y="7050"/>
                    <a:pt x="7098" y="7046"/>
                    <a:pt x="7099" y="7045"/>
                  </a:cubicBezTo>
                  <a:cubicBezTo>
                    <a:pt x="7099" y="7044"/>
                    <a:pt x="7100" y="7042"/>
                    <a:pt x="7100" y="7041"/>
                  </a:cubicBezTo>
                  <a:cubicBezTo>
                    <a:pt x="7100" y="7040"/>
                    <a:pt x="7100" y="7039"/>
                    <a:pt x="7102" y="7036"/>
                  </a:cubicBezTo>
                  <a:cubicBezTo>
                    <a:pt x="7102" y="7035"/>
                    <a:pt x="7103" y="7034"/>
                    <a:pt x="7103" y="7032"/>
                  </a:cubicBezTo>
                  <a:cubicBezTo>
                    <a:pt x="7103" y="7031"/>
                    <a:pt x="7103" y="7030"/>
                    <a:pt x="7104" y="7027"/>
                  </a:cubicBezTo>
                  <a:cubicBezTo>
                    <a:pt x="7104" y="7026"/>
                    <a:pt x="7105" y="7025"/>
                    <a:pt x="7105" y="7024"/>
                  </a:cubicBezTo>
                  <a:cubicBezTo>
                    <a:pt x="7105" y="7022"/>
                    <a:pt x="7105" y="7021"/>
                    <a:pt x="7107" y="7019"/>
                  </a:cubicBezTo>
                  <a:cubicBezTo>
                    <a:pt x="7107" y="7016"/>
                    <a:pt x="7108" y="7015"/>
                    <a:pt x="7108" y="7014"/>
                  </a:cubicBezTo>
                  <a:cubicBezTo>
                    <a:pt x="7108" y="7013"/>
                    <a:pt x="7108" y="7010"/>
                    <a:pt x="7109" y="7009"/>
                  </a:cubicBezTo>
                  <a:cubicBezTo>
                    <a:pt x="7109" y="7008"/>
                    <a:pt x="7110" y="7006"/>
                    <a:pt x="7110" y="7005"/>
                  </a:cubicBezTo>
                  <a:cubicBezTo>
                    <a:pt x="7110" y="7004"/>
                    <a:pt x="7110" y="7003"/>
                    <a:pt x="7112" y="7000"/>
                  </a:cubicBezTo>
                  <a:cubicBezTo>
                    <a:pt x="7112" y="6999"/>
                    <a:pt x="7113" y="6998"/>
                    <a:pt x="7113" y="6996"/>
                  </a:cubicBezTo>
                  <a:cubicBezTo>
                    <a:pt x="7113" y="6995"/>
                    <a:pt x="7113" y="6994"/>
                    <a:pt x="7114" y="6991"/>
                  </a:cubicBezTo>
                  <a:cubicBezTo>
                    <a:pt x="7114" y="6990"/>
                    <a:pt x="7115" y="6989"/>
                    <a:pt x="7115" y="6988"/>
                  </a:cubicBezTo>
                  <a:cubicBezTo>
                    <a:pt x="7115" y="6985"/>
                    <a:pt x="7115" y="6984"/>
                    <a:pt x="7117" y="6982"/>
                  </a:cubicBezTo>
                  <a:cubicBezTo>
                    <a:pt x="7117" y="6980"/>
                    <a:pt x="7118" y="6979"/>
                    <a:pt x="7118" y="6978"/>
                  </a:cubicBezTo>
                  <a:cubicBezTo>
                    <a:pt x="7118" y="6977"/>
                    <a:pt x="7118" y="6975"/>
                    <a:pt x="7119" y="6973"/>
                  </a:cubicBezTo>
                  <a:cubicBezTo>
                    <a:pt x="7119" y="6972"/>
                    <a:pt x="7120" y="6970"/>
                    <a:pt x="7120" y="6969"/>
                  </a:cubicBezTo>
                  <a:cubicBezTo>
                    <a:pt x="7120" y="6968"/>
                    <a:pt x="7120" y="6967"/>
                    <a:pt x="7122" y="6964"/>
                  </a:cubicBezTo>
                  <a:cubicBezTo>
                    <a:pt x="7122" y="6963"/>
                    <a:pt x="7123" y="6962"/>
                    <a:pt x="7123" y="6960"/>
                  </a:cubicBezTo>
                  <a:cubicBezTo>
                    <a:pt x="7123" y="6959"/>
                    <a:pt x="7123" y="6958"/>
                    <a:pt x="7124" y="6954"/>
                  </a:cubicBezTo>
                  <a:cubicBezTo>
                    <a:pt x="7124" y="6953"/>
                    <a:pt x="7125" y="6952"/>
                    <a:pt x="7125" y="6951"/>
                  </a:cubicBezTo>
                  <a:cubicBezTo>
                    <a:pt x="7125" y="6949"/>
                    <a:pt x="7125" y="6948"/>
                    <a:pt x="7127" y="6946"/>
                  </a:cubicBezTo>
                  <a:cubicBezTo>
                    <a:pt x="7127" y="6944"/>
                    <a:pt x="7129" y="6943"/>
                    <a:pt x="7129" y="6942"/>
                  </a:cubicBezTo>
                  <a:cubicBezTo>
                    <a:pt x="7129" y="6941"/>
                    <a:pt x="7129" y="6938"/>
                    <a:pt x="7130" y="6937"/>
                  </a:cubicBezTo>
                  <a:cubicBezTo>
                    <a:pt x="7130" y="6936"/>
                    <a:pt x="7131" y="6934"/>
                    <a:pt x="7131" y="6933"/>
                  </a:cubicBezTo>
                  <a:cubicBezTo>
                    <a:pt x="7131" y="6932"/>
                    <a:pt x="7131" y="6931"/>
                    <a:pt x="7133" y="6928"/>
                  </a:cubicBezTo>
                  <a:cubicBezTo>
                    <a:pt x="7133" y="6927"/>
                    <a:pt x="7134" y="6926"/>
                    <a:pt x="7134" y="6923"/>
                  </a:cubicBezTo>
                  <a:cubicBezTo>
                    <a:pt x="7134" y="6922"/>
                    <a:pt x="7134" y="6921"/>
                    <a:pt x="7135" y="6918"/>
                  </a:cubicBezTo>
                  <a:cubicBezTo>
                    <a:pt x="7135" y="6917"/>
                    <a:pt x="7136" y="6916"/>
                    <a:pt x="7136" y="6915"/>
                  </a:cubicBezTo>
                  <a:cubicBezTo>
                    <a:pt x="7136" y="6913"/>
                    <a:pt x="7136" y="6912"/>
                    <a:pt x="7138" y="6910"/>
                  </a:cubicBezTo>
                  <a:cubicBezTo>
                    <a:pt x="7138" y="6908"/>
                    <a:pt x="7139" y="6907"/>
                    <a:pt x="7139" y="6906"/>
                  </a:cubicBezTo>
                  <a:cubicBezTo>
                    <a:pt x="7139" y="6905"/>
                    <a:pt x="7139" y="6903"/>
                    <a:pt x="7140" y="6901"/>
                  </a:cubicBezTo>
                  <a:cubicBezTo>
                    <a:pt x="7140" y="6900"/>
                    <a:pt x="7141" y="6898"/>
                    <a:pt x="7141" y="6897"/>
                  </a:cubicBezTo>
                  <a:cubicBezTo>
                    <a:pt x="7141" y="6896"/>
                    <a:pt x="7141" y="6895"/>
                    <a:pt x="7143" y="6891"/>
                  </a:cubicBezTo>
                  <a:cubicBezTo>
                    <a:pt x="7143" y="6890"/>
                    <a:pt x="7144" y="6889"/>
                    <a:pt x="7144" y="6887"/>
                  </a:cubicBezTo>
                  <a:cubicBezTo>
                    <a:pt x="7144" y="6886"/>
                    <a:pt x="7144" y="6885"/>
                    <a:pt x="7145" y="6882"/>
                  </a:cubicBezTo>
                  <a:cubicBezTo>
                    <a:pt x="7145" y="6881"/>
                    <a:pt x="7146" y="6880"/>
                    <a:pt x="7146" y="6879"/>
                  </a:cubicBezTo>
                  <a:cubicBezTo>
                    <a:pt x="7146" y="6877"/>
                    <a:pt x="7146" y="6876"/>
                    <a:pt x="7148" y="6874"/>
                  </a:cubicBezTo>
                  <a:cubicBezTo>
                    <a:pt x="7148" y="6872"/>
                    <a:pt x="7149" y="6871"/>
                    <a:pt x="7149" y="6870"/>
                  </a:cubicBezTo>
                  <a:cubicBezTo>
                    <a:pt x="7149" y="6869"/>
                    <a:pt x="7149" y="6867"/>
                    <a:pt x="7150" y="6865"/>
                  </a:cubicBezTo>
                  <a:cubicBezTo>
                    <a:pt x="7150" y="6864"/>
                    <a:pt x="7151" y="6861"/>
                    <a:pt x="7151" y="6860"/>
                  </a:cubicBezTo>
                  <a:cubicBezTo>
                    <a:pt x="7151" y="6859"/>
                    <a:pt x="7151" y="6858"/>
                    <a:pt x="7153" y="6855"/>
                  </a:cubicBezTo>
                  <a:cubicBezTo>
                    <a:pt x="7153" y="6854"/>
                    <a:pt x="7154" y="6853"/>
                    <a:pt x="7154" y="6851"/>
                  </a:cubicBezTo>
                  <a:cubicBezTo>
                    <a:pt x="7154" y="6850"/>
                    <a:pt x="7154" y="6849"/>
                    <a:pt x="7155" y="6846"/>
                  </a:cubicBezTo>
                  <a:cubicBezTo>
                    <a:pt x="7155" y="6845"/>
                    <a:pt x="7156" y="6844"/>
                    <a:pt x="7156" y="6843"/>
                  </a:cubicBezTo>
                  <a:cubicBezTo>
                    <a:pt x="7156" y="6841"/>
                    <a:pt x="7156" y="6840"/>
                    <a:pt x="7158" y="6838"/>
                  </a:cubicBezTo>
                  <a:cubicBezTo>
                    <a:pt x="7158" y="6836"/>
                    <a:pt x="7160" y="6835"/>
                    <a:pt x="7160" y="6834"/>
                  </a:cubicBezTo>
                  <a:cubicBezTo>
                    <a:pt x="7160" y="6833"/>
                    <a:pt x="7160" y="6829"/>
                    <a:pt x="7161" y="6828"/>
                  </a:cubicBezTo>
                  <a:cubicBezTo>
                    <a:pt x="7161" y="6827"/>
                    <a:pt x="7162" y="6825"/>
                    <a:pt x="7162" y="6824"/>
                  </a:cubicBezTo>
                  <a:cubicBezTo>
                    <a:pt x="7162" y="6823"/>
                    <a:pt x="7162" y="6822"/>
                    <a:pt x="7164" y="6819"/>
                  </a:cubicBezTo>
                  <a:cubicBezTo>
                    <a:pt x="7164" y="6818"/>
                    <a:pt x="7165" y="6817"/>
                    <a:pt x="7165" y="6815"/>
                  </a:cubicBezTo>
                  <a:cubicBezTo>
                    <a:pt x="7165" y="6814"/>
                    <a:pt x="7165" y="6813"/>
                    <a:pt x="7166" y="6810"/>
                  </a:cubicBezTo>
                  <a:cubicBezTo>
                    <a:pt x="7166" y="6809"/>
                    <a:pt x="7167" y="6808"/>
                    <a:pt x="7167" y="6807"/>
                  </a:cubicBezTo>
                  <a:cubicBezTo>
                    <a:pt x="7167" y="6805"/>
                    <a:pt x="7167" y="6804"/>
                    <a:pt x="7169" y="6802"/>
                  </a:cubicBezTo>
                  <a:cubicBezTo>
                    <a:pt x="7169" y="6799"/>
                    <a:pt x="7170" y="6798"/>
                    <a:pt x="7170" y="6797"/>
                  </a:cubicBezTo>
                  <a:cubicBezTo>
                    <a:pt x="7170" y="6796"/>
                    <a:pt x="7170" y="6794"/>
                    <a:pt x="7171" y="6792"/>
                  </a:cubicBezTo>
                  <a:cubicBezTo>
                    <a:pt x="7171" y="6791"/>
                    <a:pt x="7172" y="6789"/>
                    <a:pt x="7172" y="6788"/>
                  </a:cubicBezTo>
                  <a:cubicBezTo>
                    <a:pt x="7172" y="6787"/>
                    <a:pt x="7172" y="6786"/>
                    <a:pt x="7174" y="6783"/>
                  </a:cubicBezTo>
                  <a:cubicBezTo>
                    <a:pt x="7174" y="6782"/>
                    <a:pt x="7175" y="6781"/>
                    <a:pt x="7175" y="6779"/>
                  </a:cubicBezTo>
                  <a:cubicBezTo>
                    <a:pt x="7175" y="6778"/>
                    <a:pt x="7175" y="6777"/>
                    <a:pt x="7176" y="6774"/>
                  </a:cubicBezTo>
                  <a:cubicBezTo>
                    <a:pt x="7176" y="6773"/>
                    <a:pt x="7177" y="6772"/>
                    <a:pt x="7177" y="6771"/>
                  </a:cubicBezTo>
                  <a:cubicBezTo>
                    <a:pt x="7177" y="6768"/>
                    <a:pt x="7177" y="6767"/>
                    <a:pt x="7179" y="6765"/>
                  </a:cubicBezTo>
                  <a:cubicBezTo>
                    <a:pt x="7179" y="6763"/>
                    <a:pt x="7180" y="6762"/>
                    <a:pt x="7180" y="6761"/>
                  </a:cubicBezTo>
                  <a:cubicBezTo>
                    <a:pt x="7180" y="6760"/>
                    <a:pt x="7180" y="6757"/>
                    <a:pt x="7181" y="6756"/>
                  </a:cubicBezTo>
                  <a:cubicBezTo>
                    <a:pt x="7181" y="6755"/>
                    <a:pt x="7182" y="6753"/>
                    <a:pt x="7182" y="6752"/>
                  </a:cubicBezTo>
                  <a:cubicBezTo>
                    <a:pt x="7182" y="6751"/>
                    <a:pt x="7182" y="6750"/>
                    <a:pt x="7184" y="6747"/>
                  </a:cubicBezTo>
                  <a:cubicBezTo>
                    <a:pt x="7184" y="6746"/>
                    <a:pt x="7185" y="6745"/>
                    <a:pt x="7185" y="6743"/>
                  </a:cubicBezTo>
                  <a:cubicBezTo>
                    <a:pt x="7185" y="6742"/>
                    <a:pt x="7185" y="6741"/>
                    <a:pt x="7186" y="6737"/>
                  </a:cubicBezTo>
                  <a:cubicBezTo>
                    <a:pt x="7186" y="6736"/>
                    <a:pt x="7187" y="6735"/>
                    <a:pt x="7187" y="6734"/>
                  </a:cubicBezTo>
                  <a:cubicBezTo>
                    <a:pt x="7187" y="6732"/>
                    <a:pt x="7187" y="6731"/>
                    <a:pt x="7189" y="6729"/>
                  </a:cubicBezTo>
                  <a:cubicBezTo>
                    <a:pt x="7189" y="6727"/>
                    <a:pt x="7191" y="6726"/>
                    <a:pt x="7191" y="6725"/>
                  </a:cubicBezTo>
                  <a:cubicBezTo>
                    <a:pt x="7191" y="6724"/>
                    <a:pt x="7191" y="6721"/>
                    <a:pt x="7192" y="6720"/>
                  </a:cubicBezTo>
                  <a:cubicBezTo>
                    <a:pt x="7192" y="6719"/>
                    <a:pt x="7193" y="6717"/>
                    <a:pt x="7193" y="6716"/>
                  </a:cubicBezTo>
                  <a:cubicBezTo>
                    <a:pt x="7193" y="6715"/>
                    <a:pt x="7193" y="6714"/>
                    <a:pt x="7195" y="6711"/>
                  </a:cubicBezTo>
                  <a:cubicBezTo>
                    <a:pt x="7195" y="6710"/>
                    <a:pt x="7196" y="6708"/>
                    <a:pt x="7196" y="6706"/>
                  </a:cubicBezTo>
                  <a:cubicBezTo>
                    <a:pt x="7196" y="6705"/>
                    <a:pt x="7196" y="6704"/>
                    <a:pt x="7197" y="6701"/>
                  </a:cubicBezTo>
                  <a:cubicBezTo>
                    <a:pt x="7197" y="6700"/>
                    <a:pt x="7198" y="6699"/>
                    <a:pt x="7198" y="6698"/>
                  </a:cubicBezTo>
                  <a:cubicBezTo>
                    <a:pt x="7198" y="6696"/>
                    <a:pt x="7198" y="6695"/>
                    <a:pt x="7200" y="6693"/>
                  </a:cubicBezTo>
                  <a:cubicBezTo>
                    <a:pt x="7200" y="6691"/>
                    <a:pt x="7201" y="6690"/>
                    <a:pt x="7201" y="6689"/>
                  </a:cubicBezTo>
                  <a:cubicBezTo>
                    <a:pt x="7201" y="6688"/>
                    <a:pt x="7201" y="6686"/>
                    <a:pt x="7202" y="6684"/>
                  </a:cubicBezTo>
                  <a:cubicBezTo>
                    <a:pt x="7202" y="6683"/>
                    <a:pt x="7203" y="6681"/>
                    <a:pt x="7203" y="6680"/>
                  </a:cubicBezTo>
                  <a:cubicBezTo>
                    <a:pt x="7203" y="6679"/>
                    <a:pt x="7203" y="6677"/>
                    <a:pt x="7205" y="6674"/>
                  </a:cubicBezTo>
                  <a:cubicBezTo>
                    <a:pt x="7205" y="6673"/>
                    <a:pt x="7206" y="6672"/>
                    <a:pt x="7206" y="6670"/>
                  </a:cubicBezTo>
                  <a:cubicBezTo>
                    <a:pt x="7206" y="6669"/>
                    <a:pt x="7206" y="6668"/>
                    <a:pt x="7207" y="6665"/>
                  </a:cubicBezTo>
                  <a:cubicBezTo>
                    <a:pt x="7207" y="6664"/>
                    <a:pt x="7208" y="6663"/>
                    <a:pt x="7208" y="6662"/>
                  </a:cubicBezTo>
                  <a:cubicBezTo>
                    <a:pt x="7208" y="6660"/>
                    <a:pt x="7208" y="6659"/>
                    <a:pt x="7210" y="6657"/>
                  </a:cubicBezTo>
                  <a:cubicBezTo>
                    <a:pt x="7210" y="6655"/>
                    <a:pt x="7211" y="6654"/>
                    <a:pt x="7211" y="6653"/>
                  </a:cubicBezTo>
                  <a:cubicBezTo>
                    <a:pt x="7211" y="6652"/>
                    <a:pt x="7211" y="6649"/>
                    <a:pt x="7212" y="6648"/>
                  </a:cubicBezTo>
                  <a:cubicBezTo>
                    <a:pt x="7212" y="6646"/>
                    <a:pt x="7213" y="6644"/>
                    <a:pt x="7213" y="6643"/>
                  </a:cubicBezTo>
                  <a:cubicBezTo>
                    <a:pt x="7213" y="6642"/>
                    <a:pt x="7213" y="6641"/>
                    <a:pt x="7215" y="6638"/>
                  </a:cubicBezTo>
                  <a:cubicBezTo>
                    <a:pt x="7215" y="6637"/>
                    <a:pt x="7216" y="6636"/>
                    <a:pt x="7216" y="6634"/>
                  </a:cubicBezTo>
                  <a:cubicBezTo>
                    <a:pt x="7216" y="6633"/>
                    <a:pt x="7216" y="6632"/>
                    <a:pt x="7217" y="6629"/>
                  </a:cubicBezTo>
                  <a:cubicBezTo>
                    <a:pt x="7217" y="6628"/>
                    <a:pt x="7218" y="6627"/>
                    <a:pt x="7218" y="6626"/>
                  </a:cubicBezTo>
                  <a:cubicBezTo>
                    <a:pt x="7218" y="6624"/>
                    <a:pt x="7218" y="6623"/>
                    <a:pt x="7220" y="6621"/>
                  </a:cubicBezTo>
                  <a:cubicBezTo>
                    <a:pt x="7220" y="6619"/>
                    <a:pt x="7222" y="6618"/>
                    <a:pt x="7222" y="6617"/>
                  </a:cubicBezTo>
                  <a:cubicBezTo>
                    <a:pt x="7222" y="6615"/>
                    <a:pt x="7222" y="6613"/>
                    <a:pt x="7223" y="6611"/>
                  </a:cubicBezTo>
                  <a:cubicBezTo>
                    <a:pt x="7223" y="6610"/>
                    <a:pt x="7224" y="6608"/>
                    <a:pt x="7224" y="6607"/>
                  </a:cubicBezTo>
                  <a:cubicBezTo>
                    <a:pt x="7224" y="6606"/>
                    <a:pt x="7224" y="6605"/>
                    <a:pt x="7226" y="6602"/>
                  </a:cubicBezTo>
                  <a:cubicBezTo>
                    <a:pt x="7226" y="6601"/>
                    <a:pt x="7227" y="6600"/>
                    <a:pt x="7227" y="6598"/>
                  </a:cubicBezTo>
                  <a:cubicBezTo>
                    <a:pt x="7227" y="6597"/>
                    <a:pt x="7227" y="6596"/>
                    <a:pt x="7228" y="6593"/>
                  </a:cubicBezTo>
                  <a:cubicBezTo>
                    <a:pt x="7228" y="6592"/>
                    <a:pt x="7229" y="6591"/>
                    <a:pt x="7229" y="6590"/>
                  </a:cubicBezTo>
                  <a:cubicBezTo>
                    <a:pt x="7229" y="6588"/>
                    <a:pt x="7229" y="6587"/>
                    <a:pt x="7231" y="6584"/>
                  </a:cubicBezTo>
                  <a:cubicBezTo>
                    <a:pt x="7231" y="6582"/>
                    <a:pt x="7232" y="6581"/>
                    <a:pt x="7232" y="6580"/>
                  </a:cubicBezTo>
                  <a:cubicBezTo>
                    <a:pt x="7232" y="6579"/>
                    <a:pt x="7232" y="6576"/>
                    <a:pt x="7233" y="6575"/>
                  </a:cubicBezTo>
                  <a:cubicBezTo>
                    <a:pt x="7233" y="6574"/>
                    <a:pt x="7234" y="6572"/>
                    <a:pt x="7234" y="6571"/>
                  </a:cubicBezTo>
                  <a:cubicBezTo>
                    <a:pt x="7234" y="6570"/>
                    <a:pt x="7234" y="6569"/>
                    <a:pt x="7236" y="6566"/>
                  </a:cubicBezTo>
                  <a:cubicBezTo>
                    <a:pt x="7236" y="6565"/>
                    <a:pt x="7237" y="6564"/>
                    <a:pt x="7237" y="6562"/>
                  </a:cubicBezTo>
                  <a:cubicBezTo>
                    <a:pt x="7237" y="6561"/>
                    <a:pt x="7237" y="6560"/>
                    <a:pt x="7238" y="6557"/>
                  </a:cubicBezTo>
                  <a:cubicBezTo>
                    <a:pt x="7238" y="6556"/>
                    <a:pt x="7239" y="6555"/>
                    <a:pt x="7239" y="6553"/>
                  </a:cubicBezTo>
                  <a:cubicBezTo>
                    <a:pt x="7239" y="6551"/>
                    <a:pt x="7239" y="6550"/>
                    <a:pt x="7241" y="6548"/>
                  </a:cubicBezTo>
                  <a:cubicBezTo>
                    <a:pt x="7241" y="6546"/>
                    <a:pt x="7242" y="6545"/>
                    <a:pt x="7242" y="6544"/>
                  </a:cubicBezTo>
                  <a:cubicBezTo>
                    <a:pt x="7242" y="6543"/>
                    <a:pt x="7242" y="6541"/>
                    <a:pt x="7243" y="6539"/>
                  </a:cubicBezTo>
                  <a:cubicBezTo>
                    <a:pt x="7243" y="6538"/>
                    <a:pt x="7244" y="6536"/>
                    <a:pt x="7244" y="6535"/>
                  </a:cubicBezTo>
                  <a:cubicBezTo>
                    <a:pt x="7244" y="6534"/>
                    <a:pt x="7244" y="6533"/>
                    <a:pt x="7246" y="6530"/>
                  </a:cubicBezTo>
                  <a:cubicBezTo>
                    <a:pt x="7246" y="6529"/>
                    <a:pt x="7247" y="6528"/>
                    <a:pt x="7247" y="6526"/>
                  </a:cubicBezTo>
                  <a:cubicBezTo>
                    <a:pt x="7247" y="6525"/>
                    <a:pt x="7247" y="6524"/>
                    <a:pt x="7248" y="6520"/>
                  </a:cubicBezTo>
                  <a:cubicBezTo>
                    <a:pt x="7248" y="6519"/>
                    <a:pt x="7249" y="6518"/>
                    <a:pt x="7249" y="6517"/>
                  </a:cubicBezTo>
                  <a:cubicBezTo>
                    <a:pt x="7249" y="6515"/>
                    <a:pt x="7249" y="6514"/>
                    <a:pt x="7251" y="6512"/>
                  </a:cubicBezTo>
                  <a:cubicBezTo>
                    <a:pt x="7251" y="6510"/>
                    <a:pt x="7253" y="6509"/>
                    <a:pt x="7253" y="6508"/>
                  </a:cubicBezTo>
                  <a:cubicBezTo>
                    <a:pt x="7253" y="6507"/>
                    <a:pt x="7253" y="6504"/>
                    <a:pt x="7254" y="6503"/>
                  </a:cubicBezTo>
                  <a:cubicBezTo>
                    <a:pt x="7254" y="6502"/>
                    <a:pt x="7255" y="6500"/>
                    <a:pt x="7255" y="6499"/>
                  </a:cubicBezTo>
                  <a:cubicBezTo>
                    <a:pt x="7255" y="6498"/>
                    <a:pt x="7255" y="6497"/>
                    <a:pt x="7257" y="6494"/>
                  </a:cubicBezTo>
                  <a:cubicBezTo>
                    <a:pt x="7257" y="6493"/>
                    <a:pt x="7258" y="6491"/>
                    <a:pt x="7258" y="6489"/>
                  </a:cubicBezTo>
                  <a:cubicBezTo>
                    <a:pt x="7258" y="6488"/>
                    <a:pt x="7258" y="6487"/>
                    <a:pt x="7259" y="6484"/>
                  </a:cubicBezTo>
                  <a:cubicBezTo>
                    <a:pt x="7259" y="6483"/>
                    <a:pt x="7260" y="6482"/>
                    <a:pt x="7260" y="6481"/>
                  </a:cubicBezTo>
                  <a:cubicBezTo>
                    <a:pt x="7260" y="6479"/>
                    <a:pt x="7260" y="6478"/>
                    <a:pt x="7262" y="6476"/>
                  </a:cubicBezTo>
                  <a:cubicBezTo>
                    <a:pt x="7262" y="6474"/>
                    <a:pt x="7263" y="6473"/>
                    <a:pt x="7263" y="6472"/>
                  </a:cubicBezTo>
                  <a:cubicBezTo>
                    <a:pt x="7263" y="6471"/>
                    <a:pt x="7263" y="6469"/>
                    <a:pt x="7264" y="6467"/>
                  </a:cubicBezTo>
                  <a:cubicBezTo>
                    <a:pt x="7264" y="6466"/>
                    <a:pt x="7265" y="6464"/>
                    <a:pt x="7265" y="6463"/>
                  </a:cubicBezTo>
                  <a:cubicBezTo>
                    <a:pt x="7265" y="6462"/>
                    <a:pt x="7265" y="6460"/>
                    <a:pt x="7267" y="6457"/>
                  </a:cubicBezTo>
                  <a:cubicBezTo>
                    <a:pt x="7267" y="6456"/>
                    <a:pt x="7268" y="6455"/>
                    <a:pt x="7268" y="6453"/>
                  </a:cubicBezTo>
                  <a:cubicBezTo>
                    <a:pt x="7268" y="6452"/>
                    <a:pt x="7268" y="6451"/>
                    <a:pt x="7269" y="6448"/>
                  </a:cubicBezTo>
                  <a:cubicBezTo>
                    <a:pt x="7269" y="6447"/>
                    <a:pt x="7270" y="6446"/>
                    <a:pt x="7270" y="6445"/>
                  </a:cubicBezTo>
                  <a:cubicBezTo>
                    <a:pt x="7270" y="6443"/>
                    <a:pt x="7270" y="6442"/>
                    <a:pt x="7272" y="6440"/>
                  </a:cubicBezTo>
                  <a:cubicBezTo>
                    <a:pt x="7272" y="6438"/>
                    <a:pt x="7273" y="6437"/>
                    <a:pt x="7273" y="6436"/>
                  </a:cubicBezTo>
                  <a:cubicBezTo>
                    <a:pt x="7273" y="6435"/>
                    <a:pt x="7273" y="6433"/>
                    <a:pt x="7274" y="6431"/>
                  </a:cubicBezTo>
                  <a:cubicBezTo>
                    <a:pt x="7274" y="6429"/>
                    <a:pt x="7275" y="6427"/>
                    <a:pt x="7275" y="6426"/>
                  </a:cubicBezTo>
                  <a:cubicBezTo>
                    <a:pt x="7275" y="6425"/>
                    <a:pt x="7275" y="6424"/>
                    <a:pt x="7277" y="6421"/>
                  </a:cubicBezTo>
                  <a:cubicBezTo>
                    <a:pt x="7277" y="6420"/>
                    <a:pt x="7278" y="6419"/>
                    <a:pt x="7278" y="6417"/>
                  </a:cubicBezTo>
                  <a:cubicBezTo>
                    <a:pt x="7278" y="6416"/>
                    <a:pt x="7278" y="6415"/>
                    <a:pt x="7279" y="6412"/>
                  </a:cubicBezTo>
                  <a:cubicBezTo>
                    <a:pt x="7279" y="6411"/>
                    <a:pt x="7280" y="6410"/>
                    <a:pt x="7280" y="6409"/>
                  </a:cubicBezTo>
                  <a:cubicBezTo>
                    <a:pt x="7280" y="6407"/>
                    <a:pt x="7280" y="6406"/>
                    <a:pt x="7283" y="6404"/>
                  </a:cubicBezTo>
                  <a:cubicBezTo>
                    <a:pt x="7283" y="6402"/>
                    <a:pt x="7284" y="6401"/>
                    <a:pt x="7284" y="6400"/>
                  </a:cubicBezTo>
                  <a:cubicBezTo>
                    <a:pt x="7284" y="6398"/>
                    <a:pt x="7284" y="6395"/>
                    <a:pt x="7285" y="6394"/>
                  </a:cubicBezTo>
                  <a:cubicBezTo>
                    <a:pt x="7285" y="6393"/>
                    <a:pt x="7286" y="6391"/>
                    <a:pt x="7286" y="6390"/>
                  </a:cubicBezTo>
                  <a:cubicBezTo>
                    <a:pt x="7286" y="6389"/>
                    <a:pt x="7286" y="6388"/>
                    <a:pt x="7288" y="6385"/>
                  </a:cubicBezTo>
                  <a:cubicBezTo>
                    <a:pt x="7288" y="6384"/>
                    <a:pt x="7289" y="6383"/>
                    <a:pt x="7289" y="6381"/>
                  </a:cubicBezTo>
                  <a:cubicBezTo>
                    <a:pt x="7289" y="6380"/>
                    <a:pt x="7289" y="6379"/>
                    <a:pt x="7290" y="6376"/>
                  </a:cubicBezTo>
                  <a:cubicBezTo>
                    <a:pt x="7290" y="6375"/>
                    <a:pt x="7291" y="6374"/>
                    <a:pt x="7291" y="6373"/>
                  </a:cubicBezTo>
                  <a:cubicBezTo>
                    <a:pt x="7291" y="6371"/>
                    <a:pt x="7291" y="6370"/>
                    <a:pt x="7293" y="6367"/>
                  </a:cubicBezTo>
                  <a:cubicBezTo>
                    <a:pt x="7293" y="6365"/>
                    <a:pt x="7294" y="6364"/>
                    <a:pt x="7294" y="6363"/>
                  </a:cubicBezTo>
                  <a:cubicBezTo>
                    <a:pt x="7294" y="6362"/>
                    <a:pt x="7294" y="6359"/>
                    <a:pt x="7295" y="6358"/>
                  </a:cubicBezTo>
                  <a:cubicBezTo>
                    <a:pt x="7295" y="6357"/>
                    <a:pt x="7296" y="6355"/>
                    <a:pt x="7296" y="6354"/>
                  </a:cubicBezTo>
                  <a:cubicBezTo>
                    <a:pt x="7296" y="6353"/>
                    <a:pt x="7296" y="6352"/>
                    <a:pt x="7298" y="6349"/>
                  </a:cubicBezTo>
                  <a:cubicBezTo>
                    <a:pt x="7298" y="6348"/>
                    <a:pt x="7299" y="6347"/>
                    <a:pt x="7299" y="6345"/>
                  </a:cubicBezTo>
                  <a:cubicBezTo>
                    <a:pt x="7299" y="6344"/>
                    <a:pt x="7299" y="6343"/>
                    <a:pt x="7300" y="6340"/>
                  </a:cubicBezTo>
                  <a:cubicBezTo>
                    <a:pt x="7300" y="6339"/>
                    <a:pt x="7301" y="6337"/>
                    <a:pt x="7301" y="6336"/>
                  </a:cubicBezTo>
                  <a:cubicBezTo>
                    <a:pt x="7301" y="6334"/>
                    <a:pt x="7301" y="6333"/>
                    <a:pt x="7303" y="6331"/>
                  </a:cubicBezTo>
                  <a:cubicBezTo>
                    <a:pt x="7303" y="6329"/>
                    <a:pt x="7304" y="6328"/>
                    <a:pt x="7304" y="6327"/>
                  </a:cubicBezTo>
                  <a:cubicBezTo>
                    <a:pt x="7304" y="6326"/>
                    <a:pt x="7304" y="6323"/>
                    <a:pt x="7305" y="6322"/>
                  </a:cubicBezTo>
                  <a:cubicBezTo>
                    <a:pt x="7305" y="6321"/>
                    <a:pt x="7306" y="6319"/>
                    <a:pt x="7306" y="6318"/>
                  </a:cubicBezTo>
                  <a:cubicBezTo>
                    <a:pt x="7306" y="6317"/>
                    <a:pt x="7306" y="6316"/>
                    <a:pt x="7308" y="6313"/>
                  </a:cubicBezTo>
                  <a:cubicBezTo>
                    <a:pt x="7308" y="6312"/>
                    <a:pt x="7309" y="6311"/>
                    <a:pt x="7309" y="6309"/>
                  </a:cubicBezTo>
                  <a:cubicBezTo>
                    <a:pt x="7309" y="6308"/>
                    <a:pt x="7309" y="6306"/>
                    <a:pt x="7310" y="6303"/>
                  </a:cubicBezTo>
                  <a:cubicBezTo>
                    <a:pt x="7310" y="6302"/>
                    <a:pt x="7311" y="6301"/>
                    <a:pt x="7311" y="6300"/>
                  </a:cubicBezTo>
                  <a:cubicBezTo>
                    <a:pt x="7311" y="6298"/>
                    <a:pt x="7311" y="6297"/>
                    <a:pt x="7314" y="6295"/>
                  </a:cubicBezTo>
                  <a:cubicBezTo>
                    <a:pt x="7314" y="6293"/>
                    <a:pt x="7315" y="6292"/>
                    <a:pt x="7315" y="6291"/>
                  </a:cubicBezTo>
                  <a:cubicBezTo>
                    <a:pt x="7315" y="6290"/>
                    <a:pt x="7315" y="6288"/>
                    <a:pt x="7316" y="6286"/>
                  </a:cubicBezTo>
                  <a:cubicBezTo>
                    <a:pt x="7316" y="6285"/>
                    <a:pt x="7317" y="6283"/>
                    <a:pt x="7317" y="6282"/>
                  </a:cubicBezTo>
                  <a:cubicBezTo>
                    <a:pt x="7317" y="6281"/>
                    <a:pt x="7317" y="6278"/>
                    <a:pt x="7319" y="6277"/>
                  </a:cubicBezTo>
                  <a:cubicBezTo>
                    <a:pt x="7319" y="6275"/>
                    <a:pt x="7320" y="6274"/>
                    <a:pt x="7320" y="6272"/>
                  </a:cubicBezTo>
                  <a:cubicBezTo>
                    <a:pt x="7320" y="6271"/>
                    <a:pt x="7320" y="6270"/>
                    <a:pt x="7321" y="6267"/>
                  </a:cubicBezTo>
                  <a:cubicBezTo>
                    <a:pt x="7321" y="6266"/>
                    <a:pt x="7322" y="6265"/>
                    <a:pt x="7322" y="6264"/>
                  </a:cubicBezTo>
                  <a:cubicBezTo>
                    <a:pt x="7322" y="6262"/>
                    <a:pt x="7322" y="6261"/>
                    <a:pt x="7324" y="6259"/>
                  </a:cubicBezTo>
                  <a:cubicBezTo>
                    <a:pt x="7324" y="6257"/>
                    <a:pt x="7325" y="6256"/>
                    <a:pt x="7325" y="6255"/>
                  </a:cubicBezTo>
                  <a:cubicBezTo>
                    <a:pt x="7325" y="6254"/>
                    <a:pt x="7325" y="6252"/>
                    <a:pt x="7326" y="6250"/>
                  </a:cubicBezTo>
                  <a:cubicBezTo>
                    <a:pt x="7326" y="6249"/>
                    <a:pt x="7327" y="6247"/>
                    <a:pt x="7327" y="6246"/>
                  </a:cubicBezTo>
                  <a:cubicBezTo>
                    <a:pt x="7327" y="6244"/>
                    <a:pt x="7327" y="6241"/>
                    <a:pt x="7329" y="6240"/>
                  </a:cubicBezTo>
                  <a:cubicBezTo>
                    <a:pt x="7329" y="6239"/>
                    <a:pt x="7330" y="6238"/>
                    <a:pt x="7330" y="6236"/>
                  </a:cubicBezTo>
                  <a:cubicBezTo>
                    <a:pt x="7330" y="6235"/>
                    <a:pt x="7330" y="6234"/>
                    <a:pt x="7331" y="6231"/>
                  </a:cubicBezTo>
                  <a:cubicBezTo>
                    <a:pt x="7331" y="6230"/>
                    <a:pt x="7332" y="6229"/>
                    <a:pt x="7332" y="6228"/>
                  </a:cubicBezTo>
                  <a:cubicBezTo>
                    <a:pt x="7332" y="6226"/>
                    <a:pt x="7332" y="6225"/>
                    <a:pt x="7334" y="6223"/>
                  </a:cubicBezTo>
                  <a:cubicBezTo>
                    <a:pt x="7334" y="6221"/>
                    <a:pt x="7335" y="6220"/>
                    <a:pt x="7335" y="6219"/>
                  </a:cubicBezTo>
                  <a:cubicBezTo>
                    <a:pt x="7335" y="6218"/>
                    <a:pt x="7335" y="6216"/>
                    <a:pt x="7336" y="6213"/>
                  </a:cubicBezTo>
                  <a:cubicBezTo>
                    <a:pt x="7336" y="6212"/>
                    <a:pt x="7337" y="6210"/>
                    <a:pt x="7337" y="6209"/>
                  </a:cubicBezTo>
                  <a:cubicBezTo>
                    <a:pt x="7337" y="6208"/>
                    <a:pt x="7337" y="6205"/>
                    <a:pt x="7339" y="6204"/>
                  </a:cubicBezTo>
                  <a:cubicBezTo>
                    <a:pt x="7339" y="6203"/>
                    <a:pt x="7340" y="6202"/>
                    <a:pt x="7340" y="6200"/>
                  </a:cubicBezTo>
                  <a:cubicBezTo>
                    <a:pt x="7340" y="6199"/>
                    <a:pt x="7340" y="6198"/>
                    <a:pt x="7341" y="6195"/>
                  </a:cubicBezTo>
                  <a:cubicBezTo>
                    <a:pt x="7341" y="6194"/>
                    <a:pt x="7342" y="6193"/>
                    <a:pt x="7342" y="6192"/>
                  </a:cubicBezTo>
                  <a:cubicBezTo>
                    <a:pt x="7342" y="6190"/>
                    <a:pt x="7342" y="6189"/>
                    <a:pt x="7345" y="6187"/>
                  </a:cubicBezTo>
                  <a:cubicBezTo>
                    <a:pt x="7345" y="6185"/>
                    <a:pt x="7346" y="6184"/>
                    <a:pt x="7346" y="6182"/>
                  </a:cubicBezTo>
                  <a:cubicBezTo>
                    <a:pt x="7346" y="6181"/>
                    <a:pt x="7346" y="6179"/>
                    <a:pt x="7347" y="6177"/>
                  </a:cubicBezTo>
                  <a:cubicBezTo>
                    <a:pt x="7347" y="6176"/>
                    <a:pt x="7348" y="6174"/>
                    <a:pt x="7348" y="6173"/>
                  </a:cubicBezTo>
                  <a:cubicBezTo>
                    <a:pt x="7348" y="6172"/>
                    <a:pt x="7348" y="6169"/>
                    <a:pt x="7350" y="6168"/>
                  </a:cubicBezTo>
                  <a:cubicBezTo>
                    <a:pt x="7350" y="6167"/>
                    <a:pt x="7351" y="6166"/>
                    <a:pt x="7351" y="6164"/>
                  </a:cubicBezTo>
                  <a:cubicBezTo>
                    <a:pt x="7351" y="6163"/>
                    <a:pt x="7351" y="6162"/>
                    <a:pt x="7352" y="6159"/>
                  </a:cubicBezTo>
                  <a:cubicBezTo>
                    <a:pt x="7352" y="6158"/>
                    <a:pt x="7353" y="6157"/>
                    <a:pt x="7353" y="6156"/>
                  </a:cubicBezTo>
                  <a:cubicBezTo>
                    <a:pt x="7353" y="6154"/>
                    <a:pt x="7353" y="6153"/>
                    <a:pt x="7355" y="6150"/>
                  </a:cubicBezTo>
                  <a:cubicBezTo>
                    <a:pt x="7355" y="6148"/>
                    <a:pt x="7356" y="6147"/>
                    <a:pt x="7356" y="6146"/>
                  </a:cubicBezTo>
                  <a:cubicBezTo>
                    <a:pt x="7356" y="6145"/>
                    <a:pt x="7356" y="6143"/>
                    <a:pt x="7357" y="6141"/>
                  </a:cubicBezTo>
                  <a:cubicBezTo>
                    <a:pt x="7357" y="6140"/>
                    <a:pt x="7358" y="6138"/>
                    <a:pt x="7358" y="6137"/>
                  </a:cubicBezTo>
                  <a:cubicBezTo>
                    <a:pt x="7358" y="6136"/>
                    <a:pt x="7358" y="6135"/>
                    <a:pt x="7360" y="6132"/>
                  </a:cubicBezTo>
                  <a:cubicBezTo>
                    <a:pt x="7360" y="6131"/>
                    <a:pt x="7361" y="6130"/>
                    <a:pt x="7361" y="6128"/>
                  </a:cubicBezTo>
                  <a:cubicBezTo>
                    <a:pt x="7361" y="6127"/>
                    <a:pt x="7361" y="6126"/>
                    <a:pt x="7362" y="6123"/>
                  </a:cubicBezTo>
                  <a:cubicBezTo>
                    <a:pt x="7362" y="6122"/>
                    <a:pt x="7363" y="6120"/>
                    <a:pt x="7363" y="6119"/>
                  </a:cubicBezTo>
                  <a:cubicBezTo>
                    <a:pt x="7363" y="6117"/>
                    <a:pt x="7363" y="6116"/>
                    <a:pt x="7365" y="6114"/>
                  </a:cubicBezTo>
                  <a:cubicBezTo>
                    <a:pt x="7365" y="6112"/>
                    <a:pt x="7366" y="6111"/>
                    <a:pt x="7366" y="6110"/>
                  </a:cubicBezTo>
                  <a:cubicBezTo>
                    <a:pt x="7366" y="6109"/>
                    <a:pt x="7366" y="6107"/>
                    <a:pt x="7367" y="6105"/>
                  </a:cubicBezTo>
                  <a:cubicBezTo>
                    <a:pt x="7367" y="6104"/>
                    <a:pt x="7368" y="6102"/>
                    <a:pt x="7368" y="6101"/>
                  </a:cubicBezTo>
                  <a:cubicBezTo>
                    <a:pt x="7368" y="6100"/>
                    <a:pt x="7368" y="6097"/>
                    <a:pt x="7370" y="6096"/>
                  </a:cubicBezTo>
                  <a:cubicBezTo>
                    <a:pt x="7370" y="6095"/>
                    <a:pt x="7371" y="6094"/>
                    <a:pt x="7371" y="6092"/>
                  </a:cubicBezTo>
                  <a:cubicBezTo>
                    <a:pt x="7371" y="6091"/>
                    <a:pt x="7371" y="6089"/>
                    <a:pt x="7372" y="6086"/>
                  </a:cubicBezTo>
                  <a:cubicBezTo>
                    <a:pt x="7372" y="6085"/>
                    <a:pt x="7373" y="6084"/>
                    <a:pt x="7373" y="6083"/>
                  </a:cubicBezTo>
                  <a:cubicBezTo>
                    <a:pt x="7373" y="6081"/>
                    <a:pt x="7373" y="6080"/>
                    <a:pt x="7376" y="6078"/>
                  </a:cubicBezTo>
                  <a:cubicBezTo>
                    <a:pt x="7376" y="6076"/>
                    <a:pt x="7377" y="6075"/>
                    <a:pt x="7377" y="6074"/>
                  </a:cubicBezTo>
                  <a:cubicBezTo>
                    <a:pt x="7377" y="6073"/>
                    <a:pt x="7377" y="6071"/>
                    <a:pt x="7378" y="6069"/>
                  </a:cubicBezTo>
                  <a:cubicBezTo>
                    <a:pt x="7378" y="6068"/>
                    <a:pt x="7379" y="6066"/>
                    <a:pt x="7379" y="6065"/>
                  </a:cubicBezTo>
                  <a:cubicBezTo>
                    <a:pt x="7379" y="6064"/>
                    <a:pt x="7379" y="6061"/>
                    <a:pt x="7381" y="6059"/>
                  </a:cubicBezTo>
                  <a:cubicBezTo>
                    <a:pt x="7381" y="6058"/>
                    <a:pt x="7382" y="6057"/>
                    <a:pt x="7382" y="6055"/>
                  </a:cubicBezTo>
                  <a:cubicBezTo>
                    <a:pt x="7382" y="6054"/>
                    <a:pt x="7382" y="6053"/>
                    <a:pt x="7383" y="6050"/>
                  </a:cubicBezTo>
                  <a:cubicBezTo>
                    <a:pt x="7383" y="6049"/>
                    <a:pt x="7384" y="6048"/>
                    <a:pt x="7384" y="6047"/>
                  </a:cubicBezTo>
                  <a:cubicBezTo>
                    <a:pt x="7384" y="6045"/>
                    <a:pt x="7384" y="6044"/>
                    <a:pt x="7386" y="6042"/>
                  </a:cubicBezTo>
                  <a:cubicBezTo>
                    <a:pt x="7386" y="6040"/>
                    <a:pt x="7387" y="6039"/>
                    <a:pt x="7387" y="6038"/>
                  </a:cubicBezTo>
                  <a:cubicBezTo>
                    <a:pt x="7387" y="6037"/>
                    <a:pt x="7387" y="6035"/>
                    <a:pt x="7388" y="6033"/>
                  </a:cubicBezTo>
                  <a:cubicBezTo>
                    <a:pt x="7388" y="6032"/>
                    <a:pt x="7389" y="6030"/>
                    <a:pt x="7389" y="6028"/>
                  </a:cubicBezTo>
                  <a:cubicBezTo>
                    <a:pt x="7389" y="6027"/>
                    <a:pt x="7389" y="6024"/>
                    <a:pt x="7391" y="6023"/>
                  </a:cubicBezTo>
                  <a:cubicBezTo>
                    <a:pt x="7391" y="6022"/>
                    <a:pt x="7392" y="6021"/>
                    <a:pt x="7392" y="6019"/>
                  </a:cubicBezTo>
                  <a:cubicBezTo>
                    <a:pt x="7392" y="6018"/>
                    <a:pt x="7392" y="6017"/>
                    <a:pt x="7393" y="6014"/>
                  </a:cubicBezTo>
                  <a:cubicBezTo>
                    <a:pt x="7393" y="6013"/>
                    <a:pt x="7394" y="6012"/>
                    <a:pt x="7394" y="6011"/>
                  </a:cubicBezTo>
                  <a:cubicBezTo>
                    <a:pt x="7394" y="6009"/>
                    <a:pt x="7394" y="6008"/>
                    <a:pt x="7396" y="6006"/>
                  </a:cubicBezTo>
                  <a:cubicBezTo>
                    <a:pt x="7396" y="6004"/>
                    <a:pt x="7397" y="6003"/>
                    <a:pt x="7397" y="6002"/>
                  </a:cubicBezTo>
                  <a:cubicBezTo>
                    <a:pt x="7397" y="6001"/>
                    <a:pt x="7397" y="5999"/>
                    <a:pt x="7398" y="5996"/>
                  </a:cubicBezTo>
                  <a:cubicBezTo>
                    <a:pt x="7398" y="5995"/>
                    <a:pt x="7399" y="5993"/>
                    <a:pt x="7399" y="5992"/>
                  </a:cubicBezTo>
                  <a:cubicBezTo>
                    <a:pt x="7399" y="5991"/>
                    <a:pt x="7399" y="5988"/>
                    <a:pt x="7401" y="5987"/>
                  </a:cubicBezTo>
                  <a:cubicBezTo>
                    <a:pt x="7401" y="5986"/>
                    <a:pt x="7402" y="5985"/>
                    <a:pt x="7402" y="5983"/>
                  </a:cubicBezTo>
                  <a:cubicBezTo>
                    <a:pt x="7402" y="5982"/>
                    <a:pt x="7402" y="5981"/>
                    <a:pt x="7403" y="5978"/>
                  </a:cubicBezTo>
                  <a:cubicBezTo>
                    <a:pt x="7403" y="5977"/>
                    <a:pt x="7404" y="5976"/>
                    <a:pt x="7404" y="5975"/>
                  </a:cubicBezTo>
                  <a:cubicBezTo>
                    <a:pt x="7404" y="5973"/>
                    <a:pt x="7404" y="5972"/>
                    <a:pt x="7407" y="5970"/>
                  </a:cubicBezTo>
                  <a:cubicBezTo>
                    <a:pt x="7407" y="5968"/>
                    <a:pt x="7408" y="5966"/>
                    <a:pt x="7408" y="5965"/>
                  </a:cubicBezTo>
                  <a:cubicBezTo>
                    <a:pt x="7408" y="5964"/>
                    <a:pt x="7408" y="5962"/>
                    <a:pt x="7409" y="5960"/>
                  </a:cubicBezTo>
                  <a:cubicBezTo>
                    <a:pt x="7409" y="5959"/>
                    <a:pt x="7410" y="5957"/>
                    <a:pt x="7410" y="5956"/>
                  </a:cubicBezTo>
                  <a:cubicBezTo>
                    <a:pt x="7410" y="5955"/>
                    <a:pt x="7410" y="5954"/>
                    <a:pt x="7412" y="5951"/>
                  </a:cubicBezTo>
                  <a:cubicBezTo>
                    <a:pt x="7412" y="5950"/>
                    <a:pt x="7413" y="5949"/>
                    <a:pt x="7413" y="5947"/>
                  </a:cubicBezTo>
                  <a:cubicBezTo>
                    <a:pt x="7413" y="5946"/>
                    <a:pt x="7413" y="5945"/>
                    <a:pt x="7414" y="5942"/>
                  </a:cubicBezTo>
                  <a:cubicBezTo>
                    <a:pt x="7414" y="5941"/>
                    <a:pt x="7415" y="5940"/>
                    <a:pt x="7415" y="5939"/>
                  </a:cubicBezTo>
                  <a:cubicBezTo>
                    <a:pt x="7415" y="5937"/>
                    <a:pt x="7415" y="5935"/>
                    <a:pt x="7417" y="5933"/>
                  </a:cubicBezTo>
                  <a:cubicBezTo>
                    <a:pt x="7417" y="5931"/>
                    <a:pt x="7418" y="5930"/>
                    <a:pt x="7418" y="5929"/>
                  </a:cubicBezTo>
                  <a:cubicBezTo>
                    <a:pt x="7418" y="5928"/>
                    <a:pt x="7418" y="5926"/>
                    <a:pt x="7419" y="5924"/>
                  </a:cubicBezTo>
                  <a:cubicBezTo>
                    <a:pt x="7419" y="5923"/>
                    <a:pt x="7420" y="5921"/>
                    <a:pt x="7420" y="5920"/>
                  </a:cubicBezTo>
                  <a:cubicBezTo>
                    <a:pt x="7420" y="5919"/>
                    <a:pt x="7420" y="5918"/>
                    <a:pt x="7422" y="5915"/>
                  </a:cubicBezTo>
                  <a:cubicBezTo>
                    <a:pt x="7422" y="5914"/>
                    <a:pt x="7423" y="5913"/>
                    <a:pt x="7423" y="5911"/>
                  </a:cubicBezTo>
                  <a:cubicBezTo>
                    <a:pt x="7423" y="5910"/>
                    <a:pt x="7423" y="5909"/>
                    <a:pt x="7424" y="5906"/>
                  </a:cubicBezTo>
                  <a:cubicBezTo>
                    <a:pt x="7424" y="5904"/>
                    <a:pt x="7425" y="5903"/>
                    <a:pt x="7425" y="5902"/>
                  </a:cubicBezTo>
                  <a:cubicBezTo>
                    <a:pt x="7425" y="5900"/>
                    <a:pt x="7425" y="5899"/>
                    <a:pt x="7427" y="5897"/>
                  </a:cubicBezTo>
                  <a:cubicBezTo>
                    <a:pt x="7427" y="5895"/>
                    <a:pt x="7428" y="5894"/>
                    <a:pt x="7428" y="5893"/>
                  </a:cubicBezTo>
                  <a:cubicBezTo>
                    <a:pt x="7428" y="5892"/>
                    <a:pt x="7428" y="5890"/>
                    <a:pt x="7429" y="5888"/>
                  </a:cubicBezTo>
                  <a:cubicBezTo>
                    <a:pt x="7429" y="5887"/>
                    <a:pt x="7430" y="5885"/>
                    <a:pt x="7430" y="5884"/>
                  </a:cubicBezTo>
                  <a:cubicBezTo>
                    <a:pt x="7430" y="5883"/>
                    <a:pt x="7430" y="5880"/>
                    <a:pt x="7432" y="5879"/>
                  </a:cubicBezTo>
                  <a:cubicBezTo>
                    <a:pt x="7432" y="5878"/>
                    <a:pt x="7433" y="5877"/>
                    <a:pt x="7433" y="5875"/>
                  </a:cubicBezTo>
                  <a:cubicBezTo>
                    <a:pt x="7433" y="5873"/>
                    <a:pt x="7433" y="5872"/>
                    <a:pt x="7434" y="5869"/>
                  </a:cubicBezTo>
                  <a:cubicBezTo>
                    <a:pt x="7434" y="5868"/>
                    <a:pt x="7435" y="5867"/>
                    <a:pt x="7435" y="5866"/>
                  </a:cubicBezTo>
                  <a:cubicBezTo>
                    <a:pt x="7435" y="5864"/>
                    <a:pt x="7435" y="5863"/>
                    <a:pt x="7438" y="5861"/>
                  </a:cubicBezTo>
                  <a:cubicBezTo>
                    <a:pt x="7438" y="5859"/>
                    <a:pt x="7439" y="5858"/>
                    <a:pt x="7439" y="5857"/>
                  </a:cubicBezTo>
                  <a:cubicBezTo>
                    <a:pt x="7439" y="5856"/>
                    <a:pt x="7439" y="5854"/>
                    <a:pt x="7440" y="5852"/>
                  </a:cubicBezTo>
                  <a:cubicBezTo>
                    <a:pt x="7440" y="5851"/>
                    <a:pt x="7441" y="5849"/>
                    <a:pt x="7441" y="5848"/>
                  </a:cubicBezTo>
                  <a:cubicBezTo>
                    <a:pt x="7441" y="5847"/>
                    <a:pt x="7441" y="5844"/>
                    <a:pt x="7443" y="5842"/>
                  </a:cubicBezTo>
                  <a:cubicBezTo>
                    <a:pt x="7443" y="5841"/>
                    <a:pt x="7444" y="5840"/>
                    <a:pt x="7444" y="5838"/>
                  </a:cubicBezTo>
                  <a:cubicBezTo>
                    <a:pt x="7444" y="5837"/>
                    <a:pt x="7444" y="5836"/>
                    <a:pt x="7445" y="5833"/>
                  </a:cubicBezTo>
                  <a:cubicBezTo>
                    <a:pt x="7445" y="5832"/>
                    <a:pt x="7446" y="5831"/>
                    <a:pt x="7446" y="5830"/>
                  </a:cubicBezTo>
                  <a:cubicBezTo>
                    <a:pt x="7446" y="5828"/>
                    <a:pt x="7446" y="5827"/>
                    <a:pt x="7448" y="5825"/>
                  </a:cubicBezTo>
                  <a:cubicBezTo>
                    <a:pt x="7448" y="5823"/>
                    <a:pt x="7449" y="5822"/>
                    <a:pt x="7449" y="5821"/>
                  </a:cubicBezTo>
                  <a:cubicBezTo>
                    <a:pt x="7449" y="5820"/>
                    <a:pt x="7449" y="5818"/>
                    <a:pt x="7450" y="5816"/>
                  </a:cubicBezTo>
                  <a:cubicBezTo>
                    <a:pt x="7450" y="5815"/>
                    <a:pt x="7451" y="5813"/>
                    <a:pt x="7451" y="5811"/>
                  </a:cubicBezTo>
                  <a:cubicBezTo>
                    <a:pt x="7451" y="5810"/>
                    <a:pt x="7451" y="5807"/>
                    <a:pt x="7453" y="5806"/>
                  </a:cubicBezTo>
                  <a:cubicBezTo>
                    <a:pt x="7453" y="5805"/>
                    <a:pt x="7454" y="5804"/>
                    <a:pt x="7454" y="5802"/>
                  </a:cubicBezTo>
                  <a:cubicBezTo>
                    <a:pt x="7454" y="5801"/>
                    <a:pt x="7454" y="5800"/>
                    <a:pt x="7455" y="5797"/>
                  </a:cubicBezTo>
                  <a:cubicBezTo>
                    <a:pt x="7455" y="5796"/>
                    <a:pt x="7456" y="5795"/>
                    <a:pt x="7456" y="5794"/>
                  </a:cubicBezTo>
                  <a:cubicBezTo>
                    <a:pt x="7456" y="5792"/>
                    <a:pt x="7456" y="5791"/>
                    <a:pt x="7458" y="5789"/>
                  </a:cubicBezTo>
                  <a:cubicBezTo>
                    <a:pt x="7458" y="5787"/>
                    <a:pt x="7459" y="5786"/>
                    <a:pt x="7459" y="5785"/>
                  </a:cubicBezTo>
                  <a:cubicBezTo>
                    <a:pt x="7459" y="5784"/>
                    <a:pt x="7459" y="5782"/>
                    <a:pt x="7460" y="5779"/>
                  </a:cubicBezTo>
                  <a:cubicBezTo>
                    <a:pt x="7460" y="5778"/>
                    <a:pt x="7461" y="5776"/>
                    <a:pt x="7461" y="5775"/>
                  </a:cubicBezTo>
                  <a:cubicBezTo>
                    <a:pt x="7461" y="5774"/>
                    <a:pt x="7461" y="5773"/>
                    <a:pt x="7463" y="5770"/>
                  </a:cubicBezTo>
                  <a:cubicBezTo>
                    <a:pt x="7463" y="5769"/>
                    <a:pt x="7464" y="5768"/>
                    <a:pt x="7464" y="5766"/>
                  </a:cubicBezTo>
                  <a:cubicBezTo>
                    <a:pt x="7464" y="5765"/>
                    <a:pt x="7464" y="5764"/>
                    <a:pt x="7465" y="5761"/>
                  </a:cubicBezTo>
                  <a:cubicBezTo>
                    <a:pt x="7465" y="5760"/>
                    <a:pt x="7466" y="5759"/>
                    <a:pt x="7466" y="5758"/>
                  </a:cubicBezTo>
                  <a:cubicBezTo>
                    <a:pt x="7466" y="5756"/>
                    <a:pt x="7466" y="5755"/>
                    <a:pt x="7469" y="5753"/>
                  </a:cubicBezTo>
                  <a:cubicBezTo>
                    <a:pt x="7469" y="5750"/>
                    <a:pt x="7470" y="5749"/>
                    <a:pt x="7470" y="5748"/>
                  </a:cubicBezTo>
                  <a:cubicBezTo>
                    <a:pt x="7470" y="5747"/>
                    <a:pt x="7470" y="5745"/>
                    <a:pt x="7471" y="5743"/>
                  </a:cubicBezTo>
                  <a:cubicBezTo>
                    <a:pt x="7471" y="5742"/>
                    <a:pt x="7472" y="5740"/>
                    <a:pt x="7472" y="5739"/>
                  </a:cubicBezTo>
                  <a:cubicBezTo>
                    <a:pt x="7472" y="5738"/>
                    <a:pt x="7472" y="5737"/>
                    <a:pt x="7474" y="5734"/>
                  </a:cubicBezTo>
                  <a:cubicBezTo>
                    <a:pt x="7474" y="5733"/>
                    <a:pt x="7475" y="5732"/>
                    <a:pt x="7475" y="5730"/>
                  </a:cubicBezTo>
                  <a:cubicBezTo>
                    <a:pt x="7475" y="5729"/>
                    <a:pt x="7475" y="5728"/>
                    <a:pt x="7476" y="5725"/>
                  </a:cubicBezTo>
                  <a:cubicBezTo>
                    <a:pt x="7476" y="5724"/>
                    <a:pt x="7477" y="5723"/>
                    <a:pt x="7477" y="5722"/>
                  </a:cubicBezTo>
                  <a:cubicBezTo>
                    <a:pt x="7477" y="5719"/>
                    <a:pt x="7477" y="5718"/>
                    <a:pt x="7479" y="5716"/>
                  </a:cubicBezTo>
                  <a:cubicBezTo>
                    <a:pt x="7479" y="5714"/>
                    <a:pt x="7480" y="5713"/>
                    <a:pt x="7480" y="5712"/>
                  </a:cubicBezTo>
                  <a:cubicBezTo>
                    <a:pt x="7480" y="5711"/>
                    <a:pt x="7480" y="5709"/>
                    <a:pt x="7481" y="5707"/>
                  </a:cubicBezTo>
                  <a:cubicBezTo>
                    <a:pt x="7481" y="5706"/>
                    <a:pt x="7482" y="5704"/>
                    <a:pt x="7482" y="5703"/>
                  </a:cubicBezTo>
                  <a:cubicBezTo>
                    <a:pt x="7482" y="5702"/>
                    <a:pt x="7482" y="5699"/>
                    <a:pt x="7484" y="5698"/>
                  </a:cubicBezTo>
                  <a:cubicBezTo>
                    <a:pt x="7484" y="5697"/>
                    <a:pt x="7485" y="5696"/>
                    <a:pt x="7485" y="5694"/>
                  </a:cubicBezTo>
                  <a:cubicBezTo>
                    <a:pt x="7485" y="5693"/>
                    <a:pt x="7485" y="5692"/>
                    <a:pt x="7486" y="5688"/>
                  </a:cubicBezTo>
                  <a:cubicBezTo>
                    <a:pt x="7486" y="5687"/>
                    <a:pt x="7487" y="5686"/>
                    <a:pt x="7487" y="5685"/>
                  </a:cubicBezTo>
                  <a:cubicBezTo>
                    <a:pt x="7487" y="5683"/>
                    <a:pt x="7487" y="5682"/>
                    <a:pt x="7489" y="5680"/>
                  </a:cubicBezTo>
                  <a:cubicBezTo>
                    <a:pt x="7489" y="5678"/>
                    <a:pt x="7490" y="5677"/>
                    <a:pt x="7490" y="5676"/>
                  </a:cubicBezTo>
                  <a:cubicBezTo>
                    <a:pt x="7490" y="5675"/>
                    <a:pt x="7490" y="5673"/>
                    <a:pt x="7491" y="5671"/>
                  </a:cubicBezTo>
                  <a:cubicBezTo>
                    <a:pt x="7491" y="5670"/>
                    <a:pt x="7492" y="5668"/>
                    <a:pt x="7492" y="5667"/>
                  </a:cubicBezTo>
                  <a:cubicBezTo>
                    <a:pt x="7492" y="5666"/>
                    <a:pt x="7492" y="5663"/>
                    <a:pt x="7494" y="5662"/>
                  </a:cubicBezTo>
                  <a:cubicBezTo>
                    <a:pt x="7494" y="5661"/>
                    <a:pt x="7495" y="5660"/>
                    <a:pt x="7495" y="5657"/>
                  </a:cubicBezTo>
                  <a:cubicBezTo>
                    <a:pt x="7495" y="5656"/>
                    <a:pt x="7495" y="5655"/>
                    <a:pt x="7496" y="5652"/>
                  </a:cubicBezTo>
                  <a:cubicBezTo>
                    <a:pt x="7496" y="5651"/>
                    <a:pt x="7497" y="5650"/>
                    <a:pt x="7497" y="5649"/>
                  </a:cubicBezTo>
                  <a:cubicBezTo>
                    <a:pt x="7497" y="5647"/>
                    <a:pt x="7497" y="5646"/>
                    <a:pt x="7500" y="5644"/>
                  </a:cubicBezTo>
                  <a:cubicBezTo>
                    <a:pt x="7500" y="5642"/>
                    <a:pt x="7501" y="5641"/>
                    <a:pt x="7501" y="5640"/>
                  </a:cubicBezTo>
                  <a:cubicBezTo>
                    <a:pt x="7501" y="5639"/>
                    <a:pt x="7501" y="5637"/>
                    <a:pt x="7502" y="5635"/>
                  </a:cubicBezTo>
                  <a:cubicBezTo>
                    <a:pt x="7502" y="5634"/>
                    <a:pt x="7503" y="5632"/>
                    <a:pt x="7503" y="5631"/>
                  </a:cubicBezTo>
                  <a:cubicBezTo>
                    <a:pt x="7503" y="5630"/>
                    <a:pt x="7503" y="5626"/>
                    <a:pt x="7505" y="5625"/>
                  </a:cubicBezTo>
                  <a:cubicBezTo>
                    <a:pt x="7505" y="5624"/>
                    <a:pt x="7506" y="5623"/>
                    <a:pt x="7506" y="5621"/>
                  </a:cubicBezTo>
                  <a:cubicBezTo>
                    <a:pt x="7506" y="5620"/>
                    <a:pt x="7506" y="5619"/>
                    <a:pt x="7507" y="5616"/>
                  </a:cubicBezTo>
                  <a:cubicBezTo>
                    <a:pt x="7507" y="5615"/>
                    <a:pt x="7508" y="5614"/>
                    <a:pt x="7508" y="5613"/>
                  </a:cubicBezTo>
                  <a:cubicBezTo>
                    <a:pt x="7508" y="5611"/>
                    <a:pt x="7508" y="5610"/>
                    <a:pt x="7510" y="5608"/>
                  </a:cubicBezTo>
                  <a:cubicBezTo>
                    <a:pt x="7510" y="5606"/>
                    <a:pt x="7511" y="5605"/>
                    <a:pt x="7511" y="5604"/>
                  </a:cubicBezTo>
                  <a:cubicBezTo>
                    <a:pt x="7511" y="5603"/>
                    <a:pt x="7511" y="5601"/>
                    <a:pt x="7512" y="5599"/>
                  </a:cubicBezTo>
                  <a:cubicBezTo>
                    <a:pt x="7512" y="5598"/>
                    <a:pt x="7513" y="5595"/>
                    <a:pt x="7513" y="5594"/>
                  </a:cubicBezTo>
                  <a:cubicBezTo>
                    <a:pt x="7513" y="5593"/>
                    <a:pt x="7513" y="5590"/>
                    <a:pt x="7515" y="5589"/>
                  </a:cubicBezTo>
                  <a:cubicBezTo>
                    <a:pt x="7515" y="5588"/>
                    <a:pt x="7516" y="5587"/>
                    <a:pt x="7516" y="5585"/>
                  </a:cubicBezTo>
                  <a:cubicBezTo>
                    <a:pt x="7516" y="5584"/>
                    <a:pt x="7516" y="5583"/>
                    <a:pt x="7517" y="5580"/>
                  </a:cubicBezTo>
                  <a:cubicBezTo>
                    <a:pt x="7517" y="5579"/>
                    <a:pt x="7518" y="5578"/>
                    <a:pt x="7518" y="5577"/>
                  </a:cubicBezTo>
                  <a:cubicBezTo>
                    <a:pt x="7518" y="5575"/>
                    <a:pt x="7518" y="5574"/>
                    <a:pt x="7520" y="5572"/>
                  </a:cubicBezTo>
                  <a:cubicBezTo>
                    <a:pt x="7520" y="5570"/>
                    <a:pt x="7521" y="5569"/>
                    <a:pt x="7521" y="5568"/>
                  </a:cubicBezTo>
                  <a:cubicBezTo>
                    <a:pt x="7521" y="5567"/>
                    <a:pt x="7521" y="5564"/>
                    <a:pt x="7522" y="5562"/>
                  </a:cubicBezTo>
                  <a:cubicBezTo>
                    <a:pt x="7522" y="5561"/>
                    <a:pt x="7523" y="5559"/>
                    <a:pt x="7523" y="5558"/>
                  </a:cubicBezTo>
                  <a:cubicBezTo>
                    <a:pt x="7523" y="5557"/>
                    <a:pt x="7523" y="5556"/>
                    <a:pt x="7525" y="5553"/>
                  </a:cubicBezTo>
                  <a:cubicBezTo>
                    <a:pt x="7525" y="5552"/>
                    <a:pt x="7526" y="5551"/>
                    <a:pt x="7526" y="5549"/>
                  </a:cubicBezTo>
                  <a:cubicBezTo>
                    <a:pt x="7526" y="5548"/>
                    <a:pt x="7526" y="5547"/>
                    <a:pt x="7527" y="5544"/>
                  </a:cubicBezTo>
                  <a:cubicBezTo>
                    <a:pt x="7527" y="5543"/>
                    <a:pt x="7528" y="5542"/>
                    <a:pt x="7528" y="5541"/>
                  </a:cubicBezTo>
                  <a:cubicBezTo>
                    <a:pt x="7528" y="5539"/>
                    <a:pt x="7528" y="5538"/>
                    <a:pt x="7531" y="5536"/>
                  </a:cubicBezTo>
                  <a:cubicBezTo>
                    <a:pt x="7531" y="5533"/>
                    <a:pt x="7532" y="5532"/>
                    <a:pt x="7532" y="5531"/>
                  </a:cubicBezTo>
                  <a:cubicBezTo>
                    <a:pt x="7532" y="5530"/>
                    <a:pt x="7532" y="5528"/>
                    <a:pt x="7533" y="5526"/>
                  </a:cubicBezTo>
                  <a:cubicBezTo>
                    <a:pt x="7533" y="5525"/>
                    <a:pt x="7534" y="5523"/>
                    <a:pt x="7534" y="5522"/>
                  </a:cubicBezTo>
                  <a:cubicBezTo>
                    <a:pt x="7534" y="5521"/>
                    <a:pt x="7534" y="5518"/>
                    <a:pt x="7536" y="5517"/>
                  </a:cubicBezTo>
                  <a:cubicBezTo>
                    <a:pt x="7536" y="5516"/>
                    <a:pt x="7537" y="5515"/>
                    <a:pt x="7537" y="5513"/>
                  </a:cubicBezTo>
                  <a:cubicBezTo>
                    <a:pt x="7537" y="5512"/>
                    <a:pt x="7537" y="5511"/>
                    <a:pt x="7538" y="5508"/>
                  </a:cubicBezTo>
                  <a:cubicBezTo>
                    <a:pt x="7538" y="5507"/>
                    <a:pt x="7539" y="5506"/>
                    <a:pt x="7539" y="5505"/>
                  </a:cubicBezTo>
                  <a:cubicBezTo>
                    <a:pt x="7539" y="5502"/>
                    <a:pt x="7539" y="5501"/>
                    <a:pt x="7541" y="5499"/>
                  </a:cubicBezTo>
                  <a:cubicBezTo>
                    <a:pt x="7541" y="5497"/>
                    <a:pt x="7542" y="5496"/>
                    <a:pt x="7542" y="5495"/>
                  </a:cubicBezTo>
                  <a:cubicBezTo>
                    <a:pt x="7542" y="5494"/>
                    <a:pt x="7542" y="5492"/>
                    <a:pt x="7543" y="5490"/>
                  </a:cubicBezTo>
                  <a:cubicBezTo>
                    <a:pt x="7543" y="5489"/>
                    <a:pt x="7544" y="5487"/>
                    <a:pt x="7544" y="5486"/>
                  </a:cubicBezTo>
                  <a:cubicBezTo>
                    <a:pt x="7544" y="5485"/>
                    <a:pt x="7544" y="5482"/>
                    <a:pt x="7546" y="5481"/>
                  </a:cubicBezTo>
                  <a:cubicBezTo>
                    <a:pt x="7546" y="5480"/>
                    <a:pt x="7547" y="5479"/>
                    <a:pt x="7547" y="5477"/>
                  </a:cubicBezTo>
                  <a:cubicBezTo>
                    <a:pt x="7547" y="5476"/>
                    <a:pt x="7547" y="5475"/>
                    <a:pt x="7548" y="5471"/>
                  </a:cubicBezTo>
                  <a:cubicBezTo>
                    <a:pt x="7548" y="5470"/>
                    <a:pt x="7549" y="5469"/>
                    <a:pt x="7549" y="5468"/>
                  </a:cubicBezTo>
                  <a:cubicBezTo>
                    <a:pt x="7549" y="5466"/>
                    <a:pt x="7549" y="5465"/>
                    <a:pt x="7551" y="5463"/>
                  </a:cubicBezTo>
                  <a:cubicBezTo>
                    <a:pt x="7551" y="5461"/>
                    <a:pt x="7552" y="5460"/>
                    <a:pt x="7552" y="5459"/>
                  </a:cubicBezTo>
                  <a:cubicBezTo>
                    <a:pt x="7552" y="5458"/>
                    <a:pt x="7552" y="5456"/>
                    <a:pt x="7553" y="5454"/>
                  </a:cubicBezTo>
                  <a:cubicBezTo>
                    <a:pt x="7553" y="5453"/>
                    <a:pt x="7554" y="5451"/>
                    <a:pt x="7554" y="5450"/>
                  </a:cubicBezTo>
                  <a:cubicBezTo>
                    <a:pt x="7554" y="5449"/>
                    <a:pt x="7554" y="5446"/>
                    <a:pt x="7556" y="5445"/>
                  </a:cubicBezTo>
                  <a:cubicBezTo>
                    <a:pt x="7556" y="5444"/>
                    <a:pt x="7557" y="5443"/>
                    <a:pt x="7557" y="5440"/>
                  </a:cubicBezTo>
                  <a:cubicBezTo>
                    <a:pt x="7557" y="5439"/>
                    <a:pt x="7557" y="5438"/>
                    <a:pt x="7558" y="5435"/>
                  </a:cubicBezTo>
                  <a:cubicBezTo>
                    <a:pt x="7558" y="5434"/>
                    <a:pt x="7559" y="5433"/>
                    <a:pt x="7559" y="5432"/>
                  </a:cubicBezTo>
                  <a:cubicBezTo>
                    <a:pt x="7559" y="5430"/>
                    <a:pt x="7559" y="5429"/>
                    <a:pt x="7562" y="5427"/>
                  </a:cubicBezTo>
                  <a:cubicBezTo>
                    <a:pt x="7562" y="5425"/>
                    <a:pt x="7563" y="5424"/>
                    <a:pt x="7563" y="5423"/>
                  </a:cubicBezTo>
                  <a:cubicBezTo>
                    <a:pt x="7563" y="5422"/>
                    <a:pt x="7563" y="5420"/>
                    <a:pt x="7564" y="5418"/>
                  </a:cubicBezTo>
                  <a:cubicBezTo>
                    <a:pt x="7564" y="5417"/>
                    <a:pt x="7565" y="5415"/>
                    <a:pt x="7565" y="5414"/>
                  </a:cubicBezTo>
                  <a:cubicBezTo>
                    <a:pt x="7565" y="5413"/>
                    <a:pt x="7565" y="5409"/>
                    <a:pt x="7567" y="5408"/>
                  </a:cubicBezTo>
                  <a:cubicBezTo>
                    <a:pt x="7567" y="5407"/>
                    <a:pt x="7568" y="5406"/>
                    <a:pt x="7568" y="5404"/>
                  </a:cubicBezTo>
                  <a:cubicBezTo>
                    <a:pt x="7568" y="5403"/>
                    <a:pt x="7568" y="5402"/>
                    <a:pt x="7569" y="5399"/>
                  </a:cubicBezTo>
                  <a:cubicBezTo>
                    <a:pt x="7569" y="5398"/>
                    <a:pt x="7570" y="5397"/>
                    <a:pt x="7570" y="5396"/>
                  </a:cubicBezTo>
                  <a:cubicBezTo>
                    <a:pt x="7570" y="5394"/>
                    <a:pt x="7570" y="5393"/>
                    <a:pt x="7572" y="5391"/>
                  </a:cubicBezTo>
                  <a:cubicBezTo>
                    <a:pt x="7572" y="5389"/>
                    <a:pt x="7573" y="5388"/>
                    <a:pt x="7573" y="5387"/>
                  </a:cubicBezTo>
                  <a:cubicBezTo>
                    <a:pt x="7573" y="5386"/>
                    <a:pt x="7573" y="5384"/>
                    <a:pt x="7574" y="5382"/>
                  </a:cubicBezTo>
                  <a:cubicBezTo>
                    <a:pt x="7574" y="5381"/>
                    <a:pt x="7575" y="5378"/>
                    <a:pt x="7575" y="5377"/>
                  </a:cubicBezTo>
                  <a:cubicBezTo>
                    <a:pt x="7575" y="5376"/>
                    <a:pt x="7575" y="5375"/>
                    <a:pt x="7577" y="5372"/>
                  </a:cubicBezTo>
                  <a:cubicBezTo>
                    <a:pt x="7577" y="5371"/>
                    <a:pt x="7578" y="5370"/>
                    <a:pt x="7578" y="5368"/>
                  </a:cubicBezTo>
                  <a:cubicBezTo>
                    <a:pt x="7578" y="5367"/>
                    <a:pt x="7578" y="5366"/>
                    <a:pt x="7579" y="5363"/>
                  </a:cubicBezTo>
                  <a:cubicBezTo>
                    <a:pt x="7579" y="5362"/>
                    <a:pt x="7580" y="5361"/>
                    <a:pt x="7580" y="5360"/>
                  </a:cubicBezTo>
                  <a:cubicBezTo>
                    <a:pt x="7580" y="5358"/>
                    <a:pt x="7580" y="5357"/>
                    <a:pt x="7582" y="5355"/>
                  </a:cubicBezTo>
                  <a:cubicBezTo>
                    <a:pt x="7582" y="5353"/>
                    <a:pt x="7583" y="5352"/>
                    <a:pt x="7583" y="5351"/>
                  </a:cubicBezTo>
                  <a:cubicBezTo>
                    <a:pt x="7583" y="5350"/>
                    <a:pt x="7583" y="5347"/>
                    <a:pt x="7584" y="5345"/>
                  </a:cubicBezTo>
                  <a:cubicBezTo>
                    <a:pt x="7584" y="5344"/>
                    <a:pt x="7585" y="5342"/>
                    <a:pt x="7585" y="5341"/>
                  </a:cubicBezTo>
                  <a:cubicBezTo>
                    <a:pt x="7585" y="5340"/>
                    <a:pt x="7585" y="5337"/>
                    <a:pt x="7587" y="5336"/>
                  </a:cubicBezTo>
                  <a:cubicBezTo>
                    <a:pt x="7587" y="5335"/>
                    <a:pt x="7588" y="5334"/>
                    <a:pt x="7588" y="5332"/>
                  </a:cubicBezTo>
                  <a:cubicBezTo>
                    <a:pt x="7588" y="5331"/>
                    <a:pt x="7588" y="5330"/>
                    <a:pt x="7589" y="5327"/>
                  </a:cubicBezTo>
                  <a:cubicBezTo>
                    <a:pt x="7589" y="5326"/>
                    <a:pt x="7590" y="5325"/>
                    <a:pt x="7590" y="5324"/>
                  </a:cubicBezTo>
                  <a:cubicBezTo>
                    <a:pt x="7590" y="5322"/>
                    <a:pt x="7590" y="5321"/>
                    <a:pt x="7593" y="5319"/>
                  </a:cubicBezTo>
                  <a:cubicBezTo>
                    <a:pt x="7593" y="5316"/>
                    <a:pt x="7594" y="5315"/>
                    <a:pt x="7594" y="5314"/>
                  </a:cubicBezTo>
                  <a:cubicBezTo>
                    <a:pt x="7594" y="5313"/>
                    <a:pt x="7594" y="5311"/>
                    <a:pt x="7595" y="5309"/>
                  </a:cubicBezTo>
                  <a:cubicBezTo>
                    <a:pt x="7595" y="5308"/>
                    <a:pt x="7596" y="5306"/>
                    <a:pt x="7596" y="5305"/>
                  </a:cubicBezTo>
                  <a:cubicBezTo>
                    <a:pt x="7596" y="5304"/>
                    <a:pt x="7596" y="5303"/>
                    <a:pt x="7598" y="5300"/>
                  </a:cubicBezTo>
                  <a:cubicBezTo>
                    <a:pt x="7598" y="5299"/>
                    <a:pt x="7599" y="5298"/>
                    <a:pt x="7599" y="5296"/>
                  </a:cubicBezTo>
                  <a:cubicBezTo>
                    <a:pt x="7599" y="5295"/>
                    <a:pt x="7599" y="5294"/>
                    <a:pt x="7600" y="5291"/>
                  </a:cubicBezTo>
                  <a:cubicBezTo>
                    <a:pt x="7600" y="5290"/>
                    <a:pt x="7601" y="5289"/>
                    <a:pt x="7601" y="5288"/>
                  </a:cubicBezTo>
                  <a:cubicBezTo>
                    <a:pt x="7601" y="5285"/>
                    <a:pt x="7601" y="5284"/>
                    <a:pt x="7603" y="5282"/>
                  </a:cubicBezTo>
                  <a:cubicBezTo>
                    <a:pt x="7603" y="5280"/>
                    <a:pt x="7604" y="5279"/>
                    <a:pt x="7604" y="5278"/>
                  </a:cubicBezTo>
                  <a:cubicBezTo>
                    <a:pt x="7604" y="5277"/>
                    <a:pt x="7604" y="5275"/>
                    <a:pt x="7605" y="5273"/>
                  </a:cubicBezTo>
                  <a:cubicBezTo>
                    <a:pt x="7605" y="5272"/>
                    <a:pt x="7606" y="5270"/>
                    <a:pt x="7606" y="5269"/>
                  </a:cubicBezTo>
                  <a:cubicBezTo>
                    <a:pt x="7606" y="5268"/>
                    <a:pt x="7606" y="5265"/>
                    <a:pt x="7608" y="5264"/>
                  </a:cubicBezTo>
                  <a:cubicBezTo>
                    <a:pt x="7608" y="5263"/>
                    <a:pt x="7609" y="5262"/>
                    <a:pt x="7609" y="5260"/>
                  </a:cubicBezTo>
                  <a:cubicBezTo>
                    <a:pt x="7609" y="5259"/>
                    <a:pt x="7609" y="5258"/>
                    <a:pt x="7610" y="5254"/>
                  </a:cubicBezTo>
                  <a:cubicBezTo>
                    <a:pt x="7610" y="5253"/>
                    <a:pt x="7611" y="5252"/>
                    <a:pt x="7611" y="5251"/>
                  </a:cubicBezTo>
                  <a:cubicBezTo>
                    <a:pt x="7611" y="5249"/>
                    <a:pt x="7611" y="5248"/>
                    <a:pt x="7613" y="5246"/>
                  </a:cubicBezTo>
                  <a:cubicBezTo>
                    <a:pt x="7613" y="5244"/>
                    <a:pt x="7614" y="5243"/>
                    <a:pt x="7614" y="5242"/>
                  </a:cubicBezTo>
                  <a:cubicBezTo>
                    <a:pt x="7614" y="5241"/>
                    <a:pt x="7614" y="5239"/>
                    <a:pt x="7615" y="5237"/>
                  </a:cubicBezTo>
                  <a:cubicBezTo>
                    <a:pt x="7615" y="5236"/>
                    <a:pt x="7616" y="5234"/>
                    <a:pt x="7616" y="5233"/>
                  </a:cubicBezTo>
                  <a:cubicBezTo>
                    <a:pt x="7616" y="5232"/>
                    <a:pt x="7616" y="5229"/>
                    <a:pt x="7618" y="5228"/>
                  </a:cubicBezTo>
                  <a:cubicBezTo>
                    <a:pt x="7618" y="5227"/>
                    <a:pt x="7619" y="5226"/>
                    <a:pt x="7619" y="5223"/>
                  </a:cubicBezTo>
                  <a:cubicBezTo>
                    <a:pt x="7619" y="5222"/>
                    <a:pt x="7619" y="5221"/>
                    <a:pt x="7620" y="5218"/>
                  </a:cubicBezTo>
                  <a:cubicBezTo>
                    <a:pt x="7620" y="5217"/>
                    <a:pt x="7621" y="5216"/>
                    <a:pt x="7621" y="5215"/>
                  </a:cubicBezTo>
                  <a:cubicBezTo>
                    <a:pt x="7621" y="5213"/>
                    <a:pt x="7621" y="5212"/>
                    <a:pt x="7624" y="5210"/>
                  </a:cubicBezTo>
                  <a:cubicBezTo>
                    <a:pt x="7624" y="5208"/>
                    <a:pt x="7625" y="5207"/>
                    <a:pt x="7625" y="5206"/>
                  </a:cubicBezTo>
                  <a:cubicBezTo>
                    <a:pt x="7625" y="5205"/>
                    <a:pt x="7625" y="5203"/>
                    <a:pt x="7626" y="5201"/>
                  </a:cubicBezTo>
                  <a:cubicBezTo>
                    <a:pt x="7626" y="5200"/>
                    <a:pt x="7627" y="5198"/>
                    <a:pt x="7627" y="5197"/>
                  </a:cubicBezTo>
                  <a:cubicBezTo>
                    <a:pt x="7627" y="5196"/>
                    <a:pt x="7627" y="5195"/>
                    <a:pt x="7629" y="5191"/>
                  </a:cubicBezTo>
                  <a:cubicBezTo>
                    <a:pt x="7629" y="5190"/>
                    <a:pt x="7630" y="5189"/>
                    <a:pt x="7630" y="5187"/>
                  </a:cubicBezTo>
                  <a:cubicBezTo>
                    <a:pt x="7630" y="5186"/>
                    <a:pt x="7630" y="5184"/>
                    <a:pt x="7631" y="5182"/>
                  </a:cubicBezTo>
                  <a:cubicBezTo>
                    <a:pt x="7631" y="5181"/>
                    <a:pt x="7632" y="5180"/>
                    <a:pt x="7632" y="5179"/>
                  </a:cubicBezTo>
                  <a:cubicBezTo>
                    <a:pt x="7632" y="5177"/>
                    <a:pt x="7632" y="5176"/>
                    <a:pt x="7634" y="5174"/>
                  </a:cubicBezTo>
                  <a:cubicBezTo>
                    <a:pt x="7634" y="5172"/>
                    <a:pt x="7635" y="5171"/>
                    <a:pt x="7635" y="5170"/>
                  </a:cubicBezTo>
                  <a:cubicBezTo>
                    <a:pt x="7635" y="5169"/>
                    <a:pt x="7635" y="5167"/>
                    <a:pt x="7636" y="5165"/>
                  </a:cubicBezTo>
                  <a:cubicBezTo>
                    <a:pt x="7636" y="5164"/>
                    <a:pt x="7637" y="5161"/>
                    <a:pt x="7637" y="5160"/>
                  </a:cubicBezTo>
                  <a:cubicBezTo>
                    <a:pt x="7637" y="5159"/>
                    <a:pt x="7637" y="5158"/>
                    <a:pt x="7639" y="5155"/>
                  </a:cubicBezTo>
                  <a:cubicBezTo>
                    <a:pt x="7639" y="5154"/>
                    <a:pt x="7640" y="5153"/>
                    <a:pt x="7640" y="5151"/>
                  </a:cubicBezTo>
                  <a:cubicBezTo>
                    <a:pt x="7640" y="5150"/>
                    <a:pt x="7640" y="5149"/>
                    <a:pt x="7641" y="5146"/>
                  </a:cubicBezTo>
                  <a:cubicBezTo>
                    <a:pt x="7641" y="5145"/>
                    <a:pt x="7642" y="5144"/>
                    <a:pt x="7642" y="5143"/>
                  </a:cubicBezTo>
                  <a:cubicBezTo>
                    <a:pt x="7642" y="5141"/>
                    <a:pt x="7642" y="5140"/>
                    <a:pt x="7644" y="5138"/>
                  </a:cubicBezTo>
                  <a:cubicBezTo>
                    <a:pt x="7644" y="5136"/>
                    <a:pt x="7645" y="5135"/>
                    <a:pt x="7645" y="5134"/>
                  </a:cubicBezTo>
                  <a:cubicBezTo>
                    <a:pt x="7645" y="5133"/>
                    <a:pt x="7645" y="5130"/>
                    <a:pt x="7646" y="5128"/>
                  </a:cubicBezTo>
                  <a:cubicBezTo>
                    <a:pt x="7646" y="5127"/>
                    <a:pt x="7647" y="5125"/>
                    <a:pt x="7647" y="5124"/>
                  </a:cubicBezTo>
                  <a:cubicBezTo>
                    <a:pt x="7647" y="5123"/>
                    <a:pt x="7647" y="5122"/>
                    <a:pt x="7649" y="5119"/>
                  </a:cubicBezTo>
                  <a:cubicBezTo>
                    <a:pt x="7649" y="5118"/>
                    <a:pt x="7650" y="5117"/>
                    <a:pt x="7650" y="5115"/>
                  </a:cubicBezTo>
                  <a:cubicBezTo>
                    <a:pt x="7650" y="5114"/>
                    <a:pt x="7650" y="5112"/>
                    <a:pt x="7651" y="5110"/>
                  </a:cubicBezTo>
                  <a:cubicBezTo>
                    <a:pt x="7651" y="5109"/>
                    <a:pt x="7652" y="5108"/>
                    <a:pt x="7652" y="5107"/>
                  </a:cubicBezTo>
                  <a:cubicBezTo>
                    <a:pt x="7652" y="5105"/>
                    <a:pt x="7652" y="5104"/>
                    <a:pt x="7655" y="5101"/>
                  </a:cubicBezTo>
                  <a:cubicBezTo>
                    <a:pt x="7655" y="5099"/>
                    <a:pt x="7656" y="5098"/>
                    <a:pt x="7656" y="5097"/>
                  </a:cubicBezTo>
                  <a:cubicBezTo>
                    <a:pt x="7656" y="5096"/>
                    <a:pt x="7656" y="5094"/>
                    <a:pt x="7657" y="5092"/>
                  </a:cubicBezTo>
                  <a:cubicBezTo>
                    <a:pt x="7657" y="5091"/>
                    <a:pt x="7658" y="5089"/>
                    <a:pt x="7658" y="5088"/>
                  </a:cubicBezTo>
                  <a:cubicBezTo>
                    <a:pt x="7658" y="5087"/>
                    <a:pt x="7658" y="5086"/>
                    <a:pt x="7660" y="5083"/>
                  </a:cubicBezTo>
                  <a:cubicBezTo>
                    <a:pt x="7660" y="5082"/>
                    <a:pt x="7661" y="5081"/>
                    <a:pt x="7661" y="5079"/>
                  </a:cubicBezTo>
                  <a:cubicBezTo>
                    <a:pt x="7661" y="5078"/>
                    <a:pt x="7661" y="5077"/>
                    <a:pt x="7662" y="5074"/>
                  </a:cubicBezTo>
                  <a:cubicBezTo>
                    <a:pt x="7662" y="5073"/>
                    <a:pt x="7663" y="5072"/>
                    <a:pt x="7663" y="5070"/>
                  </a:cubicBezTo>
                  <a:cubicBezTo>
                    <a:pt x="7663" y="5068"/>
                    <a:pt x="7663" y="5067"/>
                    <a:pt x="7665" y="5065"/>
                  </a:cubicBezTo>
                  <a:cubicBezTo>
                    <a:pt x="7665" y="5063"/>
                    <a:pt x="7666" y="5062"/>
                    <a:pt x="7666" y="5061"/>
                  </a:cubicBezTo>
                  <a:cubicBezTo>
                    <a:pt x="7666" y="5060"/>
                    <a:pt x="7666" y="5058"/>
                    <a:pt x="7667" y="5056"/>
                  </a:cubicBezTo>
                  <a:cubicBezTo>
                    <a:pt x="7667" y="5055"/>
                    <a:pt x="7668" y="5053"/>
                    <a:pt x="7668" y="5052"/>
                  </a:cubicBezTo>
                  <a:cubicBezTo>
                    <a:pt x="7668" y="5051"/>
                    <a:pt x="7668" y="5050"/>
                    <a:pt x="7670" y="5047"/>
                  </a:cubicBezTo>
                  <a:cubicBezTo>
                    <a:pt x="7670" y="5046"/>
                    <a:pt x="7671" y="5045"/>
                    <a:pt x="7671" y="5043"/>
                  </a:cubicBezTo>
                  <a:cubicBezTo>
                    <a:pt x="7671" y="5042"/>
                    <a:pt x="7671" y="5039"/>
                    <a:pt x="7672" y="5037"/>
                  </a:cubicBezTo>
                  <a:cubicBezTo>
                    <a:pt x="7672" y="5036"/>
                    <a:pt x="7673" y="5035"/>
                    <a:pt x="7673" y="5034"/>
                  </a:cubicBezTo>
                  <a:cubicBezTo>
                    <a:pt x="7673" y="5032"/>
                    <a:pt x="7673" y="5031"/>
                    <a:pt x="7675" y="5029"/>
                  </a:cubicBezTo>
                  <a:cubicBezTo>
                    <a:pt x="7675" y="5027"/>
                    <a:pt x="7676" y="5026"/>
                    <a:pt x="7676" y="5025"/>
                  </a:cubicBezTo>
                  <a:cubicBezTo>
                    <a:pt x="7676" y="5024"/>
                    <a:pt x="7676" y="5022"/>
                    <a:pt x="7677" y="5020"/>
                  </a:cubicBezTo>
                  <a:cubicBezTo>
                    <a:pt x="7677" y="5019"/>
                    <a:pt x="7678" y="5017"/>
                    <a:pt x="7678" y="5016"/>
                  </a:cubicBezTo>
                  <a:cubicBezTo>
                    <a:pt x="7678" y="5015"/>
                    <a:pt x="7678" y="5014"/>
                    <a:pt x="7680" y="5011"/>
                  </a:cubicBezTo>
                  <a:cubicBezTo>
                    <a:pt x="7680" y="5010"/>
                    <a:pt x="7681" y="5008"/>
                    <a:pt x="7681" y="5006"/>
                  </a:cubicBezTo>
                  <a:cubicBezTo>
                    <a:pt x="7681" y="5005"/>
                    <a:pt x="7681" y="5003"/>
                    <a:pt x="7682" y="5001"/>
                  </a:cubicBezTo>
                  <a:cubicBezTo>
                    <a:pt x="7682" y="5000"/>
                    <a:pt x="7683" y="4999"/>
                    <a:pt x="7683" y="4998"/>
                  </a:cubicBezTo>
                  <a:cubicBezTo>
                    <a:pt x="7683" y="4996"/>
                    <a:pt x="7683" y="4995"/>
                    <a:pt x="7686" y="4993"/>
                  </a:cubicBezTo>
                  <a:cubicBezTo>
                    <a:pt x="7686" y="4991"/>
                    <a:pt x="7687" y="4990"/>
                    <a:pt x="7687" y="4989"/>
                  </a:cubicBezTo>
                  <a:cubicBezTo>
                    <a:pt x="7687" y="4988"/>
                    <a:pt x="7687" y="4986"/>
                    <a:pt x="7688" y="4984"/>
                  </a:cubicBezTo>
                  <a:cubicBezTo>
                    <a:pt x="7688" y="4983"/>
                    <a:pt x="7689" y="4981"/>
                    <a:pt x="7689" y="4980"/>
                  </a:cubicBezTo>
                  <a:cubicBezTo>
                    <a:pt x="7689" y="4979"/>
                    <a:pt x="7689" y="4977"/>
                    <a:pt x="7691" y="4974"/>
                  </a:cubicBezTo>
                  <a:cubicBezTo>
                    <a:pt x="7691" y="4973"/>
                    <a:pt x="7692" y="4972"/>
                    <a:pt x="7692" y="4970"/>
                  </a:cubicBezTo>
                  <a:cubicBezTo>
                    <a:pt x="7692" y="4969"/>
                    <a:pt x="7692" y="4968"/>
                    <a:pt x="7693" y="4965"/>
                  </a:cubicBezTo>
                  <a:cubicBezTo>
                    <a:pt x="7693" y="4964"/>
                    <a:pt x="7694" y="4963"/>
                    <a:pt x="7694" y="4962"/>
                  </a:cubicBezTo>
                  <a:cubicBezTo>
                    <a:pt x="7694" y="4960"/>
                    <a:pt x="7694" y="4959"/>
                    <a:pt x="7696" y="4957"/>
                  </a:cubicBezTo>
                  <a:cubicBezTo>
                    <a:pt x="7696" y="4955"/>
                    <a:pt x="7697" y="4954"/>
                    <a:pt x="7697" y="4953"/>
                  </a:cubicBezTo>
                  <a:cubicBezTo>
                    <a:pt x="7697" y="4952"/>
                    <a:pt x="7697" y="4950"/>
                    <a:pt x="7698" y="4948"/>
                  </a:cubicBezTo>
                  <a:cubicBezTo>
                    <a:pt x="7698" y="4946"/>
                    <a:pt x="7699" y="4944"/>
                    <a:pt x="7699" y="4943"/>
                  </a:cubicBezTo>
                  <a:cubicBezTo>
                    <a:pt x="7699" y="4942"/>
                    <a:pt x="7699" y="4941"/>
                    <a:pt x="7701" y="4938"/>
                  </a:cubicBezTo>
                  <a:cubicBezTo>
                    <a:pt x="7701" y="4937"/>
                    <a:pt x="7702" y="4936"/>
                    <a:pt x="7702" y="4934"/>
                  </a:cubicBezTo>
                  <a:cubicBezTo>
                    <a:pt x="7702" y="4933"/>
                    <a:pt x="7702" y="4931"/>
                    <a:pt x="7703" y="4929"/>
                  </a:cubicBezTo>
                  <a:cubicBezTo>
                    <a:pt x="7703" y="4928"/>
                    <a:pt x="7704" y="4927"/>
                    <a:pt x="7704" y="4926"/>
                  </a:cubicBezTo>
                  <a:cubicBezTo>
                    <a:pt x="7704" y="4924"/>
                    <a:pt x="7704" y="4923"/>
                    <a:pt x="7706" y="4921"/>
                  </a:cubicBezTo>
                  <a:cubicBezTo>
                    <a:pt x="7706" y="4919"/>
                    <a:pt x="7707" y="4918"/>
                    <a:pt x="7707" y="4917"/>
                  </a:cubicBezTo>
                  <a:cubicBezTo>
                    <a:pt x="7707" y="4915"/>
                    <a:pt x="7707" y="4913"/>
                    <a:pt x="7708" y="4911"/>
                  </a:cubicBezTo>
                  <a:cubicBezTo>
                    <a:pt x="7708" y="4910"/>
                    <a:pt x="7709" y="4908"/>
                    <a:pt x="7709" y="4907"/>
                  </a:cubicBezTo>
                  <a:cubicBezTo>
                    <a:pt x="7709" y="4906"/>
                    <a:pt x="7709" y="4905"/>
                    <a:pt x="7711" y="4902"/>
                  </a:cubicBezTo>
                  <a:cubicBezTo>
                    <a:pt x="7711" y="4901"/>
                    <a:pt x="7712" y="4900"/>
                    <a:pt x="7712" y="4898"/>
                  </a:cubicBezTo>
                  <a:cubicBezTo>
                    <a:pt x="7712" y="4897"/>
                    <a:pt x="7712" y="4895"/>
                    <a:pt x="7713" y="4893"/>
                  </a:cubicBezTo>
                  <a:cubicBezTo>
                    <a:pt x="7713" y="4892"/>
                    <a:pt x="7714" y="4891"/>
                    <a:pt x="7714" y="4890"/>
                  </a:cubicBezTo>
                  <a:cubicBezTo>
                    <a:pt x="7714" y="4888"/>
                    <a:pt x="7714" y="4887"/>
                    <a:pt x="7717" y="4884"/>
                  </a:cubicBezTo>
                  <a:cubicBezTo>
                    <a:pt x="7717" y="4882"/>
                    <a:pt x="7718" y="4881"/>
                    <a:pt x="7718" y="4880"/>
                  </a:cubicBezTo>
                  <a:cubicBezTo>
                    <a:pt x="7718" y="4879"/>
                    <a:pt x="7718" y="4877"/>
                    <a:pt x="7719" y="4875"/>
                  </a:cubicBezTo>
                  <a:cubicBezTo>
                    <a:pt x="7719" y="4874"/>
                    <a:pt x="7720" y="4872"/>
                    <a:pt x="7720" y="4871"/>
                  </a:cubicBezTo>
                  <a:cubicBezTo>
                    <a:pt x="7720" y="4870"/>
                    <a:pt x="7720" y="4869"/>
                    <a:pt x="7722" y="4866"/>
                  </a:cubicBezTo>
                  <a:cubicBezTo>
                    <a:pt x="7722" y="4865"/>
                    <a:pt x="7723" y="4864"/>
                    <a:pt x="7723" y="4862"/>
                  </a:cubicBezTo>
                  <a:cubicBezTo>
                    <a:pt x="7723" y="4861"/>
                    <a:pt x="7723" y="4859"/>
                    <a:pt x="7724" y="4857"/>
                  </a:cubicBezTo>
                  <a:cubicBezTo>
                    <a:pt x="7724" y="4856"/>
                    <a:pt x="7725" y="4855"/>
                    <a:pt x="7725" y="4853"/>
                  </a:cubicBezTo>
                  <a:cubicBezTo>
                    <a:pt x="7725" y="4851"/>
                    <a:pt x="7725" y="4850"/>
                    <a:pt x="7727" y="4848"/>
                  </a:cubicBezTo>
                  <a:cubicBezTo>
                    <a:pt x="7727" y="4846"/>
                    <a:pt x="7728" y="4845"/>
                    <a:pt x="7728" y="4844"/>
                  </a:cubicBezTo>
                  <a:cubicBezTo>
                    <a:pt x="7728" y="4843"/>
                    <a:pt x="7728" y="4841"/>
                    <a:pt x="7729" y="4839"/>
                  </a:cubicBezTo>
                  <a:cubicBezTo>
                    <a:pt x="7729" y="4838"/>
                    <a:pt x="7730" y="4836"/>
                    <a:pt x="7730" y="4835"/>
                  </a:cubicBezTo>
                  <a:cubicBezTo>
                    <a:pt x="7730" y="4834"/>
                    <a:pt x="7730" y="4833"/>
                    <a:pt x="7732" y="4830"/>
                  </a:cubicBezTo>
                  <a:cubicBezTo>
                    <a:pt x="7732" y="4829"/>
                    <a:pt x="7733" y="4828"/>
                    <a:pt x="7733" y="4826"/>
                  </a:cubicBezTo>
                  <a:cubicBezTo>
                    <a:pt x="7733" y="4825"/>
                    <a:pt x="7733" y="4824"/>
                    <a:pt x="7734" y="4820"/>
                  </a:cubicBezTo>
                  <a:cubicBezTo>
                    <a:pt x="7734" y="4819"/>
                    <a:pt x="7735" y="4818"/>
                    <a:pt x="7735" y="4817"/>
                  </a:cubicBezTo>
                  <a:cubicBezTo>
                    <a:pt x="7735" y="4815"/>
                    <a:pt x="7735" y="4814"/>
                    <a:pt x="7737" y="4812"/>
                  </a:cubicBezTo>
                  <a:cubicBezTo>
                    <a:pt x="7737" y="4810"/>
                    <a:pt x="7738" y="4809"/>
                    <a:pt x="7738" y="4808"/>
                  </a:cubicBezTo>
                  <a:cubicBezTo>
                    <a:pt x="7738" y="4807"/>
                    <a:pt x="7738" y="4805"/>
                    <a:pt x="7739" y="4803"/>
                  </a:cubicBezTo>
                  <a:cubicBezTo>
                    <a:pt x="7739" y="4802"/>
                    <a:pt x="7740" y="4800"/>
                    <a:pt x="7740" y="4799"/>
                  </a:cubicBezTo>
                  <a:cubicBezTo>
                    <a:pt x="7740" y="4798"/>
                    <a:pt x="7740" y="4797"/>
                    <a:pt x="7742" y="4794"/>
                  </a:cubicBezTo>
                  <a:cubicBezTo>
                    <a:pt x="7742" y="4792"/>
                    <a:pt x="7743" y="4791"/>
                    <a:pt x="7743" y="4789"/>
                  </a:cubicBezTo>
                  <a:cubicBezTo>
                    <a:pt x="7743" y="4788"/>
                    <a:pt x="7743" y="4787"/>
                    <a:pt x="7744" y="4784"/>
                  </a:cubicBezTo>
                  <a:cubicBezTo>
                    <a:pt x="7744" y="4783"/>
                    <a:pt x="7745" y="4782"/>
                    <a:pt x="7745" y="4781"/>
                  </a:cubicBezTo>
                  <a:cubicBezTo>
                    <a:pt x="7745" y="4779"/>
                    <a:pt x="7745" y="4778"/>
                    <a:pt x="7748" y="4776"/>
                  </a:cubicBezTo>
                  <a:cubicBezTo>
                    <a:pt x="7748" y="4774"/>
                    <a:pt x="7749" y="4773"/>
                    <a:pt x="7749" y="4772"/>
                  </a:cubicBezTo>
                  <a:cubicBezTo>
                    <a:pt x="7749" y="4771"/>
                    <a:pt x="7749" y="4769"/>
                    <a:pt x="7750" y="4767"/>
                  </a:cubicBezTo>
                  <a:cubicBezTo>
                    <a:pt x="7750" y="4766"/>
                    <a:pt x="7751" y="4764"/>
                    <a:pt x="7751" y="4763"/>
                  </a:cubicBezTo>
                  <a:cubicBezTo>
                    <a:pt x="7751" y="4761"/>
                    <a:pt x="7751" y="4760"/>
                    <a:pt x="7753" y="4757"/>
                  </a:cubicBezTo>
                  <a:cubicBezTo>
                    <a:pt x="7753" y="4756"/>
                    <a:pt x="7754" y="4755"/>
                    <a:pt x="7754" y="4753"/>
                  </a:cubicBezTo>
                  <a:cubicBezTo>
                    <a:pt x="7754" y="4752"/>
                    <a:pt x="7754" y="4750"/>
                    <a:pt x="7755" y="4748"/>
                  </a:cubicBezTo>
                  <a:cubicBezTo>
                    <a:pt x="7755" y="4747"/>
                    <a:pt x="7756" y="4746"/>
                    <a:pt x="7756" y="4745"/>
                  </a:cubicBezTo>
                  <a:cubicBezTo>
                    <a:pt x="7756" y="4743"/>
                    <a:pt x="7756" y="4742"/>
                    <a:pt x="7758" y="4740"/>
                  </a:cubicBezTo>
                  <a:cubicBezTo>
                    <a:pt x="7758" y="4738"/>
                    <a:pt x="7759" y="4737"/>
                    <a:pt x="7759" y="4736"/>
                  </a:cubicBezTo>
                  <a:cubicBezTo>
                    <a:pt x="7759" y="4735"/>
                    <a:pt x="7759" y="4733"/>
                    <a:pt x="7760" y="4730"/>
                  </a:cubicBezTo>
                  <a:cubicBezTo>
                    <a:pt x="7760" y="4729"/>
                    <a:pt x="7761" y="4727"/>
                    <a:pt x="7761" y="4726"/>
                  </a:cubicBezTo>
                  <a:cubicBezTo>
                    <a:pt x="7761" y="4725"/>
                    <a:pt x="7761" y="4724"/>
                    <a:pt x="7763" y="4721"/>
                  </a:cubicBezTo>
                  <a:cubicBezTo>
                    <a:pt x="7763" y="4720"/>
                    <a:pt x="7764" y="4719"/>
                    <a:pt x="7764" y="4717"/>
                  </a:cubicBezTo>
                  <a:cubicBezTo>
                    <a:pt x="7764" y="4716"/>
                    <a:pt x="7764" y="4714"/>
                    <a:pt x="7765" y="4712"/>
                  </a:cubicBezTo>
                  <a:cubicBezTo>
                    <a:pt x="7765" y="4711"/>
                    <a:pt x="7766" y="4710"/>
                    <a:pt x="7766" y="4709"/>
                  </a:cubicBezTo>
                  <a:cubicBezTo>
                    <a:pt x="7766" y="4707"/>
                    <a:pt x="7766" y="4706"/>
                    <a:pt x="7768" y="4704"/>
                  </a:cubicBezTo>
                  <a:cubicBezTo>
                    <a:pt x="7768" y="4702"/>
                    <a:pt x="7769" y="4701"/>
                    <a:pt x="7769" y="4699"/>
                  </a:cubicBezTo>
                  <a:cubicBezTo>
                    <a:pt x="7769" y="4698"/>
                    <a:pt x="7769" y="4696"/>
                    <a:pt x="7770" y="4694"/>
                  </a:cubicBezTo>
                  <a:cubicBezTo>
                    <a:pt x="7770" y="4693"/>
                    <a:pt x="7771" y="4691"/>
                    <a:pt x="7771" y="4690"/>
                  </a:cubicBezTo>
                  <a:cubicBezTo>
                    <a:pt x="7771" y="4689"/>
                    <a:pt x="7771" y="4688"/>
                    <a:pt x="7773" y="4685"/>
                  </a:cubicBezTo>
                  <a:cubicBezTo>
                    <a:pt x="7773" y="4684"/>
                    <a:pt x="7774" y="4683"/>
                    <a:pt x="7774" y="4681"/>
                  </a:cubicBezTo>
                  <a:cubicBezTo>
                    <a:pt x="7774" y="4680"/>
                    <a:pt x="7774" y="4678"/>
                    <a:pt x="7775" y="4676"/>
                  </a:cubicBezTo>
                  <a:cubicBezTo>
                    <a:pt x="7775" y="4675"/>
                    <a:pt x="7776" y="4674"/>
                    <a:pt x="7776" y="4673"/>
                  </a:cubicBezTo>
                  <a:cubicBezTo>
                    <a:pt x="7776" y="4671"/>
                    <a:pt x="7776" y="4670"/>
                    <a:pt x="7779" y="4667"/>
                  </a:cubicBezTo>
                  <a:cubicBezTo>
                    <a:pt x="7779" y="4665"/>
                    <a:pt x="7780" y="4664"/>
                    <a:pt x="7780" y="4663"/>
                  </a:cubicBezTo>
                  <a:cubicBezTo>
                    <a:pt x="7780" y="4662"/>
                    <a:pt x="7780" y="4660"/>
                    <a:pt x="7781" y="4658"/>
                  </a:cubicBezTo>
                  <a:cubicBezTo>
                    <a:pt x="7781" y="4657"/>
                    <a:pt x="7782" y="4655"/>
                    <a:pt x="7782" y="4654"/>
                  </a:cubicBezTo>
                  <a:cubicBezTo>
                    <a:pt x="7782" y="4653"/>
                    <a:pt x="7782" y="4652"/>
                    <a:pt x="7784" y="4649"/>
                  </a:cubicBezTo>
                  <a:cubicBezTo>
                    <a:pt x="7784" y="4648"/>
                    <a:pt x="7785" y="4647"/>
                    <a:pt x="7785" y="4645"/>
                  </a:cubicBezTo>
                  <a:cubicBezTo>
                    <a:pt x="7785" y="4644"/>
                    <a:pt x="7785" y="4643"/>
                    <a:pt x="7786" y="4640"/>
                  </a:cubicBezTo>
                  <a:cubicBezTo>
                    <a:pt x="7786" y="4639"/>
                    <a:pt x="7787" y="4637"/>
                    <a:pt x="7787" y="4636"/>
                  </a:cubicBezTo>
                  <a:cubicBezTo>
                    <a:pt x="7787" y="4634"/>
                    <a:pt x="7787" y="4633"/>
                    <a:pt x="7789" y="4631"/>
                  </a:cubicBezTo>
                  <a:cubicBezTo>
                    <a:pt x="7789" y="4629"/>
                    <a:pt x="7790" y="4628"/>
                    <a:pt x="7790" y="4627"/>
                  </a:cubicBezTo>
                  <a:cubicBezTo>
                    <a:pt x="7790" y="4626"/>
                    <a:pt x="7790" y="4624"/>
                    <a:pt x="7791" y="4622"/>
                  </a:cubicBezTo>
                  <a:cubicBezTo>
                    <a:pt x="7791" y="4621"/>
                    <a:pt x="7792" y="4619"/>
                    <a:pt x="7792" y="4618"/>
                  </a:cubicBezTo>
                  <a:cubicBezTo>
                    <a:pt x="7792" y="4617"/>
                    <a:pt x="7792" y="4616"/>
                    <a:pt x="7794" y="4613"/>
                  </a:cubicBezTo>
                  <a:cubicBezTo>
                    <a:pt x="7794" y="4612"/>
                    <a:pt x="7795" y="4611"/>
                    <a:pt x="7795" y="4609"/>
                  </a:cubicBezTo>
                  <a:cubicBezTo>
                    <a:pt x="7795" y="4608"/>
                    <a:pt x="7795" y="4606"/>
                    <a:pt x="7796" y="4603"/>
                  </a:cubicBezTo>
                  <a:cubicBezTo>
                    <a:pt x="7796" y="4602"/>
                    <a:pt x="7797" y="4601"/>
                    <a:pt x="7797" y="4600"/>
                  </a:cubicBezTo>
                  <a:cubicBezTo>
                    <a:pt x="7797" y="4598"/>
                    <a:pt x="7797" y="4597"/>
                    <a:pt x="7799" y="4595"/>
                  </a:cubicBezTo>
                  <a:cubicBezTo>
                    <a:pt x="7799" y="4593"/>
                    <a:pt x="7800" y="4592"/>
                    <a:pt x="7800" y="4591"/>
                  </a:cubicBezTo>
                  <a:cubicBezTo>
                    <a:pt x="7800" y="4590"/>
                    <a:pt x="7800" y="4588"/>
                    <a:pt x="7801" y="4586"/>
                  </a:cubicBezTo>
                  <a:cubicBezTo>
                    <a:pt x="7801" y="4585"/>
                    <a:pt x="7802" y="4583"/>
                    <a:pt x="7802" y="4582"/>
                  </a:cubicBezTo>
                  <a:cubicBezTo>
                    <a:pt x="7802" y="4581"/>
                    <a:pt x="7802" y="4580"/>
                    <a:pt x="7804" y="4577"/>
                  </a:cubicBezTo>
                  <a:cubicBezTo>
                    <a:pt x="7804" y="4575"/>
                    <a:pt x="7805" y="4574"/>
                    <a:pt x="7805" y="4572"/>
                  </a:cubicBezTo>
                  <a:cubicBezTo>
                    <a:pt x="7805" y="4571"/>
                    <a:pt x="7805" y="4569"/>
                    <a:pt x="7806" y="4567"/>
                  </a:cubicBezTo>
                  <a:cubicBezTo>
                    <a:pt x="7806" y="4566"/>
                    <a:pt x="7807" y="4565"/>
                    <a:pt x="7807" y="4564"/>
                  </a:cubicBezTo>
                  <a:cubicBezTo>
                    <a:pt x="7807" y="4562"/>
                    <a:pt x="7807" y="4561"/>
                    <a:pt x="7810" y="4559"/>
                  </a:cubicBezTo>
                  <a:cubicBezTo>
                    <a:pt x="7810" y="4557"/>
                    <a:pt x="7811" y="4556"/>
                    <a:pt x="7811" y="4555"/>
                  </a:cubicBezTo>
                  <a:cubicBezTo>
                    <a:pt x="7811" y="4554"/>
                    <a:pt x="7811" y="4552"/>
                    <a:pt x="7812" y="4550"/>
                  </a:cubicBezTo>
                  <a:cubicBezTo>
                    <a:pt x="7812" y="4549"/>
                    <a:pt x="7813" y="4547"/>
                    <a:pt x="7813" y="4546"/>
                  </a:cubicBezTo>
                  <a:cubicBezTo>
                    <a:pt x="7813" y="4544"/>
                    <a:pt x="7813" y="4543"/>
                    <a:pt x="7815" y="4540"/>
                  </a:cubicBezTo>
                  <a:cubicBezTo>
                    <a:pt x="7815" y="4539"/>
                    <a:pt x="7816" y="4538"/>
                    <a:pt x="7816" y="4536"/>
                  </a:cubicBezTo>
                  <a:cubicBezTo>
                    <a:pt x="7816" y="4535"/>
                    <a:pt x="7816" y="4533"/>
                    <a:pt x="7817" y="4531"/>
                  </a:cubicBezTo>
                  <a:cubicBezTo>
                    <a:pt x="7817" y="4530"/>
                    <a:pt x="7818" y="4529"/>
                    <a:pt x="7818" y="4528"/>
                  </a:cubicBezTo>
                  <a:cubicBezTo>
                    <a:pt x="7818" y="4526"/>
                    <a:pt x="7818" y="4525"/>
                    <a:pt x="7820" y="4523"/>
                  </a:cubicBezTo>
                  <a:cubicBezTo>
                    <a:pt x="7820" y="4521"/>
                    <a:pt x="7821" y="4520"/>
                    <a:pt x="7821" y="4519"/>
                  </a:cubicBezTo>
                  <a:cubicBezTo>
                    <a:pt x="7821" y="4518"/>
                    <a:pt x="7821" y="4516"/>
                    <a:pt x="7822" y="4513"/>
                  </a:cubicBezTo>
                  <a:cubicBezTo>
                    <a:pt x="7822" y="4512"/>
                    <a:pt x="7823" y="4510"/>
                    <a:pt x="7823" y="4509"/>
                  </a:cubicBezTo>
                  <a:cubicBezTo>
                    <a:pt x="7823" y="4508"/>
                    <a:pt x="7823" y="4507"/>
                    <a:pt x="7825" y="4504"/>
                  </a:cubicBezTo>
                  <a:cubicBezTo>
                    <a:pt x="7825" y="4503"/>
                    <a:pt x="7826" y="4502"/>
                    <a:pt x="7826" y="4500"/>
                  </a:cubicBezTo>
                  <a:cubicBezTo>
                    <a:pt x="7826" y="4499"/>
                    <a:pt x="7826" y="4497"/>
                    <a:pt x="7827" y="4495"/>
                  </a:cubicBezTo>
                  <a:cubicBezTo>
                    <a:pt x="7827" y="4494"/>
                    <a:pt x="7828" y="4493"/>
                    <a:pt x="7828" y="4492"/>
                  </a:cubicBezTo>
                  <a:cubicBezTo>
                    <a:pt x="7828" y="4490"/>
                    <a:pt x="7828" y="4489"/>
                    <a:pt x="7830" y="4487"/>
                  </a:cubicBezTo>
                  <a:cubicBezTo>
                    <a:pt x="7830" y="4485"/>
                    <a:pt x="7831" y="4483"/>
                    <a:pt x="7831" y="4482"/>
                  </a:cubicBezTo>
                  <a:cubicBezTo>
                    <a:pt x="7831" y="4481"/>
                    <a:pt x="7831" y="4479"/>
                    <a:pt x="7832" y="4477"/>
                  </a:cubicBezTo>
                  <a:cubicBezTo>
                    <a:pt x="7832" y="4476"/>
                    <a:pt x="7833" y="4474"/>
                    <a:pt x="7833" y="4473"/>
                  </a:cubicBezTo>
                  <a:cubicBezTo>
                    <a:pt x="7833" y="4472"/>
                    <a:pt x="7833" y="4471"/>
                    <a:pt x="7835" y="4468"/>
                  </a:cubicBezTo>
                  <a:cubicBezTo>
                    <a:pt x="7835" y="4467"/>
                    <a:pt x="7836" y="4466"/>
                    <a:pt x="7836" y="4464"/>
                  </a:cubicBezTo>
                  <a:cubicBezTo>
                    <a:pt x="7836" y="4463"/>
                    <a:pt x="7836" y="4462"/>
                    <a:pt x="7837" y="4459"/>
                  </a:cubicBezTo>
                  <a:cubicBezTo>
                    <a:pt x="7837" y="4458"/>
                    <a:pt x="7838" y="4457"/>
                    <a:pt x="7838" y="4456"/>
                  </a:cubicBezTo>
                  <a:cubicBezTo>
                    <a:pt x="7838" y="4454"/>
                    <a:pt x="7838" y="4452"/>
                    <a:pt x="7841" y="4450"/>
                  </a:cubicBezTo>
                  <a:cubicBezTo>
                    <a:pt x="7841" y="4448"/>
                    <a:pt x="7842" y="4447"/>
                    <a:pt x="7842" y="4446"/>
                  </a:cubicBezTo>
                  <a:cubicBezTo>
                    <a:pt x="7842" y="4445"/>
                    <a:pt x="7842" y="4443"/>
                    <a:pt x="7843" y="4441"/>
                  </a:cubicBezTo>
                  <a:cubicBezTo>
                    <a:pt x="7843" y="4440"/>
                    <a:pt x="7844" y="4438"/>
                    <a:pt x="7844" y="4437"/>
                  </a:cubicBezTo>
                  <a:cubicBezTo>
                    <a:pt x="7844" y="4436"/>
                    <a:pt x="7844" y="4435"/>
                    <a:pt x="7846" y="4432"/>
                  </a:cubicBezTo>
                  <a:cubicBezTo>
                    <a:pt x="7846" y="4431"/>
                    <a:pt x="7847" y="4430"/>
                    <a:pt x="7847" y="4428"/>
                  </a:cubicBezTo>
                  <a:cubicBezTo>
                    <a:pt x="7847" y="4427"/>
                    <a:pt x="7847" y="4425"/>
                    <a:pt x="7848" y="4423"/>
                  </a:cubicBezTo>
                  <a:cubicBezTo>
                    <a:pt x="7848" y="4421"/>
                    <a:pt x="7849" y="4420"/>
                    <a:pt x="7849" y="4419"/>
                  </a:cubicBezTo>
                  <a:cubicBezTo>
                    <a:pt x="7849" y="4417"/>
                    <a:pt x="7849" y="4416"/>
                    <a:pt x="7851" y="4414"/>
                  </a:cubicBezTo>
                  <a:cubicBezTo>
                    <a:pt x="7851" y="4412"/>
                    <a:pt x="7852" y="4411"/>
                    <a:pt x="7852" y="4410"/>
                  </a:cubicBezTo>
                  <a:cubicBezTo>
                    <a:pt x="7852" y="4409"/>
                    <a:pt x="7852" y="4407"/>
                    <a:pt x="7853" y="4405"/>
                  </a:cubicBezTo>
                  <a:cubicBezTo>
                    <a:pt x="7853" y="4404"/>
                    <a:pt x="7854" y="4402"/>
                    <a:pt x="7854" y="4401"/>
                  </a:cubicBezTo>
                  <a:cubicBezTo>
                    <a:pt x="7854" y="4400"/>
                    <a:pt x="7854" y="4399"/>
                    <a:pt x="7856" y="4396"/>
                  </a:cubicBezTo>
                  <a:cubicBezTo>
                    <a:pt x="7856" y="4395"/>
                    <a:pt x="7857" y="4394"/>
                    <a:pt x="7857" y="4392"/>
                  </a:cubicBezTo>
                  <a:cubicBezTo>
                    <a:pt x="7857" y="4390"/>
                    <a:pt x="7857" y="4388"/>
                    <a:pt x="7858" y="4386"/>
                  </a:cubicBezTo>
                  <a:cubicBezTo>
                    <a:pt x="7858" y="4385"/>
                    <a:pt x="7859" y="4384"/>
                    <a:pt x="7859" y="4383"/>
                  </a:cubicBezTo>
                  <a:cubicBezTo>
                    <a:pt x="7859" y="4381"/>
                    <a:pt x="7859" y="4380"/>
                    <a:pt x="7861" y="4378"/>
                  </a:cubicBezTo>
                  <a:cubicBezTo>
                    <a:pt x="7861" y="4376"/>
                    <a:pt x="7862" y="4375"/>
                    <a:pt x="7862" y="4374"/>
                  </a:cubicBezTo>
                  <a:cubicBezTo>
                    <a:pt x="7862" y="4373"/>
                    <a:pt x="7862" y="4371"/>
                    <a:pt x="7863" y="4369"/>
                  </a:cubicBezTo>
                  <a:cubicBezTo>
                    <a:pt x="7863" y="4368"/>
                    <a:pt x="7864" y="4366"/>
                    <a:pt x="7864" y="4365"/>
                  </a:cubicBezTo>
                  <a:cubicBezTo>
                    <a:pt x="7864" y="4364"/>
                    <a:pt x="7864" y="4363"/>
                    <a:pt x="7866" y="4359"/>
                  </a:cubicBezTo>
                  <a:cubicBezTo>
                    <a:pt x="7866" y="4358"/>
                    <a:pt x="7867" y="4357"/>
                    <a:pt x="7867" y="4355"/>
                  </a:cubicBezTo>
                  <a:cubicBezTo>
                    <a:pt x="7867" y="4354"/>
                    <a:pt x="7867" y="4353"/>
                    <a:pt x="7868" y="4350"/>
                  </a:cubicBezTo>
                  <a:cubicBezTo>
                    <a:pt x="7868" y="4349"/>
                    <a:pt x="7869" y="4348"/>
                    <a:pt x="7869" y="4347"/>
                  </a:cubicBezTo>
                  <a:cubicBezTo>
                    <a:pt x="7869" y="4345"/>
                    <a:pt x="7869" y="4344"/>
                    <a:pt x="7872" y="4342"/>
                  </a:cubicBezTo>
                  <a:cubicBezTo>
                    <a:pt x="7872" y="4340"/>
                    <a:pt x="7873" y="4339"/>
                    <a:pt x="7873" y="4338"/>
                  </a:cubicBezTo>
                  <a:cubicBezTo>
                    <a:pt x="7873" y="4337"/>
                    <a:pt x="7873" y="4335"/>
                    <a:pt x="7874" y="4333"/>
                  </a:cubicBezTo>
                  <a:cubicBezTo>
                    <a:pt x="7874" y="4332"/>
                    <a:pt x="7875" y="4330"/>
                    <a:pt x="7875" y="4328"/>
                  </a:cubicBezTo>
                  <a:cubicBezTo>
                    <a:pt x="7875" y="4327"/>
                    <a:pt x="7875" y="4326"/>
                    <a:pt x="7877" y="4323"/>
                  </a:cubicBezTo>
                  <a:cubicBezTo>
                    <a:pt x="7877" y="4322"/>
                    <a:pt x="7878" y="4321"/>
                    <a:pt x="7878" y="4319"/>
                  </a:cubicBezTo>
                  <a:cubicBezTo>
                    <a:pt x="7878" y="4318"/>
                    <a:pt x="7878" y="4316"/>
                    <a:pt x="7879" y="4314"/>
                  </a:cubicBezTo>
                  <a:cubicBezTo>
                    <a:pt x="7879" y="4313"/>
                    <a:pt x="7880" y="4312"/>
                    <a:pt x="7880" y="4311"/>
                  </a:cubicBezTo>
                  <a:cubicBezTo>
                    <a:pt x="7880" y="4309"/>
                    <a:pt x="7880" y="4308"/>
                    <a:pt x="7882" y="4306"/>
                  </a:cubicBezTo>
                  <a:cubicBezTo>
                    <a:pt x="7882" y="4304"/>
                    <a:pt x="7883" y="4303"/>
                    <a:pt x="7883" y="4302"/>
                  </a:cubicBezTo>
                  <a:cubicBezTo>
                    <a:pt x="7883" y="4301"/>
                    <a:pt x="7883" y="4299"/>
                    <a:pt x="7884" y="4296"/>
                  </a:cubicBezTo>
                  <a:cubicBezTo>
                    <a:pt x="7884" y="4295"/>
                    <a:pt x="7885" y="4293"/>
                    <a:pt x="7885" y="4292"/>
                  </a:cubicBezTo>
                  <a:cubicBezTo>
                    <a:pt x="7885" y="4291"/>
                    <a:pt x="7885" y="4290"/>
                    <a:pt x="7887" y="4287"/>
                  </a:cubicBezTo>
                  <a:cubicBezTo>
                    <a:pt x="7887" y="4286"/>
                    <a:pt x="7888" y="4285"/>
                    <a:pt x="7888" y="4283"/>
                  </a:cubicBezTo>
                  <a:cubicBezTo>
                    <a:pt x="7888" y="4282"/>
                    <a:pt x="7888" y="4281"/>
                    <a:pt x="7889" y="4278"/>
                  </a:cubicBezTo>
                  <a:cubicBezTo>
                    <a:pt x="7889" y="4277"/>
                    <a:pt x="7890" y="4276"/>
                    <a:pt x="7890" y="4275"/>
                  </a:cubicBezTo>
                  <a:cubicBezTo>
                    <a:pt x="7890" y="4273"/>
                    <a:pt x="7890" y="4272"/>
                    <a:pt x="7892" y="4270"/>
                  </a:cubicBezTo>
                  <a:cubicBezTo>
                    <a:pt x="7892" y="4268"/>
                    <a:pt x="7893" y="4266"/>
                    <a:pt x="7893" y="4265"/>
                  </a:cubicBezTo>
                  <a:cubicBezTo>
                    <a:pt x="7893" y="4264"/>
                    <a:pt x="7893" y="4262"/>
                    <a:pt x="7894" y="4260"/>
                  </a:cubicBezTo>
                  <a:cubicBezTo>
                    <a:pt x="7894" y="4259"/>
                    <a:pt x="7895" y="4257"/>
                    <a:pt x="7895" y="4256"/>
                  </a:cubicBezTo>
                  <a:cubicBezTo>
                    <a:pt x="7895" y="4255"/>
                    <a:pt x="7895" y="4254"/>
                    <a:pt x="7897" y="4251"/>
                  </a:cubicBezTo>
                  <a:cubicBezTo>
                    <a:pt x="7897" y="4250"/>
                    <a:pt x="7898" y="4249"/>
                    <a:pt x="7898" y="4247"/>
                  </a:cubicBezTo>
                  <a:cubicBezTo>
                    <a:pt x="7898" y="4246"/>
                    <a:pt x="7898" y="4244"/>
                    <a:pt x="7899" y="4242"/>
                  </a:cubicBezTo>
                  <a:cubicBezTo>
                    <a:pt x="7899" y="4241"/>
                    <a:pt x="7901" y="4240"/>
                    <a:pt x="7901" y="4239"/>
                  </a:cubicBezTo>
                  <a:cubicBezTo>
                    <a:pt x="7901" y="4237"/>
                    <a:pt x="7901" y="4235"/>
                    <a:pt x="7903" y="4233"/>
                  </a:cubicBezTo>
                  <a:cubicBezTo>
                    <a:pt x="7903" y="4231"/>
                    <a:pt x="7904" y="4230"/>
                    <a:pt x="7904" y="4229"/>
                  </a:cubicBezTo>
                  <a:cubicBezTo>
                    <a:pt x="7904" y="4228"/>
                    <a:pt x="7904" y="4226"/>
                    <a:pt x="7905" y="4224"/>
                  </a:cubicBezTo>
                  <a:cubicBezTo>
                    <a:pt x="7905" y="4223"/>
                    <a:pt x="7906" y="4221"/>
                    <a:pt x="7906" y="4220"/>
                  </a:cubicBezTo>
                  <a:cubicBezTo>
                    <a:pt x="7906" y="4219"/>
                    <a:pt x="7906" y="4218"/>
                    <a:pt x="7908" y="4215"/>
                  </a:cubicBezTo>
                  <a:cubicBezTo>
                    <a:pt x="7908" y="4214"/>
                    <a:pt x="7909" y="4213"/>
                    <a:pt x="7909" y="4211"/>
                  </a:cubicBezTo>
                  <a:cubicBezTo>
                    <a:pt x="7909" y="4210"/>
                    <a:pt x="7909" y="4208"/>
                    <a:pt x="7910" y="4206"/>
                  </a:cubicBezTo>
                  <a:cubicBezTo>
                    <a:pt x="7910" y="4204"/>
                    <a:pt x="7911" y="4203"/>
                    <a:pt x="7911" y="4202"/>
                  </a:cubicBezTo>
                  <a:cubicBezTo>
                    <a:pt x="7911" y="4200"/>
                    <a:pt x="7911" y="4199"/>
                    <a:pt x="7913" y="4197"/>
                  </a:cubicBezTo>
                  <a:cubicBezTo>
                    <a:pt x="7913" y="4195"/>
                    <a:pt x="7914" y="4194"/>
                    <a:pt x="7914" y="4193"/>
                  </a:cubicBezTo>
                  <a:cubicBezTo>
                    <a:pt x="7914" y="4192"/>
                    <a:pt x="7914" y="4190"/>
                    <a:pt x="7915" y="4188"/>
                  </a:cubicBezTo>
                  <a:cubicBezTo>
                    <a:pt x="7915" y="4187"/>
                    <a:pt x="7916" y="4185"/>
                    <a:pt x="7916" y="4184"/>
                  </a:cubicBezTo>
                  <a:cubicBezTo>
                    <a:pt x="7916" y="4183"/>
                    <a:pt x="7916" y="4182"/>
                    <a:pt x="7918" y="4179"/>
                  </a:cubicBezTo>
                  <a:cubicBezTo>
                    <a:pt x="7918" y="4178"/>
                    <a:pt x="7919" y="4177"/>
                    <a:pt x="7919" y="4174"/>
                  </a:cubicBezTo>
                  <a:cubicBezTo>
                    <a:pt x="7919" y="4173"/>
                    <a:pt x="7919" y="4172"/>
                    <a:pt x="7920" y="4169"/>
                  </a:cubicBezTo>
                  <a:cubicBezTo>
                    <a:pt x="7920" y="4168"/>
                    <a:pt x="7921" y="4167"/>
                    <a:pt x="7921" y="4166"/>
                  </a:cubicBezTo>
                  <a:cubicBezTo>
                    <a:pt x="7921" y="4164"/>
                    <a:pt x="7921" y="4163"/>
                    <a:pt x="7923" y="4161"/>
                  </a:cubicBezTo>
                  <a:cubicBezTo>
                    <a:pt x="7923" y="4159"/>
                    <a:pt x="7924" y="4158"/>
                    <a:pt x="7924" y="4157"/>
                  </a:cubicBezTo>
                  <a:cubicBezTo>
                    <a:pt x="7924" y="4156"/>
                    <a:pt x="7924" y="4154"/>
                    <a:pt x="7925" y="4152"/>
                  </a:cubicBezTo>
                  <a:cubicBezTo>
                    <a:pt x="7925" y="4151"/>
                    <a:pt x="7926" y="4149"/>
                    <a:pt x="7926" y="4148"/>
                  </a:cubicBezTo>
                  <a:cubicBezTo>
                    <a:pt x="7926" y="4147"/>
                    <a:pt x="7926" y="4146"/>
                    <a:pt x="7928" y="4142"/>
                  </a:cubicBezTo>
                  <a:cubicBezTo>
                    <a:pt x="7928" y="4141"/>
                    <a:pt x="7929" y="4140"/>
                    <a:pt x="7929" y="4138"/>
                  </a:cubicBezTo>
                  <a:cubicBezTo>
                    <a:pt x="7929" y="4137"/>
                    <a:pt x="7929" y="4136"/>
                    <a:pt x="7930" y="4133"/>
                  </a:cubicBezTo>
                  <a:cubicBezTo>
                    <a:pt x="7930" y="4132"/>
                    <a:pt x="7932" y="4131"/>
                    <a:pt x="7932" y="4130"/>
                  </a:cubicBezTo>
                  <a:cubicBezTo>
                    <a:pt x="7932" y="4128"/>
                    <a:pt x="7932" y="4127"/>
                    <a:pt x="7934" y="4125"/>
                  </a:cubicBezTo>
                  <a:cubicBezTo>
                    <a:pt x="7934" y="4123"/>
                    <a:pt x="7935" y="4122"/>
                    <a:pt x="7935" y="4121"/>
                  </a:cubicBezTo>
                  <a:cubicBezTo>
                    <a:pt x="7935" y="4120"/>
                    <a:pt x="7935" y="4118"/>
                    <a:pt x="7936" y="4116"/>
                  </a:cubicBezTo>
                  <a:cubicBezTo>
                    <a:pt x="7936" y="4115"/>
                    <a:pt x="7937" y="4112"/>
                    <a:pt x="7937" y="4111"/>
                  </a:cubicBezTo>
                  <a:cubicBezTo>
                    <a:pt x="7937" y="4110"/>
                    <a:pt x="7937" y="4109"/>
                    <a:pt x="7939" y="4106"/>
                  </a:cubicBezTo>
                  <a:cubicBezTo>
                    <a:pt x="7939" y="4105"/>
                    <a:pt x="7940" y="4104"/>
                    <a:pt x="7940" y="4102"/>
                  </a:cubicBezTo>
                  <a:cubicBezTo>
                    <a:pt x="7940" y="4101"/>
                    <a:pt x="7940" y="4100"/>
                    <a:pt x="7941" y="4097"/>
                  </a:cubicBezTo>
                  <a:cubicBezTo>
                    <a:pt x="7941" y="4096"/>
                    <a:pt x="7942" y="4095"/>
                    <a:pt x="7942" y="4094"/>
                  </a:cubicBezTo>
                  <a:cubicBezTo>
                    <a:pt x="7942" y="4092"/>
                    <a:pt x="7942" y="4090"/>
                    <a:pt x="7944" y="4089"/>
                  </a:cubicBezTo>
                  <a:cubicBezTo>
                    <a:pt x="7944" y="4087"/>
                    <a:pt x="7945" y="4086"/>
                    <a:pt x="7945" y="4085"/>
                  </a:cubicBezTo>
                  <a:cubicBezTo>
                    <a:pt x="7945" y="4084"/>
                    <a:pt x="7945" y="4081"/>
                    <a:pt x="7946" y="4079"/>
                  </a:cubicBezTo>
                  <a:cubicBezTo>
                    <a:pt x="7946" y="4078"/>
                    <a:pt x="7947" y="4076"/>
                    <a:pt x="7947" y="4075"/>
                  </a:cubicBezTo>
                  <a:cubicBezTo>
                    <a:pt x="7947" y="4074"/>
                    <a:pt x="7947" y="4073"/>
                    <a:pt x="7949" y="4070"/>
                  </a:cubicBezTo>
                  <a:cubicBezTo>
                    <a:pt x="7949" y="4069"/>
                    <a:pt x="7950" y="4068"/>
                    <a:pt x="7950" y="4066"/>
                  </a:cubicBezTo>
                  <a:cubicBezTo>
                    <a:pt x="7950" y="4065"/>
                    <a:pt x="7950" y="4064"/>
                    <a:pt x="7951" y="4061"/>
                  </a:cubicBezTo>
                  <a:cubicBezTo>
                    <a:pt x="7951" y="4060"/>
                    <a:pt x="7952" y="4059"/>
                    <a:pt x="7952" y="4058"/>
                  </a:cubicBezTo>
                  <a:cubicBezTo>
                    <a:pt x="7952" y="4056"/>
                    <a:pt x="7952" y="4054"/>
                    <a:pt x="7954" y="4053"/>
                  </a:cubicBezTo>
                  <a:cubicBezTo>
                    <a:pt x="7954" y="4050"/>
                    <a:pt x="7955" y="4049"/>
                    <a:pt x="7955" y="4048"/>
                  </a:cubicBezTo>
                  <a:cubicBezTo>
                    <a:pt x="7955" y="4047"/>
                    <a:pt x="7955" y="4045"/>
                    <a:pt x="7956" y="4043"/>
                  </a:cubicBezTo>
                  <a:cubicBezTo>
                    <a:pt x="7956" y="4042"/>
                    <a:pt x="7957" y="4040"/>
                    <a:pt x="7957" y="4039"/>
                  </a:cubicBezTo>
                  <a:cubicBezTo>
                    <a:pt x="7957" y="4038"/>
                    <a:pt x="7957" y="4037"/>
                    <a:pt x="7959" y="4034"/>
                  </a:cubicBezTo>
                  <a:cubicBezTo>
                    <a:pt x="7959" y="4033"/>
                    <a:pt x="7960" y="4032"/>
                    <a:pt x="7960" y="4030"/>
                  </a:cubicBezTo>
                  <a:cubicBezTo>
                    <a:pt x="7960" y="4029"/>
                    <a:pt x="7960" y="4028"/>
                    <a:pt x="7961" y="4025"/>
                  </a:cubicBezTo>
                  <a:cubicBezTo>
                    <a:pt x="7961" y="4024"/>
                    <a:pt x="7963" y="4023"/>
                    <a:pt x="7963" y="4022"/>
                  </a:cubicBezTo>
                  <a:cubicBezTo>
                    <a:pt x="7963" y="4019"/>
                    <a:pt x="7963" y="4017"/>
                    <a:pt x="7965" y="4016"/>
                  </a:cubicBezTo>
                  <a:cubicBezTo>
                    <a:pt x="7965" y="4014"/>
                    <a:pt x="7966" y="4013"/>
                    <a:pt x="7966" y="4012"/>
                  </a:cubicBezTo>
                  <a:cubicBezTo>
                    <a:pt x="7966" y="4011"/>
                    <a:pt x="7966" y="4009"/>
                    <a:pt x="7967" y="4007"/>
                  </a:cubicBezTo>
                  <a:cubicBezTo>
                    <a:pt x="7967" y="4006"/>
                    <a:pt x="7968" y="4004"/>
                    <a:pt x="7968" y="4003"/>
                  </a:cubicBezTo>
                  <a:cubicBezTo>
                    <a:pt x="7968" y="4002"/>
                    <a:pt x="7968" y="4001"/>
                    <a:pt x="7970" y="3998"/>
                  </a:cubicBezTo>
                  <a:cubicBezTo>
                    <a:pt x="7970" y="3997"/>
                    <a:pt x="7971" y="3996"/>
                    <a:pt x="7971" y="3994"/>
                  </a:cubicBezTo>
                  <a:cubicBezTo>
                    <a:pt x="7971" y="3993"/>
                    <a:pt x="7971" y="3992"/>
                    <a:pt x="7972" y="3988"/>
                  </a:cubicBezTo>
                  <a:cubicBezTo>
                    <a:pt x="7972" y="3987"/>
                    <a:pt x="7973" y="3986"/>
                    <a:pt x="7973" y="3985"/>
                  </a:cubicBezTo>
                  <a:cubicBezTo>
                    <a:pt x="7973" y="3983"/>
                    <a:pt x="7973" y="3981"/>
                    <a:pt x="7975" y="3980"/>
                  </a:cubicBezTo>
                  <a:cubicBezTo>
                    <a:pt x="7975" y="3978"/>
                    <a:pt x="7976" y="3977"/>
                    <a:pt x="7976" y="3976"/>
                  </a:cubicBezTo>
                  <a:cubicBezTo>
                    <a:pt x="7976" y="3975"/>
                    <a:pt x="7976" y="3973"/>
                    <a:pt x="7977" y="3971"/>
                  </a:cubicBezTo>
                  <a:cubicBezTo>
                    <a:pt x="7977" y="3970"/>
                    <a:pt x="7978" y="3968"/>
                    <a:pt x="7978" y="3967"/>
                  </a:cubicBezTo>
                  <a:cubicBezTo>
                    <a:pt x="7978" y="3966"/>
                    <a:pt x="7978" y="3965"/>
                    <a:pt x="7980" y="3962"/>
                  </a:cubicBezTo>
                  <a:cubicBezTo>
                    <a:pt x="7980" y="3961"/>
                    <a:pt x="7981" y="3960"/>
                    <a:pt x="7981" y="3957"/>
                  </a:cubicBezTo>
                  <a:cubicBezTo>
                    <a:pt x="7981" y="3956"/>
                    <a:pt x="7981" y="3955"/>
                    <a:pt x="7982" y="3952"/>
                  </a:cubicBezTo>
                  <a:cubicBezTo>
                    <a:pt x="7982" y="3951"/>
                    <a:pt x="7983" y="3950"/>
                    <a:pt x="7983" y="3949"/>
                  </a:cubicBezTo>
                  <a:cubicBezTo>
                    <a:pt x="7983" y="3947"/>
                    <a:pt x="7983" y="3946"/>
                    <a:pt x="7985" y="3944"/>
                  </a:cubicBezTo>
                  <a:cubicBezTo>
                    <a:pt x="7985" y="3942"/>
                    <a:pt x="7986" y="3941"/>
                    <a:pt x="7986" y="3940"/>
                  </a:cubicBezTo>
                  <a:cubicBezTo>
                    <a:pt x="7986" y="3939"/>
                    <a:pt x="7986" y="3937"/>
                    <a:pt x="7987" y="3935"/>
                  </a:cubicBezTo>
                  <a:cubicBezTo>
                    <a:pt x="7987" y="3934"/>
                    <a:pt x="7988" y="3932"/>
                    <a:pt x="7988" y="3931"/>
                  </a:cubicBezTo>
                  <a:cubicBezTo>
                    <a:pt x="7988" y="3930"/>
                    <a:pt x="7988" y="3929"/>
                    <a:pt x="7990" y="3925"/>
                  </a:cubicBezTo>
                  <a:cubicBezTo>
                    <a:pt x="7990" y="3924"/>
                    <a:pt x="7991" y="3923"/>
                    <a:pt x="7991" y="3921"/>
                  </a:cubicBezTo>
                  <a:cubicBezTo>
                    <a:pt x="7991" y="3920"/>
                    <a:pt x="7991" y="3919"/>
                    <a:pt x="7992" y="3916"/>
                  </a:cubicBezTo>
                  <a:cubicBezTo>
                    <a:pt x="7992" y="3915"/>
                    <a:pt x="7994" y="3914"/>
                    <a:pt x="7994" y="3913"/>
                  </a:cubicBezTo>
                  <a:cubicBezTo>
                    <a:pt x="7994" y="3911"/>
                    <a:pt x="7994" y="3909"/>
                    <a:pt x="7996" y="3908"/>
                  </a:cubicBezTo>
                  <a:cubicBezTo>
                    <a:pt x="7996" y="3906"/>
                    <a:pt x="7997" y="3905"/>
                    <a:pt x="7997" y="3904"/>
                  </a:cubicBezTo>
                  <a:cubicBezTo>
                    <a:pt x="7997" y="3903"/>
                    <a:pt x="7997" y="3901"/>
                    <a:pt x="7998" y="3899"/>
                  </a:cubicBezTo>
                  <a:cubicBezTo>
                    <a:pt x="7998" y="3898"/>
                    <a:pt x="7999" y="3895"/>
                    <a:pt x="7999" y="3894"/>
                  </a:cubicBezTo>
                  <a:cubicBezTo>
                    <a:pt x="7999" y="3893"/>
                    <a:pt x="7999" y="3892"/>
                    <a:pt x="8001" y="3889"/>
                  </a:cubicBezTo>
                  <a:cubicBezTo>
                    <a:pt x="8001" y="3888"/>
                    <a:pt x="8002" y="3887"/>
                    <a:pt x="8002" y="3885"/>
                  </a:cubicBezTo>
                  <a:cubicBezTo>
                    <a:pt x="8002" y="3884"/>
                    <a:pt x="8002" y="3883"/>
                    <a:pt x="8003" y="3880"/>
                  </a:cubicBezTo>
                  <a:cubicBezTo>
                    <a:pt x="8003" y="3879"/>
                    <a:pt x="8004" y="3878"/>
                    <a:pt x="8004" y="3877"/>
                  </a:cubicBezTo>
                  <a:cubicBezTo>
                    <a:pt x="8004" y="3875"/>
                    <a:pt x="8004" y="3873"/>
                    <a:pt x="8006" y="3872"/>
                  </a:cubicBezTo>
                  <a:cubicBezTo>
                    <a:pt x="8006" y="3870"/>
                    <a:pt x="8007" y="3869"/>
                    <a:pt x="8007" y="3868"/>
                  </a:cubicBezTo>
                  <a:cubicBezTo>
                    <a:pt x="8007" y="3867"/>
                    <a:pt x="8007" y="3864"/>
                    <a:pt x="8008" y="3862"/>
                  </a:cubicBezTo>
                  <a:cubicBezTo>
                    <a:pt x="8008" y="3861"/>
                    <a:pt x="8009" y="3859"/>
                    <a:pt x="8009" y="3858"/>
                  </a:cubicBezTo>
                  <a:cubicBezTo>
                    <a:pt x="8009" y="3857"/>
                    <a:pt x="8009" y="3856"/>
                    <a:pt x="8011" y="3853"/>
                  </a:cubicBezTo>
                  <a:cubicBezTo>
                    <a:pt x="8011" y="3852"/>
                    <a:pt x="8012" y="3851"/>
                    <a:pt x="8012" y="3849"/>
                  </a:cubicBezTo>
                  <a:cubicBezTo>
                    <a:pt x="8012" y="3848"/>
                    <a:pt x="8012" y="3847"/>
                    <a:pt x="8013" y="3844"/>
                  </a:cubicBezTo>
                  <a:cubicBezTo>
                    <a:pt x="8013" y="3843"/>
                    <a:pt x="8014" y="3842"/>
                    <a:pt x="8014" y="3841"/>
                  </a:cubicBezTo>
                  <a:cubicBezTo>
                    <a:pt x="8014" y="3839"/>
                    <a:pt x="8014" y="3837"/>
                    <a:pt x="8016" y="3836"/>
                  </a:cubicBezTo>
                  <a:cubicBezTo>
                    <a:pt x="8016" y="3833"/>
                    <a:pt x="8017" y="3832"/>
                    <a:pt x="8017" y="3831"/>
                  </a:cubicBezTo>
                  <a:cubicBezTo>
                    <a:pt x="8017" y="3830"/>
                    <a:pt x="8017" y="3828"/>
                    <a:pt x="8018" y="3826"/>
                  </a:cubicBezTo>
                  <a:cubicBezTo>
                    <a:pt x="8018" y="3825"/>
                    <a:pt x="8019" y="3823"/>
                    <a:pt x="8019" y="3822"/>
                  </a:cubicBezTo>
                  <a:cubicBezTo>
                    <a:pt x="8019" y="3821"/>
                    <a:pt x="8019" y="3820"/>
                    <a:pt x="8021" y="3817"/>
                  </a:cubicBezTo>
                  <a:cubicBezTo>
                    <a:pt x="8021" y="3816"/>
                    <a:pt x="8022" y="3815"/>
                    <a:pt x="8022" y="3813"/>
                  </a:cubicBezTo>
                  <a:cubicBezTo>
                    <a:pt x="8022" y="3812"/>
                    <a:pt x="8022" y="3811"/>
                    <a:pt x="8023" y="3808"/>
                  </a:cubicBezTo>
                  <a:cubicBezTo>
                    <a:pt x="8023" y="3807"/>
                    <a:pt x="8025" y="3806"/>
                    <a:pt x="8025" y="3805"/>
                  </a:cubicBezTo>
                  <a:cubicBezTo>
                    <a:pt x="8025" y="3802"/>
                    <a:pt x="8025" y="3800"/>
                    <a:pt x="8027" y="3799"/>
                  </a:cubicBezTo>
                  <a:cubicBezTo>
                    <a:pt x="8027" y="3797"/>
                    <a:pt x="8028" y="3796"/>
                    <a:pt x="8028" y="3795"/>
                  </a:cubicBezTo>
                  <a:cubicBezTo>
                    <a:pt x="8028" y="3794"/>
                    <a:pt x="8028" y="3792"/>
                    <a:pt x="8029" y="3790"/>
                  </a:cubicBezTo>
                  <a:cubicBezTo>
                    <a:pt x="8029" y="3789"/>
                    <a:pt x="8030" y="3787"/>
                    <a:pt x="8030" y="3786"/>
                  </a:cubicBezTo>
                  <a:cubicBezTo>
                    <a:pt x="8030" y="3785"/>
                    <a:pt x="8030" y="3784"/>
                    <a:pt x="8032" y="3781"/>
                  </a:cubicBezTo>
                  <a:cubicBezTo>
                    <a:pt x="8032" y="3780"/>
                    <a:pt x="8033" y="3779"/>
                    <a:pt x="8033" y="3777"/>
                  </a:cubicBezTo>
                  <a:cubicBezTo>
                    <a:pt x="8033" y="3776"/>
                    <a:pt x="8033" y="3775"/>
                    <a:pt x="8034" y="3771"/>
                  </a:cubicBezTo>
                  <a:cubicBezTo>
                    <a:pt x="8034" y="3770"/>
                    <a:pt x="8035" y="3769"/>
                    <a:pt x="8035" y="3768"/>
                  </a:cubicBezTo>
                  <a:cubicBezTo>
                    <a:pt x="8035" y="3766"/>
                    <a:pt x="8035" y="3764"/>
                    <a:pt x="8037" y="3763"/>
                  </a:cubicBezTo>
                  <a:cubicBezTo>
                    <a:pt x="8037" y="3761"/>
                    <a:pt x="8038" y="3760"/>
                    <a:pt x="8038" y="3759"/>
                  </a:cubicBezTo>
                  <a:cubicBezTo>
                    <a:pt x="8038" y="3758"/>
                    <a:pt x="8038" y="3756"/>
                    <a:pt x="8039" y="3754"/>
                  </a:cubicBezTo>
                  <a:cubicBezTo>
                    <a:pt x="8039" y="3753"/>
                    <a:pt x="8040" y="3751"/>
                    <a:pt x="8040" y="3750"/>
                  </a:cubicBezTo>
                  <a:cubicBezTo>
                    <a:pt x="8040" y="3749"/>
                    <a:pt x="8040" y="3748"/>
                    <a:pt x="8042" y="3745"/>
                  </a:cubicBezTo>
                  <a:cubicBezTo>
                    <a:pt x="8042" y="3744"/>
                    <a:pt x="8043" y="3743"/>
                    <a:pt x="8043" y="3740"/>
                  </a:cubicBezTo>
                  <a:cubicBezTo>
                    <a:pt x="8043" y="3739"/>
                    <a:pt x="8043" y="3738"/>
                    <a:pt x="8044" y="3735"/>
                  </a:cubicBezTo>
                  <a:cubicBezTo>
                    <a:pt x="8044" y="3734"/>
                    <a:pt x="8045" y="3733"/>
                    <a:pt x="8045" y="3732"/>
                  </a:cubicBezTo>
                  <a:cubicBezTo>
                    <a:pt x="8045" y="3730"/>
                    <a:pt x="8045" y="3728"/>
                    <a:pt x="8047" y="3727"/>
                  </a:cubicBezTo>
                  <a:cubicBezTo>
                    <a:pt x="8047" y="3725"/>
                    <a:pt x="8048" y="3724"/>
                    <a:pt x="8048" y="3723"/>
                  </a:cubicBezTo>
                  <a:cubicBezTo>
                    <a:pt x="8048" y="3722"/>
                    <a:pt x="8048" y="3720"/>
                    <a:pt x="8049" y="3718"/>
                  </a:cubicBezTo>
                  <a:cubicBezTo>
                    <a:pt x="8049" y="3717"/>
                    <a:pt x="8050" y="3715"/>
                    <a:pt x="8050" y="3714"/>
                  </a:cubicBezTo>
                  <a:cubicBezTo>
                    <a:pt x="8050" y="3713"/>
                    <a:pt x="8050" y="3712"/>
                    <a:pt x="8052" y="3708"/>
                  </a:cubicBezTo>
                  <a:cubicBezTo>
                    <a:pt x="8052" y="3707"/>
                    <a:pt x="8053" y="3706"/>
                    <a:pt x="8053" y="3704"/>
                  </a:cubicBezTo>
                  <a:cubicBezTo>
                    <a:pt x="8053" y="3703"/>
                    <a:pt x="8053" y="3702"/>
                    <a:pt x="8054" y="3699"/>
                  </a:cubicBezTo>
                  <a:cubicBezTo>
                    <a:pt x="8054" y="3698"/>
                    <a:pt x="8056" y="3697"/>
                    <a:pt x="8056" y="3696"/>
                  </a:cubicBezTo>
                  <a:cubicBezTo>
                    <a:pt x="8056" y="3694"/>
                    <a:pt x="8056" y="3692"/>
                    <a:pt x="8058" y="3691"/>
                  </a:cubicBezTo>
                  <a:cubicBezTo>
                    <a:pt x="8058" y="3689"/>
                    <a:pt x="8059" y="3688"/>
                    <a:pt x="8059" y="3687"/>
                  </a:cubicBezTo>
                  <a:cubicBezTo>
                    <a:pt x="8059" y="3686"/>
                    <a:pt x="8059" y="3684"/>
                    <a:pt x="8060" y="3682"/>
                  </a:cubicBezTo>
                  <a:cubicBezTo>
                    <a:pt x="8060" y="3681"/>
                    <a:pt x="8061" y="3678"/>
                    <a:pt x="8061" y="3677"/>
                  </a:cubicBezTo>
                  <a:cubicBezTo>
                    <a:pt x="8061" y="3676"/>
                    <a:pt x="8061" y="3675"/>
                    <a:pt x="8063" y="3672"/>
                  </a:cubicBezTo>
                  <a:cubicBezTo>
                    <a:pt x="8063" y="3671"/>
                    <a:pt x="8064" y="3670"/>
                    <a:pt x="8064" y="3668"/>
                  </a:cubicBezTo>
                  <a:cubicBezTo>
                    <a:pt x="8064" y="3667"/>
                    <a:pt x="8064" y="3666"/>
                    <a:pt x="8065" y="3663"/>
                  </a:cubicBezTo>
                  <a:cubicBezTo>
                    <a:pt x="8065" y="3662"/>
                    <a:pt x="8066" y="3661"/>
                    <a:pt x="8066" y="3660"/>
                  </a:cubicBezTo>
                  <a:cubicBezTo>
                    <a:pt x="8066" y="3658"/>
                    <a:pt x="8066" y="3657"/>
                    <a:pt x="8068" y="3655"/>
                  </a:cubicBezTo>
                  <a:cubicBezTo>
                    <a:pt x="8068" y="3653"/>
                    <a:pt x="8069" y="3652"/>
                    <a:pt x="8069" y="3651"/>
                  </a:cubicBezTo>
                  <a:cubicBezTo>
                    <a:pt x="8069" y="3650"/>
                    <a:pt x="8069" y="3647"/>
                    <a:pt x="8070" y="3645"/>
                  </a:cubicBezTo>
                  <a:cubicBezTo>
                    <a:pt x="8070" y="3644"/>
                    <a:pt x="8071" y="3642"/>
                    <a:pt x="8071" y="3641"/>
                  </a:cubicBezTo>
                  <a:cubicBezTo>
                    <a:pt x="8071" y="3640"/>
                    <a:pt x="8071" y="3639"/>
                    <a:pt x="8073" y="3636"/>
                  </a:cubicBezTo>
                  <a:cubicBezTo>
                    <a:pt x="8073" y="3635"/>
                    <a:pt x="8074" y="3634"/>
                    <a:pt x="8074" y="3632"/>
                  </a:cubicBezTo>
                  <a:cubicBezTo>
                    <a:pt x="8074" y="3631"/>
                    <a:pt x="8074" y="3630"/>
                    <a:pt x="8075" y="3627"/>
                  </a:cubicBezTo>
                  <a:cubicBezTo>
                    <a:pt x="8075" y="3626"/>
                    <a:pt x="8076" y="3625"/>
                    <a:pt x="8076" y="3624"/>
                  </a:cubicBezTo>
                  <a:cubicBezTo>
                    <a:pt x="8076" y="3622"/>
                    <a:pt x="8076" y="3620"/>
                    <a:pt x="8078" y="3619"/>
                  </a:cubicBezTo>
                  <a:cubicBezTo>
                    <a:pt x="8078" y="3616"/>
                    <a:pt x="8079" y="3615"/>
                    <a:pt x="8079" y="3614"/>
                  </a:cubicBezTo>
                  <a:cubicBezTo>
                    <a:pt x="8079" y="3613"/>
                    <a:pt x="8079" y="3611"/>
                    <a:pt x="8080" y="3609"/>
                  </a:cubicBezTo>
                  <a:cubicBezTo>
                    <a:pt x="8080" y="3608"/>
                    <a:pt x="8081" y="3606"/>
                    <a:pt x="8081" y="3605"/>
                  </a:cubicBezTo>
                  <a:cubicBezTo>
                    <a:pt x="8081" y="3604"/>
                    <a:pt x="8081" y="3603"/>
                    <a:pt x="8083" y="3600"/>
                  </a:cubicBezTo>
                  <a:cubicBezTo>
                    <a:pt x="8083" y="3599"/>
                    <a:pt x="8084" y="3598"/>
                    <a:pt x="8084" y="3596"/>
                  </a:cubicBezTo>
                  <a:cubicBezTo>
                    <a:pt x="8084" y="3595"/>
                    <a:pt x="8084" y="3594"/>
                    <a:pt x="8085" y="3591"/>
                  </a:cubicBezTo>
                  <a:cubicBezTo>
                    <a:pt x="8085" y="3590"/>
                    <a:pt x="8087" y="3589"/>
                    <a:pt x="8087" y="3588"/>
                  </a:cubicBezTo>
                  <a:cubicBezTo>
                    <a:pt x="8087" y="3585"/>
                    <a:pt x="8087" y="3583"/>
                    <a:pt x="8089" y="3582"/>
                  </a:cubicBezTo>
                  <a:cubicBezTo>
                    <a:pt x="8089" y="3580"/>
                    <a:pt x="8090" y="3579"/>
                    <a:pt x="8090" y="3578"/>
                  </a:cubicBezTo>
                  <a:cubicBezTo>
                    <a:pt x="8090" y="3577"/>
                    <a:pt x="8090" y="3575"/>
                    <a:pt x="8091" y="3573"/>
                  </a:cubicBezTo>
                  <a:cubicBezTo>
                    <a:pt x="8091" y="3572"/>
                    <a:pt x="8092" y="3570"/>
                    <a:pt x="8092" y="3569"/>
                  </a:cubicBezTo>
                  <a:cubicBezTo>
                    <a:pt x="8092" y="3568"/>
                    <a:pt x="8092" y="3567"/>
                    <a:pt x="8094" y="3564"/>
                  </a:cubicBezTo>
                  <a:cubicBezTo>
                    <a:pt x="8094" y="3563"/>
                    <a:pt x="8095" y="3562"/>
                    <a:pt x="8095" y="3560"/>
                  </a:cubicBezTo>
                  <a:cubicBezTo>
                    <a:pt x="8095" y="3559"/>
                    <a:pt x="8095" y="3558"/>
                    <a:pt x="8096" y="3554"/>
                  </a:cubicBezTo>
                  <a:cubicBezTo>
                    <a:pt x="8096" y="3553"/>
                    <a:pt x="8097" y="3552"/>
                    <a:pt x="8097" y="3551"/>
                  </a:cubicBezTo>
                  <a:cubicBezTo>
                    <a:pt x="8097" y="3549"/>
                    <a:pt x="8097" y="3548"/>
                    <a:pt x="8099" y="3546"/>
                  </a:cubicBezTo>
                  <a:cubicBezTo>
                    <a:pt x="8099" y="3544"/>
                    <a:pt x="8100" y="3543"/>
                    <a:pt x="8100" y="3542"/>
                  </a:cubicBezTo>
                  <a:cubicBezTo>
                    <a:pt x="8100" y="3541"/>
                    <a:pt x="8100" y="3539"/>
                    <a:pt x="8101" y="3537"/>
                  </a:cubicBezTo>
                  <a:cubicBezTo>
                    <a:pt x="8101" y="3536"/>
                    <a:pt x="8102" y="3534"/>
                    <a:pt x="8102" y="3533"/>
                  </a:cubicBezTo>
                  <a:cubicBezTo>
                    <a:pt x="8102" y="3532"/>
                    <a:pt x="8102" y="3531"/>
                    <a:pt x="8104" y="3528"/>
                  </a:cubicBezTo>
                  <a:cubicBezTo>
                    <a:pt x="8104" y="3527"/>
                    <a:pt x="8105" y="3525"/>
                    <a:pt x="8105" y="3523"/>
                  </a:cubicBezTo>
                  <a:cubicBezTo>
                    <a:pt x="8105" y="3522"/>
                    <a:pt x="8105" y="3521"/>
                    <a:pt x="8106" y="3518"/>
                  </a:cubicBezTo>
                  <a:cubicBezTo>
                    <a:pt x="8106" y="3517"/>
                    <a:pt x="8107" y="3516"/>
                    <a:pt x="8107" y="3515"/>
                  </a:cubicBezTo>
                  <a:cubicBezTo>
                    <a:pt x="8107" y="3513"/>
                    <a:pt x="8107" y="3511"/>
                    <a:pt x="8109" y="3510"/>
                  </a:cubicBezTo>
                  <a:cubicBezTo>
                    <a:pt x="8109" y="3508"/>
                    <a:pt x="8110" y="3507"/>
                    <a:pt x="8110" y="3506"/>
                  </a:cubicBezTo>
                  <a:cubicBezTo>
                    <a:pt x="8110" y="3505"/>
                    <a:pt x="8110" y="3503"/>
                    <a:pt x="8111" y="3501"/>
                  </a:cubicBezTo>
                  <a:cubicBezTo>
                    <a:pt x="8111" y="3500"/>
                    <a:pt x="8112" y="3498"/>
                    <a:pt x="8112" y="3497"/>
                  </a:cubicBezTo>
                  <a:cubicBezTo>
                    <a:pt x="8112" y="3496"/>
                    <a:pt x="8112" y="3494"/>
                    <a:pt x="8114" y="3491"/>
                  </a:cubicBezTo>
                  <a:cubicBezTo>
                    <a:pt x="8114" y="3490"/>
                    <a:pt x="8115" y="3489"/>
                    <a:pt x="8115" y="3487"/>
                  </a:cubicBezTo>
                  <a:cubicBezTo>
                    <a:pt x="8115" y="3486"/>
                    <a:pt x="8115" y="3485"/>
                    <a:pt x="8116" y="3482"/>
                  </a:cubicBezTo>
                  <a:cubicBezTo>
                    <a:pt x="8116" y="3481"/>
                    <a:pt x="8118" y="3480"/>
                    <a:pt x="8118" y="3479"/>
                  </a:cubicBezTo>
                  <a:cubicBezTo>
                    <a:pt x="8118" y="3477"/>
                    <a:pt x="8118" y="3476"/>
                    <a:pt x="8120" y="3474"/>
                  </a:cubicBezTo>
                  <a:cubicBezTo>
                    <a:pt x="8120" y="3472"/>
                    <a:pt x="8121" y="3471"/>
                    <a:pt x="8121" y="3470"/>
                  </a:cubicBezTo>
                  <a:cubicBezTo>
                    <a:pt x="8121" y="3469"/>
                    <a:pt x="8121" y="3467"/>
                    <a:pt x="8122" y="3465"/>
                  </a:cubicBezTo>
                  <a:cubicBezTo>
                    <a:pt x="8122" y="3463"/>
                    <a:pt x="8123" y="3461"/>
                    <a:pt x="8123" y="3460"/>
                  </a:cubicBezTo>
                  <a:cubicBezTo>
                    <a:pt x="8123" y="3459"/>
                    <a:pt x="8123" y="3458"/>
                    <a:pt x="8125" y="3455"/>
                  </a:cubicBezTo>
                  <a:cubicBezTo>
                    <a:pt x="8125" y="3454"/>
                    <a:pt x="8126" y="3453"/>
                    <a:pt x="8126" y="3451"/>
                  </a:cubicBezTo>
                  <a:cubicBezTo>
                    <a:pt x="8126" y="3450"/>
                    <a:pt x="8126" y="3449"/>
                    <a:pt x="8127" y="3446"/>
                  </a:cubicBezTo>
                  <a:cubicBezTo>
                    <a:pt x="8127" y="3445"/>
                    <a:pt x="8128" y="3444"/>
                    <a:pt x="8128" y="3443"/>
                  </a:cubicBezTo>
                  <a:cubicBezTo>
                    <a:pt x="8128" y="3441"/>
                    <a:pt x="8128" y="3439"/>
                    <a:pt x="8130" y="3438"/>
                  </a:cubicBezTo>
                  <a:cubicBezTo>
                    <a:pt x="8130" y="3436"/>
                    <a:pt x="8131" y="3435"/>
                    <a:pt x="8131" y="3434"/>
                  </a:cubicBezTo>
                  <a:cubicBezTo>
                    <a:pt x="8131" y="3432"/>
                    <a:pt x="8131" y="3430"/>
                    <a:pt x="8132" y="3428"/>
                  </a:cubicBezTo>
                  <a:cubicBezTo>
                    <a:pt x="8132" y="3427"/>
                    <a:pt x="8133" y="3425"/>
                    <a:pt x="8133" y="3424"/>
                  </a:cubicBezTo>
                  <a:cubicBezTo>
                    <a:pt x="8133" y="3423"/>
                    <a:pt x="8133" y="3422"/>
                    <a:pt x="8135" y="3419"/>
                  </a:cubicBezTo>
                  <a:cubicBezTo>
                    <a:pt x="8135" y="3418"/>
                    <a:pt x="8136" y="3417"/>
                    <a:pt x="8136" y="3415"/>
                  </a:cubicBezTo>
                  <a:cubicBezTo>
                    <a:pt x="8136" y="3414"/>
                    <a:pt x="8136" y="3413"/>
                    <a:pt x="8137" y="3410"/>
                  </a:cubicBezTo>
                  <a:cubicBezTo>
                    <a:pt x="8137" y="3409"/>
                    <a:pt x="8138" y="3408"/>
                    <a:pt x="8138" y="3407"/>
                  </a:cubicBezTo>
                  <a:cubicBezTo>
                    <a:pt x="8138" y="3405"/>
                    <a:pt x="8138" y="3403"/>
                    <a:pt x="8140" y="3401"/>
                  </a:cubicBezTo>
                  <a:cubicBezTo>
                    <a:pt x="8140" y="3399"/>
                    <a:pt x="8141" y="3398"/>
                    <a:pt x="8141" y="3397"/>
                  </a:cubicBezTo>
                  <a:cubicBezTo>
                    <a:pt x="8141" y="3396"/>
                    <a:pt x="8141" y="3394"/>
                    <a:pt x="8142" y="3392"/>
                  </a:cubicBezTo>
                  <a:cubicBezTo>
                    <a:pt x="8142" y="3391"/>
                    <a:pt x="8143" y="3389"/>
                    <a:pt x="8143" y="3388"/>
                  </a:cubicBezTo>
                  <a:cubicBezTo>
                    <a:pt x="8143" y="3387"/>
                    <a:pt x="8143" y="3386"/>
                    <a:pt x="8145" y="3383"/>
                  </a:cubicBezTo>
                  <a:cubicBezTo>
                    <a:pt x="8145" y="3382"/>
                    <a:pt x="8146" y="3381"/>
                    <a:pt x="8146" y="3379"/>
                  </a:cubicBezTo>
                  <a:cubicBezTo>
                    <a:pt x="8146" y="3378"/>
                    <a:pt x="8146" y="3377"/>
                    <a:pt x="8147" y="3374"/>
                  </a:cubicBezTo>
                  <a:cubicBezTo>
                    <a:pt x="8147" y="3373"/>
                    <a:pt x="8149" y="3372"/>
                    <a:pt x="8149" y="3370"/>
                  </a:cubicBezTo>
                  <a:cubicBezTo>
                    <a:pt x="8149" y="3368"/>
                    <a:pt x="8149" y="3367"/>
                    <a:pt x="8151" y="3365"/>
                  </a:cubicBezTo>
                  <a:cubicBezTo>
                    <a:pt x="8151" y="3363"/>
                    <a:pt x="8152" y="3362"/>
                    <a:pt x="8152" y="3361"/>
                  </a:cubicBezTo>
                  <a:cubicBezTo>
                    <a:pt x="8152" y="3360"/>
                    <a:pt x="8152" y="3358"/>
                    <a:pt x="8153" y="3356"/>
                  </a:cubicBezTo>
                  <a:cubicBezTo>
                    <a:pt x="8153" y="3355"/>
                    <a:pt x="8154" y="3353"/>
                    <a:pt x="8154" y="3352"/>
                  </a:cubicBezTo>
                  <a:cubicBezTo>
                    <a:pt x="8154" y="3351"/>
                    <a:pt x="8154" y="3350"/>
                    <a:pt x="8156" y="3347"/>
                  </a:cubicBezTo>
                  <a:cubicBezTo>
                    <a:pt x="8156" y="3346"/>
                    <a:pt x="8157" y="3345"/>
                    <a:pt x="8157" y="3343"/>
                  </a:cubicBezTo>
                  <a:cubicBezTo>
                    <a:pt x="8157" y="3342"/>
                    <a:pt x="8157" y="3341"/>
                    <a:pt x="8158" y="3337"/>
                  </a:cubicBezTo>
                  <a:cubicBezTo>
                    <a:pt x="8158" y="3336"/>
                    <a:pt x="8159" y="3335"/>
                    <a:pt x="8159" y="3334"/>
                  </a:cubicBezTo>
                  <a:cubicBezTo>
                    <a:pt x="8159" y="3332"/>
                    <a:pt x="8159" y="3330"/>
                    <a:pt x="8161" y="3329"/>
                  </a:cubicBezTo>
                  <a:cubicBezTo>
                    <a:pt x="8161" y="3327"/>
                    <a:pt x="8162" y="3326"/>
                    <a:pt x="8162" y="3325"/>
                  </a:cubicBezTo>
                  <a:cubicBezTo>
                    <a:pt x="8162" y="3324"/>
                    <a:pt x="8162" y="3322"/>
                    <a:pt x="8163" y="3320"/>
                  </a:cubicBezTo>
                  <a:cubicBezTo>
                    <a:pt x="8163" y="3319"/>
                    <a:pt x="8164" y="3317"/>
                    <a:pt x="8164" y="3316"/>
                  </a:cubicBezTo>
                  <a:cubicBezTo>
                    <a:pt x="8164" y="3315"/>
                    <a:pt x="8164" y="3314"/>
                    <a:pt x="8166" y="3311"/>
                  </a:cubicBezTo>
                  <a:cubicBezTo>
                    <a:pt x="8166" y="3310"/>
                    <a:pt x="8167" y="3308"/>
                    <a:pt x="8167" y="3306"/>
                  </a:cubicBezTo>
                  <a:cubicBezTo>
                    <a:pt x="8167" y="3305"/>
                    <a:pt x="8167" y="3304"/>
                    <a:pt x="8168" y="3301"/>
                  </a:cubicBezTo>
                  <a:cubicBezTo>
                    <a:pt x="8168" y="3300"/>
                    <a:pt x="8169" y="3299"/>
                    <a:pt x="8169" y="3298"/>
                  </a:cubicBezTo>
                  <a:cubicBezTo>
                    <a:pt x="8169" y="3296"/>
                    <a:pt x="8169" y="3295"/>
                    <a:pt x="8171" y="3293"/>
                  </a:cubicBezTo>
                  <a:cubicBezTo>
                    <a:pt x="8171" y="3291"/>
                    <a:pt x="8172" y="3290"/>
                    <a:pt x="8172" y="3289"/>
                  </a:cubicBezTo>
                  <a:cubicBezTo>
                    <a:pt x="8172" y="3288"/>
                    <a:pt x="8172" y="3286"/>
                    <a:pt x="8173" y="3284"/>
                  </a:cubicBezTo>
                  <a:cubicBezTo>
                    <a:pt x="8173" y="3283"/>
                    <a:pt x="8174" y="3281"/>
                    <a:pt x="8174" y="3280"/>
                  </a:cubicBezTo>
                  <a:cubicBezTo>
                    <a:pt x="8174" y="3279"/>
                    <a:pt x="8174" y="3277"/>
                    <a:pt x="8176" y="3274"/>
                  </a:cubicBezTo>
                  <a:cubicBezTo>
                    <a:pt x="8176" y="3273"/>
                    <a:pt x="8177" y="3272"/>
                    <a:pt x="8177" y="3270"/>
                  </a:cubicBezTo>
                  <a:cubicBezTo>
                    <a:pt x="8177" y="3269"/>
                    <a:pt x="8177" y="3268"/>
                    <a:pt x="8178" y="3265"/>
                  </a:cubicBezTo>
                  <a:cubicBezTo>
                    <a:pt x="8178" y="3264"/>
                    <a:pt x="8180" y="3263"/>
                    <a:pt x="8180" y="3262"/>
                  </a:cubicBezTo>
                  <a:cubicBezTo>
                    <a:pt x="8180" y="3260"/>
                    <a:pt x="8180" y="3258"/>
                    <a:pt x="8182" y="3257"/>
                  </a:cubicBezTo>
                  <a:cubicBezTo>
                    <a:pt x="8182" y="3255"/>
                    <a:pt x="8183" y="3254"/>
                    <a:pt x="8183" y="3253"/>
                  </a:cubicBezTo>
                  <a:cubicBezTo>
                    <a:pt x="8183" y="3252"/>
                    <a:pt x="8183" y="3250"/>
                    <a:pt x="8184" y="3248"/>
                  </a:cubicBezTo>
                  <a:cubicBezTo>
                    <a:pt x="8184" y="3246"/>
                    <a:pt x="8185" y="3244"/>
                    <a:pt x="8185" y="3243"/>
                  </a:cubicBezTo>
                  <a:cubicBezTo>
                    <a:pt x="8185" y="3242"/>
                    <a:pt x="8185" y="3241"/>
                    <a:pt x="8187" y="3238"/>
                  </a:cubicBezTo>
                  <a:cubicBezTo>
                    <a:pt x="8187" y="3237"/>
                    <a:pt x="8188" y="3236"/>
                    <a:pt x="8188" y="3234"/>
                  </a:cubicBezTo>
                  <a:cubicBezTo>
                    <a:pt x="8188" y="3233"/>
                    <a:pt x="8188" y="3232"/>
                    <a:pt x="8189" y="3229"/>
                  </a:cubicBezTo>
                  <a:cubicBezTo>
                    <a:pt x="8189" y="3228"/>
                    <a:pt x="8190" y="3227"/>
                    <a:pt x="8190" y="3226"/>
                  </a:cubicBezTo>
                  <a:cubicBezTo>
                    <a:pt x="8190" y="3224"/>
                    <a:pt x="8190" y="3223"/>
                    <a:pt x="8192" y="3221"/>
                  </a:cubicBezTo>
                  <a:cubicBezTo>
                    <a:pt x="8192" y="3219"/>
                    <a:pt x="8193" y="3218"/>
                    <a:pt x="8193" y="3216"/>
                  </a:cubicBezTo>
                  <a:cubicBezTo>
                    <a:pt x="8193" y="3215"/>
                    <a:pt x="8193" y="3213"/>
                    <a:pt x="8194" y="3211"/>
                  </a:cubicBezTo>
                  <a:cubicBezTo>
                    <a:pt x="8194" y="3210"/>
                    <a:pt x="8195" y="3208"/>
                    <a:pt x="8195" y="3207"/>
                  </a:cubicBezTo>
                  <a:cubicBezTo>
                    <a:pt x="8195" y="3206"/>
                    <a:pt x="8195" y="3205"/>
                    <a:pt x="8197" y="3202"/>
                  </a:cubicBezTo>
                  <a:cubicBezTo>
                    <a:pt x="8197" y="3201"/>
                    <a:pt x="8198" y="3200"/>
                    <a:pt x="8198" y="3198"/>
                  </a:cubicBezTo>
                  <a:cubicBezTo>
                    <a:pt x="8198" y="3197"/>
                    <a:pt x="8198" y="3196"/>
                    <a:pt x="8199" y="3193"/>
                  </a:cubicBezTo>
                  <a:cubicBezTo>
                    <a:pt x="8199" y="3192"/>
                    <a:pt x="8200" y="3191"/>
                    <a:pt x="8200" y="3190"/>
                  </a:cubicBezTo>
                  <a:cubicBezTo>
                    <a:pt x="8200" y="3188"/>
                    <a:pt x="8200" y="3187"/>
                    <a:pt x="8202" y="3184"/>
                  </a:cubicBezTo>
                  <a:cubicBezTo>
                    <a:pt x="8202" y="3182"/>
                    <a:pt x="8203" y="3181"/>
                    <a:pt x="8203" y="3180"/>
                  </a:cubicBezTo>
                  <a:cubicBezTo>
                    <a:pt x="8203" y="3179"/>
                    <a:pt x="8203" y="3177"/>
                    <a:pt x="8204" y="3175"/>
                  </a:cubicBezTo>
                  <a:cubicBezTo>
                    <a:pt x="8204" y="3174"/>
                    <a:pt x="8205" y="3172"/>
                    <a:pt x="8205" y="3171"/>
                  </a:cubicBezTo>
                  <a:cubicBezTo>
                    <a:pt x="8205" y="3170"/>
                    <a:pt x="8205" y="3169"/>
                    <a:pt x="8207" y="3166"/>
                  </a:cubicBezTo>
                  <a:cubicBezTo>
                    <a:pt x="8207" y="3165"/>
                    <a:pt x="8208" y="3164"/>
                    <a:pt x="8208" y="3162"/>
                  </a:cubicBezTo>
                  <a:cubicBezTo>
                    <a:pt x="8208" y="3161"/>
                    <a:pt x="8208" y="3160"/>
                    <a:pt x="8209" y="3157"/>
                  </a:cubicBezTo>
                  <a:cubicBezTo>
                    <a:pt x="8209" y="3156"/>
                    <a:pt x="8211" y="3154"/>
                    <a:pt x="8211" y="3153"/>
                  </a:cubicBezTo>
                  <a:cubicBezTo>
                    <a:pt x="8211" y="3151"/>
                    <a:pt x="8211" y="3149"/>
                    <a:pt x="8213" y="3148"/>
                  </a:cubicBezTo>
                  <a:cubicBezTo>
                    <a:pt x="8213" y="3146"/>
                    <a:pt x="8214" y="3145"/>
                    <a:pt x="8214" y="3144"/>
                  </a:cubicBezTo>
                  <a:cubicBezTo>
                    <a:pt x="8214" y="3143"/>
                    <a:pt x="8214" y="3141"/>
                    <a:pt x="8215" y="3139"/>
                  </a:cubicBezTo>
                  <a:cubicBezTo>
                    <a:pt x="8215" y="3138"/>
                    <a:pt x="8216" y="3136"/>
                    <a:pt x="8216" y="3135"/>
                  </a:cubicBezTo>
                  <a:cubicBezTo>
                    <a:pt x="8216" y="3134"/>
                    <a:pt x="8216" y="3133"/>
                    <a:pt x="8218" y="3130"/>
                  </a:cubicBezTo>
                  <a:cubicBezTo>
                    <a:pt x="8218" y="3129"/>
                    <a:pt x="8219" y="3128"/>
                    <a:pt x="8219" y="3126"/>
                  </a:cubicBezTo>
                  <a:cubicBezTo>
                    <a:pt x="8219" y="3125"/>
                    <a:pt x="8219" y="3123"/>
                    <a:pt x="8220" y="3120"/>
                  </a:cubicBezTo>
                  <a:cubicBezTo>
                    <a:pt x="8220" y="3119"/>
                    <a:pt x="8221" y="3118"/>
                    <a:pt x="8221" y="3117"/>
                  </a:cubicBezTo>
                  <a:cubicBezTo>
                    <a:pt x="8221" y="3115"/>
                    <a:pt x="8221" y="3113"/>
                    <a:pt x="8223" y="3112"/>
                  </a:cubicBezTo>
                  <a:cubicBezTo>
                    <a:pt x="8223" y="3110"/>
                    <a:pt x="8224" y="3109"/>
                    <a:pt x="8224" y="3108"/>
                  </a:cubicBezTo>
                  <a:cubicBezTo>
                    <a:pt x="8224" y="3107"/>
                    <a:pt x="8224" y="3105"/>
                    <a:pt x="8225" y="3103"/>
                  </a:cubicBezTo>
                  <a:cubicBezTo>
                    <a:pt x="8225" y="3102"/>
                    <a:pt x="8226" y="3100"/>
                    <a:pt x="8226" y="3099"/>
                  </a:cubicBezTo>
                  <a:cubicBezTo>
                    <a:pt x="8226" y="3098"/>
                    <a:pt x="8226" y="3097"/>
                    <a:pt x="8228" y="3094"/>
                  </a:cubicBezTo>
                  <a:cubicBezTo>
                    <a:pt x="8228" y="3092"/>
                    <a:pt x="8229" y="3091"/>
                    <a:pt x="8229" y="3089"/>
                  </a:cubicBezTo>
                  <a:cubicBezTo>
                    <a:pt x="8229" y="3088"/>
                    <a:pt x="8229" y="3087"/>
                    <a:pt x="8230" y="3084"/>
                  </a:cubicBezTo>
                  <a:cubicBezTo>
                    <a:pt x="8230" y="3083"/>
                    <a:pt x="8231" y="3082"/>
                    <a:pt x="8231" y="3081"/>
                  </a:cubicBezTo>
                  <a:cubicBezTo>
                    <a:pt x="8231" y="3079"/>
                    <a:pt x="8231" y="3078"/>
                    <a:pt x="8233" y="3076"/>
                  </a:cubicBezTo>
                  <a:cubicBezTo>
                    <a:pt x="8233" y="3074"/>
                    <a:pt x="8234" y="3073"/>
                    <a:pt x="8234" y="3072"/>
                  </a:cubicBezTo>
                  <a:cubicBezTo>
                    <a:pt x="8234" y="3071"/>
                    <a:pt x="8234" y="3068"/>
                    <a:pt x="8235" y="3067"/>
                  </a:cubicBezTo>
                  <a:cubicBezTo>
                    <a:pt x="8235" y="3066"/>
                    <a:pt x="8236" y="3064"/>
                    <a:pt x="8236" y="3063"/>
                  </a:cubicBezTo>
                  <a:cubicBezTo>
                    <a:pt x="8236" y="3061"/>
                    <a:pt x="8236" y="3060"/>
                    <a:pt x="8238" y="3057"/>
                  </a:cubicBezTo>
                  <a:cubicBezTo>
                    <a:pt x="8238" y="3056"/>
                    <a:pt x="8239" y="3055"/>
                    <a:pt x="8239" y="3053"/>
                  </a:cubicBezTo>
                  <a:cubicBezTo>
                    <a:pt x="8239" y="3052"/>
                    <a:pt x="8239" y="3051"/>
                    <a:pt x="8241" y="3048"/>
                  </a:cubicBezTo>
                  <a:cubicBezTo>
                    <a:pt x="8241" y="3047"/>
                    <a:pt x="8242" y="3046"/>
                    <a:pt x="8242" y="3045"/>
                  </a:cubicBezTo>
                  <a:cubicBezTo>
                    <a:pt x="8242" y="3043"/>
                    <a:pt x="8242" y="3042"/>
                    <a:pt x="8244" y="3040"/>
                  </a:cubicBezTo>
                  <a:cubicBezTo>
                    <a:pt x="8244" y="3038"/>
                    <a:pt x="8245" y="3037"/>
                    <a:pt x="8245" y="3036"/>
                  </a:cubicBezTo>
                  <a:cubicBezTo>
                    <a:pt x="8245" y="3035"/>
                    <a:pt x="8245" y="3032"/>
                    <a:pt x="8246" y="3030"/>
                  </a:cubicBezTo>
                  <a:cubicBezTo>
                    <a:pt x="8246" y="3029"/>
                    <a:pt x="8247" y="3027"/>
                    <a:pt x="8247" y="3026"/>
                  </a:cubicBezTo>
                  <a:cubicBezTo>
                    <a:pt x="8247" y="3025"/>
                    <a:pt x="8247" y="3024"/>
                    <a:pt x="8249" y="3021"/>
                  </a:cubicBezTo>
                  <a:cubicBezTo>
                    <a:pt x="8249" y="3020"/>
                    <a:pt x="8250" y="3019"/>
                    <a:pt x="8250" y="3017"/>
                  </a:cubicBezTo>
                  <a:cubicBezTo>
                    <a:pt x="8250" y="3016"/>
                    <a:pt x="8250" y="3015"/>
                    <a:pt x="8251" y="3012"/>
                  </a:cubicBezTo>
                  <a:cubicBezTo>
                    <a:pt x="8251" y="3011"/>
                    <a:pt x="8252" y="3010"/>
                    <a:pt x="8252" y="3009"/>
                  </a:cubicBezTo>
                  <a:cubicBezTo>
                    <a:pt x="8252" y="3007"/>
                    <a:pt x="8252" y="3006"/>
                    <a:pt x="8254" y="3004"/>
                  </a:cubicBezTo>
                  <a:cubicBezTo>
                    <a:pt x="8254" y="3002"/>
                    <a:pt x="8255" y="3001"/>
                    <a:pt x="8255" y="2999"/>
                  </a:cubicBezTo>
                  <a:cubicBezTo>
                    <a:pt x="8255" y="2998"/>
                    <a:pt x="8255" y="2996"/>
                    <a:pt x="8256" y="2994"/>
                  </a:cubicBezTo>
                  <a:cubicBezTo>
                    <a:pt x="8256" y="2993"/>
                    <a:pt x="8257" y="2991"/>
                    <a:pt x="8257" y="2990"/>
                  </a:cubicBezTo>
                  <a:cubicBezTo>
                    <a:pt x="8257" y="2989"/>
                    <a:pt x="8257" y="2988"/>
                    <a:pt x="8259" y="2985"/>
                  </a:cubicBezTo>
                  <a:cubicBezTo>
                    <a:pt x="8259" y="2984"/>
                    <a:pt x="8260" y="2983"/>
                    <a:pt x="8260" y="2981"/>
                  </a:cubicBezTo>
                  <a:cubicBezTo>
                    <a:pt x="8260" y="2980"/>
                    <a:pt x="8260" y="2979"/>
                    <a:pt x="8261" y="2976"/>
                  </a:cubicBezTo>
                  <a:cubicBezTo>
                    <a:pt x="8261" y="2975"/>
                    <a:pt x="8262" y="2974"/>
                    <a:pt x="8262" y="2973"/>
                  </a:cubicBezTo>
                  <a:cubicBezTo>
                    <a:pt x="8262" y="2971"/>
                    <a:pt x="8262" y="2970"/>
                    <a:pt x="8264" y="2967"/>
                  </a:cubicBezTo>
                  <a:cubicBezTo>
                    <a:pt x="8264" y="2965"/>
                    <a:pt x="8265" y="2964"/>
                    <a:pt x="8265" y="2963"/>
                  </a:cubicBezTo>
                  <a:cubicBezTo>
                    <a:pt x="8265" y="2962"/>
                    <a:pt x="8265" y="2959"/>
                    <a:pt x="8266" y="2958"/>
                  </a:cubicBezTo>
                  <a:cubicBezTo>
                    <a:pt x="8266" y="2957"/>
                    <a:pt x="8267" y="2955"/>
                    <a:pt x="8267" y="2954"/>
                  </a:cubicBezTo>
                  <a:cubicBezTo>
                    <a:pt x="8267" y="2953"/>
                    <a:pt x="8267" y="2952"/>
                    <a:pt x="8269" y="2949"/>
                  </a:cubicBezTo>
                  <a:cubicBezTo>
                    <a:pt x="8269" y="2948"/>
                    <a:pt x="8270" y="2947"/>
                    <a:pt x="8270" y="2945"/>
                  </a:cubicBezTo>
                  <a:cubicBezTo>
                    <a:pt x="8270" y="2944"/>
                    <a:pt x="8270" y="2943"/>
                    <a:pt x="8272" y="2940"/>
                  </a:cubicBezTo>
                  <a:cubicBezTo>
                    <a:pt x="8272" y="2939"/>
                    <a:pt x="8273" y="2937"/>
                    <a:pt x="8273" y="2936"/>
                  </a:cubicBezTo>
                  <a:cubicBezTo>
                    <a:pt x="8273" y="2934"/>
                    <a:pt x="8273" y="2933"/>
                    <a:pt x="8275" y="2931"/>
                  </a:cubicBezTo>
                  <a:cubicBezTo>
                    <a:pt x="8275" y="2929"/>
                    <a:pt x="8276" y="2928"/>
                    <a:pt x="8276" y="2927"/>
                  </a:cubicBezTo>
                  <a:cubicBezTo>
                    <a:pt x="8276" y="2926"/>
                    <a:pt x="8276" y="2923"/>
                    <a:pt x="8277" y="2922"/>
                  </a:cubicBezTo>
                  <a:cubicBezTo>
                    <a:pt x="8277" y="2921"/>
                    <a:pt x="8278" y="2919"/>
                    <a:pt x="8278" y="2918"/>
                  </a:cubicBezTo>
                  <a:cubicBezTo>
                    <a:pt x="8278" y="2917"/>
                    <a:pt x="8278" y="2916"/>
                    <a:pt x="8280" y="2913"/>
                  </a:cubicBezTo>
                  <a:cubicBezTo>
                    <a:pt x="8280" y="2912"/>
                    <a:pt x="8281" y="2911"/>
                    <a:pt x="8281" y="2909"/>
                  </a:cubicBezTo>
                  <a:cubicBezTo>
                    <a:pt x="8281" y="2907"/>
                    <a:pt x="8281" y="2906"/>
                    <a:pt x="8282" y="2903"/>
                  </a:cubicBezTo>
                  <a:cubicBezTo>
                    <a:pt x="8282" y="2902"/>
                    <a:pt x="8283" y="2901"/>
                    <a:pt x="8283" y="2900"/>
                  </a:cubicBezTo>
                  <a:cubicBezTo>
                    <a:pt x="8283" y="2898"/>
                    <a:pt x="8283" y="2897"/>
                    <a:pt x="8285" y="2895"/>
                  </a:cubicBezTo>
                  <a:cubicBezTo>
                    <a:pt x="8285" y="2893"/>
                    <a:pt x="8286" y="2892"/>
                    <a:pt x="8286" y="2891"/>
                  </a:cubicBezTo>
                  <a:cubicBezTo>
                    <a:pt x="8286" y="2890"/>
                    <a:pt x="8286" y="2887"/>
                    <a:pt x="8287" y="2886"/>
                  </a:cubicBezTo>
                  <a:cubicBezTo>
                    <a:pt x="8287" y="2885"/>
                    <a:pt x="8288" y="2883"/>
                    <a:pt x="8288" y="2882"/>
                  </a:cubicBezTo>
                  <a:cubicBezTo>
                    <a:pt x="8288" y="2881"/>
                    <a:pt x="8288" y="2880"/>
                    <a:pt x="8290" y="2876"/>
                  </a:cubicBezTo>
                  <a:cubicBezTo>
                    <a:pt x="8290" y="2875"/>
                    <a:pt x="8291" y="2874"/>
                    <a:pt x="8291" y="2872"/>
                  </a:cubicBezTo>
                  <a:cubicBezTo>
                    <a:pt x="8291" y="2871"/>
                    <a:pt x="8291" y="2870"/>
                    <a:pt x="8292" y="2867"/>
                  </a:cubicBezTo>
                  <a:cubicBezTo>
                    <a:pt x="8292" y="2866"/>
                    <a:pt x="8293" y="2865"/>
                    <a:pt x="8293" y="2864"/>
                  </a:cubicBezTo>
                  <a:cubicBezTo>
                    <a:pt x="8293" y="2862"/>
                    <a:pt x="8293" y="2861"/>
                    <a:pt x="8295" y="2859"/>
                  </a:cubicBezTo>
                  <a:cubicBezTo>
                    <a:pt x="8295" y="2857"/>
                    <a:pt x="8296" y="2856"/>
                    <a:pt x="8296" y="2855"/>
                  </a:cubicBezTo>
                  <a:cubicBezTo>
                    <a:pt x="8296" y="2854"/>
                    <a:pt x="8296" y="2851"/>
                    <a:pt x="8297" y="2850"/>
                  </a:cubicBezTo>
                  <a:cubicBezTo>
                    <a:pt x="8297" y="2849"/>
                    <a:pt x="8298" y="2847"/>
                    <a:pt x="8298" y="2845"/>
                  </a:cubicBezTo>
                  <a:cubicBezTo>
                    <a:pt x="8298" y="2844"/>
                    <a:pt x="8298" y="2843"/>
                    <a:pt x="8300" y="2840"/>
                  </a:cubicBezTo>
                  <a:cubicBezTo>
                    <a:pt x="8300" y="2839"/>
                    <a:pt x="8301" y="2838"/>
                    <a:pt x="8301" y="2836"/>
                  </a:cubicBezTo>
                  <a:cubicBezTo>
                    <a:pt x="8301" y="2835"/>
                    <a:pt x="8301" y="2834"/>
                    <a:pt x="8303" y="2831"/>
                  </a:cubicBezTo>
                  <a:cubicBezTo>
                    <a:pt x="8303" y="2830"/>
                    <a:pt x="8304" y="2829"/>
                    <a:pt x="8304" y="2828"/>
                  </a:cubicBezTo>
                  <a:cubicBezTo>
                    <a:pt x="8304" y="2826"/>
                    <a:pt x="8304" y="2825"/>
                    <a:pt x="8306" y="2823"/>
                  </a:cubicBezTo>
                  <a:cubicBezTo>
                    <a:pt x="8306" y="2821"/>
                    <a:pt x="8307" y="2820"/>
                    <a:pt x="8307" y="2819"/>
                  </a:cubicBezTo>
                  <a:cubicBezTo>
                    <a:pt x="8307" y="2818"/>
                    <a:pt x="8307" y="2816"/>
                    <a:pt x="8308" y="2813"/>
                  </a:cubicBezTo>
                  <a:cubicBezTo>
                    <a:pt x="8308" y="2812"/>
                    <a:pt x="8309" y="2810"/>
                    <a:pt x="8309" y="2809"/>
                  </a:cubicBezTo>
                  <a:cubicBezTo>
                    <a:pt x="8309" y="2808"/>
                    <a:pt x="8309" y="2807"/>
                    <a:pt x="8311" y="2804"/>
                  </a:cubicBezTo>
                  <a:cubicBezTo>
                    <a:pt x="8311" y="2803"/>
                    <a:pt x="8312" y="2802"/>
                    <a:pt x="8312" y="2800"/>
                  </a:cubicBezTo>
                  <a:cubicBezTo>
                    <a:pt x="8312" y="2799"/>
                    <a:pt x="8312" y="2798"/>
                    <a:pt x="8313" y="2795"/>
                  </a:cubicBezTo>
                  <a:cubicBezTo>
                    <a:pt x="8313" y="2794"/>
                    <a:pt x="8314" y="2793"/>
                    <a:pt x="8314" y="2792"/>
                  </a:cubicBezTo>
                  <a:cubicBezTo>
                    <a:pt x="8314" y="2790"/>
                    <a:pt x="8314" y="2789"/>
                    <a:pt x="8316" y="2787"/>
                  </a:cubicBezTo>
                  <a:cubicBezTo>
                    <a:pt x="8316" y="2785"/>
                    <a:pt x="8317" y="2783"/>
                    <a:pt x="8317" y="2782"/>
                  </a:cubicBezTo>
                  <a:cubicBezTo>
                    <a:pt x="8317" y="2781"/>
                    <a:pt x="8317" y="2778"/>
                    <a:pt x="8318" y="2777"/>
                  </a:cubicBezTo>
                  <a:cubicBezTo>
                    <a:pt x="8318" y="2776"/>
                    <a:pt x="8319" y="2774"/>
                    <a:pt x="8319" y="2773"/>
                  </a:cubicBezTo>
                  <a:cubicBezTo>
                    <a:pt x="8319" y="2772"/>
                    <a:pt x="8319" y="2771"/>
                    <a:pt x="8321" y="2768"/>
                  </a:cubicBezTo>
                  <a:cubicBezTo>
                    <a:pt x="8321" y="2767"/>
                    <a:pt x="8322" y="2766"/>
                    <a:pt x="8322" y="2764"/>
                  </a:cubicBezTo>
                  <a:cubicBezTo>
                    <a:pt x="8322" y="2763"/>
                    <a:pt x="8322" y="2762"/>
                    <a:pt x="8323" y="2759"/>
                  </a:cubicBezTo>
                  <a:cubicBezTo>
                    <a:pt x="8323" y="2758"/>
                    <a:pt x="8324" y="2757"/>
                    <a:pt x="8324" y="2756"/>
                  </a:cubicBezTo>
                  <a:cubicBezTo>
                    <a:pt x="8324" y="2754"/>
                    <a:pt x="8324" y="2752"/>
                    <a:pt x="8326" y="2750"/>
                  </a:cubicBezTo>
                  <a:cubicBezTo>
                    <a:pt x="8326" y="2748"/>
                    <a:pt x="8327" y="2747"/>
                    <a:pt x="8327" y="2746"/>
                  </a:cubicBezTo>
                  <a:cubicBezTo>
                    <a:pt x="8327" y="2745"/>
                    <a:pt x="8327" y="2742"/>
                    <a:pt x="8328" y="2741"/>
                  </a:cubicBezTo>
                  <a:cubicBezTo>
                    <a:pt x="8328" y="2740"/>
                    <a:pt x="8329" y="2738"/>
                    <a:pt x="8329" y="2737"/>
                  </a:cubicBezTo>
                  <a:cubicBezTo>
                    <a:pt x="8329" y="2736"/>
                    <a:pt x="8329" y="2735"/>
                    <a:pt x="8331" y="2732"/>
                  </a:cubicBezTo>
                  <a:cubicBezTo>
                    <a:pt x="8331" y="2731"/>
                    <a:pt x="8332" y="2730"/>
                    <a:pt x="8332" y="2728"/>
                  </a:cubicBezTo>
                  <a:cubicBezTo>
                    <a:pt x="8332" y="2727"/>
                    <a:pt x="8332" y="2726"/>
                    <a:pt x="8334" y="2723"/>
                  </a:cubicBezTo>
                  <a:cubicBezTo>
                    <a:pt x="8334" y="2721"/>
                    <a:pt x="8335" y="2720"/>
                    <a:pt x="8335" y="2719"/>
                  </a:cubicBezTo>
                  <a:cubicBezTo>
                    <a:pt x="8335" y="2717"/>
                    <a:pt x="8335" y="2716"/>
                    <a:pt x="8337" y="2714"/>
                  </a:cubicBezTo>
                  <a:cubicBezTo>
                    <a:pt x="8337" y="2712"/>
                    <a:pt x="8338" y="2711"/>
                    <a:pt x="8338" y="2710"/>
                  </a:cubicBezTo>
                  <a:cubicBezTo>
                    <a:pt x="8338" y="2709"/>
                    <a:pt x="8338" y="2707"/>
                    <a:pt x="8339" y="2705"/>
                  </a:cubicBezTo>
                  <a:cubicBezTo>
                    <a:pt x="8339" y="2704"/>
                    <a:pt x="8340" y="2702"/>
                    <a:pt x="8340" y="2701"/>
                  </a:cubicBezTo>
                  <a:cubicBezTo>
                    <a:pt x="8340" y="2700"/>
                    <a:pt x="8340" y="2699"/>
                    <a:pt x="8342" y="2696"/>
                  </a:cubicBezTo>
                  <a:cubicBezTo>
                    <a:pt x="8342" y="2695"/>
                    <a:pt x="8343" y="2694"/>
                    <a:pt x="8343" y="2692"/>
                  </a:cubicBezTo>
                  <a:cubicBezTo>
                    <a:pt x="8343" y="2690"/>
                    <a:pt x="8343" y="2689"/>
                    <a:pt x="8344" y="2686"/>
                  </a:cubicBezTo>
                  <a:cubicBezTo>
                    <a:pt x="8344" y="2685"/>
                    <a:pt x="8345" y="2684"/>
                    <a:pt x="8345" y="2683"/>
                  </a:cubicBezTo>
                  <a:cubicBezTo>
                    <a:pt x="8345" y="2681"/>
                    <a:pt x="8345" y="2680"/>
                    <a:pt x="8347" y="2678"/>
                  </a:cubicBezTo>
                  <a:cubicBezTo>
                    <a:pt x="8347" y="2676"/>
                    <a:pt x="8348" y="2675"/>
                    <a:pt x="8348" y="2674"/>
                  </a:cubicBezTo>
                  <a:cubicBezTo>
                    <a:pt x="8348" y="2673"/>
                    <a:pt x="8348" y="2670"/>
                    <a:pt x="8349" y="2669"/>
                  </a:cubicBezTo>
                  <a:cubicBezTo>
                    <a:pt x="8349" y="2668"/>
                    <a:pt x="8350" y="2666"/>
                    <a:pt x="8350" y="2665"/>
                  </a:cubicBezTo>
                  <a:cubicBezTo>
                    <a:pt x="8350" y="2664"/>
                    <a:pt x="8350" y="2663"/>
                    <a:pt x="8352" y="2659"/>
                  </a:cubicBezTo>
                  <a:cubicBezTo>
                    <a:pt x="8352" y="2658"/>
                    <a:pt x="8353" y="2657"/>
                    <a:pt x="8353" y="2655"/>
                  </a:cubicBezTo>
                  <a:cubicBezTo>
                    <a:pt x="8353" y="2654"/>
                    <a:pt x="8353" y="2653"/>
                    <a:pt x="8354" y="2650"/>
                  </a:cubicBezTo>
                  <a:cubicBezTo>
                    <a:pt x="8354" y="2649"/>
                    <a:pt x="8355" y="2648"/>
                    <a:pt x="8355" y="2647"/>
                  </a:cubicBezTo>
                  <a:cubicBezTo>
                    <a:pt x="8355" y="2645"/>
                    <a:pt x="8355" y="2644"/>
                    <a:pt x="8357" y="2642"/>
                  </a:cubicBezTo>
                  <a:cubicBezTo>
                    <a:pt x="8357" y="2640"/>
                    <a:pt x="8358" y="2639"/>
                    <a:pt x="8358" y="2638"/>
                  </a:cubicBezTo>
                  <a:cubicBezTo>
                    <a:pt x="8358" y="2637"/>
                    <a:pt x="8358" y="2635"/>
                    <a:pt x="8359" y="2633"/>
                  </a:cubicBezTo>
                  <a:cubicBezTo>
                    <a:pt x="8359" y="2632"/>
                    <a:pt x="8360" y="2630"/>
                    <a:pt x="8360" y="2628"/>
                  </a:cubicBezTo>
                  <a:cubicBezTo>
                    <a:pt x="8360" y="2627"/>
                    <a:pt x="8360" y="2626"/>
                    <a:pt x="8362" y="2623"/>
                  </a:cubicBezTo>
                  <a:cubicBezTo>
                    <a:pt x="8362" y="2622"/>
                    <a:pt x="8363" y="2621"/>
                    <a:pt x="8363" y="2619"/>
                  </a:cubicBezTo>
                  <a:cubicBezTo>
                    <a:pt x="8363" y="2618"/>
                    <a:pt x="8363" y="2617"/>
                    <a:pt x="8365" y="2614"/>
                  </a:cubicBezTo>
                  <a:cubicBezTo>
                    <a:pt x="8365" y="2613"/>
                    <a:pt x="8366" y="2612"/>
                    <a:pt x="8366" y="2611"/>
                  </a:cubicBezTo>
                  <a:cubicBezTo>
                    <a:pt x="8366" y="2609"/>
                    <a:pt x="8366" y="2608"/>
                    <a:pt x="8368" y="2606"/>
                  </a:cubicBezTo>
                  <a:cubicBezTo>
                    <a:pt x="8368" y="2604"/>
                    <a:pt x="8369" y="2603"/>
                    <a:pt x="8369" y="2602"/>
                  </a:cubicBezTo>
                  <a:cubicBezTo>
                    <a:pt x="8369" y="2601"/>
                    <a:pt x="8369" y="2597"/>
                    <a:pt x="8370" y="2596"/>
                  </a:cubicBezTo>
                  <a:cubicBezTo>
                    <a:pt x="8370" y="2595"/>
                    <a:pt x="8371" y="2593"/>
                    <a:pt x="8371" y="2592"/>
                  </a:cubicBezTo>
                  <a:cubicBezTo>
                    <a:pt x="8371" y="2591"/>
                    <a:pt x="8371" y="2590"/>
                    <a:pt x="8373" y="2587"/>
                  </a:cubicBezTo>
                  <a:cubicBezTo>
                    <a:pt x="8373" y="2586"/>
                    <a:pt x="8374" y="2585"/>
                    <a:pt x="8374" y="2583"/>
                  </a:cubicBezTo>
                  <a:cubicBezTo>
                    <a:pt x="8374" y="2582"/>
                    <a:pt x="8374" y="2581"/>
                    <a:pt x="8375" y="2578"/>
                  </a:cubicBezTo>
                  <a:cubicBezTo>
                    <a:pt x="8375" y="2577"/>
                    <a:pt x="8376" y="2576"/>
                    <a:pt x="8376" y="2575"/>
                  </a:cubicBezTo>
                  <a:cubicBezTo>
                    <a:pt x="8376" y="2573"/>
                    <a:pt x="8376" y="2572"/>
                    <a:pt x="8378" y="2570"/>
                  </a:cubicBezTo>
                  <a:cubicBezTo>
                    <a:pt x="8378" y="2567"/>
                    <a:pt x="8379" y="2566"/>
                    <a:pt x="8379" y="2565"/>
                  </a:cubicBezTo>
                  <a:cubicBezTo>
                    <a:pt x="8379" y="2564"/>
                    <a:pt x="8379" y="2561"/>
                    <a:pt x="8380" y="2560"/>
                  </a:cubicBezTo>
                  <a:cubicBezTo>
                    <a:pt x="8380" y="2559"/>
                    <a:pt x="8381" y="2557"/>
                    <a:pt x="8381" y="2556"/>
                  </a:cubicBezTo>
                  <a:cubicBezTo>
                    <a:pt x="8381" y="2555"/>
                    <a:pt x="8381" y="2554"/>
                    <a:pt x="8383" y="2551"/>
                  </a:cubicBezTo>
                  <a:cubicBezTo>
                    <a:pt x="8383" y="2550"/>
                    <a:pt x="8384" y="2549"/>
                    <a:pt x="8384" y="2547"/>
                  </a:cubicBezTo>
                  <a:cubicBezTo>
                    <a:pt x="8384" y="2546"/>
                    <a:pt x="8384" y="2545"/>
                    <a:pt x="8385" y="2542"/>
                  </a:cubicBezTo>
                  <a:cubicBezTo>
                    <a:pt x="8385" y="2541"/>
                    <a:pt x="8386" y="2540"/>
                    <a:pt x="8386" y="2539"/>
                  </a:cubicBezTo>
                  <a:cubicBezTo>
                    <a:pt x="8386" y="2536"/>
                    <a:pt x="8386" y="2535"/>
                    <a:pt x="8388" y="2533"/>
                  </a:cubicBezTo>
                  <a:cubicBezTo>
                    <a:pt x="8388" y="2531"/>
                    <a:pt x="8389" y="2530"/>
                    <a:pt x="8389" y="2529"/>
                  </a:cubicBezTo>
                  <a:cubicBezTo>
                    <a:pt x="8389" y="2528"/>
                    <a:pt x="8389" y="2526"/>
                    <a:pt x="8390" y="2524"/>
                  </a:cubicBezTo>
                  <a:cubicBezTo>
                    <a:pt x="8390" y="2523"/>
                    <a:pt x="8391" y="2521"/>
                    <a:pt x="8391" y="2520"/>
                  </a:cubicBezTo>
                  <a:lnTo>
                    <a:pt x="8391" y="2518"/>
                  </a:lnTo>
                  <a:cubicBezTo>
                    <a:pt x="8391" y="2515"/>
                    <a:pt x="8393" y="2514"/>
                    <a:pt x="8393" y="2511"/>
                  </a:cubicBezTo>
                  <a:lnTo>
                    <a:pt x="8393" y="2509"/>
                  </a:lnTo>
                  <a:cubicBezTo>
                    <a:pt x="8393" y="2505"/>
                    <a:pt x="8394" y="2504"/>
                    <a:pt x="8394" y="2502"/>
                  </a:cubicBezTo>
                  <a:lnTo>
                    <a:pt x="8394" y="2499"/>
                  </a:lnTo>
                  <a:cubicBezTo>
                    <a:pt x="8394" y="2497"/>
                    <a:pt x="8396" y="2495"/>
                    <a:pt x="8396" y="2493"/>
                  </a:cubicBezTo>
                  <a:lnTo>
                    <a:pt x="8396" y="2490"/>
                  </a:lnTo>
                  <a:cubicBezTo>
                    <a:pt x="8396" y="2488"/>
                    <a:pt x="8397" y="2487"/>
                    <a:pt x="8397" y="2484"/>
                  </a:cubicBezTo>
                  <a:cubicBezTo>
                    <a:pt x="7279" y="1887"/>
                    <a:pt x="6937" y="1264"/>
                    <a:pt x="6141" y="803"/>
                  </a:cubicBezTo>
                  <a:close/>
                </a:path>
              </a:pathLst>
            </a:custGeom>
            <a:solidFill>
              <a:srgbClr val="F9F9F9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4757026" y="1522348"/>
              <a:ext cx="188101" cy="198657"/>
            </a:xfrm>
            <a:custGeom>
              <a:avLst/>
              <a:gdLst/>
              <a:ahLst/>
              <a:cxnLst/>
              <a:rect l="l" t="t" r="r" b="b"/>
              <a:pathLst>
                <a:path w="1480" h="1563" extrusionOk="0">
                  <a:moveTo>
                    <a:pt x="869" y="1"/>
                  </a:moveTo>
                  <a:cubicBezTo>
                    <a:pt x="579" y="168"/>
                    <a:pt x="290" y="337"/>
                    <a:pt x="1" y="505"/>
                  </a:cubicBezTo>
                  <a:cubicBezTo>
                    <a:pt x="1" y="893"/>
                    <a:pt x="275" y="1367"/>
                    <a:pt x="611" y="1562"/>
                  </a:cubicBezTo>
                  <a:lnTo>
                    <a:pt x="1480" y="1057"/>
                  </a:lnTo>
                  <a:cubicBezTo>
                    <a:pt x="1142" y="864"/>
                    <a:pt x="868" y="388"/>
                    <a:pt x="869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4757153" y="1472525"/>
              <a:ext cx="133196" cy="114009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1048" y="0"/>
                  </a:moveTo>
                  <a:cubicBezTo>
                    <a:pt x="1047" y="1"/>
                    <a:pt x="1046" y="1"/>
                    <a:pt x="1045" y="2"/>
                  </a:cubicBezTo>
                  <a:lnTo>
                    <a:pt x="1045" y="2"/>
                  </a:lnTo>
                  <a:cubicBezTo>
                    <a:pt x="1046" y="1"/>
                    <a:pt x="1047" y="1"/>
                    <a:pt x="1048" y="0"/>
                  </a:cubicBezTo>
                  <a:close/>
                  <a:moveTo>
                    <a:pt x="1045" y="2"/>
                  </a:moveTo>
                  <a:cubicBezTo>
                    <a:pt x="784" y="152"/>
                    <a:pt x="438" y="354"/>
                    <a:pt x="179" y="504"/>
                  </a:cubicBezTo>
                  <a:cubicBezTo>
                    <a:pt x="69" y="568"/>
                    <a:pt x="1" y="704"/>
                    <a:pt x="1" y="896"/>
                  </a:cubicBezTo>
                  <a:cubicBezTo>
                    <a:pt x="290" y="727"/>
                    <a:pt x="579" y="559"/>
                    <a:pt x="869" y="391"/>
                  </a:cubicBezTo>
                  <a:cubicBezTo>
                    <a:pt x="869" y="200"/>
                    <a:pt x="936" y="65"/>
                    <a:pt x="1045" y="2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4779903" y="1467186"/>
              <a:ext cx="181365" cy="85792"/>
            </a:xfrm>
            <a:custGeom>
              <a:avLst/>
              <a:gdLst/>
              <a:ahLst/>
              <a:cxnLst/>
              <a:rect l="l" t="t" r="r" b="b"/>
              <a:pathLst>
                <a:path w="1427" h="675" extrusionOk="0">
                  <a:moveTo>
                    <a:pt x="1028" y="0"/>
                  </a:moveTo>
                  <a:cubicBezTo>
                    <a:pt x="969" y="0"/>
                    <a:pt x="915" y="14"/>
                    <a:pt x="869" y="41"/>
                  </a:cubicBezTo>
                  <a:lnTo>
                    <a:pt x="0" y="546"/>
                  </a:lnTo>
                  <a:cubicBezTo>
                    <a:pt x="47" y="519"/>
                    <a:pt x="102" y="505"/>
                    <a:pt x="162" y="505"/>
                  </a:cubicBezTo>
                  <a:cubicBezTo>
                    <a:pt x="244" y="505"/>
                    <a:pt x="337" y="532"/>
                    <a:pt x="436" y="590"/>
                  </a:cubicBezTo>
                  <a:cubicBezTo>
                    <a:pt x="477" y="614"/>
                    <a:pt x="518" y="642"/>
                    <a:pt x="559" y="674"/>
                  </a:cubicBezTo>
                  <a:lnTo>
                    <a:pt x="1427" y="169"/>
                  </a:lnTo>
                  <a:cubicBezTo>
                    <a:pt x="1386" y="136"/>
                    <a:pt x="1345" y="107"/>
                    <a:pt x="1304" y="84"/>
                  </a:cubicBezTo>
                  <a:cubicBezTo>
                    <a:pt x="1205" y="27"/>
                    <a:pt x="1111" y="0"/>
                    <a:pt x="1028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4850822" y="1488666"/>
              <a:ext cx="139296" cy="87826"/>
            </a:xfrm>
            <a:custGeom>
              <a:avLst/>
              <a:gdLst/>
              <a:ahLst/>
              <a:cxnLst/>
              <a:rect l="l" t="t" r="r" b="b"/>
              <a:pathLst>
                <a:path w="1096" h="691" extrusionOk="0">
                  <a:moveTo>
                    <a:pt x="869" y="0"/>
                  </a:moveTo>
                  <a:lnTo>
                    <a:pt x="1" y="504"/>
                  </a:lnTo>
                  <a:lnTo>
                    <a:pt x="228" y="690"/>
                  </a:lnTo>
                  <a:lnTo>
                    <a:pt x="1096" y="18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4760203" y="1431344"/>
              <a:ext cx="206784" cy="93418"/>
            </a:xfrm>
            <a:custGeom>
              <a:avLst/>
              <a:gdLst/>
              <a:ahLst/>
              <a:cxnLst/>
              <a:rect l="l" t="t" r="r" b="b"/>
              <a:pathLst>
                <a:path w="1627" h="735" extrusionOk="0">
                  <a:moveTo>
                    <a:pt x="1087" y="0"/>
                  </a:moveTo>
                  <a:cubicBezTo>
                    <a:pt x="1006" y="0"/>
                    <a:pt x="932" y="19"/>
                    <a:pt x="869" y="56"/>
                  </a:cubicBezTo>
                  <a:lnTo>
                    <a:pt x="0" y="562"/>
                  </a:lnTo>
                  <a:cubicBezTo>
                    <a:pt x="64" y="525"/>
                    <a:pt x="137" y="506"/>
                    <a:pt x="218" y="506"/>
                  </a:cubicBezTo>
                  <a:cubicBezTo>
                    <a:pt x="330" y="506"/>
                    <a:pt x="457" y="542"/>
                    <a:pt x="592" y="620"/>
                  </a:cubicBezTo>
                  <a:cubicBezTo>
                    <a:pt x="648" y="652"/>
                    <a:pt x="704" y="691"/>
                    <a:pt x="758" y="734"/>
                  </a:cubicBezTo>
                  <a:lnTo>
                    <a:pt x="1626" y="229"/>
                  </a:lnTo>
                  <a:cubicBezTo>
                    <a:pt x="1572" y="186"/>
                    <a:pt x="1517" y="146"/>
                    <a:pt x="1460" y="114"/>
                  </a:cubicBezTo>
                  <a:cubicBezTo>
                    <a:pt x="1325" y="37"/>
                    <a:pt x="1199" y="0"/>
                    <a:pt x="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4879672" y="1480786"/>
              <a:ext cx="114767" cy="95706"/>
            </a:xfrm>
            <a:custGeom>
              <a:avLst/>
              <a:gdLst/>
              <a:ahLst/>
              <a:cxnLst/>
              <a:rect l="l" t="t" r="r" b="b"/>
              <a:pathLst>
                <a:path w="903" h="753" extrusionOk="0">
                  <a:moveTo>
                    <a:pt x="902" y="0"/>
                  </a:moveTo>
                  <a:lnTo>
                    <a:pt x="34" y="505"/>
                  </a:lnTo>
                  <a:lnTo>
                    <a:pt x="1" y="752"/>
                  </a:lnTo>
                  <a:lnTo>
                    <a:pt x="1" y="752"/>
                  </a:lnTo>
                  <a:lnTo>
                    <a:pt x="869" y="24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4883866" y="1448884"/>
              <a:ext cx="129001" cy="96215"/>
            </a:xfrm>
            <a:custGeom>
              <a:avLst/>
              <a:gdLst/>
              <a:ahLst/>
              <a:cxnLst/>
              <a:rect l="l" t="t" r="r" b="b"/>
              <a:pathLst>
                <a:path w="1015" h="757" extrusionOk="0">
                  <a:moveTo>
                    <a:pt x="1015" y="0"/>
                  </a:moveTo>
                  <a:cubicBezTo>
                    <a:pt x="1014" y="0"/>
                    <a:pt x="1013" y="1"/>
                    <a:pt x="1012" y="1"/>
                  </a:cubicBezTo>
                  <a:lnTo>
                    <a:pt x="1012" y="1"/>
                  </a:lnTo>
                  <a:cubicBezTo>
                    <a:pt x="1013" y="1"/>
                    <a:pt x="1014" y="0"/>
                    <a:pt x="1015" y="0"/>
                  </a:cubicBezTo>
                  <a:close/>
                  <a:moveTo>
                    <a:pt x="1012" y="1"/>
                  </a:moveTo>
                  <a:cubicBezTo>
                    <a:pt x="752" y="153"/>
                    <a:pt x="406" y="354"/>
                    <a:pt x="147" y="504"/>
                  </a:cubicBezTo>
                  <a:cubicBezTo>
                    <a:pt x="71" y="549"/>
                    <a:pt x="18" y="636"/>
                    <a:pt x="1" y="756"/>
                  </a:cubicBezTo>
                  <a:lnTo>
                    <a:pt x="869" y="251"/>
                  </a:lnTo>
                  <a:cubicBezTo>
                    <a:pt x="885" y="132"/>
                    <a:pt x="938" y="45"/>
                    <a:pt x="1012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4902422" y="1444308"/>
              <a:ext cx="191659" cy="104476"/>
            </a:xfrm>
            <a:custGeom>
              <a:avLst/>
              <a:gdLst/>
              <a:ahLst/>
              <a:cxnLst/>
              <a:rect l="l" t="t" r="r" b="b"/>
              <a:pathLst>
                <a:path w="1508" h="822" extrusionOk="0">
                  <a:moveTo>
                    <a:pt x="1007" y="0"/>
                  </a:moveTo>
                  <a:cubicBezTo>
                    <a:pt x="956" y="0"/>
                    <a:pt x="909" y="12"/>
                    <a:pt x="869" y="36"/>
                  </a:cubicBezTo>
                  <a:lnTo>
                    <a:pt x="1" y="540"/>
                  </a:lnTo>
                  <a:cubicBezTo>
                    <a:pt x="41" y="517"/>
                    <a:pt x="87" y="505"/>
                    <a:pt x="137" y="505"/>
                  </a:cubicBezTo>
                  <a:cubicBezTo>
                    <a:pt x="208" y="505"/>
                    <a:pt x="286" y="528"/>
                    <a:pt x="370" y="575"/>
                  </a:cubicBezTo>
                  <a:cubicBezTo>
                    <a:pt x="464" y="631"/>
                    <a:pt x="558" y="716"/>
                    <a:pt x="639" y="821"/>
                  </a:cubicBezTo>
                  <a:lnTo>
                    <a:pt x="1507" y="316"/>
                  </a:lnTo>
                  <a:cubicBezTo>
                    <a:pt x="1426" y="210"/>
                    <a:pt x="1333" y="126"/>
                    <a:pt x="1238" y="70"/>
                  </a:cubicBezTo>
                  <a:cubicBezTo>
                    <a:pt x="1155" y="23"/>
                    <a:pt x="1077" y="0"/>
                    <a:pt x="1007" y="0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4983636" y="1484472"/>
              <a:ext cx="134339" cy="94944"/>
            </a:xfrm>
            <a:custGeom>
              <a:avLst/>
              <a:gdLst/>
              <a:ahLst/>
              <a:cxnLst/>
              <a:rect l="l" t="t" r="r" b="b"/>
              <a:pathLst>
                <a:path w="1057" h="747" extrusionOk="0">
                  <a:moveTo>
                    <a:pt x="868" y="0"/>
                  </a:moveTo>
                  <a:lnTo>
                    <a:pt x="0" y="505"/>
                  </a:lnTo>
                  <a:lnTo>
                    <a:pt x="188" y="746"/>
                  </a:lnTo>
                  <a:lnTo>
                    <a:pt x="1057" y="24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4882723" y="1408466"/>
              <a:ext cx="225975" cy="121508"/>
            </a:xfrm>
            <a:custGeom>
              <a:avLst/>
              <a:gdLst/>
              <a:ahLst/>
              <a:cxnLst/>
              <a:rect l="l" t="t" r="r" b="b"/>
              <a:pathLst>
                <a:path w="1778" h="956" extrusionOk="0">
                  <a:moveTo>
                    <a:pt x="1062" y="1"/>
                  </a:moveTo>
                  <a:cubicBezTo>
                    <a:pt x="990" y="1"/>
                    <a:pt x="925" y="18"/>
                    <a:pt x="869" y="50"/>
                  </a:cubicBezTo>
                  <a:lnTo>
                    <a:pt x="1" y="556"/>
                  </a:lnTo>
                  <a:cubicBezTo>
                    <a:pt x="57" y="523"/>
                    <a:pt x="123" y="506"/>
                    <a:pt x="195" y="506"/>
                  </a:cubicBezTo>
                  <a:cubicBezTo>
                    <a:pt x="294" y="506"/>
                    <a:pt x="406" y="538"/>
                    <a:pt x="525" y="607"/>
                  </a:cubicBezTo>
                  <a:cubicBezTo>
                    <a:pt x="665" y="688"/>
                    <a:pt x="796" y="811"/>
                    <a:pt x="909" y="956"/>
                  </a:cubicBezTo>
                  <a:lnTo>
                    <a:pt x="1777" y="450"/>
                  </a:lnTo>
                  <a:cubicBezTo>
                    <a:pt x="1665" y="306"/>
                    <a:pt x="1534" y="184"/>
                    <a:pt x="1393" y="102"/>
                  </a:cubicBezTo>
                  <a:cubicBezTo>
                    <a:pt x="1274" y="33"/>
                    <a:pt x="1161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5007530" y="1495784"/>
              <a:ext cx="124934" cy="83632"/>
            </a:xfrm>
            <a:custGeom>
              <a:avLst/>
              <a:gdLst/>
              <a:ahLst/>
              <a:cxnLst/>
              <a:rect l="l" t="t" r="r" b="b"/>
              <a:pathLst>
                <a:path w="983" h="658" extrusionOk="0">
                  <a:moveTo>
                    <a:pt x="982" y="1"/>
                  </a:moveTo>
                  <a:lnTo>
                    <a:pt x="114" y="505"/>
                  </a:lnTo>
                  <a:lnTo>
                    <a:pt x="0" y="657"/>
                  </a:lnTo>
                  <a:lnTo>
                    <a:pt x="869" y="15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4834681" y="1656565"/>
              <a:ext cx="546636" cy="316225"/>
            </a:xfrm>
            <a:custGeom>
              <a:avLst/>
              <a:gdLst/>
              <a:ahLst/>
              <a:cxnLst/>
              <a:rect l="l" t="t" r="r" b="b"/>
              <a:pathLst>
                <a:path w="4301" h="2488" extrusionOk="0">
                  <a:moveTo>
                    <a:pt x="869" y="1"/>
                  </a:moveTo>
                  <a:lnTo>
                    <a:pt x="0" y="506"/>
                  </a:lnTo>
                  <a:lnTo>
                    <a:pt x="3432" y="2487"/>
                  </a:lnTo>
                  <a:lnTo>
                    <a:pt x="4301" y="198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5022019" y="1478498"/>
              <a:ext cx="129764" cy="81598"/>
            </a:xfrm>
            <a:custGeom>
              <a:avLst/>
              <a:gdLst/>
              <a:ahLst/>
              <a:cxnLst/>
              <a:rect l="l" t="t" r="r" b="b"/>
              <a:pathLst>
                <a:path w="1021" h="642" extrusionOk="0">
                  <a:moveTo>
                    <a:pt x="1020" y="1"/>
                  </a:moveTo>
                  <a:cubicBezTo>
                    <a:pt x="759" y="151"/>
                    <a:pt x="411" y="353"/>
                    <a:pt x="151" y="506"/>
                  </a:cubicBezTo>
                  <a:cubicBezTo>
                    <a:pt x="94" y="538"/>
                    <a:pt x="42" y="583"/>
                    <a:pt x="0" y="641"/>
                  </a:cubicBezTo>
                  <a:lnTo>
                    <a:pt x="868" y="136"/>
                  </a:lnTo>
                  <a:cubicBezTo>
                    <a:pt x="913" y="79"/>
                    <a:pt x="963" y="34"/>
                    <a:pt x="1020" y="1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5270871" y="1908605"/>
              <a:ext cx="151751" cy="72066"/>
            </a:xfrm>
            <a:custGeom>
              <a:avLst/>
              <a:gdLst/>
              <a:ahLst/>
              <a:cxnLst/>
              <a:rect l="l" t="t" r="r" b="b"/>
              <a:pathLst>
                <a:path w="1194" h="567" extrusionOk="0">
                  <a:moveTo>
                    <a:pt x="1193" y="30"/>
                  </a:moveTo>
                  <a:lnTo>
                    <a:pt x="1188" y="33"/>
                  </a:lnTo>
                  <a:lnTo>
                    <a:pt x="1188" y="33"/>
                  </a:lnTo>
                  <a:cubicBezTo>
                    <a:pt x="1190" y="32"/>
                    <a:pt x="1191" y="31"/>
                    <a:pt x="1193" y="30"/>
                  </a:cubicBezTo>
                  <a:close/>
                  <a:moveTo>
                    <a:pt x="869" y="0"/>
                  </a:moveTo>
                  <a:cubicBezTo>
                    <a:pt x="608" y="151"/>
                    <a:pt x="261" y="352"/>
                    <a:pt x="0" y="504"/>
                  </a:cubicBezTo>
                  <a:cubicBezTo>
                    <a:pt x="74" y="546"/>
                    <a:pt x="144" y="566"/>
                    <a:pt x="205" y="566"/>
                  </a:cubicBezTo>
                  <a:cubicBezTo>
                    <a:pt x="250" y="566"/>
                    <a:pt x="290" y="556"/>
                    <a:pt x="325" y="535"/>
                  </a:cubicBezTo>
                  <a:lnTo>
                    <a:pt x="1188" y="33"/>
                  </a:lnTo>
                  <a:lnTo>
                    <a:pt x="1188" y="33"/>
                  </a:lnTo>
                  <a:cubicBezTo>
                    <a:pt x="1154" y="52"/>
                    <a:pt x="1115" y="62"/>
                    <a:pt x="1072" y="62"/>
                  </a:cubicBezTo>
                  <a:cubicBezTo>
                    <a:pt x="1010" y="62"/>
                    <a:pt x="942" y="42"/>
                    <a:pt x="869" y="0"/>
                  </a:cubicBezTo>
                  <a:close/>
                </a:path>
              </a:pathLst>
            </a:custGeom>
            <a:solidFill>
              <a:srgbClr val="20D8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5252188" y="1760279"/>
              <a:ext cx="138152" cy="85030"/>
            </a:xfrm>
            <a:custGeom>
              <a:avLst/>
              <a:gdLst/>
              <a:ahLst/>
              <a:cxnLst/>
              <a:rect l="l" t="t" r="r" b="b"/>
              <a:pathLst>
                <a:path w="1087" h="669" extrusionOk="0">
                  <a:moveTo>
                    <a:pt x="869" y="0"/>
                  </a:moveTo>
                  <a:lnTo>
                    <a:pt x="1" y="504"/>
                  </a:lnTo>
                  <a:lnTo>
                    <a:pt x="219" y="669"/>
                  </a:lnTo>
                  <a:lnTo>
                    <a:pt x="1087" y="16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252188" y="1730919"/>
              <a:ext cx="115021" cy="93419"/>
            </a:xfrm>
            <a:custGeom>
              <a:avLst/>
              <a:gdLst/>
              <a:ahLst/>
              <a:cxnLst/>
              <a:rect l="l" t="t" r="r" b="b"/>
              <a:pathLst>
                <a:path w="905" h="735" extrusionOk="0">
                  <a:moveTo>
                    <a:pt x="905" y="1"/>
                  </a:moveTo>
                  <a:lnTo>
                    <a:pt x="37" y="505"/>
                  </a:lnTo>
                  <a:lnTo>
                    <a:pt x="1" y="735"/>
                  </a:lnTo>
                  <a:lnTo>
                    <a:pt x="869" y="231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279894" y="1781123"/>
              <a:ext cx="159758" cy="195607"/>
            </a:xfrm>
            <a:custGeom>
              <a:avLst/>
              <a:gdLst/>
              <a:ahLst/>
              <a:cxnLst/>
              <a:rect l="l" t="t" r="r" b="b"/>
              <a:pathLst>
                <a:path w="1257" h="1539" extrusionOk="0">
                  <a:moveTo>
                    <a:pt x="869" y="1"/>
                  </a:moveTo>
                  <a:lnTo>
                    <a:pt x="1" y="505"/>
                  </a:lnTo>
                  <a:cubicBezTo>
                    <a:pt x="222" y="672"/>
                    <a:pt x="388" y="991"/>
                    <a:pt x="387" y="1247"/>
                  </a:cubicBezTo>
                  <a:cubicBezTo>
                    <a:pt x="387" y="1391"/>
                    <a:pt x="336" y="1491"/>
                    <a:pt x="254" y="1538"/>
                  </a:cubicBezTo>
                  <a:lnTo>
                    <a:pt x="1122" y="1034"/>
                  </a:lnTo>
                  <a:cubicBezTo>
                    <a:pt x="1205" y="985"/>
                    <a:pt x="1255" y="885"/>
                    <a:pt x="1255" y="742"/>
                  </a:cubicBezTo>
                  <a:cubicBezTo>
                    <a:pt x="1256" y="484"/>
                    <a:pt x="1090" y="167"/>
                    <a:pt x="869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041337" y="1469983"/>
              <a:ext cx="200810" cy="82107"/>
            </a:xfrm>
            <a:custGeom>
              <a:avLst/>
              <a:gdLst/>
              <a:ahLst/>
              <a:cxnLst/>
              <a:rect l="l" t="t" r="r" b="b"/>
              <a:pathLst>
                <a:path w="1580" h="646" extrusionOk="0">
                  <a:moveTo>
                    <a:pt x="1" y="572"/>
                  </a:moveTo>
                  <a:lnTo>
                    <a:pt x="1" y="572"/>
                  </a:lnTo>
                  <a:cubicBezTo>
                    <a:pt x="1" y="573"/>
                    <a:pt x="0" y="573"/>
                    <a:pt x="0" y="573"/>
                  </a:cubicBezTo>
                  <a:lnTo>
                    <a:pt x="1" y="572"/>
                  </a:lnTo>
                  <a:close/>
                  <a:moveTo>
                    <a:pt x="1128" y="1"/>
                  </a:moveTo>
                  <a:cubicBezTo>
                    <a:pt x="1032" y="1"/>
                    <a:pt x="945" y="23"/>
                    <a:pt x="868" y="68"/>
                  </a:cubicBezTo>
                  <a:lnTo>
                    <a:pt x="1" y="572"/>
                  </a:lnTo>
                  <a:lnTo>
                    <a:pt x="1" y="572"/>
                  </a:lnTo>
                  <a:cubicBezTo>
                    <a:pt x="77" y="528"/>
                    <a:pt x="164" y="506"/>
                    <a:pt x="260" y="506"/>
                  </a:cubicBezTo>
                  <a:cubicBezTo>
                    <a:pt x="397" y="506"/>
                    <a:pt x="551" y="552"/>
                    <a:pt x="711" y="645"/>
                  </a:cubicBezTo>
                  <a:lnTo>
                    <a:pt x="1579" y="140"/>
                  </a:lnTo>
                  <a:cubicBezTo>
                    <a:pt x="1419" y="47"/>
                    <a:pt x="1265" y="1"/>
                    <a:pt x="1128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284089" y="1751890"/>
              <a:ext cx="183271" cy="258649"/>
            </a:xfrm>
            <a:custGeom>
              <a:avLst/>
              <a:gdLst/>
              <a:ahLst/>
              <a:cxnLst/>
              <a:rect l="l" t="t" r="r" b="b"/>
              <a:pathLst>
                <a:path w="1442" h="2035" extrusionOk="0">
                  <a:moveTo>
                    <a:pt x="870" y="0"/>
                  </a:moveTo>
                  <a:lnTo>
                    <a:pt x="1" y="506"/>
                  </a:lnTo>
                  <a:cubicBezTo>
                    <a:pt x="325" y="749"/>
                    <a:pt x="573" y="1213"/>
                    <a:pt x="572" y="1602"/>
                  </a:cubicBezTo>
                  <a:cubicBezTo>
                    <a:pt x="572" y="1815"/>
                    <a:pt x="497" y="1964"/>
                    <a:pt x="376" y="2035"/>
                  </a:cubicBezTo>
                  <a:lnTo>
                    <a:pt x="1244" y="1530"/>
                  </a:lnTo>
                  <a:cubicBezTo>
                    <a:pt x="1366" y="1460"/>
                    <a:pt x="1440" y="1311"/>
                    <a:pt x="1440" y="1097"/>
                  </a:cubicBezTo>
                  <a:cubicBezTo>
                    <a:pt x="1441" y="708"/>
                    <a:pt x="1193" y="244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131702" y="1487522"/>
              <a:ext cx="237668" cy="307582"/>
            </a:xfrm>
            <a:custGeom>
              <a:avLst/>
              <a:gdLst/>
              <a:ahLst/>
              <a:cxnLst/>
              <a:rect l="l" t="t" r="r" b="b"/>
              <a:pathLst>
                <a:path w="1870" h="2420" extrusionOk="0">
                  <a:moveTo>
                    <a:pt x="868" y="1"/>
                  </a:moveTo>
                  <a:lnTo>
                    <a:pt x="0" y="505"/>
                  </a:lnTo>
                  <a:cubicBezTo>
                    <a:pt x="553" y="826"/>
                    <a:pt x="1001" y="1603"/>
                    <a:pt x="1000" y="2236"/>
                  </a:cubicBezTo>
                  <a:cubicBezTo>
                    <a:pt x="1000" y="2298"/>
                    <a:pt x="995" y="2360"/>
                    <a:pt x="986" y="2419"/>
                  </a:cubicBezTo>
                  <a:lnTo>
                    <a:pt x="1854" y="1914"/>
                  </a:lnTo>
                  <a:cubicBezTo>
                    <a:pt x="1863" y="1856"/>
                    <a:pt x="1869" y="1795"/>
                    <a:pt x="1869" y="1732"/>
                  </a:cubicBezTo>
                  <a:cubicBezTo>
                    <a:pt x="1870" y="1096"/>
                    <a:pt x="1421" y="319"/>
                    <a:pt x="868" y="1"/>
                  </a:cubicBezTo>
                  <a:close/>
                </a:path>
              </a:pathLst>
            </a:custGeom>
            <a:solidFill>
              <a:srgbClr val="E8E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4729065" y="1472652"/>
              <a:ext cx="627976" cy="543734"/>
            </a:xfrm>
            <a:custGeom>
              <a:avLst/>
              <a:gdLst/>
              <a:ahLst/>
              <a:cxnLst/>
              <a:rect l="l" t="t" r="r" b="b"/>
              <a:pathLst>
                <a:path w="4941" h="4278" extrusionOk="0">
                  <a:moveTo>
                    <a:pt x="1503" y="284"/>
                  </a:moveTo>
                  <a:cubicBezTo>
                    <a:pt x="1573" y="284"/>
                    <a:pt x="1651" y="306"/>
                    <a:pt x="1734" y="353"/>
                  </a:cubicBezTo>
                  <a:cubicBezTo>
                    <a:pt x="1828" y="409"/>
                    <a:pt x="1922" y="495"/>
                    <a:pt x="2003" y="599"/>
                  </a:cubicBezTo>
                  <a:lnTo>
                    <a:pt x="2191" y="842"/>
                  </a:lnTo>
                  <a:lnTo>
                    <a:pt x="2305" y="689"/>
                  </a:lnTo>
                  <a:cubicBezTo>
                    <a:pt x="2407" y="554"/>
                    <a:pt x="2550" y="486"/>
                    <a:pt x="2717" y="486"/>
                  </a:cubicBezTo>
                  <a:cubicBezTo>
                    <a:pt x="2854" y="486"/>
                    <a:pt x="3008" y="532"/>
                    <a:pt x="3168" y="625"/>
                  </a:cubicBezTo>
                  <a:cubicBezTo>
                    <a:pt x="3721" y="945"/>
                    <a:pt x="4169" y="1721"/>
                    <a:pt x="4168" y="2356"/>
                  </a:cubicBezTo>
                  <a:cubicBezTo>
                    <a:pt x="4168" y="2418"/>
                    <a:pt x="4163" y="2480"/>
                    <a:pt x="4154" y="2538"/>
                  </a:cubicBezTo>
                  <a:lnTo>
                    <a:pt x="4118" y="2769"/>
                  </a:lnTo>
                  <a:lnTo>
                    <a:pt x="4336" y="2932"/>
                  </a:lnTo>
                  <a:cubicBezTo>
                    <a:pt x="4557" y="3099"/>
                    <a:pt x="4723" y="3418"/>
                    <a:pt x="4722" y="3674"/>
                  </a:cubicBezTo>
                  <a:cubicBezTo>
                    <a:pt x="4722" y="3879"/>
                    <a:pt x="4618" y="3997"/>
                    <a:pt x="4469" y="3997"/>
                  </a:cubicBezTo>
                  <a:cubicBezTo>
                    <a:pt x="4407" y="3997"/>
                    <a:pt x="4337" y="3977"/>
                    <a:pt x="4263" y="3934"/>
                  </a:cubicBezTo>
                  <a:lnTo>
                    <a:pt x="832" y="1954"/>
                  </a:lnTo>
                  <a:cubicBezTo>
                    <a:pt x="495" y="1761"/>
                    <a:pt x="221" y="1286"/>
                    <a:pt x="222" y="898"/>
                  </a:cubicBezTo>
                  <a:cubicBezTo>
                    <a:pt x="222" y="623"/>
                    <a:pt x="362" y="464"/>
                    <a:pt x="563" y="464"/>
                  </a:cubicBezTo>
                  <a:cubicBezTo>
                    <a:pt x="645" y="464"/>
                    <a:pt x="739" y="491"/>
                    <a:pt x="837" y="548"/>
                  </a:cubicBezTo>
                  <a:cubicBezTo>
                    <a:pt x="878" y="573"/>
                    <a:pt x="919" y="600"/>
                    <a:pt x="960" y="633"/>
                  </a:cubicBezTo>
                  <a:lnTo>
                    <a:pt x="1187" y="818"/>
                  </a:lnTo>
                  <a:lnTo>
                    <a:pt x="1219" y="571"/>
                  </a:lnTo>
                  <a:cubicBezTo>
                    <a:pt x="1244" y="386"/>
                    <a:pt x="1354" y="284"/>
                    <a:pt x="1503" y="284"/>
                  </a:cubicBezTo>
                  <a:close/>
                  <a:moveTo>
                    <a:pt x="1401" y="1"/>
                  </a:moveTo>
                  <a:cubicBezTo>
                    <a:pt x="1190" y="1"/>
                    <a:pt x="1036" y="149"/>
                    <a:pt x="1002" y="410"/>
                  </a:cubicBezTo>
                  <a:cubicBezTo>
                    <a:pt x="948" y="367"/>
                    <a:pt x="892" y="328"/>
                    <a:pt x="836" y="296"/>
                  </a:cubicBezTo>
                  <a:cubicBezTo>
                    <a:pt x="702" y="218"/>
                    <a:pt x="575" y="182"/>
                    <a:pt x="463" y="182"/>
                  </a:cubicBezTo>
                  <a:cubicBezTo>
                    <a:pt x="191" y="182"/>
                    <a:pt x="3" y="397"/>
                    <a:pt x="3" y="770"/>
                  </a:cubicBezTo>
                  <a:cubicBezTo>
                    <a:pt x="1" y="1297"/>
                    <a:pt x="372" y="1939"/>
                    <a:pt x="830" y="2203"/>
                  </a:cubicBezTo>
                  <a:lnTo>
                    <a:pt x="4262" y="4185"/>
                  </a:lnTo>
                  <a:cubicBezTo>
                    <a:pt x="4371" y="4248"/>
                    <a:pt x="4473" y="4277"/>
                    <a:pt x="4564" y="4277"/>
                  </a:cubicBezTo>
                  <a:cubicBezTo>
                    <a:pt x="4786" y="4277"/>
                    <a:pt x="4939" y="4102"/>
                    <a:pt x="4939" y="3799"/>
                  </a:cubicBezTo>
                  <a:cubicBezTo>
                    <a:pt x="4940" y="3410"/>
                    <a:pt x="4692" y="2946"/>
                    <a:pt x="4369" y="2703"/>
                  </a:cubicBezTo>
                  <a:cubicBezTo>
                    <a:pt x="4380" y="2634"/>
                    <a:pt x="4386" y="2559"/>
                    <a:pt x="4384" y="2480"/>
                  </a:cubicBezTo>
                  <a:cubicBezTo>
                    <a:pt x="4386" y="1706"/>
                    <a:pt x="3842" y="761"/>
                    <a:pt x="3167" y="372"/>
                  </a:cubicBezTo>
                  <a:cubicBezTo>
                    <a:pt x="2970" y="258"/>
                    <a:pt x="2784" y="205"/>
                    <a:pt x="2620" y="205"/>
                  </a:cubicBezTo>
                  <a:cubicBezTo>
                    <a:pt x="2411" y="205"/>
                    <a:pt x="2237" y="291"/>
                    <a:pt x="2117" y="451"/>
                  </a:cubicBezTo>
                  <a:cubicBezTo>
                    <a:pt x="2004" y="306"/>
                    <a:pt x="1874" y="183"/>
                    <a:pt x="1732" y="102"/>
                  </a:cubicBezTo>
                  <a:cubicBezTo>
                    <a:pt x="1613" y="33"/>
                    <a:pt x="1501" y="1"/>
                    <a:pt x="1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4757026" y="1508113"/>
              <a:ext cx="572436" cy="472304"/>
            </a:xfrm>
            <a:custGeom>
              <a:avLst/>
              <a:gdLst/>
              <a:ahLst/>
              <a:cxnLst/>
              <a:rect l="l" t="t" r="r" b="b"/>
              <a:pathLst>
                <a:path w="4504" h="3716" extrusionOk="0">
                  <a:moveTo>
                    <a:pt x="1281" y="1"/>
                  </a:moveTo>
                  <a:cubicBezTo>
                    <a:pt x="1132" y="1"/>
                    <a:pt x="1023" y="103"/>
                    <a:pt x="998" y="288"/>
                  </a:cubicBezTo>
                  <a:lnTo>
                    <a:pt x="966" y="534"/>
                  </a:lnTo>
                  <a:lnTo>
                    <a:pt x="739" y="350"/>
                  </a:lnTo>
                  <a:cubicBezTo>
                    <a:pt x="698" y="316"/>
                    <a:pt x="657" y="288"/>
                    <a:pt x="616" y="265"/>
                  </a:cubicBezTo>
                  <a:cubicBezTo>
                    <a:pt x="517" y="208"/>
                    <a:pt x="424" y="181"/>
                    <a:pt x="341" y="181"/>
                  </a:cubicBezTo>
                  <a:cubicBezTo>
                    <a:pt x="140" y="181"/>
                    <a:pt x="1" y="340"/>
                    <a:pt x="1" y="615"/>
                  </a:cubicBezTo>
                  <a:cubicBezTo>
                    <a:pt x="1" y="1003"/>
                    <a:pt x="275" y="1477"/>
                    <a:pt x="611" y="1671"/>
                  </a:cubicBezTo>
                  <a:lnTo>
                    <a:pt x="4043" y="3653"/>
                  </a:lnTo>
                  <a:cubicBezTo>
                    <a:pt x="4117" y="3696"/>
                    <a:pt x="4186" y="3716"/>
                    <a:pt x="4248" y="3716"/>
                  </a:cubicBezTo>
                  <a:cubicBezTo>
                    <a:pt x="4398" y="3716"/>
                    <a:pt x="4502" y="3597"/>
                    <a:pt x="4502" y="3392"/>
                  </a:cubicBezTo>
                  <a:cubicBezTo>
                    <a:pt x="4503" y="3136"/>
                    <a:pt x="4337" y="2817"/>
                    <a:pt x="4116" y="2651"/>
                  </a:cubicBezTo>
                  <a:lnTo>
                    <a:pt x="3898" y="2487"/>
                  </a:lnTo>
                  <a:lnTo>
                    <a:pt x="3934" y="2257"/>
                  </a:lnTo>
                  <a:cubicBezTo>
                    <a:pt x="3943" y="2198"/>
                    <a:pt x="3948" y="2138"/>
                    <a:pt x="3948" y="2074"/>
                  </a:cubicBezTo>
                  <a:cubicBezTo>
                    <a:pt x="3949" y="1439"/>
                    <a:pt x="3501" y="663"/>
                    <a:pt x="2948" y="343"/>
                  </a:cubicBezTo>
                  <a:cubicBezTo>
                    <a:pt x="2787" y="251"/>
                    <a:pt x="2633" y="205"/>
                    <a:pt x="2496" y="205"/>
                  </a:cubicBezTo>
                  <a:cubicBezTo>
                    <a:pt x="2329" y="205"/>
                    <a:pt x="2186" y="273"/>
                    <a:pt x="2084" y="407"/>
                  </a:cubicBezTo>
                  <a:lnTo>
                    <a:pt x="1970" y="559"/>
                  </a:lnTo>
                  <a:lnTo>
                    <a:pt x="1782" y="316"/>
                  </a:lnTo>
                  <a:cubicBezTo>
                    <a:pt x="1701" y="211"/>
                    <a:pt x="1608" y="126"/>
                    <a:pt x="1512" y="71"/>
                  </a:cubicBezTo>
                  <a:cubicBezTo>
                    <a:pt x="1429" y="24"/>
                    <a:pt x="1351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5021256" y="1434395"/>
              <a:ext cx="375820" cy="381808"/>
            </a:xfrm>
            <a:custGeom>
              <a:avLst/>
              <a:gdLst/>
              <a:ahLst/>
              <a:cxnLst/>
              <a:rect l="l" t="t" r="r" b="b"/>
              <a:pathLst>
                <a:path w="2957" h="3004" extrusionOk="0">
                  <a:moveTo>
                    <a:pt x="1" y="587"/>
                  </a:moveTo>
                  <a:lnTo>
                    <a:pt x="1" y="587"/>
                  </a:lnTo>
                  <a:cubicBezTo>
                    <a:pt x="1" y="587"/>
                    <a:pt x="1" y="587"/>
                    <a:pt x="1" y="587"/>
                  </a:cubicBezTo>
                  <a:lnTo>
                    <a:pt x="1" y="587"/>
                  </a:lnTo>
                  <a:close/>
                  <a:moveTo>
                    <a:pt x="1191" y="0"/>
                  </a:moveTo>
                  <a:cubicBezTo>
                    <a:pt x="1071" y="0"/>
                    <a:pt x="963" y="29"/>
                    <a:pt x="869" y="83"/>
                  </a:cubicBezTo>
                  <a:lnTo>
                    <a:pt x="1" y="587"/>
                  </a:lnTo>
                  <a:lnTo>
                    <a:pt x="1" y="587"/>
                  </a:lnTo>
                  <a:cubicBezTo>
                    <a:pt x="94" y="533"/>
                    <a:pt x="202" y="505"/>
                    <a:pt x="322" y="505"/>
                  </a:cubicBezTo>
                  <a:cubicBezTo>
                    <a:pt x="487" y="505"/>
                    <a:pt x="673" y="559"/>
                    <a:pt x="869" y="673"/>
                  </a:cubicBezTo>
                  <a:cubicBezTo>
                    <a:pt x="1544" y="1062"/>
                    <a:pt x="2089" y="2006"/>
                    <a:pt x="2086" y="2781"/>
                  </a:cubicBezTo>
                  <a:cubicBezTo>
                    <a:pt x="2086" y="2860"/>
                    <a:pt x="2081" y="2935"/>
                    <a:pt x="2070" y="3004"/>
                  </a:cubicBezTo>
                  <a:lnTo>
                    <a:pt x="2938" y="2498"/>
                  </a:lnTo>
                  <a:cubicBezTo>
                    <a:pt x="2948" y="2429"/>
                    <a:pt x="2955" y="2355"/>
                    <a:pt x="2955" y="2276"/>
                  </a:cubicBezTo>
                  <a:cubicBezTo>
                    <a:pt x="2957" y="1502"/>
                    <a:pt x="2412" y="556"/>
                    <a:pt x="1737" y="168"/>
                  </a:cubicBezTo>
                  <a:cubicBezTo>
                    <a:pt x="1541" y="54"/>
                    <a:pt x="135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984780" y="1621486"/>
              <a:ext cx="131925" cy="209461"/>
            </a:xfrm>
            <a:custGeom>
              <a:avLst/>
              <a:gdLst/>
              <a:ahLst/>
              <a:cxnLst/>
              <a:rect l="l" t="t" r="r" b="b"/>
              <a:pathLst>
                <a:path w="1038" h="1648" extrusionOk="0">
                  <a:moveTo>
                    <a:pt x="520" y="1"/>
                  </a:moveTo>
                  <a:lnTo>
                    <a:pt x="1" y="435"/>
                  </a:lnTo>
                  <a:lnTo>
                    <a:pt x="198" y="549"/>
                  </a:lnTo>
                  <a:lnTo>
                    <a:pt x="197" y="1277"/>
                  </a:lnTo>
                  <a:lnTo>
                    <a:pt x="838" y="1647"/>
                  </a:lnTo>
                  <a:lnTo>
                    <a:pt x="840" y="919"/>
                  </a:lnTo>
                  <a:lnTo>
                    <a:pt x="1037" y="1034"/>
                  </a:lnTo>
                  <a:lnTo>
                    <a:pt x="1037" y="103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201;p37"/>
            <p:cNvGrpSpPr/>
            <p:nvPr/>
          </p:nvGrpSpPr>
          <p:grpSpPr>
            <a:xfrm>
              <a:off x="4797823" y="3473968"/>
              <a:ext cx="1904391" cy="1086832"/>
              <a:chOff x="4797823" y="3473968"/>
              <a:chExt cx="1904391" cy="1086832"/>
            </a:xfrm>
          </p:grpSpPr>
          <p:sp>
            <p:nvSpPr>
              <p:cNvPr id="2202" name="Google Shape;2202;p37"/>
              <p:cNvSpPr/>
              <p:nvPr/>
            </p:nvSpPr>
            <p:spPr>
              <a:xfrm>
                <a:off x="4839256" y="3481086"/>
                <a:ext cx="1862959" cy="1079714"/>
              </a:xfrm>
              <a:custGeom>
                <a:avLst/>
                <a:gdLst/>
                <a:ahLst/>
                <a:cxnLst/>
                <a:rect l="l" t="t" r="r" b="b"/>
                <a:pathLst>
                  <a:path w="14658" h="8495" extrusionOk="0">
                    <a:moveTo>
                      <a:pt x="7981" y="1084"/>
                    </a:moveTo>
                    <a:cubicBezTo>
                      <a:pt x="8024" y="1084"/>
                      <a:pt x="8067" y="1094"/>
                      <a:pt x="8099" y="1112"/>
                    </a:cubicBezTo>
                    <a:lnTo>
                      <a:pt x="10273" y="2368"/>
                    </a:lnTo>
                    <a:cubicBezTo>
                      <a:pt x="10339" y="2406"/>
                      <a:pt x="10340" y="2468"/>
                      <a:pt x="10274" y="2505"/>
                    </a:cubicBezTo>
                    <a:lnTo>
                      <a:pt x="10222" y="2535"/>
                    </a:lnTo>
                    <a:cubicBezTo>
                      <a:pt x="10190" y="2554"/>
                      <a:pt x="10147" y="2563"/>
                      <a:pt x="10104" y="2563"/>
                    </a:cubicBezTo>
                    <a:cubicBezTo>
                      <a:pt x="10061" y="2563"/>
                      <a:pt x="10019" y="2554"/>
                      <a:pt x="9987" y="2535"/>
                    </a:cubicBezTo>
                    <a:lnTo>
                      <a:pt x="7812" y="1280"/>
                    </a:lnTo>
                    <a:cubicBezTo>
                      <a:pt x="7746" y="1242"/>
                      <a:pt x="7745" y="1180"/>
                      <a:pt x="7811" y="1142"/>
                    </a:cubicBezTo>
                    <a:lnTo>
                      <a:pt x="7863" y="1112"/>
                    </a:lnTo>
                    <a:cubicBezTo>
                      <a:pt x="7896" y="1094"/>
                      <a:pt x="7938" y="1084"/>
                      <a:pt x="7981" y="1084"/>
                    </a:cubicBezTo>
                    <a:close/>
                    <a:moveTo>
                      <a:pt x="7286" y="1489"/>
                    </a:moveTo>
                    <a:cubicBezTo>
                      <a:pt x="7329" y="1489"/>
                      <a:pt x="7372" y="1498"/>
                      <a:pt x="7404" y="1518"/>
                    </a:cubicBezTo>
                    <a:lnTo>
                      <a:pt x="11978" y="4157"/>
                    </a:lnTo>
                    <a:cubicBezTo>
                      <a:pt x="12044" y="4195"/>
                      <a:pt x="12045" y="4257"/>
                      <a:pt x="11979" y="4294"/>
                    </a:cubicBezTo>
                    <a:lnTo>
                      <a:pt x="11928" y="4324"/>
                    </a:lnTo>
                    <a:cubicBezTo>
                      <a:pt x="11895" y="4343"/>
                      <a:pt x="11852" y="4352"/>
                      <a:pt x="11810" y="4352"/>
                    </a:cubicBezTo>
                    <a:cubicBezTo>
                      <a:pt x="11767" y="4352"/>
                      <a:pt x="11724" y="4343"/>
                      <a:pt x="11692" y="4324"/>
                    </a:cubicBezTo>
                    <a:lnTo>
                      <a:pt x="7117" y="1684"/>
                    </a:lnTo>
                    <a:cubicBezTo>
                      <a:pt x="7052" y="1647"/>
                      <a:pt x="7050" y="1584"/>
                      <a:pt x="7116" y="1546"/>
                    </a:cubicBezTo>
                    <a:lnTo>
                      <a:pt x="7168" y="1518"/>
                    </a:lnTo>
                    <a:cubicBezTo>
                      <a:pt x="7201" y="1498"/>
                      <a:pt x="7243" y="1489"/>
                      <a:pt x="7286" y="1489"/>
                    </a:cubicBezTo>
                    <a:close/>
                    <a:moveTo>
                      <a:pt x="6592" y="1892"/>
                    </a:moveTo>
                    <a:cubicBezTo>
                      <a:pt x="6635" y="1892"/>
                      <a:pt x="6678" y="1901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7"/>
                    </a:cubicBezTo>
                    <a:lnTo>
                      <a:pt x="11234" y="4727"/>
                    </a:lnTo>
                    <a:cubicBezTo>
                      <a:pt x="11201" y="4746"/>
                      <a:pt x="11158" y="4755"/>
                      <a:pt x="11116" y="4755"/>
                    </a:cubicBezTo>
                    <a:cubicBezTo>
                      <a:pt x="11073" y="4755"/>
                      <a:pt x="11031" y="4746"/>
                      <a:pt x="10997" y="4727"/>
                    </a:cubicBezTo>
                    <a:lnTo>
                      <a:pt x="6423" y="2087"/>
                    </a:lnTo>
                    <a:cubicBezTo>
                      <a:pt x="6357" y="2050"/>
                      <a:pt x="6356" y="1988"/>
                      <a:pt x="6422" y="1949"/>
                    </a:cubicBezTo>
                    <a:lnTo>
                      <a:pt x="6474" y="1921"/>
                    </a:lnTo>
                    <a:cubicBezTo>
                      <a:pt x="6506" y="1901"/>
                      <a:pt x="6549" y="1892"/>
                      <a:pt x="6592" y="1892"/>
                    </a:cubicBezTo>
                    <a:close/>
                    <a:moveTo>
                      <a:pt x="4080" y="3351"/>
                    </a:moveTo>
                    <a:cubicBezTo>
                      <a:pt x="4123" y="3351"/>
                      <a:pt x="4166" y="3361"/>
                      <a:pt x="4198" y="3380"/>
                    </a:cubicBezTo>
                    <a:lnTo>
                      <a:pt x="6373" y="4635"/>
                    </a:lnTo>
                    <a:cubicBezTo>
                      <a:pt x="6439" y="4673"/>
                      <a:pt x="6440" y="4735"/>
                      <a:pt x="6374" y="4773"/>
                    </a:cubicBezTo>
                    <a:lnTo>
                      <a:pt x="6322" y="4802"/>
                    </a:lnTo>
                    <a:cubicBezTo>
                      <a:pt x="6290" y="4821"/>
                      <a:pt x="6247" y="4830"/>
                      <a:pt x="6204" y="4830"/>
                    </a:cubicBezTo>
                    <a:cubicBezTo>
                      <a:pt x="6161" y="4830"/>
                      <a:pt x="6119" y="4821"/>
                      <a:pt x="6087" y="4802"/>
                    </a:cubicBezTo>
                    <a:lnTo>
                      <a:pt x="3912" y="3546"/>
                    </a:lnTo>
                    <a:cubicBezTo>
                      <a:pt x="3846" y="3509"/>
                      <a:pt x="3846" y="3447"/>
                      <a:pt x="3911" y="3410"/>
                    </a:cubicBezTo>
                    <a:lnTo>
                      <a:pt x="3963" y="3380"/>
                    </a:lnTo>
                    <a:cubicBezTo>
                      <a:pt x="3996" y="3361"/>
                      <a:pt x="4038" y="3351"/>
                      <a:pt x="4080" y="3351"/>
                    </a:cubicBezTo>
                    <a:close/>
                    <a:moveTo>
                      <a:pt x="5898" y="2295"/>
                    </a:moveTo>
                    <a:cubicBezTo>
                      <a:pt x="5941" y="2295"/>
                      <a:pt x="5984" y="2304"/>
                      <a:pt x="6016" y="2324"/>
                    </a:cubicBezTo>
                    <a:lnTo>
                      <a:pt x="10591" y="4964"/>
                    </a:lnTo>
                    <a:cubicBezTo>
                      <a:pt x="10656" y="5001"/>
                      <a:pt x="10656" y="5063"/>
                      <a:pt x="10592" y="5100"/>
                    </a:cubicBezTo>
                    <a:lnTo>
                      <a:pt x="10541" y="5130"/>
                    </a:lnTo>
                    <a:cubicBezTo>
                      <a:pt x="10508" y="5149"/>
                      <a:pt x="10465" y="5158"/>
                      <a:pt x="10422" y="5158"/>
                    </a:cubicBezTo>
                    <a:cubicBezTo>
                      <a:pt x="10379" y="5158"/>
                      <a:pt x="10336" y="5149"/>
                      <a:pt x="10303" y="5130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3"/>
                    </a:cubicBezTo>
                    <a:lnTo>
                      <a:pt x="5781" y="2324"/>
                    </a:lnTo>
                    <a:cubicBezTo>
                      <a:pt x="5813" y="2304"/>
                      <a:pt x="5856" y="2295"/>
                      <a:pt x="5898" y="2295"/>
                    </a:cubicBezTo>
                    <a:close/>
                    <a:moveTo>
                      <a:pt x="5204" y="2698"/>
                    </a:moveTo>
                    <a:cubicBezTo>
                      <a:pt x="5247" y="2698"/>
                      <a:pt x="5290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3"/>
                    </a:cubicBezTo>
                    <a:lnTo>
                      <a:pt x="9847" y="5533"/>
                    </a:lnTo>
                    <a:cubicBezTo>
                      <a:pt x="9814" y="5552"/>
                      <a:pt x="9771" y="5561"/>
                      <a:pt x="9728" y="5561"/>
                    </a:cubicBezTo>
                    <a:cubicBezTo>
                      <a:pt x="9685" y="5561"/>
                      <a:pt x="9642" y="5552"/>
                      <a:pt x="9610" y="5533"/>
                    </a:cubicBezTo>
                    <a:lnTo>
                      <a:pt x="5034" y="2893"/>
                    </a:lnTo>
                    <a:cubicBezTo>
                      <a:pt x="4970" y="2856"/>
                      <a:pt x="4969" y="2794"/>
                      <a:pt x="5034" y="2756"/>
                    </a:cubicBezTo>
                    <a:lnTo>
                      <a:pt x="5086" y="2727"/>
                    </a:lnTo>
                    <a:cubicBezTo>
                      <a:pt x="5119" y="2708"/>
                      <a:pt x="5162" y="2698"/>
                      <a:pt x="5204" y="2698"/>
                    </a:cubicBezTo>
                    <a:close/>
                    <a:moveTo>
                      <a:pt x="3386" y="3755"/>
                    </a:moveTo>
                    <a:cubicBezTo>
                      <a:pt x="3429" y="3755"/>
                      <a:pt x="3472" y="3764"/>
                      <a:pt x="3504" y="3783"/>
                    </a:cubicBezTo>
                    <a:lnTo>
                      <a:pt x="8078" y="6423"/>
                    </a:lnTo>
                    <a:cubicBezTo>
                      <a:pt x="8144" y="6460"/>
                      <a:pt x="8145" y="6522"/>
                      <a:pt x="8080" y="6561"/>
                    </a:cubicBezTo>
                    <a:lnTo>
                      <a:pt x="8028" y="6590"/>
                    </a:lnTo>
                    <a:cubicBezTo>
                      <a:pt x="7996" y="6609"/>
                      <a:pt x="7953" y="6618"/>
                      <a:pt x="7910" y="6618"/>
                    </a:cubicBezTo>
                    <a:cubicBezTo>
                      <a:pt x="7867" y="6618"/>
                      <a:pt x="7824" y="6609"/>
                      <a:pt x="7792" y="6590"/>
                    </a:cubicBezTo>
                    <a:lnTo>
                      <a:pt x="3218" y="3949"/>
                    </a:lnTo>
                    <a:cubicBezTo>
                      <a:pt x="3152" y="3912"/>
                      <a:pt x="3152" y="3850"/>
                      <a:pt x="3216" y="3813"/>
                    </a:cubicBezTo>
                    <a:lnTo>
                      <a:pt x="3267" y="3783"/>
                    </a:lnTo>
                    <a:cubicBezTo>
                      <a:pt x="3300" y="3764"/>
                      <a:pt x="3344" y="3755"/>
                      <a:pt x="3386" y="3755"/>
                    </a:cubicBezTo>
                    <a:close/>
                    <a:moveTo>
                      <a:pt x="2693" y="4158"/>
                    </a:moveTo>
                    <a:cubicBezTo>
                      <a:pt x="2735" y="4158"/>
                      <a:pt x="2778" y="4167"/>
                      <a:pt x="2811" y="4186"/>
                    </a:cubicBezTo>
                    <a:lnTo>
                      <a:pt x="7385" y="6826"/>
                    </a:lnTo>
                    <a:cubicBezTo>
                      <a:pt x="7451" y="6864"/>
                      <a:pt x="7452" y="6926"/>
                      <a:pt x="7386" y="6964"/>
                    </a:cubicBezTo>
                    <a:lnTo>
                      <a:pt x="7334" y="6993"/>
                    </a:lnTo>
                    <a:cubicBezTo>
                      <a:pt x="7301" y="7012"/>
                      <a:pt x="7258" y="7022"/>
                      <a:pt x="7216" y="7022"/>
                    </a:cubicBezTo>
                    <a:cubicBezTo>
                      <a:pt x="7173" y="7022"/>
                      <a:pt x="7130" y="7012"/>
                      <a:pt x="7098" y="6993"/>
                    </a:cubicBezTo>
                    <a:lnTo>
                      <a:pt x="2523" y="4352"/>
                    </a:lnTo>
                    <a:cubicBezTo>
                      <a:pt x="2458" y="4315"/>
                      <a:pt x="2456" y="4253"/>
                      <a:pt x="2522" y="4216"/>
                    </a:cubicBezTo>
                    <a:lnTo>
                      <a:pt x="2574" y="4186"/>
                    </a:lnTo>
                    <a:cubicBezTo>
                      <a:pt x="2607" y="4167"/>
                      <a:pt x="2650" y="4158"/>
                      <a:pt x="2693" y="4158"/>
                    </a:cubicBezTo>
                    <a:close/>
                    <a:moveTo>
                      <a:pt x="8387" y="0"/>
                    </a:moveTo>
                    <a:lnTo>
                      <a:pt x="1" y="4874"/>
                    </a:lnTo>
                    <a:lnTo>
                      <a:pt x="6270" y="8494"/>
                    </a:lnTo>
                    <a:lnTo>
                      <a:pt x="14658" y="3621"/>
                    </a:lnTo>
                    <a:lnTo>
                      <a:pt x="8387" y="0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7"/>
              <p:cNvSpPr/>
              <p:nvPr/>
            </p:nvSpPr>
            <p:spPr>
              <a:xfrm>
                <a:off x="4797823" y="3473968"/>
                <a:ext cx="1862831" cy="1079714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8495" extrusionOk="0">
                    <a:moveTo>
                      <a:pt x="7982" y="1085"/>
                    </a:moveTo>
                    <a:cubicBezTo>
                      <a:pt x="8024" y="1085"/>
                      <a:pt x="8067" y="1095"/>
                      <a:pt x="8099" y="1114"/>
                    </a:cubicBezTo>
                    <a:lnTo>
                      <a:pt x="10273" y="2369"/>
                    </a:lnTo>
                    <a:cubicBezTo>
                      <a:pt x="10340" y="2406"/>
                      <a:pt x="10341" y="2468"/>
                      <a:pt x="10275" y="2506"/>
                    </a:cubicBezTo>
                    <a:lnTo>
                      <a:pt x="10223" y="2536"/>
                    </a:lnTo>
                    <a:cubicBezTo>
                      <a:pt x="10190" y="2554"/>
                      <a:pt x="10147" y="2564"/>
                      <a:pt x="10105" y="2564"/>
                    </a:cubicBezTo>
                    <a:cubicBezTo>
                      <a:pt x="10062" y="2564"/>
                      <a:pt x="10019" y="2554"/>
                      <a:pt x="9987" y="2536"/>
                    </a:cubicBezTo>
                    <a:lnTo>
                      <a:pt x="7813" y="1280"/>
                    </a:lnTo>
                    <a:cubicBezTo>
                      <a:pt x="7747" y="1243"/>
                      <a:pt x="7746" y="1181"/>
                      <a:pt x="7812" y="1143"/>
                    </a:cubicBezTo>
                    <a:lnTo>
                      <a:pt x="7863" y="1114"/>
                    </a:lnTo>
                    <a:cubicBezTo>
                      <a:pt x="7896" y="1095"/>
                      <a:pt x="7939" y="1085"/>
                      <a:pt x="7982" y="1085"/>
                    </a:cubicBezTo>
                    <a:close/>
                    <a:moveTo>
                      <a:pt x="7287" y="1490"/>
                    </a:moveTo>
                    <a:cubicBezTo>
                      <a:pt x="7329" y="1490"/>
                      <a:pt x="7372" y="1499"/>
                      <a:pt x="7405" y="1518"/>
                    </a:cubicBezTo>
                    <a:lnTo>
                      <a:pt x="11979" y="4158"/>
                    </a:lnTo>
                    <a:cubicBezTo>
                      <a:pt x="12045" y="4195"/>
                      <a:pt x="12046" y="4257"/>
                      <a:pt x="11980" y="4295"/>
                    </a:cubicBezTo>
                    <a:lnTo>
                      <a:pt x="11928" y="4325"/>
                    </a:lnTo>
                    <a:cubicBezTo>
                      <a:pt x="11895" y="4343"/>
                      <a:pt x="11853" y="4352"/>
                      <a:pt x="11810" y="4352"/>
                    </a:cubicBezTo>
                    <a:cubicBezTo>
                      <a:pt x="11768" y="4352"/>
                      <a:pt x="11725" y="4343"/>
                      <a:pt x="11692" y="4325"/>
                    </a:cubicBezTo>
                    <a:lnTo>
                      <a:pt x="7117" y="1684"/>
                    </a:lnTo>
                    <a:cubicBezTo>
                      <a:pt x="7052" y="1647"/>
                      <a:pt x="7050" y="1585"/>
                      <a:pt x="7116" y="1548"/>
                    </a:cubicBezTo>
                    <a:lnTo>
                      <a:pt x="7168" y="1518"/>
                    </a:lnTo>
                    <a:cubicBezTo>
                      <a:pt x="7201" y="1499"/>
                      <a:pt x="7244" y="1490"/>
                      <a:pt x="7287" y="1490"/>
                    </a:cubicBezTo>
                    <a:close/>
                    <a:moveTo>
                      <a:pt x="6592" y="1893"/>
                    </a:moveTo>
                    <a:cubicBezTo>
                      <a:pt x="6636" y="1893"/>
                      <a:pt x="6679" y="1902"/>
                      <a:pt x="6711" y="1921"/>
                    </a:cubicBezTo>
                    <a:lnTo>
                      <a:pt x="11285" y="4561"/>
                    </a:lnTo>
                    <a:cubicBezTo>
                      <a:pt x="11351" y="4598"/>
                      <a:pt x="11351" y="4660"/>
                      <a:pt x="11286" y="4698"/>
                    </a:cubicBezTo>
                    <a:lnTo>
                      <a:pt x="11235" y="4728"/>
                    </a:lnTo>
                    <a:cubicBezTo>
                      <a:pt x="11202" y="4746"/>
                      <a:pt x="11159" y="4755"/>
                      <a:pt x="11116" y="4755"/>
                    </a:cubicBezTo>
                    <a:cubicBezTo>
                      <a:pt x="11074" y="4755"/>
                      <a:pt x="11031" y="4746"/>
                      <a:pt x="10998" y="4728"/>
                    </a:cubicBezTo>
                    <a:lnTo>
                      <a:pt x="6424" y="2087"/>
                    </a:lnTo>
                    <a:cubicBezTo>
                      <a:pt x="6358" y="2050"/>
                      <a:pt x="6357" y="1988"/>
                      <a:pt x="6423" y="1951"/>
                    </a:cubicBezTo>
                    <a:lnTo>
                      <a:pt x="6475" y="1921"/>
                    </a:lnTo>
                    <a:cubicBezTo>
                      <a:pt x="6507" y="1902"/>
                      <a:pt x="6549" y="1893"/>
                      <a:pt x="6592" y="1893"/>
                    </a:cubicBezTo>
                    <a:close/>
                    <a:moveTo>
                      <a:pt x="4082" y="3352"/>
                    </a:moveTo>
                    <a:cubicBezTo>
                      <a:pt x="4124" y="3352"/>
                      <a:pt x="4167" y="3361"/>
                      <a:pt x="4200" y="3380"/>
                    </a:cubicBezTo>
                    <a:lnTo>
                      <a:pt x="6373" y="4636"/>
                    </a:lnTo>
                    <a:cubicBezTo>
                      <a:pt x="6439" y="4674"/>
                      <a:pt x="6440" y="4736"/>
                      <a:pt x="6375" y="4773"/>
                    </a:cubicBezTo>
                    <a:lnTo>
                      <a:pt x="6324" y="4803"/>
                    </a:lnTo>
                    <a:cubicBezTo>
                      <a:pt x="6291" y="4822"/>
                      <a:pt x="6248" y="4831"/>
                      <a:pt x="6205" y="4831"/>
                    </a:cubicBezTo>
                    <a:cubicBezTo>
                      <a:pt x="6162" y="4831"/>
                      <a:pt x="6119" y="4822"/>
                      <a:pt x="6087" y="4803"/>
                    </a:cubicBezTo>
                    <a:lnTo>
                      <a:pt x="3913" y="3547"/>
                    </a:lnTo>
                    <a:cubicBezTo>
                      <a:pt x="3847" y="3509"/>
                      <a:pt x="3847" y="3447"/>
                      <a:pt x="3912" y="3410"/>
                    </a:cubicBezTo>
                    <a:lnTo>
                      <a:pt x="3963" y="3380"/>
                    </a:lnTo>
                    <a:cubicBezTo>
                      <a:pt x="3996" y="3361"/>
                      <a:pt x="4039" y="3352"/>
                      <a:pt x="4082" y="3352"/>
                    </a:cubicBezTo>
                    <a:close/>
                    <a:moveTo>
                      <a:pt x="5899" y="2296"/>
                    </a:moveTo>
                    <a:cubicBezTo>
                      <a:pt x="5942" y="2296"/>
                      <a:pt x="5985" y="2305"/>
                      <a:pt x="6017" y="2324"/>
                    </a:cubicBezTo>
                    <a:lnTo>
                      <a:pt x="10592" y="4964"/>
                    </a:lnTo>
                    <a:cubicBezTo>
                      <a:pt x="10657" y="5001"/>
                      <a:pt x="10657" y="5063"/>
                      <a:pt x="10593" y="5101"/>
                    </a:cubicBezTo>
                    <a:lnTo>
                      <a:pt x="10541" y="5131"/>
                    </a:lnTo>
                    <a:cubicBezTo>
                      <a:pt x="10508" y="5149"/>
                      <a:pt x="10465" y="5159"/>
                      <a:pt x="10422" y="5159"/>
                    </a:cubicBezTo>
                    <a:cubicBezTo>
                      <a:pt x="10380" y="5159"/>
                      <a:pt x="10337" y="5149"/>
                      <a:pt x="10304" y="5131"/>
                    </a:cubicBezTo>
                    <a:lnTo>
                      <a:pt x="5729" y="2490"/>
                    </a:lnTo>
                    <a:cubicBezTo>
                      <a:pt x="5664" y="2453"/>
                      <a:pt x="5663" y="2391"/>
                      <a:pt x="5729" y="2354"/>
                    </a:cubicBezTo>
                    <a:lnTo>
                      <a:pt x="5781" y="2324"/>
                    </a:lnTo>
                    <a:cubicBezTo>
                      <a:pt x="5813" y="2305"/>
                      <a:pt x="5856" y="2296"/>
                      <a:pt x="5899" y="2296"/>
                    </a:cubicBezTo>
                    <a:close/>
                    <a:moveTo>
                      <a:pt x="5205" y="2699"/>
                    </a:moveTo>
                    <a:cubicBezTo>
                      <a:pt x="5248" y="2699"/>
                      <a:pt x="5291" y="2708"/>
                      <a:pt x="5323" y="2727"/>
                    </a:cubicBezTo>
                    <a:lnTo>
                      <a:pt x="9897" y="5367"/>
                    </a:lnTo>
                    <a:cubicBezTo>
                      <a:pt x="9963" y="5404"/>
                      <a:pt x="9963" y="5466"/>
                      <a:pt x="9899" y="5504"/>
                    </a:cubicBezTo>
                    <a:lnTo>
                      <a:pt x="9848" y="5534"/>
                    </a:lnTo>
                    <a:cubicBezTo>
                      <a:pt x="9815" y="5552"/>
                      <a:pt x="9771" y="5562"/>
                      <a:pt x="9728" y="5562"/>
                    </a:cubicBezTo>
                    <a:cubicBezTo>
                      <a:pt x="9685" y="5562"/>
                      <a:pt x="9643" y="5552"/>
                      <a:pt x="9610" y="5534"/>
                    </a:cubicBezTo>
                    <a:lnTo>
                      <a:pt x="5035" y="2893"/>
                    </a:lnTo>
                    <a:cubicBezTo>
                      <a:pt x="4971" y="2856"/>
                      <a:pt x="4970" y="2794"/>
                      <a:pt x="5035" y="2757"/>
                    </a:cubicBezTo>
                    <a:lnTo>
                      <a:pt x="5087" y="2727"/>
                    </a:lnTo>
                    <a:cubicBezTo>
                      <a:pt x="5119" y="2708"/>
                      <a:pt x="5162" y="2699"/>
                      <a:pt x="5205" y="2699"/>
                    </a:cubicBezTo>
                    <a:close/>
                    <a:moveTo>
                      <a:pt x="3386" y="3756"/>
                    </a:moveTo>
                    <a:cubicBezTo>
                      <a:pt x="3429" y="3756"/>
                      <a:pt x="3472" y="3766"/>
                      <a:pt x="3504" y="3785"/>
                    </a:cubicBezTo>
                    <a:lnTo>
                      <a:pt x="8078" y="6426"/>
                    </a:lnTo>
                    <a:cubicBezTo>
                      <a:pt x="8145" y="6463"/>
                      <a:pt x="8146" y="6525"/>
                      <a:pt x="8081" y="6562"/>
                    </a:cubicBezTo>
                    <a:lnTo>
                      <a:pt x="8029" y="6592"/>
                    </a:lnTo>
                    <a:cubicBezTo>
                      <a:pt x="7996" y="6611"/>
                      <a:pt x="7953" y="6620"/>
                      <a:pt x="7910" y="6620"/>
                    </a:cubicBezTo>
                    <a:cubicBezTo>
                      <a:pt x="7867" y="6620"/>
                      <a:pt x="7824" y="6611"/>
                      <a:pt x="7792" y="6592"/>
                    </a:cubicBezTo>
                    <a:lnTo>
                      <a:pt x="3218" y="3951"/>
                    </a:lnTo>
                    <a:cubicBezTo>
                      <a:pt x="3152" y="3914"/>
                      <a:pt x="3152" y="3852"/>
                      <a:pt x="3216" y="3814"/>
                    </a:cubicBezTo>
                    <a:lnTo>
                      <a:pt x="3268" y="3785"/>
                    </a:lnTo>
                    <a:cubicBezTo>
                      <a:pt x="3301" y="3766"/>
                      <a:pt x="3344" y="3756"/>
                      <a:pt x="3386" y="3756"/>
                    </a:cubicBezTo>
                    <a:close/>
                    <a:moveTo>
                      <a:pt x="2693" y="4159"/>
                    </a:moveTo>
                    <a:cubicBezTo>
                      <a:pt x="2736" y="4159"/>
                      <a:pt x="2778" y="4169"/>
                      <a:pt x="2811" y="4188"/>
                    </a:cubicBezTo>
                    <a:lnTo>
                      <a:pt x="7385" y="6829"/>
                    </a:lnTo>
                    <a:cubicBezTo>
                      <a:pt x="7451" y="6866"/>
                      <a:pt x="7452" y="6928"/>
                      <a:pt x="7386" y="6965"/>
                    </a:cubicBezTo>
                    <a:lnTo>
                      <a:pt x="7334" y="6995"/>
                    </a:lnTo>
                    <a:cubicBezTo>
                      <a:pt x="7302" y="7014"/>
                      <a:pt x="7259" y="7023"/>
                      <a:pt x="7216" y="7023"/>
                    </a:cubicBezTo>
                    <a:cubicBezTo>
                      <a:pt x="7173" y="7023"/>
                      <a:pt x="7131" y="7014"/>
                      <a:pt x="7099" y="6995"/>
                    </a:cubicBezTo>
                    <a:lnTo>
                      <a:pt x="2524" y="4355"/>
                    </a:lnTo>
                    <a:cubicBezTo>
                      <a:pt x="2459" y="4317"/>
                      <a:pt x="2457" y="4255"/>
                      <a:pt x="2523" y="4217"/>
                    </a:cubicBezTo>
                    <a:lnTo>
                      <a:pt x="2574" y="4188"/>
                    </a:lnTo>
                    <a:cubicBezTo>
                      <a:pt x="2607" y="4169"/>
                      <a:pt x="2650" y="4159"/>
                      <a:pt x="2693" y="4159"/>
                    </a:cubicBezTo>
                    <a:close/>
                    <a:moveTo>
                      <a:pt x="8386" y="1"/>
                    </a:moveTo>
                    <a:lnTo>
                      <a:pt x="0" y="4875"/>
                    </a:lnTo>
                    <a:lnTo>
                      <a:pt x="6270" y="8494"/>
                    </a:lnTo>
                    <a:lnTo>
                      <a:pt x="14656" y="3621"/>
                    </a:lnTo>
                    <a:lnTo>
                      <a:pt x="8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7"/>
              <p:cNvSpPr/>
              <p:nvPr/>
            </p:nvSpPr>
            <p:spPr>
              <a:xfrm>
                <a:off x="5782301" y="3611745"/>
                <a:ext cx="329684" cy="188108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480" extrusionOk="0">
                    <a:moveTo>
                      <a:pt x="235" y="1"/>
                    </a:moveTo>
                    <a:cubicBezTo>
                      <a:pt x="193" y="1"/>
                      <a:pt x="150" y="11"/>
                      <a:pt x="117" y="30"/>
                    </a:cubicBezTo>
                    <a:lnTo>
                      <a:pt x="66" y="59"/>
                    </a:lnTo>
                    <a:cubicBezTo>
                      <a:pt x="1" y="98"/>
                      <a:pt x="2" y="159"/>
                      <a:pt x="67" y="196"/>
                    </a:cubicBezTo>
                    <a:lnTo>
                      <a:pt x="2241" y="1452"/>
                    </a:lnTo>
                    <a:cubicBezTo>
                      <a:pt x="2274" y="1470"/>
                      <a:pt x="2316" y="1480"/>
                      <a:pt x="2359" y="1480"/>
                    </a:cubicBezTo>
                    <a:cubicBezTo>
                      <a:pt x="2402" y="1480"/>
                      <a:pt x="2444" y="1470"/>
                      <a:pt x="2477" y="1452"/>
                    </a:cubicBezTo>
                    <a:lnTo>
                      <a:pt x="2529" y="1422"/>
                    </a:lnTo>
                    <a:cubicBezTo>
                      <a:pt x="2594" y="1383"/>
                      <a:pt x="2593" y="1322"/>
                      <a:pt x="2527" y="1285"/>
                    </a:cubicBezTo>
                    <a:lnTo>
                      <a:pt x="353" y="30"/>
                    </a:lnTo>
                    <a:cubicBezTo>
                      <a:pt x="321" y="11"/>
                      <a:pt x="278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7"/>
              <p:cNvSpPr/>
              <p:nvPr/>
            </p:nvSpPr>
            <p:spPr>
              <a:xfrm>
                <a:off x="5198427" y="3951229"/>
                <a:ext cx="634585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2864" extrusionOk="0">
                    <a:moveTo>
                      <a:pt x="234" y="0"/>
                    </a:moveTo>
                    <a:cubicBezTo>
                      <a:pt x="191" y="0"/>
                      <a:pt x="149" y="9"/>
                      <a:pt x="116" y="28"/>
                    </a:cubicBezTo>
                    <a:lnTo>
                      <a:pt x="64" y="58"/>
                    </a:lnTo>
                    <a:cubicBezTo>
                      <a:pt x="0" y="95"/>
                      <a:pt x="1" y="157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4"/>
                      <a:pt x="4759" y="2864"/>
                    </a:cubicBezTo>
                    <a:cubicBezTo>
                      <a:pt x="4802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7"/>
                      <a:pt x="4926" y="2668"/>
                    </a:cubicBezTo>
                    <a:lnTo>
                      <a:pt x="352" y="28"/>
                    </a:lnTo>
                    <a:cubicBezTo>
                      <a:pt x="319" y="9"/>
                      <a:pt x="277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7"/>
              <p:cNvSpPr/>
              <p:nvPr/>
            </p:nvSpPr>
            <p:spPr>
              <a:xfrm>
                <a:off x="5286503" y="3900008"/>
                <a:ext cx="329684" cy="18798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479" extrusionOk="0">
                    <a:moveTo>
                      <a:pt x="235" y="0"/>
                    </a:moveTo>
                    <a:cubicBezTo>
                      <a:pt x="192" y="0"/>
                      <a:pt x="150" y="9"/>
                      <a:pt x="117" y="28"/>
                    </a:cubicBezTo>
                    <a:lnTo>
                      <a:pt x="66" y="58"/>
                    </a:lnTo>
                    <a:cubicBezTo>
                      <a:pt x="0" y="95"/>
                      <a:pt x="2" y="157"/>
                      <a:pt x="67" y="195"/>
                    </a:cubicBezTo>
                    <a:lnTo>
                      <a:pt x="2241" y="1451"/>
                    </a:lnTo>
                    <a:cubicBezTo>
                      <a:pt x="2274" y="1470"/>
                      <a:pt x="2316" y="1479"/>
                      <a:pt x="2359" y="1479"/>
                    </a:cubicBezTo>
                    <a:cubicBezTo>
                      <a:pt x="2402" y="1479"/>
                      <a:pt x="2445" y="1470"/>
                      <a:pt x="2477" y="1451"/>
                    </a:cubicBezTo>
                    <a:lnTo>
                      <a:pt x="2528" y="1421"/>
                    </a:lnTo>
                    <a:cubicBezTo>
                      <a:pt x="2593" y="1382"/>
                      <a:pt x="2592" y="1322"/>
                      <a:pt x="2527" y="1284"/>
                    </a:cubicBezTo>
                    <a:lnTo>
                      <a:pt x="353" y="28"/>
                    </a:lnTo>
                    <a:cubicBezTo>
                      <a:pt x="320" y="9"/>
                      <a:pt x="278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7"/>
              <p:cNvSpPr/>
              <p:nvPr/>
            </p:nvSpPr>
            <p:spPr>
              <a:xfrm>
                <a:off x="5517816" y="3765663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6" y="1"/>
                    </a:moveTo>
                    <a:cubicBezTo>
                      <a:pt x="193" y="1"/>
                      <a:pt x="151" y="10"/>
                      <a:pt x="118" y="29"/>
                    </a:cubicBezTo>
                    <a:lnTo>
                      <a:pt x="67" y="59"/>
                    </a:lnTo>
                    <a:cubicBezTo>
                      <a:pt x="0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3" y="2854"/>
                      <a:pt x="4716" y="2864"/>
                      <a:pt x="4758" y="2864"/>
                    </a:cubicBezTo>
                    <a:cubicBezTo>
                      <a:pt x="4801" y="2864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4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7"/>
              <p:cNvSpPr/>
              <p:nvPr/>
            </p:nvSpPr>
            <p:spPr>
              <a:xfrm>
                <a:off x="5429612" y="3816884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6" y="1"/>
                    </a:moveTo>
                    <a:cubicBezTo>
                      <a:pt x="193" y="1"/>
                      <a:pt x="151" y="10"/>
                      <a:pt x="119" y="29"/>
                    </a:cubicBezTo>
                    <a:lnTo>
                      <a:pt x="67" y="59"/>
                    </a:lnTo>
                    <a:cubicBezTo>
                      <a:pt x="1" y="96"/>
                      <a:pt x="2" y="158"/>
                      <a:pt x="67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4"/>
                      <a:pt x="4759" y="2864"/>
                    </a:cubicBezTo>
                    <a:cubicBezTo>
                      <a:pt x="4802" y="2864"/>
                      <a:pt x="4845" y="2854"/>
                      <a:pt x="4878" y="2836"/>
                    </a:cubicBezTo>
                    <a:lnTo>
                      <a:pt x="4929" y="2806"/>
                    </a:lnTo>
                    <a:cubicBezTo>
                      <a:pt x="4993" y="2768"/>
                      <a:pt x="4992" y="2706"/>
                      <a:pt x="4928" y="2669"/>
                    </a:cubicBezTo>
                    <a:lnTo>
                      <a:pt x="355" y="29"/>
                    </a:lnTo>
                    <a:cubicBezTo>
                      <a:pt x="322" y="10"/>
                      <a:pt x="279" y="1"/>
                      <a:pt x="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7"/>
              <p:cNvSpPr/>
              <p:nvPr/>
            </p:nvSpPr>
            <p:spPr>
              <a:xfrm>
                <a:off x="5110223" y="4002450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5" y="0"/>
                    </a:moveTo>
                    <a:cubicBezTo>
                      <a:pt x="192" y="0"/>
                      <a:pt x="149" y="9"/>
                      <a:pt x="116" y="28"/>
                    </a:cubicBezTo>
                    <a:lnTo>
                      <a:pt x="65" y="58"/>
                    </a:lnTo>
                    <a:cubicBezTo>
                      <a:pt x="1" y="97"/>
                      <a:pt x="2" y="157"/>
                      <a:pt x="66" y="195"/>
                    </a:cubicBezTo>
                    <a:lnTo>
                      <a:pt x="4641" y="2836"/>
                    </a:lnTo>
                    <a:cubicBezTo>
                      <a:pt x="4673" y="2855"/>
                      <a:pt x="4716" y="2864"/>
                      <a:pt x="4759" y="2864"/>
                    </a:cubicBezTo>
                    <a:cubicBezTo>
                      <a:pt x="4801" y="2864"/>
                      <a:pt x="4844" y="2855"/>
                      <a:pt x="4876" y="2836"/>
                    </a:cubicBezTo>
                    <a:lnTo>
                      <a:pt x="4928" y="2806"/>
                    </a:lnTo>
                    <a:cubicBezTo>
                      <a:pt x="4993" y="2767"/>
                      <a:pt x="4992" y="2707"/>
                      <a:pt x="4927" y="2668"/>
                    </a:cubicBezTo>
                    <a:lnTo>
                      <a:pt x="353" y="28"/>
                    </a:lnTo>
                    <a:cubicBezTo>
                      <a:pt x="320" y="9"/>
                      <a:pt x="277" y="0"/>
                      <a:pt x="2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7"/>
              <p:cNvSpPr/>
              <p:nvPr/>
            </p:nvSpPr>
            <p:spPr>
              <a:xfrm>
                <a:off x="5606020" y="3714442"/>
                <a:ext cx="634712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2864" extrusionOk="0">
                    <a:moveTo>
                      <a:pt x="235" y="1"/>
                    </a:moveTo>
                    <a:cubicBezTo>
                      <a:pt x="192" y="1"/>
                      <a:pt x="149" y="10"/>
                      <a:pt x="117" y="29"/>
                    </a:cubicBezTo>
                    <a:lnTo>
                      <a:pt x="65" y="59"/>
                    </a:lnTo>
                    <a:cubicBezTo>
                      <a:pt x="1" y="97"/>
                      <a:pt x="2" y="158"/>
                      <a:pt x="66" y="195"/>
                    </a:cubicBezTo>
                    <a:lnTo>
                      <a:pt x="4641" y="2836"/>
                    </a:lnTo>
                    <a:cubicBezTo>
                      <a:pt x="4674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8" y="2806"/>
                    </a:lnTo>
                    <a:cubicBezTo>
                      <a:pt x="4993" y="2768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7"/>
              <p:cNvSpPr/>
              <p:nvPr/>
            </p:nvSpPr>
            <p:spPr>
              <a:xfrm>
                <a:off x="5694224" y="3663220"/>
                <a:ext cx="634585" cy="364014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2864" extrusionOk="0">
                    <a:moveTo>
                      <a:pt x="234" y="1"/>
                    </a:moveTo>
                    <a:cubicBezTo>
                      <a:pt x="192" y="1"/>
                      <a:pt x="149" y="10"/>
                      <a:pt x="116" y="29"/>
                    </a:cubicBezTo>
                    <a:lnTo>
                      <a:pt x="64" y="59"/>
                    </a:lnTo>
                    <a:cubicBezTo>
                      <a:pt x="0" y="97"/>
                      <a:pt x="1" y="158"/>
                      <a:pt x="66" y="195"/>
                    </a:cubicBezTo>
                    <a:lnTo>
                      <a:pt x="4640" y="2836"/>
                    </a:lnTo>
                    <a:cubicBezTo>
                      <a:pt x="4673" y="2854"/>
                      <a:pt x="4716" y="2863"/>
                      <a:pt x="4759" y="2863"/>
                    </a:cubicBezTo>
                    <a:cubicBezTo>
                      <a:pt x="4801" y="2863"/>
                      <a:pt x="4844" y="2854"/>
                      <a:pt x="4877" y="2836"/>
                    </a:cubicBezTo>
                    <a:lnTo>
                      <a:pt x="4929" y="2806"/>
                    </a:lnTo>
                    <a:cubicBezTo>
                      <a:pt x="4993" y="2767"/>
                      <a:pt x="4992" y="2706"/>
                      <a:pt x="4927" y="2669"/>
                    </a:cubicBezTo>
                    <a:lnTo>
                      <a:pt x="353" y="29"/>
                    </a:lnTo>
                    <a:cubicBezTo>
                      <a:pt x="320" y="10"/>
                      <a:pt x="277" y="1"/>
                      <a:pt x="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212;p37"/>
            <p:cNvGrpSpPr/>
            <p:nvPr/>
          </p:nvGrpSpPr>
          <p:grpSpPr>
            <a:xfrm>
              <a:off x="5896814" y="4060662"/>
              <a:ext cx="821288" cy="521745"/>
              <a:chOff x="5896814" y="4060662"/>
              <a:chExt cx="821288" cy="521745"/>
            </a:xfrm>
          </p:grpSpPr>
          <p:sp>
            <p:nvSpPr>
              <p:cNvPr id="2213" name="Google Shape;2213;p37"/>
              <p:cNvSpPr/>
              <p:nvPr/>
            </p:nvSpPr>
            <p:spPr>
              <a:xfrm>
                <a:off x="5951592" y="4107435"/>
                <a:ext cx="766510" cy="474973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3737" extrusionOk="0">
                    <a:moveTo>
                      <a:pt x="5593" y="0"/>
                    </a:moveTo>
                    <a:cubicBezTo>
                      <a:pt x="5528" y="0"/>
                      <a:pt x="5464" y="16"/>
                      <a:pt x="5410" y="47"/>
                    </a:cubicBezTo>
                    <a:lnTo>
                      <a:pt x="395" y="3069"/>
                    </a:lnTo>
                    <a:lnTo>
                      <a:pt x="110" y="3524"/>
                    </a:lnTo>
                    <a:lnTo>
                      <a:pt x="18" y="3670"/>
                    </a:lnTo>
                    <a:cubicBezTo>
                      <a:pt x="1" y="3698"/>
                      <a:pt x="32" y="3736"/>
                      <a:pt x="70" y="3736"/>
                    </a:cubicBezTo>
                    <a:cubicBezTo>
                      <a:pt x="73" y="3736"/>
                      <a:pt x="75" y="3736"/>
                      <a:pt x="77" y="3736"/>
                    </a:cubicBezTo>
                    <a:lnTo>
                      <a:pt x="232" y="3713"/>
                    </a:lnTo>
                    <a:lnTo>
                      <a:pt x="886" y="3620"/>
                    </a:lnTo>
                    <a:lnTo>
                      <a:pt x="5602" y="780"/>
                    </a:lnTo>
                    <a:lnTo>
                      <a:pt x="5902" y="599"/>
                    </a:lnTo>
                    <a:cubicBezTo>
                      <a:pt x="5979" y="553"/>
                      <a:pt x="6022" y="480"/>
                      <a:pt x="6028" y="399"/>
                    </a:cubicBezTo>
                    <a:cubicBezTo>
                      <a:pt x="6031" y="358"/>
                      <a:pt x="6026" y="318"/>
                      <a:pt x="6011" y="277"/>
                    </a:cubicBezTo>
                    <a:cubicBezTo>
                      <a:pt x="5996" y="234"/>
                      <a:pt x="5971" y="193"/>
                      <a:pt x="5937" y="155"/>
                    </a:cubicBezTo>
                    <a:cubicBezTo>
                      <a:pt x="5902" y="116"/>
                      <a:pt x="5860" y="85"/>
                      <a:pt x="5816" y="59"/>
                    </a:cubicBezTo>
                    <a:cubicBezTo>
                      <a:pt x="5747" y="20"/>
                      <a:pt x="5669" y="0"/>
                      <a:pt x="5593" y="0"/>
                    </a:cubicBez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7"/>
              <p:cNvSpPr/>
              <p:nvPr/>
            </p:nvSpPr>
            <p:spPr>
              <a:xfrm>
                <a:off x="5959980" y="4060662"/>
                <a:ext cx="742616" cy="477896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760" extrusionOk="0">
                    <a:moveTo>
                      <a:pt x="5496" y="1"/>
                    </a:moveTo>
                    <a:cubicBezTo>
                      <a:pt x="5436" y="1"/>
                      <a:pt x="5376" y="16"/>
                      <a:pt x="5321" y="49"/>
                    </a:cubicBezTo>
                    <a:lnTo>
                      <a:pt x="1" y="3164"/>
                    </a:lnTo>
                    <a:lnTo>
                      <a:pt x="273" y="3246"/>
                    </a:lnTo>
                    <a:lnTo>
                      <a:pt x="453" y="3300"/>
                    </a:lnTo>
                    <a:lnTo>
                      <a:pt x="411" y="3482"/>
                    </a:lnTo>
                    <a:lnTo>
                      <a:pt x="349" y="3760"/>
                    </a:lnTo>
                    <a:lnTo>
                      <a:pt x="349" y="3760"/>
                    </a:lnTo>
                    <a:lnTo>
                      <a:pt x="5670" y="644"/>
                    </a:lnTo>
                    <a:cubicBezTo>
                      <a:pt x="5753" y="596"/>
                      <a:pt x="5807" y="519"/>
                      <a:pt x="5831" y="432"/>
                    </a:cubicBezTo>
                    <a:cubicBezTo>
                      <a:pt x="5841" y="391"/>
                      <a:pt x="5843" y="346"/>
                      <a:pt x="5838" y="303"/>
                    </a:cubicBezTo>
                    <a:cubicBezTo>
                      <a:pt x="5832" y="257"/>
                      <a:pt x="5817" y="214"/>
                      <a:pt x="5793" y="172"/>
                    </a:cubicBezTo>
                    <a:cubicBezTo>
                      <a:pt x="5769" y="130"/>
                      <a:pt x="5737" y="95"/>
                      <a:pt x="5700" y="68"/>
                    </a:cubicBezTo>
                    <a:cubicBezTo>
                      <a:pt x="5641" y="24"/>
                      <a:pt x="5569" y="1"/>
                      <a:pt x="5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7"/>
              <p:cNvSpPr/>
              <p:nvPr/>
            </p:nvSpPr>
            <p:spPr>
              <a:xfrm>
                <a:off x="5896814" y="4462933"/>
                <a:ext cx="120740" cy="8935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703" extrusionOk="0">
                    <a:moveTo>
                      <a:pt x="499" y="0"/>
                    </a:moveTo>
                    <a:lnTo>
                      <a:pt x="139" y="479"/>
                    </a:lnTo>
                    <a:lnTo>
                      <a:pt x="24" y="631"/>
                    </a:lnTo>
                    <a:cubicBezTo>
                      <a:pt x="0" y="661"/>
                      <a:pt x="22" y="703"/>
                      <a:pt x="59" y="703"/>
                    </a:cubicBezTo>
                    <a:cubicBezTo>
                      <a:pt x="61" y="703"/>
                      <a:pt x="63" y="702"/>
                      <a:pt x="65" y="702"/>
                    </a:cubicBezTo>
                    <a:lnTo>
                      <a:pt x="215" y="681"/>
                    </a:lnTo>
                    <a:lnTo>
                      <a:pt x="847" y="595"/>
                    </a:lnTo>
                    <a:lnTo>
                      <a:pt x="950" y="136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7"/>
              <p:cNvSpPr/>
              <p:nvPr/>
            </p:nvSpPr>
            <p:spPr>
              <a:xfrm>
                <a:off x="5896814" y="4522798"/>
                <a:ext cx="44610" cy="2936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1" extrusionOk="0">
                    <a:moveTo>
                      <a:pt x="309" y="1"/>
                    </a:moveTo>
                    <a:cubicBezTo>
                      <a:pt x="309" y="1"/>
                      <a:pt x="308" y="1"/>
                      <a:pt x="308" y="1"/>
                    </a:cubicBezTo>
                    <a:cubicBezTo>
                      <a:pt x="261" y="3"/>
                      <a:pt x="199" y="4"/>
                      <a:pt x="139" y="6"/>
                    </a:cubicBezTo>
                    <a:lnTo>
                      <a:pt x="24" y="159"/>
                    </a:lnTo>
                    <a:cubicBezTo>
                      <a:pt x="0" y="189"/>
                      <a:pt x="22" y="230"/>
                      <a:pt x="59" y="230"/>
                    </a:cubicBezTo>
                    <a:cubicBezTo>
                      <a:pt x="61" y="230"/>
                      <a:pt x="63" y="230"/>
                      <a:pt x="65" y="230"/>
                    </a:cubicBezTo>
                    <a:lnTo>
                      <a:pt x="215" y="209"/>
                    </a:lnTo>
                    <a:lnTo>
                      <a:pt x="335" y="54"/>
                    </a:lnTo>
                    <a:cubicBezTo>
                      <a:pt x="351" y="32"/>
                      <a:pt x="336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7"/>
              <p:cNvSpPr/>
              <p:nvPr/>
            </p:nvSpPr>
            <p:spPr>
              <a:xfrm>
                <a:off x="5994804" y="4069305"/>
                <a:ext cx="707411" cy="433919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3414" extrusionOk="0">
                    <a:moveTo>
                      <a:pt x="5427" y="0"/>
                    </a:moveTo>
                    <a:lnTo>
                      <a:pt x="1" y="3178"/>
                    </a:lnTo>
                    <a:lnTo>
                      <a:pt x="180" y="3232"/>
                    </a:lnTo>
                    <a:lnTo>
                      <a:pt x="138" y="3414"/>
                    </a:lnTo>
                    <a:lnTo>
                      <a:pt x="138" y="3414"/>
                    </a:lnTo>
                    <a:lnTo>
                      <a:pt x="5566" y="236"/>
                    </a:lnTo>
                    <a:cubicBezTo>
                      <a:pt x="5559" y="191"/>
                      <a:pt x="5545" y="146"/>
                      <a:pt x="5520" y="104"/>
                    </a:cubicBezTo>
                    <a:cubicBezTo>
                      <a:pt x="5496" y="62"/>
                      <a:pt x="5464" y="27"/>
                      <a:pt x="5427" y="0"/>
                    </a:cubicBezTo>
                    <a:close/>
                  </a:path>
                </a:pathLst>
              </a:custGeom>
              <a:solidFill>
                <a:srgbClr val="F9F9F9">
                  <a:alpha val="66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7"/>
              <p:cNvSpPr/>
              <p:nvPr/>
            </p:nvSpPr>
            <p:spPr>
              <a:xfrm>
                <a:off x="6595836" y="4060662"/>
                <a:ext cx="106760" cy="105493"/>
              </a:xfrm>
              <a:custGeom>
                <a:avLst/>
                <a:gdLst/>
                <a:ahLst/>
                <a:cxnLst/>
                <a:rect l="l" t="t" r="r" b="b"/>
                <a:pathLst>
                  <a:path w="840" h="830" extrusionOk="0">
                    <a:moveTo>
                      <a:pt x="493" y="1"/>
                    </a:moveTo>
                    <a:cubicBezTo>
                      <a:pt x="433" y="1"/>
                      <a:pt x="373" y="16"/>
                      <a:pt x="318" y="49"/>
                    </a:cubicBezTo>
                    <a:lnTo>
                      <a:pt x="1" y="235"/>
                    </a:lnTo>
                    <a:lnTo>
                      <a:pt x="1" y="235"/>
                    </a:lnTo>
                    <a:cubicBezTo>
                      <a:pt x="25" y="221"/>
                      <a:pt x="49" y="214"/>
                      <a:pt x="75" y="214"/>
                    </a:cubicBezTo>
                    <a:cubicBezTo>
                      <a:pt x="298" y="214"/>
                      <a:pt x="558" y="706"/>
                      <a:pt x="349" y="830"/>
                    </a:cubicBezTo>
                    <a:lnTo>
                      <a:pt x="667" y="644"/>
                    </a:lnTo>
                    <a:cubicBezTo>
                      <a:pt x="750" y="596"/>
                      <a:pt x="804" y="519"/>
                      <a:pt x="828" y="432"/>
                    </a:cubicBezTo>
                    <a:cubicBezTo>
                      <a:pt x="838" y="391"/>
                      <a:pt x="840" y="346"/>
                      <a:pt x="835" y="303"/>
                    </a:cubicBezTo>
                    <a:cubicBezTo>
                      <a:pt x="829" y="257"/>
                      <a:pt x="814" y="214"/>
                      <a:pt x="790" y="172"/>
                    </a:cubicBezTo>
                    <a:cubicBezTo>
                      <a:pt x="766" y="130"/>
                      <a:pt x="734" y="95"/>
                      <a:pt x="697" y="68"/>
                    </a:cubicBezTo>
                    <a:cubicBezTo>
                      <a:pt x="638" y="24"/>
                      <a:pt x="566" y="1"/>
                      <a:pt x="4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9" name="Google Shape;2219;p37"/>
            <p:cNvSpPr/>
            <p:nvPr/>
          </p:nvSpPr>
          <p:spPr>
            <a:xfrm>
              <a:off x="7084389" y="1137108"/>
              <a:ext cx="104472" cy="171585"/>
            </a:xfrm>
            <a:custGeom>
              <a:avLst/>
              <a:gdLst/>
              <a:ahLst/>
              <a:cxnLst/>
              <a:rect l="l" t="t" r="r" b="b"/>
              <a:pathLst>
                <a:path w="822" h="1350" extrusionOk="0">
                  <a:moveTo>
                    <a:pt x="626" y="1"/>
                  </a:moveTo>
                  <a:lnTo>
                    <a:pt x="0" y="1237"/>
                  </a:lnTo>
                  <a:lnTo>
                    <a:pt x="193" y="1349"/>
                  </a:lnTo>
                  <a:lnTo>
                    <a:pt x="822" y="113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6949033" y="1104189"/>
              <a:ext cx="118580" cy="148707"/>
            </a:xfrm>
            <a:custGeom>
              <a:avLst/>
              <a:gdLst/>
              <a:ahLst/>
              <a:cxnLst/>
              <a:rect l="l" t="t" r="r" b="b"/>
              <a:pathLst>
                <a:path w="933" h="1170" extrusionOk="0">
                  <a:moveTo>
                    <a:pt x="2" y="0"/>
                  </a:moveTo>
                  <a:lnTo>
                    <a:pt x="1" y="186"/>
                  </a:lnTo>
                  <a:lnTo>
                    <a:pt x="929" y="1169"/>
                  </a:lnTo>
                  <a:lnTo>
                    <a:pt x="931" y="946"/>
                  </a:lnTo>
                  <a:lnTo>
                    <a:pt x="247" y="234"/>
                  </a:lnTo>
                  <a:lnTo>
                    <a:pt x="932" y="314"/>
                  </a:lnTo>
                  <a:lnTo>
                    <a:pt x="933" y="8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7007751" y="1057924"/>
              <a:ext cx="257113" cy="330079"/>
            </a:xfrm>
            <a:custGeom>
              <a:avLst/>
              <a:gdLst/>
              <a:ahLst/>
              <a:cxnLst/>
              <a:rect l="l" t="t" r="r" b="b"/>
              <a:pathLst>
                <a:path w="2023" h="2597" extrusionOk="0">
                  <a:moveTo>
                    <a:pt x="674" y="599"/>
                  </a:moveTo>
                  <a:cubicBezTo>
                    <a:pt x="685" y="599"/>
                    <a:pt x="697" y="602"/>
                    <a:pt x="710" y="609"/>
                  </a:cubicBezTo>
                  <a:cubicBezTo>
                    <a:pt x="722" y="617"/>
                    <a:pt x="734" y="628"/>
                    <a:pt x="746" y="640"/>
                  </a:cubicBezTo>
                  <a:lnTo>
                    <a:pt x="1474" y="1481"/>
                  </a:lnTo>
                  <a:cubicBezTo>
                    <a:pt x="1535" y="1552"/>
                    <a:pt x="1534" y="1648"/>
                    <a:pt x="1474" y="1648"/>
                  </a:cubicBezTo>
                  <a:lnTo>
                    <a:pt x="744" y="1645"/>
                  </a:lnTo>
                  <a:cubicBezTo>
                    <a:pt x="732" y="1645"/>
                    <a:pt x="719" y="1641"/>
                    <a:pt x="708" y="1634"/>
                  </a:cubicBezTo>
                  <a:cubicBezTo>
                    <a:pt x="665" y="1610"/>
                    <a:pt x="626" y="1548"/>
                    <a:pt x="626" y="1495"/>
                  </a:cubicBezTo>
                  <a:lnTo>
                    <a:pt x="629" y="656"/>
                  </a:lnTo>
                  <a:cubicBezTo>
                    <a:pt x="629" y="618"/>
                    <a:pt x="648" y="599"/>
                    <a:pt x="674" y="599"/>
                  </a:cubicBezTo>
                  <a:close/>
                  <a:moveTo>
                    <a:pt x="562" y="0"/>
                  </a:moveTo>
                  <a:cubicBezTo>
                    <a:pt x="232" y="0"/>
                    <a:pt x="4" y="262"/>
                    <a:pt x="2" y="716"/>
                  </a:cubicBezTo>
                  <a:cubicBezTo>
                    <a:pt x="1" y="1356"/>
                    <a:pt x="450" y="2137"/>
                    <a:pt x="1008" y="2458"/>
                  </a:cubicBezTo>
                  <a:cubicBezTo>
                    <a:pt x="1171" y="2552"/>
                    <a:pt x="1325" y="2596"/>
                    <a:pt x="1461" y="2596"/>
                  </a:cubicBezTo>
                  <a:cubicBezTo>
                    <a:pt x="1793" y="2596"/>
                    <a:pt x="2020" y="2334"/>
                    <a:pt x="2021" y="1880"/>
                  </a:cubicBezTo>
                  <a:cubicBezTo>
                    <a:pt x="2022" y="1240"/>
                    <a:pt x="1572" y="461"/>
                    <a:pt x="1015" y="139"/>
                  </a:cubicBezTo>
                  <a:cubicBezTo>
                    <a:pt x="852" y="45"/>
                    <a:pt x="698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7797576" y="3390845"/>
              <a:ext cx="111208" cy="280256"/>
            </a:xfrm>
            <a:custGeom>
              <a:avLst/>
              <a:gdLst/>
              <a:ahLst/>
              <a:cxnLst/>
              <a:rect l="l" t="t" r="r" b="b"/>
              <a:pathLst>
                <a:path w="875" h="2205" extrusionOk="0">
                  <a:moveTo>
                    <a:pt x="874" y="0"/>
                  </a:moveTo>
                  <a:lnTo>
                    <a:pt x="145" y="424"/>
                  </a:lnTo>
                  <a:lnTo>
                    <a:pt x="141" y="1894"/>
                  </a:lnTo>
                  <a:cubicBezTo>
                    <a:pt x="141" y="1923"/>
                    <a:pt x="138" y="1950"/>
                    <a:pt x="136" y="1974"/>
                  </a:cubicBezTo>
                  <a:cubicBezTo>
                    <a:pt x="120" y="2085"/>
                    <a:pt x="70" y="2163"/>
                    <a:pt x="0" y="2205"/>
                  </a:cubicBezTo>
                  <a:lnTo>
                    <a:pt x="730" y="1781"/>
                  </a:lnTo>
                  <a:cubicBezTo>
                    <a:pt x="801" y="1740"/>
                    <a:pt x="850" y="1661"/>
                    <a:pt x="865" y="1551"/>
                  </a:cubicBezTo>
                  <a:cubicBezTo>
                    <a:pt x="869" y="1525"/>
                    <a:pt x="870" y="1497"/>
                    <a:pt x="870" y="1470"/>
                  </a:cubicBezTo>
                  <a:lnTo>
                    <a:pt x="874" y="0"/>
                  </a:ln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What we did and</a:t>
            </a:r>
            <a:br>
              <a:rPr lang="en" dirty="0" smtClean="0">
                <a:solidFill>
                  <a:schemeClr val="dk2"/>
                </a:solidFill>
              </a:rPr>
            </a:br>
            <a:r>
              <a:rPr lang="en" dirty="0" smtClean="0">
                <a:solidFill>
                  <a:schemeClr val="dk2"/>
                </a:solidFill>
              </a:rPr>
              <a:t>What we expect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78" name="Google Shape;2478;p39"/>
          <p:cNvSpPr txBox="1">
            <a:spLocks noGrp="1"/>
          </p:cNvSpPr>
          <p:nvPr>
            <p:ph type="body" idx="1"/>
          </p:nvPr>
        </p:nvSpPr>
        <p:spPr>
          <a:xfrm>
            <a:off x="715100" y="1679050"/>
            <a:ext cx="36540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Addition of noise is done by a GUI slider. The string value is the input which is multiplied to the matrix (noise) generated randomly by </a:t>
            </a:r>
            <a:r>
              <a:rPr lang="en-US" dirty="0" err="1" smtClean="0">
                <a:solidFill>
                  <a:schemeClr val="dk1"/>
                </a:solidFill>
              </a:rPr>
              <a:t>randn</a:t>
            </a:r>
            <a:r>
              <a:rPr lang="en-US" dirty="0" smtClean="0">
                <a:solidFill>
                  <a:schemeClr val="dk1"/>
                </a:solidFill>
              </a:rPr>
              <a:t>(1,N)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Expectation: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>
                <a:solidFill>
                  <a:schemeClr val="dk1"/>
                </a:solidFill>
              </a:rPr>
              <a:t>Upto</a:t>
            </a:r>
            <a:r>
              <a:rPr lang="en-US" dirty="0" smtClean="0">
                <a:solidFill>
                  <a:schemeClr val="dk1"/>
                </a:solidFill>
              </a:rPr>
              <a:t> a value, Goertzel should give correct results.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There will be a threshold after which, the detected value will be distorted.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" name="Google Shape;2479;p39"/>
          <p:cNvGrpSpPr/>
          <p:nvPr/>
        </p:nvGrpSpPr>
        <p:grpSpPr>
          <a:xfrm>
            <a:off x="5511292" y="709694"/>
            <a:ext cx="3347150" cy="3723925"/>
            <a:chOff x="6027825" y="138425"/>
            <a:chExt cx="1056050" cy="1174925"/>
          </a:xfrm>
        </p:grpSpPr>
        <p:sp>
          <p:nvSpPr>
            <p:cNvPr id="2480" name="Google Shape;2480;p39"/>
            <p:cNvSpPr/>
            <p:nvPr/>
          </p:nvSpPr>
          <p:spPr>
            <a:xfrm>
              <a:off x="6031600" y="706300"/>
              <a:ext cx="1048525" cy="607050"/>
            </a:xfrm>
            <a:custGeom>
              <a:avLst/>
              <a:gdLst/>
              <a:ahLst/>
              <a:cxnLst/>
              <a:rect l="l" t="t" r="r" b="b"/>
              <a:pathLst>
                <a:path w="41941" h="24282" extrusionOk="0">
                  <a:moveTo>
                    <a:pt x="20898" y="0"/>
                  </a:moveTo>
                  <a:cubicBezTo>
                    <a:pt x="15377" y="0"/>
                    <a:pt x="10085" y="1263"/>
                    <a:pt x="6173" y="3514"/>
                  </a:cubicBezTo>
                  <a:cubicBezTo>
                    <a:pt x="2236" y="5780"/>
                    <a:pt x="19" y="8861"/>
                    <a:pt x="10" y="12082"/>
                  </a:cubicBezTo>
                  <a:cubicBezTo>
                    <a:pt x="1" y="15301"/>
                    <a:pt x="2200" y="18395"/>
                    <a:pt x="6125" y="20683"/>
                  </a:cubicBezTo>
                  <a:cubicBezTo>
                    <a:pt x="10049" y="22971"/>
                    <a:pt x="15377" y="24265"/>
                    <a:pt x="20936" y="24281"/>
                  </a:cubicBezTo>
                  <a:cubicBezTo>
                    <a:pt x="20970" y="24281"/>
                    <a:pt x="21003" y="24281"/>
                    <a:pt x="21037" y="24281"/>
                  </a:cubicBezTo>
                  <a:cubicBezTo>
                    <a:pt x="26560" y="24281"/>
                    <a:pt x="31854" y="23019"/>
                    <a:pt x="35768" y="20767"/>
                  </a:cubicBezTo>
                  <a:cubicBezTo>
                    <a:pt x="39705" y="18501"/>
                    <a:pt x="41922" y="15420"/>
                    <a:pt x="41931" y="12200"/>
                  </a:cubicBezTo>
                  <a:cubicBezTo>
                    <a:pt x="41941" y="8980"/>
                    <a:pt x="39741" y="5886"/>
                    <a:pt x="35817" y="3598"/>
                  </a:cubicBezTo>
                  <a:cubicBezTo>
                    <a:pt x="31892" y="1310"/>
                    <a:pt x="26564" y="16"/>
                    <a:pt x="21005" y="1"/>
                  </a:cubicBezTo>
                  <a:cubicBezTo>
                    <a:pt x="20969" y="1"/>
                    <a:pt x="20933" y="0"/>
                    <a:pt x="20898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6939325" y="435725"/>
              <a:ext cx="12700" cy="7200"/>
            </a:xfrm>
            <a:custGeom>
              <a:avLst/>
              <a:gdLst/>
              <a:ahLst/>
              <a:cxnLst/>
              <a:rect l="l" t="t" r="r" b="b"/>
              <a:pathLst>
                <a:path w="508" h="288" extrusionOk="0">
                  <a:moveTo>
                    <a:pt x="492" y="0"/>
                  </a:moveTo>
                  <a:lnTo>
                    <a:pt x="1" y="288"/>
                  </a:lnTo>
                  <a:lnTo>
                    <a:pt x="508" y="98"/>
                  </a:lnTo>
                  <a:cubicBezTo>
                    <a:pt x="502" y="65"/>
                    <a:pt x="498" y="33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7013450" y="516850"/>
              <a:ext cx="21250" cy="18225"/>
            </a:xfrm>
            <a:custGeom>
              <a:avLst/>
              <a:gdLst/>
              <a:ahLst/>
              <a:cxnLst/>
              <a:rect l="l" t="t" r="r" b="b"/>
              <a:pathLst>
                <a:path w="850" h="729" extrusionOk="0">
                  <a:moveTo>
                    <a:pt x="850" y="0"/>
                  </a:moveTo>
                  <a:lnTo>
                    <a:pt x="850" y="0"/>
                  </a:lnTo>
                  <a:cubicBezTo>
                    <a:pt x="721" y="56"/>
                    <a:pt x="579" y="85"/>
                    <a:pt x="424" y="85"/>
                  </a:cubicBezTo>
                  <a:cubicBezTo>
                    <a:pt x="325" y="85"/>
                    <a:pt x="221" y="73"/>
                    <a:pt x="112" y="48"/>
                  </a:cubicBezTo>
                  <a:lnTo>
                    <a:pt x="0" y="729"/>
                  </a:lnTo>
                  <a:lnTo>
                    <a:pt x="808" y="26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6978475" y="423925"/>
              <a:ext cx="46050" cy="59500"/>
            </a:xfrm>
            <a:custGeom>
              <a:avLst/>
              <a:gdLst/>
              <a:ahLst/>
              <a:cxnLst/>
              <a:rect l="l" t="t" r="r" b="b"/>
              <a:pathLst>
                <a:path w="1842" h="2380" extrusionOk="0">
                  <a:moveTo>
                    <a:pt x="509" y="0"/>
                  </a:moveTo>
                  <a:cubicBezTo>
                    <a:pt x="404" y="0"/>
                    <a:pt x="311" y="28"/>
                    <a:pt x="234" y="83"/>
                  </a:cubicBezTo>
                  <a:lnTo>
                    <a:pt x="207" y="102"/>
                  </a:lnTo>
                  <a:cubicBezTo>
                    <a:pt x="188" y="116"/>
                    <a:pt x="172" y="131"/>
                    <a:pt x="156" y="150"/>
                  </a:cubicBezTo>
                  <a:cubicBezTo>
                    <a:pt x="151" y="155"/>
                    <a:pt x="147" y="160"/>
                    <a:pt x="144" y="165"/>
                  </a:cubicBezTo>
                  <a:cubicBezTo>
                    <a:pt x="131" y="178"/>
                    <a:pt x="121" y="192"/>
                    <a:pt x="111" y="207"/>
                  </a:cubicBezTo>
                  <a:cubicBezTo>
                    <a:pt x="106" y="214"/>
                    <a:pt x="103" y="222"/>
                    <a:pt x="97" y="230"/>
                  </a:cubicBezTo>
                  <a:lnTo>
                    <a:pt x="74" y="273"/>
                  </a:lnTo>
                  <a:cubicBezTo>
                    <a:pt x="68" y="281"/>
                    <a:pt x="64" y="292"/>
                    <a:pt x="61" y="301"/>
                  </a:cubicBezTo>
                  <a:cubicBezTo>
                    <a:pt x="54" y="316"/>
                    <a:pt x="48" y="332"/>
                    <a:pt x="43" y="347"/>
                  </a:cubicBezTo>
                  <a:cubicBezTo>
                    <a:pt x="38" y="359"/>
                    <a:pt x="36" y="369"/>
                    <a:pt x="32" y="379"/>
                  </a:cubicBezTo>
                  <a:cubicBezTo>
                    <a:pt x="28" y="397"/>
                    <a:pt x="23" y="413"/>
                    <a:pt x="20" y="431"/>
                  </a:cubicBezTo>
                  <a:cubicBezTo>
                    <a:pt x="17" y="443"/>
                    <a:pt x="15" y="454"/>
                    <a:pt x="12" y="465"/>
                  </a:cubicBezTo>
                  <a:cubicBezTo>
                    <a:pt x="7" y="486"/>
                    <a:pt x="5" y="506"/>
                    <a:pt x="2" y="527"/>
                  </a:cubicBezTo>
                  <a:cubicBezTo>
                    <a:pt x="1" y="537"/>
                    <a:pt x="0" y="547"/>
                    <a:pt x="5" y="558"/>
                  </a:cubicBezTo>
                  <a:cubicBezTo>
                    <a:pt x="1" y="590"/>
                    <a:pt x="0" y="622"/>
                    <a:pt x="0" y="657"/>
                  </a:cubicBezTo>
                  <a:cubicBezTo>
                    <a:pt x="0" y="691"/>
                    <a:pt x="1" y="725"/>
                    <a:pt x="4" y="760"/>
                  </a:cubicBezTo>
                  <a:cubicBezTo>
                    <a:pt x="4" y="771"/>
                    <a:pt x="5" y="781"/>
                    <a:pt x="6" y="793"/>
                  </a:cubicBezTo>
                  <a:cubicBezTo>
                    <a:pt x="7" y="815"/>
                    <a:pt x="12" y="837"/>
                    <a:pt x="15" y="859"/>
                  </a:cubicBezTo>
                  <a:cubicBezTo>
                    <a:pt x="18" y="884"/>
                    <a:pt x="22" y="909"/>
                    <a:pt x="27" y="932"/>
                  </a:cubicBezTo>
                  <a:cubicBezTo>
                    <a:pt x="31" y="950"/>
                    <a:pt x="33" y="966"/>
                    <a:pt x="37" y="983"/>
                  </a:cubicBezTo>
                  <a:lnTo>
                    <a:pt x="49" y="1029"/>
                  </a:lnTo>
                  <a:cubicBezTo>
                    <a:pt x="56" y="1051"/>
                    <a:pt x="61" y="1074"/>
                    <a:pt x="67" y="1096"/>
                  </a:cubicBezTo>
                  <a:cubicBezTo>
                    <a:pt x="72" y="1107"/>
                    <a:pt x="75" y="1120"/>
                    <a:pt x="79" y="1133"/>
                  </a:cubicBezTo>
                  <a:cubicBezTo>
                    <a:pt x="87" y="1158"/>
                    <a:pt x="94" y="1182"/>
                    <a:pt x="104" y="1206"/>
                  </a:cubicBezTo>
                  <a:cubicBezTo>
                    <a:pt x="106" y="1216"/>
                    <a:pt x="110" y="1227"/>
                    <a:pt x="114" y="1237"/>
                  </a:cubicBezTo>
                  <a:cubicBezTo>
                    <a:pt x="126" y="1272"/>
                    <a:pt x="141" y="1306"/>
                    <a:pt x="155" y="1339"/>
                  </a:cubicBezTo>
                  <a:cubicBezTo>
                    <a:pt x="156" y="1344"/>
                    <a:pt x="159" y="1348"/>
                    <a:pt x="160" y="1351"/>
                  </a:cubicBezTo>
                  <a:cubicBezTo>
                    <a:pt x="174" y="1382"/>
                    <a:pt x="188" y="1412"/>
                    <a:pt x="203" y="1442"/>
                  </a:cubicBezTo>
                  <a:cubicBezTo>
                    <a:pt x="208" y="1451"/>
                    <a:pt x="212" y="1459"/>
                    <a:pt x="217" y="1469"/>
                  </a:cubicBezTo>
                  <a:cubicBezTo>
                    <a:pt x="232" y="1495"/>
                    <a:pt x="246" y="1524"/>
                    <a:pt x="263" y="1551"/>
                  </a:cubicBezTo>
                  <a:cubicBezTo>
                    <a:pt x="265" y="1556"/>
                    <a:pt x="269" y="1563"/>
                    <a:pt x="271" y="1568"/>
                  </a:cubicBezTo>
                  <a:cubicBezTo>
                    <a:pt x="290" y="1599"/>
                    <a:pt x="309" y="1632"/>
                    <a:pt x="330" y="1663"/>
                  </a:cubicBezTo>
                  <a:cubicBezTo>
                    <a:pt x="336" y="1671"/>
                    <a:pt x="341" y="1680"/>
                    <a:pt x="347" y="1690"/>
                  </a:cubicBezTo>
                  <a:lnTo>
                    <a:pt x="394" y="1756"/>
                  </a:lnTo>
                  <a:cubicBezTo>
                    <a:pt x="403" y="1767"/>
                    <a:pt x="410" y="1779"/>
                    <a:pt x="420" y="1790"/>
                  </a:cubicBezTo>
                  <a:cubicBezTo>
                    <a:pt x="433" y="1809"/>
                    <a:pt x="447" y="1825"/>
                    <a:pt x="461" y="1844"/>
                  </a:cubicBezTo>
                  <a:cubicBezTo>
                    <a:pt x="473" y="1859"/>
                    <a:pt x="486" y="1873"/>
                    <a:pt x="497" y="1887"/>
                  </a:cubicBezTo>
                  <a:cubicBezTo>
                    <a:pt x="509" y="1902"/>
                    <a:pt x="521" y="1914"/>
                    <a:pt x="532" y="1927"/>
                  </a:cubicBezTo>
                  <a:cubicBezTo>
                    <a:pt x="553" y="1950"/>
                    <a:pt x="574" y="1973"/>
                    <a:pt x="594" y="1994"/>
                  </a:cubicBezTo>
                  <a:lnTo>
                    <a:pt x="633" y="2032"/>
                  </a:lnTo>
                  <a:cubicBezTo>
                    <a:pt x="643" y="2042"/>
                    <a:pt x="653" y="2053"/>
                    <a:pt x="664" y="2062"/>
                  </a:cubicBezTo>
                  <a:lnTo>
                    <a:pt x="687" y="2081"/>
                  </a:lnTo>
                  <a:cubicBezTo>
                    <a:pt x="698" y="2090"/>
                    <a:pt x="706" y="2099"/>
                    <a:pt x="716" y="2107"/>
                  </a:cubicBezTo>
                  <a:cubicBezTo>
                    <a:pt x="727" y="2116"/>
                    <a:pt x="737" y="2124"/>
                    <a:pt x="747" y="2133"/>
                  </a:cubicBezTo>
                  <a:cubicBezTo>
                    <a:pt x="767" y="2149"/>
                    <a:pt x="787" y="2162"/>
                    <a:pt x="806" y="2177"/>
                  </a:cubicBezTo>
                  <a:cubicBezTo>
                    <a:pt x="815" y="2185"/>
                    <a:pt x="824" y="2191"/>
                    <a:pt x="833" y="2197"/>
                  </a:cubicBezTo>
                  <a:cubicBezTo>
                    <a:pt x="861" y="2217"/>
                    <a:pt x="891" y="2236"/>
                    <a:pt x="921" y="2253"/>
                  </a:cubicBezTo>
                  <a:cubicBezTo>
                    <a:pt x="949" y="2270"/>
                    <a:pt x="978" y="2284"/>
                    <a:pt x="1006" y="2296"/>
                  </a:cubicBezTo>
                  <a:cubicBezTo>
                    <a:pt x="1014" y="2301"/>
                    <a:pt x="1020" y="2305"/>
                    <a:pt x="1028" y="2307"/>
                  </a:cubicBezTo>
                  <a:cubicBezTo>
                    <a:pt x="1054" y="2319"/>
                    <a:pt x="1080" y="2329"/>
                    <a:pt x="1106" y="2338"/>
                  </a:cubicBezTo>
                  <a:cubicBezTo>
                    <a:pt x="1106" y="2338"/>
                    <a:pt x="1107" y="2340"/>
                    <a:pt x="1108" y="2340"/>
                  </a:cubicBezTo>
                  <a:cubicBezTo>
                    <a:pt x="1110" y="2341"/>
                    <a:pt x="1110" y="2341"/>
                    <a:pt x="1111" y="2341"/>
                  </a:cubicBezTo>
                  <a:cubicBezTo>
                    <a:pt x="1134" y="2348"/>
                    <a:pt x="1157" y="2355"/>
                    <a:pt x="1179" y="2360"/>
                  </a:cubicBezTo>
                  <a:lnTo>
                    <a:pt x="1180" y="2360"/>
                  </a:lnTo>
                  <a:cubicBezTo>
                    <a:pt x="1194" y="2363"/>
                    <a:pt x="1205" y="2366"/>
                    <a:pt x="1219" y="2368"/>
                  </a:cubicBezTo>
                  <a:cubicBezTo>
                    <a:pt x="1234" y="2372"/>
                    <a:pt x="1251" y="2374"/>
                    <a:pt x="1266" y="2375"/>
                  </a:cubicBezTo>
                  <a:lnTo>
                    <a:pt x="1267" y="2375"/>
                  </a:lnTo>
                  <a:cubicBezTo>
                    <a:pt x="1277" y="2377"/>
                    <a:pt x="1286" y="2377"/>
                    <a:pt x="1294" y="2378"/>
                  </a:cubicBezTo>
                  <a:cubicBezTo>
                    <a:pt x="1314" y="2379"/>
                    <a:pt x="1333" y="2379"/>
                    <a:pt x="1351" y="2379"/>
                  </a:cubicBezTo>
                  <a:lnTo>
                    <a:pt x="1366" y="2379"/>
                  </a:lnTo>
                  <a:cubicBezTo>
                    <a:pt x="1390" y="2378"/>
                    <a:pt x="1413" y="2375"/>
                    <a:pt x="1435" y="2372"/>
                  </a:cubicBezTo>
                  <a:lnTo>
                    <a:pt x="1437" y="2372"/>
                  </a:lnTo>
                  <a:cubicBezTo>
                    <a:pt x="1440" y="2372"/>
                    <a:pt x="1446" y="2370"/>
                    <a:pt x="1449" y="2369"/>
                  </a:cubicBezTo>
                  <a:cubicBezTo>
                    <a:pt x="1466" y="2366"/>
                    <a:pt x="1483" y="2360"/>
                    <a:pt x="1500" y="2355"/>
                  </a:cubicBezTo>
                  <a:cubicBezTo>
                    <a:pt x="1500" y="2355"/>
                    <a:pt x="1501" y="2353"/>
                    <a:pt x="1503" y="2353"/>
                  </a:cubicBezTo>
                  <a:cubicBezTo>
                    <a:pt x="1507" y="2351"/>
                    <a:pt x="1513" y="2349"/>
                    <a:pt x="1516" y="2348"/>
                  </a:cubicBezTo>
                  <a:cubicBezTo>
                    <a:pt x="1537" y="2341"/>
                    <a:pt x="1557" y="2332"/>
                    <a:pt x="1576" y="2321"/>
                  </a:cubicBezTo>
                  <a:cubicBezTo>
                    <a:pt x="1721" y="2239"/>
                    <a:pt x="1818" y="2074"/>
                    <a:pt x="1842" y="1844"/>
                  </a:cubicBezTo>
                  <a:cubicBezTo>
                    <a:pt x="1840" y="1842"/>
                    <a:pt x="1836" y="1841"/>
                    <a:pt x="1834" y="1840"/>
                  </a:cubicBezTo>
                  <a:cubicBezTo>
                    <a:pt x="1825" y="1835"/>
                    <a:pt x="1819" y="1833"/>
                    <a:pt x="1811" y="1829"/>
                  </a:cubicBezTo>
                  <a:cubicBezTo>
                    <a:pt x="1783" y="1816"/>
                    <a:pt x="1754" y="1802"/>
                    <a:pt x="1726" y="1785"/>
                  </a:cubicBezTo>
                  <a:cubicBezTo>
                    <a:pt x="1696" y="1768"/>
                    <a:pt x="1667" y="1749"/>
                    <a:pt x="1638" y="1730"/>
                  </a:cubicBezTo>
                  <a:cubicBezTo>
                    <a:pt x="1628" y="1723"/>
                    <a:pt x="1619" y="1716"/>
                    <a:pt x="1609" y="1709"/>
                  </a:cubicBezTo>
                  <a:cubicBezTo>
                    <a:pt x="1590" y="1695"/>
                    <a:pt x="1571" y="1680"/>
                    <a:pt x="1551" y="1665"/>
                  </a:cubicBezTo>
                  <a:cubicBezTo>
                    <a:pt x="1541" y="1658"/>
                    <a:pt x="1531" y="1648"/>
                    <a:pt x="1520" y="1639"/>
                  </a:cubicBezTo>
                  <a:cubicBezTo>
                    <a:pt x="1503" y="1625"/>
                    <a:pt x="1484" y="1609"/>
                    <a:pt x="1468" y="1594"/>
                  </a:cubicBezTo>
                  <a:cubicBezTo>
                    <a:pt x="1457" y="1583"/>
                    <a:pt x="1447" y="1575"/>
                    <a:pt x="1437" y="1565"/>
                  </a:cubicBezTo>
                  <a:cubicBezTo>
                    <a:pt x="1422" y="1551"/>
                    <a:pt x="1409" y="1537"/>
                    <a:pt x="1396" y="1524"/>
                  </a:cubicBezTo>
                  <a:cubicBezTo>
                    <a:pt x="1375" y="1503"/>
                    <a:pt x="1355" y="1480"/>
                    <a:pt x="1334" y="1458"/>
                  </a:cubicBezTo>
                  <a:cubicBezTo>
                    <a:pt x="1323" y="1446"/>
                    <a:pt x="1311" y="1432"/>
                    <a:pt x="1299" y="1418"/>
                  </a:cubicBezTo>
                  <a:cubicBezTo>
                    <a:pt x="1287" y="1405"/>
                    <a:pt x="1274" y="1389"/>
                    <a:pt x="1263" y="1375"/>
                  </a:cubicBezTo>
                  <a:cubicBezTo>
                    <a:pt x="1249" y="1358"/>
                    <a:pt x="1236" y="1339"/>
                    <a:pt x="1222" y="1322"/>
                  </a:cubicBezTo>
                  <a:cubicBezTo>
                    <a:pt x="1212" y="1309"/>
                    <a:pt x="1205" y="1298"/>
                    <a:pt x="1196" y="1287"/>
                  </a:cubicBezTo>
                  <a:cubicBezTo>
                    <a:pt x="1179" y="1265"/>
                    <a:pt x="1165" y="1242"/>
                    <a:pt x="1149" y="1221"/>
                  </a:cubicBezTo>
                  <a:cubicBezTo>
                    <a:pt x="1143" y="1211"/>
                    <a:pt x="1138" y="1203"/>
                    <a:pt x="1132" y="1194"/>
                  </a:cubicBezTo>
                  <a:cubicBezTo>
                    <a:pt x="1112" y="1163"/>
                    <a:pt x="1092" y="1132"/>
                    <a:pt x="1073" y="1100"/>
                  </a:cubicBezTo>
                  <a:cubicBezTo>
                    <a:pt x="1071" y="1092"/>
                    <a:pt x="1067" y="1087"/>
                    <a:pt x="1065" y="1082"/>
                  </a:cubicBezTo>
                  <a:cubicBezTo>
                    <a:pt x="1049" y="1055"/>
                    <a:pt x="1034" y="1028"/>
                    <a:pt x="1019" y="999"/>
                  </a:cubicBezTo>
                  <a:cubicBezTo>
                    <a:pt x="1014" y="991"/>
                    <a:pt x="1010" y="982"/>
                    <a:pt x="1005" y="973"/>
                  </a:cubicBezTo>
                  <a:cubicBezTo>
                    <a:pt x="989" y="943"/>
                    <a:pt x="975" y="912"/>
                    <a:pt x="962" y="883"/>
                  </a:cubicBezTo>
                  <a:cubicBezTo>
                    <a:pt x="961" y="879"/>
                    <a:pt x="958" y="874"/>
                    <a:pt x="957" y="870"/>
                  </a:cubicBezTo>
                  <a:cubicBezTo>
                    <a:pt x="942" y="837"/>
                    <a:pt x="928" y="802"/>
                    <a:pt x="916" y="769"/>
                  </a:cubicBezTo>
                  <a:cubicBezTo>
                    <a:pt x="912" y="760"/>
                    <a:pt x="910" y="749"/>
                    <a:pt x="906" y="739"/>
                  </a:cubicBezTo>
                  <a:cubicBezTo>
                    <a:pt x="896" y="713"/>
                    <a:pt x="889" y="688"/>
                    <a:pt x="881" y="664"/>
                  </a:cubicBezTo>
                  <a:cubicBezTo>
                    <a:pt x="878" y="652"/>
                    <a:pt x="873" y="640"/>
                    <a:pt x="869" y="626"/>
                  </a:cubicBezTo>
                  <a:cubicBezTo>
                    <a:pt x="863" y="605"/>
                    <a:pt x="857" y="583"/>
                    <a:pt x="852" y="560"/>
                  </a:cubicBezTo>
                  <a:cubicBezTo>
                    <a:pt x="848" y="544"/>
                    <a:pt x="844" y="528"/>
                    <a:pt x="839" y="513"/>
                  </a:cubicBezTo>
                  <a:cubicBezTo>
                    <a:pt x="836" y="496"/>
                    <a:pt x="832" y="480"/>
                    <a:pt x="829" y="462"/>
                  </a:cubicBezTo>
                  <a:cubicBezTo>
                    <a:pt x="824" y="438"/>
                    <a:pt x="821" y="413"/>
                    <a:pt x="817" y="389"/>
                  </a:cubicBezTo>
                  <a:cubicBezTo>
                    <a:pt x="814" y="366"/>
                    <a:pt x="811" y="343"/>
                    <a:pt x="808" y="322"/>
                  </a:cubicBezTo>
                  <a:cubicBezTo>
                    <a:pt x="808" y="311"/>
                    <a:pt x="807" y="300"/>
                    <a:pt x="806" y="289"/>
                  </a:cubicBezTo>
                  <a:cubicBezTo>
                    <a:pt x="803" y="255"/>
                    <a:pt x="802" y="221"/>
                    <a:pt x="802" y="187"/>
                  </a:cubicBezTo>
                  <a:cubicBezTo>
                    <a:pt x="802" y="146"/>
                    <a:pt x="805" y="106"/>
                    <a:pt x="808" y="68"/>
                  </a:cubicBezTo>
                  <a:cubicBezTo>
                    <a:pt x="702" y="22"/>
                    <a:pt x="601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6951700" y="363875"/>
              <a:ext cx="35600" cy="27250"/>
            </a:xfrm>
            <a:custGeom>
              <a:avLst/>
              <a:gdLst/>
              <a:ahLst/>
              <a:cxnLst/>
              <a:rect l="l" t="t" r="r" b="b"/>
              <a:pathLst>
                <a:path w="1424" h="1090" extrusionOk="0">
                  <a:moveTo>
                    <a:pt x="808" y="0"/>
                  </a:moveTo>
                  <a:lnTo>
                    <a:pt x="1" y="470"/>
                  </a:lnTo>
                  <a:lnTo>
                    <a:pt x="617" y="1090"/>
                  </a:lnTo>
                  <a:lnTo>
                    <a:pt x="1424" y="61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6967100" y="378825"/>
              <a:ext cx="21375" cy="12300"/>
            </a:xfrm>
            <a:custGeom>
              <a:avLst/>
              <a:gdLst/>
              <a:ahLst/>
              <a:cxnLst/>
              <a:rect l="l" t="t" r="r" b="b"/>
              <a:pathLst>
                <a:path w="855" h="492" extrusionOk="0">
                  <a:moveTo>
                    <a:pt x="854" y="1"/>
                  </a:moveTo>
                  <a:lnTo>
                    <a:pt x="854" y="1"/>
                  </a:lnTo>
                  <a:cubicBezTo>
                    <a:pt x="839" y="8"/>
                    <a:pt x="823" y="15"/>
                    <a:pt x="808" y="22"/>
                  </a:cubicBezTo>
                  <a:lnTo>
                    <a:pt x="1" y="492"/>
                  </a:lnTo>
                  <a:cubicBezTo>
                    <a:pt x="22" y="480"/>
                    <a:pt x="44" y="471"/>
                    <a:pt x="68" y="462"/>
                  </a:cubicBezTo>
                  <a:cubicBezTo>
                    <a:pt x="95" y="451"/>
                    <a:pt x="121" y="442"/>
                    <a:pt x="149" y="434"/>
                  </a:cubicBezTo>
                  <a:cubicBezTo>
                    <a:pt x="156" y="432"/>
                    <a:pt x="161" y="430"/>
                    <a:pt x="167" y="429"/>
                  </a:cubicBezTo>
                  <a:cubicBezTo>
                    <a:pt x="202" y="418"/>
                    <a:pt x="237" y="410"/>
                    <a:pt x="271" y="404"/>
                  </a:cubicBezTo>
                  <a:cubicBezTo>
                    <a:pt x="276" y="403"/>
                    <a:pt x="284" y="403"/>
                    <a:pt x="289" y="401"/>
                  </a:cubicBezTo>
                  <a:cubicBezTo>
                    <a:pt x="320" y="396"/>
                    <a:pt x="351" y="392"/>
                    <a:pt x="383" y="389"/>
                  </a:cubicBezTo>
                  <a:cubicBezTo>
                    <a:pt x="394" y="389"/>
                    <a:pt x="408" y="388"/>
                    <a:pt x="419" y="388"/>
                  </a:cubicBezTo>
                  <a:cubicBezTo>
                    <a:pt x="438" y="388"/>
                    <a:pt x="459" y="386"/>
                    <a:pt x="479" y="386"/>
                  </a:cubicBezTo>
                  <a:cubicBezTo>
                    <a:pt x="488" y="386"/>
                    <a:pt x="498" y="387"/>
                    <a:pt x="507" y="387"/>
                  </a:cubicBezTo>
                  <a:cubicBezTo>
                    <a:pt x="519" y="387"/>
                    <a:pt x="532" y="387"/>
                    <a:pt x="544" y="388"/>
                  </a:cubicBezTo>
                  <a:cubicBezTo>
                    <a:pt x="561" y="389"/>
                    <a:pt x="579" y="390"/>
                    <a:pt x="596" y="392"/>
                  </a:cubicBezTo>
                  <a:cubicBezTo>
                    <a:pt x="616" y="394"/>
                    <a:pt x="638" y="398"/>
                    <a:pt x="661" y="400"/>
                  </a:cubicBezTo>
                  <a:cubicBezTo>
                    <a:pt x="702" y="406"/>
                    <a:pt x="744" y="413"/>
                    <a:pt x="785" y="423"/>
                  </a:cubicBezTo>
                  <a:lnTo>
                    <a:pt x="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7050900" y="483525"/>
              <a:ext cx="32850" cy="31125"/>
            </a:xfrm>
            <a:custGeom>
              <a:avLst/>
              <a:gdLst/>
              <a:ahLst/>
              <a:cxnLst/>
              <a:rect l="l" t="t" r="r" b="b"/>
              <a:pathLst>
                <a:path w="1314" h="1245" extrusionOk="0">
                  <a:moveTo>
                    <a:pt x="808" y="0"/>
                  </a:moveTo>
                  <a:lnTo>
                    <a:pt x="1" y="469"/>
                  </a:lnTo>
                  <a:lnTo>
                    <a:pt x="505" y="1245"/>
                  </a:lnTo>
                  <a:lnTo>
                    <a:pt x="1313" y="77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7051300" y="502875"/>
              <a:ext cx="32450" cy="28975"/>
            </a:xfrm>
            <a:custGeom>
              <a:avLst/>
              <a:gdLst/>
              <a:ahLst/>
              <a:cxnLst/>
              <a:rect l="l" t="t" r="r" b="b"/>
              <a:pathLst>
                <a:path w="1298" h="1159" extrusionOk="0">
                  <a:moveTo>
                    <a:pt x="1297" y="0"/>
                  </a:moveTo>
                  <a:lnTo>
                    <a:pt x="489" y="471"/>
                  </a:lnTo>
                  <a:lnTo>
                    <a:pt x="0" y="1159"/>
                  </a:lnTo>
                  <a:lnTo>
                    <a:pt x="807" y="689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7050950" y="421625"/>
              <a:ext cx="32925" cy="73775"/>
            </a:xfrm>
            <a:custGeom>
              <a:avLst/>
              <a:gdLst/>
              <a:ahLst/>
              <a:cxnLst/>
              <a:rect l="l" t="t" r="r" b="b"/>
              <a:pathLst>
                <a:path w="1317" h="2951" extrusionOk="0">
                  <a:moveTo>
                    <a:pt x="832" y="0"/>
                  </a:moveTo>
                  <a:lnTo>
                    <a:pt x="25" y="469"/>
                  </a:lnTo>
                  <a:lnTo>
                    <a:pt x="508" y="1720"/>
                  </a:lnTo>
                  <a:lnTo>
                    <a:pt x="1" y="1910"/>
                  </a:lnTo>
                  <a:cubicBezTo>
                    <a:pt x="21" y="2019"/>
                    <a:pt x="35" y="2128"/>
                    <a:pt x="42" y="2236"/>
                  </a:cubicBezTo>
                  <a:lnTo>
                    <a:pt x="47" y="2283"/>
                  </a:lnTo>
                  <a:cubicBezTo>
                    <a:pt x="49" y="2341"/>
                    <a:pt x="52" y="2399"/>
                    <a:pt x="52" y="2456"/>
                  </a:cubicBezTo>
                  <a:cubicBezTo>
                    <a:pt x="52" y="2545"/>
                    <a:pt x="47" y="2631"/>
                    <a:pt x="37" y="2713"/>
                  </a:cubicBezTo>
                  <a:cubicBezTo>
                    <a:pt x="28" y="2795"/>
                    <a:pt x="16" y="2872"/>
                    <a:pt x="0" y="2951"/>
                  </a:cubicBezTo>
                  <a:lnTo>
                    <a:pt x="807" y="2481"/>
                  </a:lnTo>
                  <a:cubicBezTo>
                    <a:pt x="841" y="2334"/>
                    <a:pt x="860" y="2169"/>
                    <a:pt x="860" y="1991"/>
                  </a:cubicBezTo>
                  <a:cubicBezTo>
                    <a:pt x="862" y="1933"/>
                    <a:pt x="859" y="1875"/>
                    <a:pt x="855" y="1817"/>
                  </a:cubicBezTo>
                  <a:cubicBezTo>
                    <a:pt x="854" y="1799"/>
                    <a:pt x="853" y="1784"/>
                    <a:pt x="852" y="1768"/>
                  </a:cubicBezTo>
                  <a:cubicBezTo>
                    <a:pt x="847" y="1720"/>
                    <a:pt x="842" y="1668"/>
                    <a:pt x="836" y="1617"/>
                  </a:cubicBezTo>
                  <a:cubicBezTo>
                    <a:pt x="834" y="1611"/>
                    <a:pt x="834" y="1603"/>
                    <a:pt x="833" y="1597"/>
                  </a:cubicBezTo>
                  <a:cubicBezTo>
                    <a:pt x="833" y="1595"/>
                    <a:pt x="832" y="1592"/>
                    <a:pt x="832" y="1590"/>
                  </a:cubicBezTo>
                  <a:cubicBezTo>
                    <a:pt x="829" y="1571"/>
                    <a:pt x="827" y="1554"/>
                    <a:pt x="824" y="1538"/>
                  </a:cubicBezTo>
                  <a:lnTo>
                    <a:pt x="1317" y="1251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7016625" y="394950"/>
              <a:ext cx="39725" cy="36100"/>
            </a:xfrm>
            <a:custGeom>
              <a:avLst/>
              <a:gdLst/>
              <a:ahLst/>
              <a:cxnLst/>
              <a:rect l="l" t="t" r="r" b="b"/>
              <a:pathLst>
                <a:path w="1589" h="1444" extrusionOk="0">
                  <a:moveTo>
                    <a:pt x="808" y="1"/>
                  </a:moveTo>
                  <a:lnTo>
                    <a:pt x="1" y="469"/>
                  </a:lnTo>
                  <a:cubicBezTo>
                    <a:pt x="35" y="499"/>
                    <a:pt x="66" y="530"/>
                    <a:pt x="98" y="562"/>
                  </a:cubicBezTo>
                  <a:cubicBezTo>
                    <a:pt x="118" y="582"/>
                    <a:pt x="138" y="603"/>
                    <a:pt x="159" y="624"/>
                  </a:cubicBezTo>
                  <a:cubicBezTo>
                    <a:pt x="174" y="641"/>
                    <a:pt x="191" y="658"/>
                    <a:pt x="206" y="674"/>
                  </a:cubicBezTo>
                  <a:cubicBezTo>
                    <a:pt x="226" y="696"/>
                    <a:pt x="247" y="719"/>
                    <a:pt x="265" y="741"/>
                  </a:cubicBezTo>
                  <a:cubicBezTo>
                    <a:pt x="280" y="757"/>
                    <a:pt x="295" y="773"/>
                    <a:pt x="310" y="789"/>
                  </a:cubicBezTo>
                  <a:cubicBezTo>
                    <a:pt x="358" y="845"/>
                    <a:pt x="405" y="903"/>
                    <a:pt x="451" y="963"/>
                  </a:cubicBezTo>
                  <a:cubicBezTo>
                    <a:pt x="459" y="973"/>
                    <a:pt x="469" y="984"/>
                    <a:pt x="476" y="995"/>
                  </a:cubicBezTo>
                  <a:cubicBezTo>
                    <a:pt x="515" y="1045"/>
                    <a:pt x="552" y="1096"/>
                    <a:pt x="589" y="1148"/>
                  </a:cubicBezTo>
                  <a:cubicBezTo>
                    <a:pt x="593" y="1155"/>
                    <a:pt x="598" y="1161"/>
                    <a:pt x="603" y="1168"/>
                  </a:cubicBezTo>
                  <a:cubicBezTo>
                    <a:pt x="639" y="1218"/>
                    <a:pt x="674" y="1272"/>
                    <a:pt x="707" y="1324"/>
                  </a:cubicBezTo>
                  <a:cubicBezTo>
                    <a:pt x="732" y="1363"/>
                    <a:pt x="757" y="1401"/>
                    <a:pt x="781" y="1443"/>
                  </a:cubicBezTo>
                  <a:lnTo>
                    <a:pt x="1589" y="974"/>
                  </a:lnTo>
                  <a:cubicBezTo>
                    <a:pt x="1568" y="939"/>
                    <a:pt x="1548" y="905"/>
                    <a:pt x="1525" y="871"/>
                  </a:cubicBezTo>
                  <a:cubicBezTo>
                    <a:pt x="1523" y="867"/>
                    <a:pt x="1519" y="861"/>
                    <a:pt x="1517" y="858"/>
                  </a:cubicBezTo>
                  <a:cubicBezTo>
                    <a:pt x="1483" y="805"/>
                    <a:pt x="1447" y="753"/>
                    <a:pt x="1411" y="701"/>
                  </a:cubicBezTo>
                  <a:cubicBezTo>
                    <a:pt x="1411" y="699"/>
                    <a:pt x="1410" y="698"/>
                    <a:pt x="1409" y="696"/>
                  </a:cubicBezTo>
                  <a:lnTo>
                    <a:pt x="1398" y="681"/>
                  </a:lnTo>
                  <a:cubicBezTo>
                    <a:pt x="1363" y="633"/>
                    <a:pt x="1328" y="586"/>
                    <a:pt x="1291" y="538"/>
                  </a:cubicBezTo>
                  <a:cubicBezTo>
                    <a:pt x="1286" y="530"/>
                    <a:pt x="1280" y="523"/>
                    <a:pt x="1275" y="514"/>
                  </a:cubicBezTo>
                  <a:cubicBezTo>
                    <a:pt x="1270" y="508"/>
                    <a:pt x="1265" y="503"/>
                    <a:pt x="1259" y="497"/>
                  </a:cubicBezTo>
                  <a:cubicBezTo>
                    <a:pt x="1213" y="437"/>
                    <a:pt x="1166" y="379"/>
                    <a:pt x="1117" y="323"/>
                  </a:cubicBezTo>
                  <a:cubicBezTo>
                    <a:pt x="1116" y="321"/>
                    <a:pt x="1114" y="319"/>
                    <a:pt x="1112" y="317"/>
                  </a:cubicBezTo>
                  <a:lnTo>
                    <a:pt x="1073" y="274"/>
                  </a:lnTo>
                  <a:cubicBezTo>
                    <a:pt x="1053" y="251"/>
                    <a:pt x="1033" y="229"/>
                    <a:pt x="1012" y="207"/>
                  </a:cubicBezTo>
                  <a:cubicBezTo>
                    <a:pt x="997" y="190"/>
                    <a:pt x="980" y="173"/>
                    <a:pt x="965" y="157"/>
                  </a:cubicBezTo>
                  <a:cubicBezTo>
                    <a:pt x="944" y="136"/>
                    <a:pt x="925" y="115"/>
                    <a:pt x="904" y="95"/>
                  </a:cubicBezTo>
                  <a:cubicBezTo>
                    <a:pt x="900" y="89"/>
                    <a:pt x="896" y="85"/>
                    <a:pt x="892" y="81"/>
                  </a:cubicBezTo>
                  <a:cubicBezTo>
                    <a:pt x="865" y="53"/>
                    <a:pt x="837" y="26"/>
                    <a:pt x="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7013900" y="374700"/>
              <a:ext cx="22875" cy="31925"/>
            </a:xfrm>
            <a:custGeom>
              <a:avLst/>
              <a:gdLst/>
              <a:ahLst/>
              <a:cxnLst/>
              <a:rect l="l" t="t" r="r" b="b"/>
              <a:pathLst>
                <a:path w="915" h="1277" extrusionOk="0">
                  <a:moveTo>
                    <a:pt x="806" y="0"/>
                  </a:moveTo>
                  <a:lnTo>
                    <a:pt x="0" y="470"/>
                  </a:lnTo>
                  <a:lnTo>
                    <a:pt x="108" y="1277"/>
                  </a:lnTo>
                  <a:lnTo>
                    <a:pt x="915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6989500" y="360625"/>
              <a:ext cx="44575" cy="25825"/>
            </a:xfrm>
            <a:custGeom>
              <a:avLst/>
              <a:gdLst/>
              <a:ahLst/>
              <a:cxnLst/>
              <a:rect l="l" t="t" r="r" b="b"/>
              <a:pathLst>
                <a:path w="1783" h="1033" extrusionOk="0">
                  <a:moveTo>
                    <a:pt x="809" y="0"/>
                  </a:moveTo>
                  <a:lnTo>
                    <a:pt x="0" y="470"/>
                  </a:lnTo>
                  <a:lnTo>
                    <a:pt x="976" y="1033"/>
                  </a:lnTo>
                  <a:lnTo>
                    <a:pt x="1782" y="563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7036100" y="419175"/>
              <a:ext cx="35650" cy="14100"/>
            </a:xfrm>
            <a:custGeom>
              <a:avLst/>
              <a:gdLst/>
              <a:ahLst/>
              <a:cxnLst/>
              <a:rect l="l" t="t" r="r" b="b"/>
              <a:pathLst>
                <a:path w="1426" h="564" extrusionOk="0">
                  <a:moveTo>
                    <a:pt x="808" y="1"/>
                  </a:moveTo>
                  <a:lnTo>
                    <a:pt x="1" y="471"/>
                  </a:lnTo>
                  <a:lnTo>
                    <a:pt x="619" y="563"/>
                  </a:lnTo>
                  <a:lnTo>
                    <a:pt x="1426" y="94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6939325" y="372325"/>
              <a:ext cx="124325" cy="162750"/>
            </a:xfrm>
            <a:custGeom>
              <a:avLst/>
              <a:gdLst/>
              <a:ahLst/>
              <a:cxnLst/>
              <a:rect l="l" t="t" r="r" b="b"/>
              <a:pathLst>
                <a:path w="4973" h="6510" extrusionOk="0">
                  <a:moveTo>
                    <a:pt x="2076" y="2064"/>
                  </a:moveTo>
                  <a:cubicBezTo>
                    <a:pt x="2168" y="2064"/>
                    <a:pt x="2269" y="2086"/>
                    <a:pt x="2375" y="2132"/>
                  </a:cubicBezTo>
                  <a:cubicBezTo>
                    <a:pt x="2414" y="2149"/>
                    <a:pt x="2452" y="2167"/>
                    <a:pt x="2491" y="2189"/>
                  </a:cubicBezTo>
                  <a:cubicBezTo>
                    <a:pt x="3003" y="2485"/>
                    <a:pt x="3416" y="3201"/>
                    <a:pt x="3414" y="3790"/>
                  </a:cubicBezTo>
                  <a:cubicBezTo>
                    <a:pt x="3414" y="3831"/>
                    <a:pt x="3412" y="3870"/>
                    <a:pt x="3408" y="3909"/>
                  </a:cubicBezTo>
                  <a:cubicBezTo>
                    <a:pt x="3383" y="4140"/>
                    <a:pt x="3287" y="4304"/>
                    <a:pt x="3142" y="4386"/>
                  </a:cubicBezTo>
                  <a:cubicBezTo>
                    <a:pt x="3123" y="4397"/>
                    <a:pt x="3103" y="4406"/>
                    <a:pt x="3082" y="4414"/>
                  </a:cubicBezTo>
                  <a:cubicBezTo>
                    <a:pt x="3077" y="4416"/>
                    <a:pt x="3071" y="4417"/>
                    <a:pt x="3066" y="4420"/>
                  </a:cubicBezTo>
                  <a:cubicBezTo>
                    <a:pt x="3049" y="4426"/>
                    <a:pt x="3032" y="4431"/>
                    <a:pt x="3015" y="4435"/>
                  </a:cubicBezTo>
                  <a:lnTo>
                    <a:pt x="3000" y="4438"/>
                  </a:lnTo>
                  <a:cubicBezTo>
                    <a:pt x="2978" y="4442"/>
                    <a:pt x="2954" y="4445"/>
                    <a:pt x="2931" y="4446"/>
                  </a:cubicBezTo>
                  <a:lnTo>
                    <a:pt x="2915" y="4446"/>
                  </a:lnTo>
                  <a:cubicBezTo>
                    <a:pt x="2896" y="4446"/>
                    <a:pt x="2878" y="4446"/>
                    <a:pt x="2858" y="4445"/>
                  </a:cubicBezTo>
                  <a:cubicBezTo>
                    <a:pt x="2849" y="4443"/>
                    <a:pt x="2838" y="4443"/>
                    <a:pt x="2829" y="4442"/>
                  </a:cubicBezTo>
                  <a:cubicBezTo>
                    <a:pt x="2814" y="4441"/>
                    <a:pt x="2797" y="4438"/>
                    <a:pt x="2782" y="4435"/>
                  </a:cubicBezTo>
                  <a:lnTo>
                    <a:pt x="2742" y="4427"/>
                  </a:lnTo>
                  <a:cubicBezTo>
                    <a:pt x="2720" y="4421"/>
                    <a:pt x="2698" y="4415"/>
                    <a:pt x="2674" y="4407"/>
                  </a:cubicBezTo>
                  <a:cubicBezTo>
                    <a:pt x="2673" y="4407"/>
                    <a:pt x="2671" y="4406"/>
                    <a:pt x="2669" y="4406"/>
                  </a:cubicBezTo>
                  <a:cubicBezTo>
                    <a:pt x="2643" y="4397"/>
                    <a:pt x="2617" y="4386"/>
                    <a:pt x="2591" y="4375"/>
                  </a:cubicBezTo>
                  <a:cubicBezTo>
                    <a:pt x="2556" y="4359"/>
                    <a:pt x="2521" y="4342"/>
                    <a:pt x="2486" y="4321"/>
                  </a:cubicBezTo>
                  <a:cubicBezTo>
                    <a:pt x="2404" y="4275"/>
                    <a:pt x="2326" y="4215"/>
                    <a:pt x="2250" y="4149"/>
                  </a:cubicBezTo>
                  <a:lnTo>
                    <a:pt x="2228" y="4130"/>
                  </a:lnTo>
                  <a:cubicBezTo>
                    <a:pt x="2217" y="4121"/>
                    <a:pt x="2207" y="4110"/>
                    <a:pt x="2197" y="4100"/>
                  </a:cubicBezTo>
                  <a:lnTo>
                    <a:pt x="2157" y="4061"/>
                  </a:lnTo>
                  <a:cubicBezTo>
                    <a:pt x="2137" y="4040"/>
                    <a:pt x="2116" y="4018"/>
                    <a:pt x="2095" y="3996"/>
                  </a:cubicBezTo>
                  <a:cubicBezTo>
                    <a:pt x="2084" y="3982"/>
                    <a:pt x="2073" y="3970"/>
                    <a:pt x="2061" y="3955"/>
                  </a:cubicBezTo>
                  <a:cubicBezTo>
                    <a:pt x="2049" y="3941"/>
                    <a:pt x="2036" y="3925"/>
                    <a:pt x="2025" y="3911"/>
                  </a:cubicBezTo>
                  <a:cubicBezTo>
                    <a:pt x="2011" y="3893"/>
                    <a:pt x="1996" y="3877"/>
                    <a:pt x="1984" y="3858"/>
                  </a:cubicBezTo>
                  <a:cubicBezTo>
                    <a:pt x="1974" y="3847"/>
                    <a:pt x="1966" y="3835"/>
                    <a:pt x="1958" y="3823"/>
                  </a:cubicBezTo>
                  <a:lnTo>
                    <a:pt x="1910" y="3758"/>
                  </a:lnTo>
                  <a:cubicBezTo>
                    <a:pt x="1904" y="3749"/>
                    <a:pt x="1899" y="3739"/>
                    <a:pt x="1893" y="3730"/>
                  </a:cubicBezTo>
                  <a:cubicBezTo>
                    <a:pt x="1872" y="3699"/>
                    <a:pt x="1852" y="3667"/>
                    <a:pt x="1835" y="3636"/>
                  </a:cubicBezTo>
                  <a:cubicBezTo>
                    <a:pt x="1832" y="3631"/>
                    <a:pt x="1829" y="3625"/>
                    <a:pt x="1826" y="3619"/>
                  </a:cubicBezTo>
                  <a:cubicBezTo>
                    <a:pt x="1810" y="3593"/>
                    <a:pt x="1795" y="3564"/>
                    <a:pt x="1780" y="3537"/>
                  </a:cubicBezTo>
                  <a:cubicBezTo>
                    <a:pt x="1775" y="3527"/>
                    <a:pt x="1771" y="3518"/>
                    <a:pt x="1766" y="3508"/>
                  </a:cubicBezTo>
                  <a:cubicBezTo>
                    <a:pt x="1752" y="3479"/>
                    <a:pt x="1738" y="3449"/>
                    <a:pt x="1723" y="3418"/>
                  </a:cubicBezTo>
                  <a:cubicBezTo>
                    <a:pt x="1722" y="3414"/>
                    <a:pt x="1720" y="3410"/>
                    <a:pt x="1718" y="3407"/>
                  </a:cubicBezTo>
                  <a:cubicBezTo>
                    <a:pt x="1704" y="3372"/>
                    <a:pt x="1690" y="3339"/>
                    <a:pt x="1677" y="3304"/>
                  </a:cubicBezTo>
                  <a:lnTo>
                    <a:pt x="1665" y="3273"/>
                  </a:lnTo>
                  <a:cubicBezTo>
                    <a:pt x="1656" y="3248"/>
                    <a:pt x="1649" y="3224"/>
                    <a:pt x="1641" y="3200"/>
                  </a:cubicBezTo>
                  <a:lnTo>
                    <a:pt x="1629" y="3161"/>
                  </a:lnTo>
                  <a:cubicBezTo>
                    <a:pt x="1623" y="3139"/>
                    <a:pt x="1618" y="3117"/>
                    <a:pt x="1612" y="3094"/>
                  </a:cubicBezTo>
                  <a:lnTo>
                    <a:pt x="1599" y="3048"/>
                  </a:lnTo>
                  <a:cubicBezTo>
                    <a:pt x="1596" y="3031"/>
                    <a:pt x="1593" y="3015"/>
                    <a:pt x="1589" y="2998"/>
                  </a:cubicBezTo>
                  <a:cubicBezTo>
                    <a:pt x="1584" y="2974"/>
                    <a:pt x="1581" y="2949"/>
                    <a:pt x="1577" y="2924"/>
                  </a:cubicBezTo>
                  <a:cubicBezTo>
                    <a:pt x="1573" y="2902"/>
                    <a:pt x="1570" y="2881"/>
                    <a:pt x="1568" y="2859"/>
                  </a:cubicBezTo>
                  <a:cubicBezTo>
                    <a:pt x="1563" y="2810"/>
                    <a:pt x="1560" y="2766"/>
                    <a:pt x="1561" y="2721"/>
                  </a:cubicBezTo>
                  <a:cubicBezTo>
                    <a:pt x="1561" y="2686"/>
                    <a:pt x="1562" y="2654"/>
                    <a:pt x="1566" y="2622"/>
                  </a:cubicBezTo>
                  <a:lnTo>
                    <a:pt x="1570" y="2591"/>
                  </a:lnTo>
                  <a:cubicBezTo>
                    <a:pt x="1572" y="2570"/>
                    <a:pt x="1574" y="2550"/>
                    <a:pt x="1579" y="2529"/>
                  </a:cubicBezTo>
                  <a:cubicBezTo>
                    <a:pt x="1582" y="2518"/>
                    <a:pt x="1584" y="2507"/>
                    <a:pt x="1587" y="2495"/>
                  </a:cubicBezTo>
                  <a:cubicBezTo>
                    <a:pt x="1591" y="2477"/>
                    <a:pt x="1596" y="2461"/>
                    <a:pt x="1599" y="2443"/>
                  </a:cubicBezTo>
                  <a:cubicBezTo>
                    <a:pt x="1603" y="2433"/>
                    <a:pt x="1607" y="2423"/>
                    <a:pt x="1610" y="2411"/>
                  </a:cubicBezTo>
                  <a:cubicBezTo>
                    <a:pt x="1615" y="2396"/>
                    <a:pt x="1622" y="2380"/>
                    <a:pt x="1628" y="2365"/>
                  </a:cubicBezTo>
                  <a:cubicBezTo>
                    <a:pt x="1631" y="2356"/>
                    <a:pt x="1635" y="2345"/>
                    <a:pt x="1641" y="2337"/>
                  </a:cubicBezTo>
                  <a:lnTo>
                    <a:pt x="1664" y="2294"/>
                  </a:lnTo>
                  <a:cubicBezTo>
                    <a:pt x="1670" y="2286"/>
                    <a:pt x="1674" y="2278"/>
                    <a:pt x="1678" y="2271"/>
                  </a:cubicBezTo>
                  <a:cubicBezTo>
                    <a:pt x="1688" y="2256"/>
                    <a:pt x="1700" y="2242"/>
                    <a:pt x="1711" y="2229"/>
                  </a:cubicBezTo>
                  <a:cubicBezTo>
                    <a:pt x="1714" y="2224"/>
                    <a:pt x="1718" y="2219"/>
                    <a:pt x="1723" y="2214"/>
                  </a:cubicBezTo>
                  <a:cubicBezTo>
                    <a:pt x="1739" y="2195"/>
                    <a:pt x="1755" y="2180"/>
                    <a:pt x="1774" y="2166"/>
                  </a:cubicBezTo>
                  <a:lnTo>
                    <a:pt x="1801" y="2147"/>
                  </a:lnTo>
                  <a:cubicBezTo>
                    <a:pt x="1878" y="2092"/>
                    <a:pt x="1971" y="2064"/>
                    <a:pt x="2076" y="2064"/>
                  </a:cubicBezTo>
                  <a:close/>
                  <a:moveTo>
                    <a:pt x="2007" y="0"/>
                  </a:moveTo>
                  <a:lnTo>
                    <a:pt x="1965" y="260"/>
                  </a:lnTo>
                  <a:lnTo>
                    <a:pt x="1896" y="681"/>
                  </a:lnTo>
                  <a:cubicBezTo>
                    <a:pt x="1852" y="673"/>
                    <a:pt x="1811" y="665"/>
                    <a:pt x="1772" y="660"/>
                  </a:cubicBezTo>
                  <a:cubicBezTo>
                    <a:pt x="1749" y="658"/>
                    <a:pt x="1727" y="654"/>
                    <a:pt x="1707" y="652"/>
                  </a:cubicBezTo>
                  <a:cubicBezTo>
                    <a:pt x="1690" y="650"/>
                    <a:pt x="1672" y="649"/>
                    <a:pt x="1655" y="648"/>
                  </a:cubicBezTo>
                  <a:cubicBezTo>
                    <a:pt x="1643" y="647"/>
                    <a:pt x="1630" y="647"/>
                    <a:pt x="1618" y="647"/>
                  </a:cubicBezTo>
                  <a:cubicBezTo>
                    <a:pt x="1609" y="647"/>
                    <a:pt x="1599" y="646"/>
                    <a:pt x="1590" y="646"/>
                  </a:cubicBezTo>
                  <a:cubicBezTo>
                    <a:pt x="1570" y="646"/>
                    <a:pt x="1549" y="648"/>
                    <a:pt x="1530" y="648"/>
                  </a:cubicBezTo>
                  <a:cubicBezTo>
                    <a:pt x="1519" y="648"/>
                    <a:pt x="1505" y="649"/>
                    <a:pt x="1494" y="649"/>
                  </a:cubicBezTo>
                  <a:cubicBezTo>
                    <a:pt x="1462" y="652"/>
                    <a:pt x="1431" y="656"/>
                    <a:pt x="1400" y="661"/>
                  </a:cubicBezTo>
                  <a:cubicBezTo>
                    <a:pt x="1395" y="663"/>
                    <a:pt x="1387" y="663"/>
                    <a:pt x="1381" y="664"/>
                  </a:cubicBezTo>
                  <a:cubicBezTo>
                    <a:pt x="1346" y="670"/>
                    <a:pt x="1312" y="678"/>
                    <a:pt x="1277" y="689"/>
                  </a:cubicBezTo>
                  <a:cubicBezTo>
                    <a:pt x="1271" y="690"/>
                    <a:pt x="1265" y="692"/>
                    <a:pt x="1258" y="694"/>
                  </a:cubicBezTo>
                  <a:cubicBezTo>
                    <a:pt x="1231" y="702"/>
                    <a:pt x="1205" y="711"/>
                    <a:pt x="1178" y="722"/>
                  </a:cubicBezTo>
                  <a:cubicBezTo>
                    <a:pt x="1154" y="731"/>
                    <a:pt x="1132" y="740"/>
                    <a:pt x="1110" y="752"/>
                  </a:cubicBezTo>
                  <a:lnTo>
                    <a:pt x="494" y="133"/>
                  </a:lnTo>
                  <a:lnTo>
                    <a:pt x="5" y="821"/>
                  </a:lnTo>
                  <a:lnTo>
                    <a:pt x="509" y="1595"/>
                  </a:lnTo>
                  <a:cubicBezTo>
                    <a:pt x="476" y="1743"/>
                    <a:pt x="456" y="1906"/>
                    <a:pt x="456" y="2085"/>
                  </a:cubicBezTo>
                  <a:cubicBezTo>
                    <a:pt x="456" y="2232"/>
                    <a:pt x="468" y="2384"/>
                    <a:pt x="491" y="2536"/>
                  </a:cubicBezTo>
                  <a:cubicBezTo>
                    <a:pt x="497" y="2569"/>
                    <a:pt x="501" y="2601"/>
                    <a:pt x="507" y="2634"/>
                  </a:cubicBezTo>
                  <a:lnTo>
                    <a:pt x="1" y="2824"/>
                  </a:lnTo>
                  <a:lnTo>
                    <a:pt x="485" y="4074"/>
                  </a:lnTo>
                  <a:lnTo>
                    <a:pt x="1102" y="4167"/>
                  </a:lnTo>
                  <a:cubicBezTo>
                    <a:pt x="1322" y="4531"/>
                    <a:pt x="1588" y="4865"/>
                    <a:pt x="1883" y="5140"/>
                  </a:cubicBezTo>
                  <a:lnTo>
                    <a:pt x="1991" y="5947"/>
                  </a:lnTo>
                  <a:lnTo>
                    <a:pt x="2965" y="6510"/>
                  </a:lnTo>
                  <a:lnTo>
                    <a:pt x="3077" y="5829"/>
                  </a:lnTo>
                  <a:cubicBezTo>
                    <a:pt x="3186" y="5853"/>
                    <a:pt x="3290" y="5865"/>
                    <a:pt x="3390" y="5865"/>
                  </a:cubicBezTo>
                  <a:cubicBezTo>
                    <a:pt x="3544" y="5865"/>
                    <a:pt x="3686" y="5837"/>
                    <a:pt x="3815" y="5781"/>
                  </a:cubicBezTo>
                  <a:cubicBezTo>
                    <a:pt x="3830" y="5775"/>
                    <a:pt x="3846" y="5769"/>
                    <a:pt x="3861" y="5761"/>
                  </a:cubicBezTo>
                  <a:lnTo>
                    <a:pt x="4477" y="6380"/>
                  </a:lnTo>
                  <a:lnTo>
                    <a:pt x="4967" y="5691"/>
                  </a:lnTo>
                  <a:lnTo>
                    <a:pt x="4462" y="4917"/>
                  </a:lnTo>
                  <a:cubicBezTo>
                    <a:pt x="4479" y="4844"/>
                    <a:pt x="4492" y="4766"/>
                    <a:pt x="4501" y="4684"/>
                  </a:cubicBezTo>
                  <a:cubicBezTo>
                    <a:pt x="4510" y="4602"/>
                    <a:pt x="4516" y="4515"/>
                    <a:pt x="4516" y="4427"/>
                  </a:cubicBezTo>
                  <a:cubicBezTo>
                    <a:pt x="4516" y="4370"/>
                    <a:pt x="4513" y="4312"/>
                    <a:pt x="4510" y="4253"/>
                  </a:cubicBezTo>
                  <a:cubicBezTo>
                    <a:pt x="4508" y="4237"/>
                    <a:pt x="4507" y="4222"/>
                    <a:pt x="4506" y="4205"/>
                  </a:cubicBezTo>
                  <a:cubicBezTo>
                    <a:pt x="4498" y="4097"/>
                    <a:pt x="4485" y="3988"/>
                    <a:pt x="4465" y="3879"/>
                  </a:cubicBezTo>
                  <a:lnTo>
                    <a:pt x="4465" y="3878"/>
                  </a:lnTo>
                  <a:lnTo>
                    <a:pt x="4972" y="3688"/>
                  </a:lnTo>
                  <a:lnTo>
                    <a:pt x="4488" y="2437"/>
                  </a:lnTo>
                  <a:lnTo>
                    <a:pt x="3871" y="2344"/>
                  </a:lnTo>
                  <a:cubicBezTo>
                    <a:pt x="3847" y="2305"/>
                    <a:pt x="3823" y="2267"/>
                    <a:pt x="3798" y="2227"/>
                  </a:cubicBezTo>
                  <a:cubicBezTo>
                    <a:pt x="3764" y="2175"/>
                    <a:pt x="3730" y="2122"/>
                    <a:pt x="3694" y="2071"/>
                  </a:cubicBezTo>
                  <a:cubicBezTo>
                    <a:pt x="3689" y="2065"/>
                    <a:pt x="3684" y="2058"/>
                    <a:pt x="3679" y="2051"/>
                  </a:cubicBezTo>
                  <a:cubicBezTo>
                    <a:pt x="3642" y="1999"/>
                    <a:pt x="3604" y="1949"/>
                    <a:pt x="3566" y="1899"/>
                  </a:cubicBezTo>
                  <a:cubicBezTo>
                    <a:pt x="3558" y="1888"/>
                    <a:pt x="3549" y="1877"/>
                    <a:pt x="3541" y="1867"/>
                  </a:cubicBezTo>
                  <a:cubicBezTo>
                    <a:pt x="3495" y="1807"/>
                    <a:pt x="3448" y="1749"/>
                    <a:pt x="3400" y="1693"/>
                  </a:cubicBezTo>
                  <a:cubicBezTo>
                    <a:pt x="3385" y="1677"/>
                    <a:pt x="3370" y="1660"/>
                    <a:pt x="3355" y="1642"/>
                  </a:cubicBezTo>
                  <a:cubicBezTo>
                    <a:pt x="3335" y="1621"/>
                    <a:pt x="3315" y="1599"/>
                    <a:pt x="3296" y="1577"/>
                  </a:cubicBezTo>
                  <a:cubicBezTo>
                    <a:pt x="3280" y="1560"/>
                    <a:pt x="3263" y="1543"/>
                    <a:pt x="3247" y="1527"/>
                  </a:cubicBezTo>
                  <a:cubicBezTo>
                    <a:pt x="3226" y="1506"/>
                    <a:pt x="3206" y="1485"/>
                    <a:pt x="3186" y="1465"/>
                  </a:cubicBezTo>
                  <a:cubicBezTo>
                    <a:pt x="3154" y="1433"/>
                    <a:pt x="3123" y="1401"/>
                    <a:pt x="3090" y="1372"/>
                  </a:cubicBezTo>
                  <a:lnTo>
                    <a:pt x="2982" y="564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6305325" y="193225"/>
              <a:ext cx="9300" cy="5275"/>
            </a:xfrm>
            <a:custGeom>
              <a:avLst/>
              <a:gdLst/>
              <a:ahLst/>
              <a:cxnLst/>
              <a:rect l="l" t="t" r="r" b="b"/>
              <a:pathLst>
                <a:path w="372" h="211" extrusionOk="0">
                  <a:moveTo>
                    <a:pt x="361" y="1"/>
                  </a:moveTo>
                  <a:lnTo>
                    <a:pt x="1" y="210"/>
                  </a:lnTo>
                  <a:lnTo>
                    <a:pt x="372" y="72"/>
                  </a:lnTo>
                  <a:cubicBezTo>
                    <a:pt x="367" y="47"/>
                    <a:pt x="364" y="24"/>
                    <a:pt x="361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6359425" y="252400"/>
              <a:ext cx="15550" cy="13325"/>
            </a:xfrm>
            <a:custGeom>
              <a:avLst/>
              <a:gdLst/>
              <a:ahLst/>
              <a:cxnLst/>
              <a:rect l="l" t="t" r="r" b="b"/>
              <a:pathLst>
                <a:path w="622" h="533" extrusionOk="0">
                  <a:moveTo>
                    <a:pt x="621" y="0"/>
                  </a:moveTo>
                  <a:lnTo>
                    <a:pt x="621" y="0"/>
                  </a:lnTo>
                  <a:cubicBezTo>
                    <a:pt x="526" y="41"/>
                    <a:pt x="421" y="62"/>
                    <a:pt x="307" y="62"/>
                  </a:cubicBezTo>
                  <a:cubicBezTo>
                    <a:pt x="235" y="62"/>
                    <a:pt x="160" y="53"/>
                    <a:pt x="83" y="36"/>
                  </a:cubicBezTo>
                  <a:lnTo>
                    <a:pt x="1" y="532"/>
                  </a:lnTo>
                  <a:lnTo>
                    <a:pt x="590" y="19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6333625" y="184600"/>
              <a:ext cx="33850" cy="43600"/>
            </a:xfrm>
            <a:custGeom>
              <a:avLst/>
              <a:gdLst/>
              <a:ahLst/>
              <a:cxnLst/>
              <a:rect l="l" t="t" r="r" b="b"/>
              <a:pathLst>
                <a:path w="1354" h="1744" extrusionOk="0">
                  <a:moveTo>
                    <a:pt x="381" y="1"/>
                  </a:moveTo>
                  <a:cubicBezTo>
                    <a:pt x="304" y="1"/>
                    <a:pt x="236" y="22"/>
                    <a:pt x="180" y="61"/>
                  </a:cubicBezTo>
                  <a:cubicBezTo>
                    <a:pt x="173" y="66"/>
                    <a:pt x="167" y="71"/>
                    <a:pt x="161" y="76"/>
                  </a:cubicBezTo>
                  <a:cubicBezTo>
                    <a:pt x="147" y="86"/>
                    <a:pt x="136" y="97"/>
                    <a:pt x="125" y="111"/>
                  </a:cubicBezTo>
                  <a:cubicBezTo>
                    <a:pt x="121" y="114"/>
                    <a:pt x="118" y="118"/>
                    <a:pt x="115" y="122"/>
                  </a:cubicBezTo>
                  <a:cubicBezTo>
                    <a:pt x="108" y="132"/>
                    <a:pt x="100" y="142"/>
                    <a:pt x="93" y="152"/>
                  </a:cubicBezTo>
                  <a:cubicBezTo>
                    <a:pt x="88" y="157"/>
                    <a:pt x="86" y="164"/>
                    <a:pt x="82" y="169"/>
                  </a:cubicBezTo>
                  <a:cubicBezTo>
                    <a:pt x="77" y="179"/>
                    <a:pt x="71" y="189"/>
                    <a:pt x="66" y="200"/>
                  </a:cubicBezTo>
                  <a:cubicBezTo>
                    <a:pt x="63" y="206"/>
                    <a:pt x="58" y="214"/>
                    <a:pt x="56" y="220"/>
                  </a:cubicBezTo>
                  <a:cubicBezTo>
                    <a:pt x="52" y="231"/>
                    <a:pt x="47" y="242"/>
                    <a:pt x="43" y="254"/>
                  </a:cubicBezTo>
                  <a:lnTo>
                    <a:pt x="36" y="277"/>
                  </a:lnTo>
                  <a:cubicBezTo>
                    <a:pt x="32" y="289"/>
                    <a:pt x="27" y="302"/>
                    <a:pt x="25" y="315"/>
                  </a:cubicBezTo>
                  <a:cubicBezTo>
                    <a:pt x="24" y="323"/>
                    <a:pt x="21" y="331"/>
                    <a:pt x="20" y="339"/>
                  </a:cubicBezTo>
                  <a:cubicBezTo>
                    <a:pt x="17" y="354"/>
                    <a:pt x="15" y="369"/>
                    <a:pt x="14" y="385"/>
                  </a:cubicBezTo>
                  <a:cubicBezTo>
                    <a:pt x="12" y="392"/>
                    <a:pt x="11" y="398"/>
                    <a:pt x="5" y="409"/>
                  </a:cubicBezTo>
                  <a:cubicBezTo>
                    <a:pt x="2" y="432"/>
                    <a:pt x="1" y="455"/>
                    <a:pt x="1" y="481"/>
                  </a:cubicBezTo>
                  <a:cubicBezTo>
                    <a:pt x="1" y="506"/>
                    <a:pt x="2" y="532"/>
                    <a:pt x="3" y="556"/>
                  </a:cubicBezTo>
                  <a:cubicBezTo>
                    <a:pt x="5" y="566"/>
                    <a:pt x="5" y="573"/>
                    <a:pt x="6" y="581"/>
                  </a:cubicBezTo>
                  <a:cubicBezTo>
                    <a:pt x="8" y="598"/>
                    <a:pt x="10" y="613"/>
                    <a:pt x="12" y="630"/>
                  </a:cubicBezTo>
                  <a:cubicBezTo>
                    <a:pt x="15" y="648"/>
                    <a:pt x="17" y="666"/>
                    <a:pt x="21" y="684"/>
                  </a:cubicBezTo>
                  <a:cubicBezTo>
                    <a:pt x="23" y="697"/>
                    <a:pt x="26" y="708"/>
                    <a:pt x="28" y="722"/>
                  </a:cubicBezTo>
                  <a:cubicBezTo>
                    <a:pt x="32" y="733"/>
                    <a:pt x="36" y="744"/>
                    <a:pt x="38" y="757"/>
                  </a:cubicBezTo>
                  <a:cubicBezTo>
                    <a:pt x="42" y="772"/>
                    <a:pt x="46" y="789"/>
                    <a:pt x="51" y="804"/>
                  </a:cubicBezTo>
                  <a:cubicBezTo>
                    <a:pt x="55" y="815"/>
                    <a:pt x="57" y="824"/>
                    <a:pt x="61" y="832"/>
                  </a:cubicBezTo>
                  <a:cubicBezTo>
                    <a:pt x="66" y="851"/>
                    <a:pt x="72" y="868"/>
                    <a:pt x="78" y="887"/>
                  </a:cubicBezTo>
                  <a:cubicBezTo>
                    <a:pt x="81" y="894"/>
                    <a:pt x="83" y="901"/>
                    <a:pt x="86" y="909"/>
                  </a:cubicBezTo>
                  <a:cubicBezTo>
                    <a:pt x="95" y="934"/>
                    <a:pt x="105" y="958"/>
                    <a:pt x="115" y="982"/>
                  </a:cubicBezTo>
                  <a:lnTo>
                    <a:pt x="119" y="990"/>
                  </a:lnTo>
                  <a:lnTo>
                    <a:pt x="150" y="1057"/>
                  </a:lnTo>
                  <a:cubicBezTo>
                    <a:pt x="155" y="1064"/>
                    <a:pt x="157" y="1070"/>
                    <a:pt x="161" y="1077"/>
                  </a:cubicBezTo>
                  <a:cubicBezTo>
                    <a:pt x="171" y="1098"/>
                    <a:pt x="181" y="1119"/>
                    <a:pt x="193" y="1137"/>
                  </a:cubicBezTo>
                  <a:cubicBezTo>
                    <a:pt x="196" y="1141"/>
                    <a:pt x="197" y="1145"/>
                    <a:pt x="199" y="1150"/>
                  </a:cubicBezTo>
                  <a:cubicBezTo>
                    <a:pt x="213" y="1173"/>
                    <a:pt x="228" y="1196"/>
                    <a:pt x="242" y="1219"/>
                  </a:cubicBezTo>
                  <a:cubicBezTo>
                    <a:pt x="245" y="1225"/>
                    <a:pt x="251" y="1232"/>
                    <a:pt x="255" y="1238"/>
                  </a:cubicBezTo>
                  <a:cubicBezTo>
                    <a:pt x="265" y="1254"/>
                    <a:pt x="276" y="1270"/>
                    <a:pt x="289" y="1286"/>
                  </a:cubicBezTo>
                  <a:cubicBezTo>
                    <a:pt x="295" y="1295"/>
                    <a:pt x="301" y="1302"/>
                    <a:pt x="307" y="1312"/>
                  </a:cubicBezTo>
                  <a:lnTo>
                    <a:pt x="339" y="1351"/>
                  </a:lnTo>
                  <a:cubicBezTo>
                    <a:pt x="347" y="1362"/>
                    <a:pt x="356" y="1373"/>
                    <a:pt x="364" y="1383"/>
                  </a:cubicBezTo>
                  <a:cubicBezTo>
                    <a:pt x="374" y="1393"/>
                    <a:pt x="382" y="1404"/>
                    <a:pt x="390" y="1413"/>
                  </a:cubicBezTo>
                  <a:cubicBezTo>
                    <a:pt x="406" y="1430"/>
                    <a:pt x="420" y="1445"/>
                    <a:pt x="436" y="1461"/>
                  </a:cubicBezTo>
                  <a:cubicBezTo>
                    <a:pt x="445" y="1470"/>
                    <a:pt x="454" y="1480"/>
                    <a:pt x="465" y="1488"/>
                  </a:cubicBezTo>
                  <a:cubicBezTo>
                    <a:pt x="472" y="1496"/>
                    <a:pt x="480" y="1503"/>
                    <a:pt x="487" y="1509"/>
                  </a:cubicBezTo>
                  <a:cubicBezTo>
                    <a:pt x="492" y="1514"/>
                    <a:pt x="499" y="1518"/>
                    <a:pt x="504" y="1524"/>
                  </a:cubicBezTo>
                  <a:cubicBezTo>
                    <a:pt x="512" y="1530"/>
                    <a:pt x="518" y="1537"/>
                    <a:pt x="527" y="1543"/>
                  </a:cubicBezTo>
                  <a:lnTo>
                    <a:pt x="549" y="1563"/>
                  </a:lnTo>
                  <a:cubicBezTo>
                    <a:pt x="564" y="1574"/>
                    <a:pt x="578" y="1585"/>
                    <a:pt x="592" y="1595"/>
                  </a:cubicBezTo>
                  <a:cubicBezTo>
                    <a:pt x="600" y="1599"/>
                    <a:pt x="606" y="1604"/>
                    <a:pt x="612" y="1609"/>
                  </a:cubicBezTo>
                  <a:cubicBezTo>
                    <a:pt x="635" y="1625"/>
                    <a:pt x="656" y="1637"/>
                    <a:pt x="677" y="1651"/>
                  </a:cubicBezTo>
                  <a:cubicBezTo>
                    <a:pt x="698" y="1662"/>
                    <a:pt x="719" y="1673"/>
                    <a:pt x="739" y="1683"/>
                  </a:cubicBezTo>
                  <a:lnTo>
                    <a:pt x="755" y="1690"/>
                  </a:lnTo>
                  <a:cubicBezTo>
                    <a:pt x="775" y="1699"/>
                    <a:pt x="793" y="1708"/>
                    <a:pt x="812" y="1714"/>
                  </a:cubicBezTo>
                  <a:cubicBezTo>
                    <a:pt x="813" y="1715"/>
                    <a:pt x="813" y="1715"/>
                    <a:pt x="814" y="1715"/>
                  </a:cubicBezTo>
                  <a:lnTo>
                    <a:pt x="816" y="1715"/>
                  </a:lnTo>
                  <a:cubicBezTo>
                    <a:pt x="832" y="1721"/>
                    <a:pt x="849" y="1725"/>
                    <a:pt x="866" y="1729"/>
                  </a:cubicBezTo>
                  <a:lnTo>
                    <a:pt x="868" y="1729"/>
                  </a:lnTo>
                  <a:cubicBezTo>
                    <a:pt x="876" y="1730"/>
                    <a:pt x="885" y="1733"/>
                    <a:pt x="894" y="1734"/>
                  </a:cubicBezTo>
                  <a:cubicBezTo>
                    <a:pt x="906" y="1735"/>
                    <a:pt x="917" y="1739"/>
                    <a:pt x="930" y="1740"/>
                  </a:cubicBezTo>
                  <a:lnTo>
                    <a:pt x="931" y="1740"/>
                  </a:lnTo>
                  <a:cubicBezTo>
                    <a:pt x="937" y="1741"/>
                    <a:pt x="943" y="1742"/>
                    <a:pt x="950" y="1742"/>
                  </a:cubicBezTo>
                  <a:cubicBezTo>
                    <a:pt x="964" y="1744"/>
                    <a:pt x="978" y="1744"/>
                    <a:pt x="992" y="1744"/>
                  </a:cubicBezTo>
                  <a:lnTo>
                    <a:pt x="1003" y="1744"/>
                  </a:lnTo>
                  <a:cubicBezTo>
                    <a:pt x="1020" y="1742"/>
                    <a:pt x="1036" y="1740"/>
                    <a:pt x="1052" y="1737"/>
                  </a:cubicBezTo>
                  <a:lnTo>
                    <a:pt x="1054" y="1737"/>
                  </a:lnTo>
                  <a:cubicBezTo>
                    <a:pt x="1057" y="1735"/>
                    <a:pt x="1060" y="1735"/>
                    <a:pt x="1064" y="1734"/>
                  </a:cubicBezTo>
                  <a:cubicBezTo>
                    <a:pt x="1076" y="1731"/>
                    <a:pt x="1090" y="1728"/>
                    <a:pt x="1101" y="1724"/>
                  </a:cubicBezTo>
                  <a:cubicBezTo>
                    <a:pt x="1102" y="1723"/>
                    <a:pt x="1102" y="1723"/>
                    <a:pt x="1103" y="1723"/>
                  </a:cubicBezTo>
                  <a:cubicBezTo>
                    <a:pt x="1107" y="1721"/>
                    <a:pt x="1110" y="1720"/>
                    <a:pt x="1114" y="1719"/>
                  </a:cubicBezTo>
                  <a:cubicBezTo>
                    <a:pt x="1129" y="1713"/>
                    <a:pt x="1144" y="1706"/>
                    <a:pt x="1158" y="1698"/>
                  </a:cubicBezTo>
                  <a:cubicBezTo>
                    <a:pt x="1263" y="1637"/>
                    <a:pt x="1335" y="1518"/>
                    <a:pt x="1353" y="1349"/>
                  </a:cubicBezTo>
                  <a:cubicBezTo>
                    <a:pt x="1350" y="1348"/>
                    <a:pt x="1349" y="1348"/>
                    <a:pt x="1346" y="1347"/>
                  </a:cubicBezTo>
                  <a:lnTo>
                    <a:pt x="1331" y="1339"/>
                  </a:lnTo>
                  <a:cubicBezTo>
                    <a:pt x="1310" y="1328"/>
                    <a:pt x="1289" y="1318"/>
                    <a:pt x="1269" y="1307"/>
                  </a:cubicBezTo>
                  <a:cubicBezTo>
                    <a:pt x="1247" y="1294"/>
                    <a:pt x="1225" y="1280"/>
                    <a:pt x="1205" y="1265"/>
                  </a:cubicBezTo>
                  <a:cubicBezTo>
                    <a:pt x="1196" y="1261"/>
                    <a:pt x="1190" y="1256"/>
                    <a:pt x="1184" y="1251"/>
                  </a:cubicBezTo>
                  <a:cubicBezTo>
                    <a:pt x="1169" y="1240"/>
                    <a:pt x="1155" y="1230"/>
                    <a:pt x="1141" y="1219"/>
                  </a:cubicBezTo>
                  <a:lnTo>
                    <a:pt x="1118" y="1199"/>
                  </a:lnTo>
                  <a:cubicBezTo>
                    <a:pt x="1105" y="1188"/>
                    <a:pt x="1092" y="1177"/>
                    <a:pt x="1079" y="1166"/>
                  </a:cubicBezTo>
                  <a:cubicBezTo>
                    <a:pt x="1071" y="1160"/>
                    <a:pt x="1064" y="1153"/>
                    <a:pt x="1056" y="1145"/>
                  </a:cubicBezTo>
                  <a:cubicBezTo>
                    <a:pt x="1047" y="1136"/>
                    <a:pt x="1037" y="1127"/>
                    <a:pt x="1028" y="1116"/>
                  </a:cubicBezTo>
                  <a:cubicBezTo>
                    <a:pt x="1012" y="1101"/>
                    <a:pt x="997" y="1085"/>
                    <a:pt x="982" y="1069"/>
                  </a:cubicBezTo>
                  <a:cubicBezTo>
                    <a:pt x="973" y="1059"/>
                    <a:pt x="966" y="1049"/>
                    <a:pt x="957" y="1039"/>
                  </a:cubicBezTo>
                  <a:cubicBezTo>
                    <a:pt x="947" y="1029"/>
                    <a:pt x="940" y="1017"/>
                    <a:pt x="931" y="1007"/>
                  </a:cubicBezTo>
                  <a:lnTo>
                    <a:pt x="900" y="969"/>
                  </a:lnTo>
                  <a:cubicBezTo>
                    <a:pt x="894" y="959"/>
                    <a:pt x="888" y="951"/>
                    <a:pt x="882" y="943"/>
                  </a:cubicBezTo>
                  <a:cubicBezTo>
                    <a:pt x="870" y="927"/>
                    <a:pt x="858" y="912"/>
                    <a:pt x="848" y="894"/>
                  </a:cubicBezTo>
                  <a:cubicBezTo>
                    <a:pt x="844" y="888"/>
                    <a:pt x="839" y="882"/>
                    <a:pt x="836" y="876"/>
                  </a:cubicBezTo>
                  <a:lnTo>
                    <a:pt x="792" y="805"/>
                  </a:lnTo>
                  <a:cubicBezTo>
                    <a:pt x="790" y="801"/>
                    <a:pt x="789" y="798"/>
                    <a:pt x="786" y="794"/>
                  </a:cubicBezTo>
                  <a:cubicBezTo>
                    <a:pt x="776" y="773"/>
                    <a:pt x="764" y="754"/>
                    <a:pt x="754" y="733"/>
                  </a:cubicBezTo>
                  <a:cubicBezTo>
                    <a:pt x="750" y="726"/>
                    <a:pt x="748" y="719"/>
                    <a:pt x="744" y="712"/>
                  </a:cubicBezTo>
                  <a:lnTo>
                    <a:pt x="713" y="646"/>
                  </a:lnTo>
                  <a:lnTo>
                    <a:pt x="708" y="639"/>
                  </a:lnTo>
                  <a:cubicBezTo>
                    <a:pt x="698" y="613"/>
                    <a:pt x="688" y="588"/>
                    <a:pt x="679" y="564"/>
                  </a:cubicBezTo>
                  <a:cubicBezTo>
                    <a:pt x="676" y="556"/>
                    <a:pt x="673" y="550"/>
                    <a:pt x="671" y="542"/>
                  </a:cubicBezTo>
                  <a:cubicBezTo>
                    <a:pt x="665" y="524"/>
                    <a:pt x="658" y="506"/>
                    <a:pt x="653" y="488"/>
                  </a:cubicBezTo>
                  <a:cubicBezTo>
                    <a:pt x="650" y="478"/>
                    <a:pt x="646" y="468"/>
                    <a:pt x="644" y="459"/>
                  </a:cubicBezTo>
                  <a:cubicBezTo>
                    <a:pt x="639" y="444"/>
                    <a:pt x="635" y="427"/>
                    <a:pt x="631" y="412"/>
                  </a:cubicBezTo>
                  <a:cubicBezTo>
                    <a:pt x="627" y="400"/>
                    <a:pt x="625" y="388"/>
                    <a:pt x="622" y="377"/>
                  </a:cubicBezTo>
                  <a:cubicBezTo>
                    <a:pt x="619" y="364"/>
                    <a:pt x="616" y="352"/>
                    <a:pt x="614" y="339"/>
                  </a:cubicBezTo>
                  <a:cubicBezTo>
                    <a:pt x="610" y="321"/>
                    <a:pt x="608" y="303"/>
                    <a:pt x="605" y="285"/>
                  </a:cubicBezTo>
                  <a:cubicBezTo>
                    <a:pt x="603" y="268"/>
                    <a:pt x="600" y="252"/>
                    <a:pt x="599" y="236"/>
                  </a:cubicBezTo>
                  <a:cubicBezTo>
                    <a:pt x="598" y="228"/>
                    <a:pt x="596" y="220"/>
                    <a:pt x="596" y="212"/>
                  </a:cubicBezTo>
                  <a:cubicBezTo>
                    <a:pt x="595" y="186"/>
                    <a:pt x="594" y="163"/>
                    <a:pt x="594" y="138"/>
                  </a:cubicBezTo>
                  <a:cubicBezTo>
                    <a:pt x="594" y="107"/>
                    <a:pt x="596" y="78"/>
                    <a:pt x="599" y="51"/>
                  </a:cubicBezTo>
                  <a:cubicBezTo>
                    <a:pt x="521" y="17"/>
                    <a:pt x="448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6314350" y="140775"/>
              <a:ext cx="26000" cy="19900"/>
            </a:xfrm>
            <a:custGeom>
              <a:avLst/>
              <a:gdLst/>
              <a:ahLst/>
              <a:cxnLst/>
              <a:rect l="l" t="t" r="r" b="b"/>
              <a:pathLst>
                <a:path w="1040" h="796" extrusionOk="0">
                  <a:moveTo>
                    <a:pt x="590" y="1"/>
                  </a:moveTo>
                  <a:lnTo>
                    <a:pt x="1" y="343"/>
                  </a:lnTo>
                  <a:lnTo>
                    <a:pt x="450" y="795"/>
                  </a:lnTo>
                  <a:lnTo>
                    <a:pt x="1039" y="45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6325625" y="151650"/>
              <a:ext cx="15625" cy="9000"/>
            </a:xfrm>
            <a:custGeom>
              <a:avLst/>
              <a:gdLst/>
              <a:ahLst/>
              <a:cxnLst/>
              <a:rect l="l" t="t" r="r" b="b"/>
              <a:pathLst>
                <a:path w="625" h="360" extrusionOk="0">
                  <a:moveTo>
                    <a:pt x="624" y="1"/>
                  </a:moveTo>
                  <a:lnTo>
                    <a:pt x="589" y="16"/>
                  </a:lnTo>
                  <a:lnTo>
                    <a:pt x="0" y="359"/>
                  </a:lnTo>
                  <a:cubicBezTo>
                    <a:pt x="16" y="351"/>
                    <a:pt x="32" y="345"/>
                    <a:pt x="50" y="339"/>
                  </a:cubicBezTo>
                  <a:cubicBezTo>
                    <a:pt x="68" y="330"/>
                    <a:pt x="88" y="324"/>
                    <a:pt x="109" y="317"/>
                  </a:cubicBezTo>
                  <a:cubicBezTo>
                    <a:pt x="113" y="316"/>
                    <a:pt x="118" y="315"/>
                    <a:pt x="122" y="314"/>
                  </a:cubicBezTo>
                  <a:cubicBezTo>
                    <a:pt x="146" y="306"/>
                    <a:pt x="172" y="300"/>
                    <a:pt x="198" y="295"/>
                  </a:cubicBezTo>
                  <a:cubicBezTo>
                    <a:pt x="202" y="295"/>
                    <a:pt x="207" y="295"/>
                    <a:pt x="211" y="294"/>
                  </a:cubicBezTo>
                  <a:cubicBezTo>
                    <a:pt x="233" y="290"/>
                    <a:pt x="256" y="288"/>
                    <a:pt x="279" y="287"/>
                  </a:cubicBezTo>
                  <a:cubicBezTo>
                    <a:pt x="287" y="285"/>
                    <a:pt x="296" y="285"/>
                    <a:pt x="305" y="285"/>
                  </a:cubicBezTo>
                  <a:lnTo>
                    <a:pt x="368" y="285"/>
                  </a:lnTo>
                  <a:cubicBezTo>
                    <a:pt x="377" y="285"/>
                    <a:pt x="387" y="287"/>
                    <a:pt x="396" y="287"/>
                  </a:cubicBezTo>
                  <a:cubicBezTo>
                    <a:pt x="408" y="287"/>
                    <a:pt x="420" y="288"/>
                    <a:pt x="433" y="289"/>
                  </a:cubicBezTo>
                  <a:cubicBezTo>
                    <a:pt x="449" y="290"/>
                    <a:pt x="465" y="291"/>
                    <a:pt x="481" y="294"/>
                  </a:cubicBezTo>
                  <a:cubicBezTo>
                    <a:pt x="511" y="298"/>
                    <a:pt x="542" y="303"/>
                    <a:pt x="574" y="309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6386750" y="228100"/>
              <a:ext cx="23975" cy="22725"/>
            </a:xfrm>
            <a:custGeom>
              <a:avLst/>
              <a:gdLst/>
              <a:ahLst/>
              <a:cxnLst/>
              <a:rect l="l" t="t" r="r" b="b"/>
              <a:pathLst>
                <a:path w="959" h="909" extrusionOk="0">
                  <a:moveTo>
                    <a:pt x="589" y="1"/>
                  </a:moveTo>
                  <a:lnTo>
                    <a:pt x="0" y="342"/>
                  </a:lnTo>
                  <a:lnTo>
                    <a:pt x="369" y="908"/>
                  </a:lnTo>
                  <a:lnTo>
                    <a:pt x="958" y="56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6387000" y="242200"/>
              <a:ext cx="23725" cy="21150"/>
            </a:xfrm>
            <a:custGeom>
              <a:avLst/>
              <a:gdLst/>
              <a:ahLst/>
              <a:cxnLst/>
              <a:rect l="l" t="t" r="r" b="b"/>
              <a:pathLst>
                <a:path w="949" h="846" extrusionOk="0">
                  <a:moveTo>
                    <a:pt x="948" y="1"/>
                  </a:moveTo>
                  <a:lnTo>
                    <a:pt x="359" y="344"/>
                  </a:lnTo>
                  <a:lnTo>
                    <a:pt x="1" y="845"/>
                  </a:lnTo>
                  <a:lnTo>
                    <a:pt x="590" y="50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6386750" y="182900"/>
              <a:ext cx="24100" cy="53825"/>
            </a:xfrm>
            <a:custGeom>
              <a:avLst/>
              <a:gdLst/>
              <a:ahLst/>
              <a:cxnLst/>
              <a:rect l="l" t="t" r="r" b="b"/>
              <a:pathLst>
                <a:path w="964" h="2153" extrusionOk="0">
                  <a:moveTo>
                    <a:pt x="609" y="0"/>
                  </a:moveTo>
                  <a:lnTo>
                    <a:pt x="20" y="342"/>
                  </a:lnTo>
                  <a:lnTo>
                    <a:pt x="374" y="1255"/>
                  </a:lnTo>
                  <a:lnTo>
                    <a:pt x="3" y="1393"/>
                  </a:lnTo>
                  <a:cubicBezTo>
                    <a:pt x="17" y="1473"/>
                    <a:pt x="26" y="1553"/>
                    <a:pt x="33" y="1632"/>
                  </a:cubicBezTo>
                  <a:cubicBezTo>
                    <a:pt x="34" y="1643"/>
                    <a:pt x="34" y="1655"/>
                    <a:pt x="35" y="1667"/>
                  </a:cubicBezTo>
                  <a:cubicBezTo>
                    <a:pt x="38" y="1709"/>
                    <a:pt x="40" y="1752"/>
                    <a:pt x="40" y="1793"/>
                  </a:cubicBezTo>
                  <a:cubicBezTo>
                    <a:pt x="40" y="1858"/>
                    <a:pt x="35" y="1921"/>
                    <a:pt x="29" y="1980"/>
                  </a:cubicBezTo>
                  <a:cubicBezTo>
                    <a:pt x="23" y="2040"/>
                    <a:pt x="13" y="2097"/>
                    <a:pt x="0" y="2153"/>
                  </a:cubicBezTo>
                  <a:lnTo>
                    <a:pt x="589" y="1810"/>
                  </a:lnTo>
                  <a:cubicBezTo>
                    <a:pt x="614" y="1701"/>
                    <a:pt x="629" y="1582"/>
                    <a:pt x="629" y="1452"/>
                  </a:cubicBezTo>
                  <a:cubicBezTo>
                    <a:pt x="629" y="1411"/>
                    <a:pt x="628" y="1368"/>
                    <a:pt x="625" y="1326"/>
                  </a:cubicBezTo>
                  <a:cubicBezTo>
                    <a:pt x="623" y="1314"/>
                    <a:pt x="623" y="1302"/>
                    <a:pt x="622" y="1291"/>
                  </a:cubicBezTo>
                  <a:cubicBezTo>
                    <a:pt x="619" y="1254"/>
                    <a:pt x="617" y="1218"/>
                    <a:pt x="612" y="1179"/>
                  </a:cubicBezTo>
                  <a:cubicBezTo>
                    <a:pt x="612" y="1174"/>
                    <a:pt x="612" y="1169"/>
                    <a:pt x="610" y="1164"/>
                  </a:cubicBezTo>
                  <a:cubicBezTo>
                    <a:pt x="609" y="1163"/>
                    <a:pt x="609" y="1161"/>
                    <a:pt x="609" y="1159"/>
                  </a:cubicBezTo>
                  <a:cubicBezTo>
                    <a:pt x="608" y="1146"/>
                    <a:pt x="605" y="1135"/>
                    <a:pt x="604" y="1121"/>
                  </a:cubicBezTo>
                  <a:lnTo>
                    <a:pt x="963" y="91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6361800" y="163400"/>
              <a:ext cx="28975" cy="26400"/>
            </a:xfrm>
            <a:custGeom>
              <a:avLst/>
              <a:gdLst/>
              <a:ahLst/>
              <a:cxnLst/>
              <a:rect l="l" t="t" r="r" b="b"/>
              <a:pathLst>
                <a:path w="1159" h="1056" extrusionOk="0">
                  <a:moveTo>
                    <a:pt x="589" y="1"/>
                  </a:moveTo>
                  <a:lnTo>
                    <a:pt x="0" y="344"/>
                  </a:lnTo>
                  <a:cubicBezTo>
                    <a:pt x="24" y="366"/>
                    <a:pt x="47" y="388"/>
                    <a:pt x="70" y="412"/>
                  </a:cubicBezTo>
                  <a:cubicBezTo>
                    <a:pt x="84" y="427"/>
                    <a:pt x="99" y="442"/>
                    <a:pt x="114" y="458"/>
                  </a:cubicBezTo>
                  <a:cubicBezTo>
                    <a:pt x="125" y="469"/>
                    <a:pt x="137" y="480"/>
                    <a:pt x="149" y="494"/>
                  </a:cubicBezTo>
                  <a:cubicBezTo>
                    <a:pt x="164" y="509"/>
                    <a:pt x="179" y="525"/>
                    <a:pt x="192" y="541"/>
                  </a:cubicBezTo>
                  <a:cubicBezTo>
                    <a:pt x="203" y="553"/>
                    <a:pt x="215" y="566"/>
                    <a:pt x="225" y="578"/>
                  </a:cubicBezTo>
                  <a:cubicBezTo>
                    <a:pt x="259" y="619"/>
                    <a:pt x="295" y="661"/>
                    <a:pt x="329" y="704"/>
                  </a:cubicBezTo>
                  <a:cubicBezTo>
                    <a:pt x="335" y="712"/>
                    <a:pt x="340" y="719"/>
                    <a:pt x="346" y="727"/>
                  </a:cubicBezTo>
                  <a:cubicBezTo>
                    <a:pt x="373" y="764"/>
                    <a:pt x="401" y="801"/>
                    <a:pt x="428" y="838"/>
                  </a:cubicBezTo>
                  <a:cubicBezTo>
                    <a:pt x="430" y="843"/>
                    <a:pt x="434" y="848"/>
                    <a:pt x="438" y="854"/>
                  </a:cubicBezTo>
                  <a:cubicBezTo>
                    <a:pt x="464" y="893"/>
                    <a:pt x="490" y="930"/>
                    <a:pt x="515" y="969"/>
                  </a:cubicBezTo>
                  <a:cubicBezTo>
                    <a:pt x="532" y="996"/>
                    <a:pt x="549" y="1024"/>
                    <a:pt x="569" y="1055"/>
                  </a:cubicBezTo>
                  <a:lnTo>
                    <a:pt x="1159" y="713"/>
                  </a:lnTo>
                  <a:cubicBezTo>
                    <a:pt x="1143" y="688"/>
                    <a:pt x="1128" y="662"/>
                    <a:pt x="1112" y="639"/>
                  </a:cubicBezTo>
                  <a:cubicBezTo>
                    <a:pt x="1110" y="635"/>
                    <a:pt x="1109" y="632"/>
                    <a:pt x="1106" y="629"/>
                  </a:cubicBezTo>
                  <a:cubicBezTo>
                    <a:pt x="1081" y="590"/>
                    <a:pt x="1055" y="552"/>
                    <a:pt x="1029" y="515"/>
                  </a:cubicBezTo>
                  <a:cubicBezTo>
                    <a:pt x="1028" y="512"/>
                    <a:pt x="1028" y="511"/>
                    <a:pt x="1027" y="510"/>
                  </a:cubicBezTo>
                  <a:cubicBezTo>
                    <a:pt x="1023" y="506"/>
                    <a:pt x="1021" y="502"/>
                    <a:pt x="1018" y="499"/>
                  </a:cubicBezTo>
                  <a:lnTo>
                    <a:pt x="940" y="394"/>
                  </a:lnTo>
                  <a:cubicBezTo>
                    <a:pt x="936" y="388"/>
                    <a:pt x="933" y="382"/>
                    <a:pt x="929" y="377"/>
                  </a:cubicBezTo>
                  <a:cubicBezTo>
                    <a:pt x="926" y="373"/>
                    <a:pt x="923" y="368"/>
                    <a:pt x="919" y="365"/>
                  </a:cubicBezTo>
                  <a:cubicBezTo>
                    <a:pt x="885" y="320"/>
                    <a:pt x="851" y="279"/>
                    <a:pt x="815" y="238"/>
                  </a:cubicBezTo>
                  <a:cubicBezTo>
                    <a:pt x="814" y="236"/>
                    <a:pt x="812" y="233"/>
                    <a:pt x="811" y="232"/>
                  </a:cubicBezTo>
                  <a:cubicBezTo>
                    <a:pt x="802" y="222"/>
                    <a:pt x="792" y="212"/>
                    <a:pt x="783" y="201"/>
                  </a:cubicBezTo>
                  <a:cubicBezTo>
                    <a:pt x="769" y="185"/>
                    <a:pt x="754" y="168"/>
                    <a:pt x="739" y="153"/>
                  </a:cubicBezTo>
                  <a:cubicBezTo>
                    <a:pt x="728" y="139"/>
                    <a:pt x="716" y="127"/>
                    <a:pt x="704" y="115"/>
                  </a:cubicBezTo>
                  <a:cubicBezTo>
                    <a:pt x="690" y="99"/>
                    <a:pt x="676" y="86"/>
                    <a:pt x="660" y="70"/>
                  </a:cubicBezTo>
                  <a:lnTo>
                    <a:pt x="651" y="61"/>
                  </a:lnTo>
                  <a:cubicBezTo>
                    <a:pt x="630" y="40"/>
                    <a:pt x="610" y="2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6359725" y="148675"/>
              <a:ext cx="16700" cy="23350"/>
            </a:xfrm>
            <a:custGeom>
              <a:avLst/>
              <a:gdLst/>
              <a:ahLst/>
              <a:cxnLst/>
              <a:rect l="l" t="t" r="r" b="b"/>
              <a:pathLst>
                <a:path w="668" h="934" extrusionOk="0">
                  <a:moveTo>
                    <a:pt x="589" y="1"/>
                  </a:moveTo>
                  <a:lnTo>
                    <a:pt x="0" y="344"/>
                  </a:lnTo>
                  <a:lnTo>
                    <a:pt x="79" y="933"/>
                  </a:lnTo>
                  <a:lnTo>
                    <a:pt x="668" y="59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6341975" y="138425"/>
              <a:ext cx="32500" cy="18850"/>
            </a:xfrm>
            <a:custGeom>
              <a:avLst/>
              <a:gdLst/>
              <a:ahLst/>
              <a:cxnLst/>
              <a:rect l="l" t="t" r="r" b="b"/>
              <a:pathLst>
                <a:path w="1300" h="754" extrusionOk="0">
                  <a:moveTo>
                    <a:pt x="589" y="1"/>
                  </a:moveTo>
                  <a:lnTo>
                    <a:pt x="0" y="343"/>
                  </a:lnTo>
                  <a:lnTo>
                    <a:pt x="710" y="754"/>
                  </a:lnTo>
                  <a:lnTo>
                    <a:pt x="1299" y="41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6375975" y="181150"/>
              <a:ext cx="25975" cy="10300"/>
            </a:xfrm>
            <a:custGeom>
              <a:avLst/>
              <a:gdLst/>
              <a:ahLst/>
              <a:cxnLst/>
              <a:rect l="l" t="t" r="r" b="b"/>
              <a:pathLst>
                <a:path w="1039" h="412" extrusionOk="0">
                  <a:moveTo>
                    <a:pt x="589" y="1"/>
                  </a:moveTo>
                  <a:lnTo>
                    <a:pt x="0" y="343"/>
                  </a:lnTo>
                  <a:lnTo>
                    <a:pt x="450" y="411"/>
                  </a:lnTo>
                  <a:lnTo>
                    <a:pt x="1039" y="6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6305325" y="147050"/>
              <a:ext cx="90825" cy="118675"/>
            </a:xfrm>
            <a:custGeom>
              <a:avLst/>
              <a:gdLst/>
              <a:ahLst/>
              <a:cxnLst/>
              <a:rect l="l" t="t" r="r" b="b"/>
              <a:pathLst>
                <a:path w="3633" h="4747" extrusionOk="0">
                  <a:moveTo>
                    <a:pt x="1513" y="1504"/>
                  </a:moveTo>
                  <a:cubicBezTo>
                    <a:pt x="1580" y="1504"/>
                    <a:pt x="1653" y="1520"/>
                    <a:pt x="1731" y="1554"/>
                  </a:cubicBezTo>
                  <a:cubicBezTo>
                    <a:pt x="1758" y="1566"/>
                    <a:pt x="1786" y="1580"/>
                    <a:pt x="1815" y="1595"/>
                  </a:cubicBezTo>
                  <a:cubicBezTo>
                    <a:pt x="2188" y="1811"/>
                    <a:pt x="2491" y="2333"/>
                    <a:pt x="2489" y="2763"/>
                  </a:cubicBezTo>
                  <a:cubicBezTo>
                    <a:pt x="2489" y="2793"/>
                    <a:pt x="2486" y="2822"/>
                    <a:pt x="2484" y="2850"/>
                  </a:cubicBezTo>
                  <a:cubicBezTo>
                    <a:pt x="2466" y="3019"/>
                    <a:pt x="2394" y="3138"/>
                    <a:pt x="2289" y="3199"/>
                  </a:cubicBezTo>
                  <a:cubicBezTo>
                    <a:pt x="2275" y="3206"/>
                    <a:pt x="2260" y="3213"/>
                    <a:pt x="2245" y="3220"/>
                  </a:cubicBezTo>
                  <a:lnTo>
                    <a:pt x="2233" y="3223"/>
                  </a:lnTo>
                  <a:cubicBezTo>
                    <a:pt x="2222" y="3227"/>
                    <a:pt x="2208" y="3231"/>
                    <a:pt x="2196" y="3233"/>
                  </a:cubicBezTo>
                  <a:cubicBezTo>
                    <a:pt x="2192" y="3235"/>
                    <a:pt x="2188" y="3235"/>
                    <a:pt x="2185" y="3236"/>
                  </a:cubicBezTo>
                  <a:cubicBezTo>
                    <a:pt x="2169" y="3239"/>
                    <a:pt x="2152" y="3242"/>
                    <a:pt x="2135" y="3243"/>
                  </a:cubicBezTo>
                  <a:lnTo>
                    <a:pt x="2124" y="3243"/>
                  </a:lnTo>
                  <a:cubicBezTo>
                    <a:pt x="2110" y="3243"/>
                    <a:pt x="2097" y="3243"/>
                    <a:pt x="2082" y="3242"/>
                  </a:cubicBezTo>
                  <a:cubicBezTo>
                    <a:pt x="2076" y="3242"/>
                    <a:pt x="2068" y="3241"/>
                    <a:pt x="2062" y="3239"/>
                  </a:cubicBezTo>
                  <a:cubicBezTo>
                    <a:pt x="2050" y="3237"/>
                    <a:pt x="2038" y="3235"/>
                    <a:pt x="2026" y="3233"/>
                  </a:cubicBezTo>
                  <a:cubicBezTo>
                    <a:pt x="2017" y="3232"/>
                    <a:pt x="2009" y="3230"/>
                    <a:pt x="1999" y="3227"/>
                  </a:cubicBezTo>
                  <a:cubicBezTo>
                    <a:pt x="1981" y="3223"/>
                    <a:pt x="1964" y="3220"/>
                    <a:pt x="1948" y="3213"/>
                  </a:cubicBezTo>
                  <a:cubicBezTo>
                    <a:pt x="1947" y="3213"/>
                    <a:pt x="1945" y="3212"/>
                    <a:pt x="1944" y="3212"/>
                  </a:cubicBezTo>
                  <a:cubicBezTo>
                    <a:pt x="1926" y="3205"/>
                    <a:pt x="1907" y="3197"/>
                    <a:pt x="1887" y="3189"/>
                  </a:cubicBezTo>
                  <a:cubicBezTo>
                    <a:pt x="1861" y="3177"/>
                    <a:pt x="1835" y="3164"/>
                    <a:pt x="1809" y="3150"/>
                  </a:cubicBezTo>
                  <a:cubicBezTo>
                    <a:pt x="1751" y="3115"/>
                    <a:pt x="1692" y="3072"/>
                    <a:pt x="1638" y="3025"/>
                  </a:cubicBezTo>
                  <a:cubicBezTo>
                    <a:pt x="1633" y="3019"/>
                    <a:pt x="1627" y="3015"/>
                    <a:pt x="1621" y="3010"/>
                  </a:cubicBezTo>
                  <a:cubicBezTo>
                    <a:pt x="1613" y="3004"/>
                    <a:pt x="1606" y="2996"/>
                    <a:pt x="1598" y="2989"/>
                  </a:cubicBezTo>
                  <a:cubicBezTo>
                    <a:pt x="1587" y="2980"/>
                    <a:pt x="1578" y="2970"/>
                    <a:pt x="1570" y="2962"/>
                  </a:cubicBezTo>
                  <a:cubicBezTo>
                    <a:pt x="1554" y="2945"/>
                    <a:pt x="1540" y="2931"/>
                    <a:pt x="1524" y="2913"/>
                  </a:cubicBezTo>
                  <a:cubicBezTo>
                    <a:pt x="1515" y="2904"/>
                    <a:pt x="1508" y="2893"/>
                    <a:pt x="1498" y="2884"/>
                  </a:cubicBezTo>
                  <a:cubicBezTo>
                    <a:pt x="1489" y="2874"/>
                    <a:pt x="1480" y="2862"/>
                    <a:pt x="1473" y="2851"/>
                  </a:cubicBezTo>
                  <a:lnTo>
                    <a:pt x="1442" y="2813"/>
                  </a:lnTo>
                  <a:cubicBezTo>
                    <a:pt x="1435" y="2803"/>
                    <a:pt x="1428" y="2796"/>
                    <a:pt x="1422" y="2787"/>
                  </a:cubicBezTo>
                  <a:cubicBezTo>
                    <a:pt x="1411" y="2771"/>
                    <a:pt x="1399" y="2755"/>
                    <a:pt x="1389" y="2738"/>
                  </a:cubicBezTo>
                  <a:cubicBezTo>
                    <a:pt x="1385" y="2732"/>
                    <a:pt x="1380" y="2726"/>
                    <a:pt x="1375" y="2720"/>
                  </a:cubicBezTo>
                  <a:cubicBezTo>
                    <a:pt x="1361" y="2696"/>
                    <a:pt x="1348" y="2674"/>
                    <a:pt x="1333" y="2649"/>
                  </a:cubicBezTo>
                  <a:cubicBezTo>
                    <a:pt x="1330" y="2646"/>
                    <a:pt x="1329" y="2642"/>
                    <a:pt x="1327" y="2638"/>
                  </a:cubicBezTo>
                  <a:cubicBezTo>
                    <a:pt x="1314" y="2618"/>
                    <a:pt x="1304" y="2598"/>
                    <a:pt x="1294" y="2577"/>
                  </a:cubicBezTo>
                  <a:cubicBezTo>
                    <a:pt x="1291" y="2571"/>
                    <a:pt x="1288" y="2565"/>
                    <a:pt x="1283" y="2556"/>
                  </a:cubicBezTo>
                  <a:lnTo>
                    <a:pt x="1252" y="2490"/>
                  </a:lnTo>
                  <a:lnTo>
                    <a:pt x="1249" y="2483"/>
                  </a:lnTo>
                  <a:cubicBezTo>
                    <a:pt x="1239" y="2458"/>
                    <a:pt x="1229" y="2433"/>
                    <a:pt x="1219" y="2410"/>
                  </a:cubicBezTo>
                  <a:cubicBezTo>
                    <a:pt x="1216" y="2401"/>
                    <a:pt x="1214" y="2394"/>
                    <a:pt x="1211" y="2387"/>
                  </a:cubicBezTo>
                  <a:cubicBezTo>
                    <a:pt x="1205" y="2369"/>
                    <a:pt x="1199" y="2351"/>
                    <a:pt x="1194" y="2333"/>
                  </a:cubicBezTo>
                  <a:cubicBezTo>
                    <a:pt x="1190" y="2324"/>
                    <a:pt x="1188" y="2315"/>
                    <a:pt x="1184" y="2304"/>
                  </a:cubicBezTo>
                  <a:cubicBezTo>
                    <a:pt x="1179" y="2289"/>
                    <a:pt x="1175" y="2272"/>
                    <a:pt x="1172" y="2257"/>
                  </a:cubicBezTo>
                  <a:cubicBezTo>
                    <a:pt x="1169" y="2245"/>
                    <a:pt x="1165" y="2234"/>
                    <a:pt x="1163" y="2222"/>
                  </a:cubicBezTo>
                  <a:cubicBezTo>
                    <a:pt x="1159" y="2209"/>
                    <a:pt x="1157" y="2198"/>
                    <a:pt x="1154" y="2184"/>
                  </a:cubicBezTo>
                  <a:cubicBezTo>
                    <a:pt x="1151" y="2167"/>
                    <a:pt x="1148" y="2148"/>
                    <a:pt x="1146" y="2131"/>
                  </a:cubicBezTo>
                  <a:cubicBezTo>
                    <a:pt x="1143" y="2113"/>
                    <a:pt x="1142" y="2098"/>
                    <a:pt x="1139" y="2081"/>
                  </a:cubicBezTo>
                  <a:cubicBezTo>
                    <a:pt x="1142" y="2047"/>
                    <a:pt x="1139" y="2014"/>
                    <a:pt x="1139" y="1982"/>
                  </a:cubicBezTo>
                  <a:cubicBezTo>
                    <a:pt x="1139" y="1956"/>
                    <a:pt x="1141" y="1933"/>
                    <a:pt x="1143" y="1910"/>
                  </a:cubicBezTo>
                  <a:cubicBezTo>
                    <a:pt x="1144" y="1902"/>
                    <a:pt x="1144" y="1894"/>
                    <a:pt x="1146" y="1888"/>
                  </a:cubicBezTo>
                  <a:cubicBezTo>
                    <a:pt x="1147" y="1872"/>
                    <a:pt x="1149" y="1857"/>
                    <a:pt x="1152" y="1842"/>
                  </a:cubicBezTo>
                  <a:cubicBezTo>
                    <a:pt x="1153" y="1834"/>
                    <a:pt x="1156" y="1826"/>
                    <a:pt x="1157" y="1818"/>
                  </a:cubicBezTo>
                  <a:cubicBezTo>
                    <a:pt x="1159" y="1805"/>
                    <a:pt x="1164" y="1792"/>
                    <a:pt x="1168" y="1780"/>
                  </a:cubicBezTo>
                  <a:lnTo>
                    <a:pt x="1175" y="1758"/>
                  </a:lnTo>
                  <a:cubicBezTo>
                    <a:pt x="1179" y="1745"/>
                    <a:pt x="1184" y="1734"/>
                    <a:pt x="1188" y="1723"/>
                  </a:cubicBezTo>
                  <a:cubicBezTo>
                    <a:pt x="1190" y="1717"/>
                    <a:pt x="1195" y="1709"/>
                    <a:pt x="1198" y="1703"/>
                  </a:cubicBezTo>
                  <a:cubicBezTo>
                    <a:pt x="1203" y="1692"/>
                    <a:pt x="1209" y="1682"/>
                    <a:pt x="1214" y="1672"/>
                  </a:cubicBezTo>
                  <a:cubicBezTo>
                    <a:pt x="1218" y="1667"/>
                    <a:pt x="1220" y="1660"/>
                    <a:pt x="1225" y="1655"/>
                  </a:cubicBezTo>
                  <a:cubicBezTo>
                    <a:pt x="1232" y="1645"/>
                    <a:pt x="1240" y="1635"/>
                    <a:pt x="1247" y="1625"/>
                  </a:cubicBezTo>
                  <a:cubicBezTo>
                    <a:pt x="1250" y="1621"/>
                    <a:pt x="1253" y="1618"/>
                    <a:pt x="1257" y="1614"/>
                  </a:cubicBezTo>
                  <a:cubicBezTo>
                    <a:pt x="1268" y="1601"/>
                    <a:pt x="1279" y="1589"/>
                    <a:pt x="1293" y="1579"/>
                  </a:cubicBezTo>
                  <a:cubicBezTo>
                    <a:pt x="1299" y="1574"/>
                    <a:pt x="1305" y="1570"/>
                    <a:pt x="1312" y="1564"/>
                  </a:cubicBezTo>
                  <a:cubicBezTo>
                    <a:pt x="1368" y="1525"/>
                    <a:pt x="1436" y="1504"/>
                    <a:pt x="1513" y="1504"/>
                  </a:cubicBezTo>
                  <a:close/>
                  <a:moveTo>
                    <a:pt x="1472" y="1"/>
                  </a:moveTo>
                  <a:lnTo>
                    <a:pt x="1441" y="189"/>
                  </a:lnTo>
                  <a:lnTo>
                    <a:pt x="1390" y="497"/>
                  </a:lnTo>
                  <a:cubicBezTo>
                    <a:pt x="1359" y="490"/>
                    <a:pt x="1329" y="484"/>
                    <a:pt x="1299" y="479"/>
                  </a:cubicBezTo>
                  <a:cubicBezTo>
                    <a:pt x="1283" y="477"/>
                    <a:pt x="1267" y="476"/>
                    <a:pt x="1251" y="474"/>
                  </a:cubicBezTo>
                  <a:cubicBezTo>
                    <a:pt x="1239" y="473"/>
                    <a:pt x="1227" y="472"/>
                    <a:pt x="1214" y="472"/>
                  </a:cubicBezTo>
                  <a:cubicBezTo>
                    <a:pt x="1205" y="472"/>
                    <a:pt x="1196" y="471"/>
                    <a:pt x="1187" y="471"/>
                  </a:cubicBezTo>
                  <a:lnTo>
                    <a:pt x="1123" y="471"/>
                  </a:lnTo>
                  <a:cubicBezTo>
                    <a:pt x="1115" y="471"/>
                    <a:pt x="1106" y="471"/>
                    <a:pt x="1097" y="472"/>
                  </a:cubicBezTo>
                  <a:cubicBezTo>
                    <a:pt x="1075" y="473"/>
                    <a:pt x="1051" y="475"/>
                    <a:pt x="1029" y="479"/>
                  </a:cubicBezTo>
                  <a:cubicBezTo>
                    <a:pt x="1025" y="481"/>
                    <a:pt x="1020" y="481"/>
                    <a:pt x="1017" y="481"/>
                  </a:cubicBezTo>
                  <a:cubicBezTo>
                    <a:pt x="991" y="486"/>
                    <a:pt x="965" y="492"/>
                    <a:pt x="940" y="499"/>
                  </a:cubicBezTo>
                  <a:cubicBezTo>
                    <a:pt x="936" y="500"/>
                    <a:pt x="931" y="502"/>
                    <a:pt x="927" y="503"/>
                  </a:cubicBezTo>
                  <a:cubicBezTo>
                    <a:pt x="906" y="509"/>
                    <a:pt x="888" y="515"/>
                    <a:pt x="868" y="524"/>
                  </a:cubicBezTo>
                  <a:cubicBezTo>
                    <a:pt x="851" y="530"/>
                    <a:pt x="834" y="536"/>
                    <a:pt x="818" y="545"/>
                  </a:cubicBezTo>
                  <a:lnTo>
                    <a:pt x="369" y="94"/>
                  </a:lnTo>
                  <a:lnTo>
                    <a:pt x="11" y="596"/>
                  </a:lnTo>
                  <a:lnTo>
                    <a:pt x="379" y="1160"/>
                  </a:lnTo>
                  <a:cubicBezTo>
                    <a:pt x="355" y="1268"/>
                    <a:pt x="341" y="1388"/>
                    <a:pt x="341" y="1518"/>
                  </a:cubicBezTo>
                  <a:cubicBezTo>
                    <a:pt x="341" y="1625"/>
                    <a:pt x="350" y="1737"/>
                    <a:pt x="367" y="1849"/>
                  </a:cubicBezTo>
                  <a:cubicBezTo>
                    <a:pt x="371" y="1872"/>
                    <a:pt x="373" y="1895"/>
                    <a:pt x="378" y="1920"/>
                  </a:cubicBezTo>
                  <a:lnTo>
                    <a:pt x="1" y="2057"/>
                  </a:lnTo>
                  <a:lnTo>
                    <a:pt x="355" y="2969"/>
                  </a:lnTo>
                  <a:lnTo>
                    <a:pt x="806" y="3036"/>
                  </a:lnTo>
                  <a:cubicBezTo>
                    <a:pt x="966" y="3303"/>
                    <a:pt x="1162" y="3545"/>
                    <a:pt x="1376" y="3747"/>
                  </a:cubicBezTo>
                  <a:lnTo>
                    <a:pt x="1456" y="4336"/>
                  </a:lnTo>
                  <a:lnTo>
                    <a:pt x="2166" y="4746"/>
                  </a:lnTo>
                  <a:lnTo>
                    <a:pt x="2248" y="4250"/>
                  </a:lnTo>
                  <a:cubicBezTo>
                    <a:pt x="2326" y="4268"/>
                    <a:pt x="2402" y="4277"/>
                    <a:pt x="2474" y="4277"/>
                  </a:cubicBezTo>
                  <a:cubicBezTo>
                    <a:pt x="2587" y="4277"/>
                    <a:pt x="2691" y="4255"/>
                    <a:pt x="2786" y="4215"/>
                  </a:cubicBezTo>
                  <a:cubicBezTo>
                    <a:pt x="2797" y="4210"/>
                    <a:pt x="2810" y="4207"/>
                    <a:pt x="2820" y="4202"/>
                  </a:cubicBezTo>
                  <a:lnTo>
                    <a:pt x="3270" y="4653"/>
                  </a:lnTo>
                  <a:lnTo>
                    <a:pt x="3627" y="4151"/>
                  </a:lnTo>
                  <a:lnTo>
                    <a:pt x="3259" y="3587"/>
                  </a:lnTo>
                  <a:cubicBezTo>
                    <a:pt x="3272" y="3532"/>
                    <a:pt x="3281" y="3475"/>
                    <a:pt x="3287" y="3416"/>
                  </a:cubicBezTo>
                  <a:cubicBezTo>
                    <a:pt x="3293" y="3356"/>
                    <a:pt x="3298" y="3293"/>
                    <a:pt x="3298" y="3228"/>
                  </a:cubicBezTo>
                  <a:cubicBezTo>
                    <a:pt x="3298" y="3187"/>
                    <a:pt x="3297" y="3144"/>
                    <a:pt x="3293" y="3102"/>
                  </a:cubicBezTo>
                  <a:cubicBezTo>
                    <a:pt x="3292" y="3091"/>
                    <a:pt x="3292" y="3078"/>
                    <a:pt x="3291" y="3067"/>
                  </a:cubicBezTo>
                  <a:cubicBezTo>
                    <a:pt x="3285" y="2988"/>
                    <a:pt x="3276" y="2908"/>
                    <a:pt x="3261" y="2828"/>
                  </a:cubicBezTo>
                  <a:lnTo>
                    <a:pt x="3632" y="2690"/>
                  </a:lnTo>
                  <a:lnTo>
                    <a:pt x="3278" y="1777"/>
                  </a:lnTo>
                  <a:lnTo>
                    <a:pt x="2827" y="1710"/>
                  </a:lnTo>
                  <a:cubicBezTo>
                    <a:pt x="2811" y="1682"/>
                    <a:pt x="2792" y="1653"/>
                    <a:pt x="2775" y="1626"/>
                  </a:cubicBezTo>
                  <a:cubicBezTo>
                    <a:pt x="2750" y="1588"/>
                    <a:pt x="2724" y="1550"/>
                    <a:pt x="2698" y="1512"/>
                  </a:cubicBezTo>
                  <a:cubicBezTo>
                    <a:pt x="2694" y="1506"/>
                    <a:pt x="2691" y="1501"/>
                    <a:pt x="2688" y="1496"/>
                  </a:cubicBezTo>
                  <a:cubicBezTo>
                    <a:pt x="2661" y="1459"/>
                    <a:pt x="2634" y="1421"/>
                    <a:pt x="2606" y="1385"/>
                  </a:cubicBezTo>
                  <a:cubicBezTo>
                    <a:pt x="2600" y="1377"/>
                    <a:pt x="2595" y="1369"/>
                    <a:pt x="2589" y="1362"/>
                  </a:cubicBezTo>
                  <a:cubicBezTo>
                    <a:pt x="2555" y="1319"/>
                    <a:pt x="2520" y="1276"/>
                    <a:pt x="2485" y="1235"/>
                  </a:cubicBezTo>
                  <a:cubicBezTo>
                    <a:pt x="2475" y="1222"/>
                    <a:pt x="2464" y="1211"/>
                    <a:pt x="2453" y="1200"/>
                  </a:cubicBezTo>
                  <a:cubicBezTo>
                    <a:pt x="2439" y="1182"/>
                    <a:pt x="2424" y="1166"/>
                    <a:pt x="2409" y="1151"/>
                  </a:cubicBezTo>
                  <a:cubicBezTo>
                    <a:pt x="2397" y="1139"/>
                    <a:pt x="2386" y="1127"/>
                    <a:pt x="2374" y="1114"/>
                  </a:cubicBezTo>
                  <a:cubicBezTo>
                    <a:pt x="2360" y="1098"/>
                    <a:pt x="2345" y="1083"/>
                    <a:pt x="2330" y="1068"/>
                  </a:cubicBezTo>
                  <a:cubicBezTo>
                    <a:pt x="2307" y="1046"/>
                    <a:pt x="2284" y="1022"/>
                    <a:pt x="2260" y="1000"/>
                  </a:cubicBezTo>
                  <a:lnTo>
                    <a:pt x="2182" y="41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6249825" y="256700"/>
              <a:ext cx="6425" cy="3675"/>
            </a:xfrm>
            <a:custGeom>
              <a:avLst/>
              <a:gdLst/>
              <a:ahLst/>
              <a:cxnLst/>
              <a:rect l="l" t="t" r="r" b="b"/>
              <a:pathLst>
                <a:path w="257" h="147" extrusionOk="0">
                  <a:moveTo>
                    <a:pt x="248" y="1"/>
                  </a:moveTo>
                  <a:lnTo>
                    <a:pt x="0" y="146"/>
                  </a:lnTo>
                  <a:lnTo>
                    <a:pt x="256" y="50"/>
                  </a:lnTo>
                  <a:cubicBezTo>
                    <a:pt x="253" y="34"/>
                    <a:pt x="251" y="18"/>
                    <a:pt x="248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6287250" y="297625"/>
              <a:ext cx="10750" cy="9250"/>
            </a:xfrm>
            <a:custGeom>
              <a:avLst/>
              <a:gdLst/>
              <a:ahLst/>
              <a:cxnLst/>
              <a:rect l="l" t="t" r="r" b="b"/>
              <a:pathLst>
                <a:path w="430" h="370" extrusionOk="0">
                  <a:moveTo>
                    <a:pt x="429" y="1"/>
                  </a:moveTo>
                  <a:lnTo>
                    <a:pt x="429" y="1"/>
                  </a:lnTo>
                  <a:cubicBezTo>
                    <a:pt x="364" y="29"/>
                    <a:pt x="291" y="44"/>
                    <a:pt x="214" y="44"/>
                  </a:cubicBezTo>
                  <a:cubicBezTo>
                    <a:pt x="164" y="44"/>
                    <a:pt x="111" y="38"/>
                    <a:pt x="57" y="25"/>
                  </a:cubicBezTo>
                  <a:lnTo>
                    <a:pt x="1" y="370"/>
                  </a:lnTo>
                  <a:lnTo>
                    <a:pt x="408" y="13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6269475" y="250825"/>
              <a:ext cx="23375" cy="30025"/>
            </a:xfrm>
            <a:custGeom>
              <a:avLst/>
              <a:gdLst/>
              <a:ahLst/>
              <a:cxnLst/>
              <a:rect l="l" t="t" r="r" b="b"/>
              <a:pathLst>
                <a:path w="935" h="1201" extrusionOk="0">
                  <a:moveTo>
                    <a:pt x="262" y="1"/>
                  </a:moveTo>
                  <a:cubicBezTo>
                    <a:pt x="210" y="1"/>
                    <a:pt x="163" y="15"/>
                    <a:pt x="124" y="42"/>
                  </a:cubicBezTo>
                  <a:cubicBezTo>
                    <a:pt x="118" y="46"/>
                    <a:pt x="113" y="48"/>
                    <a:pt x="110" y="52"/>
                  </a:cubicBezTo>
                  <a:cubicBezTo>
                    <a:pt x="101" y="59"/>
                    <a:pt x="91" y="67"/>
                    <a:pt x="84" y="77"/>
                  </a:cubicBezTo>
                  <a:cubicBezTo>
                    <a:pt x="81" y="79"/>
                    <a:pt x="80" y="82"/>
                    <a:pt x="77" y="84"/>
                  </a:cubicBezTo>
                  <a:cubicBezTo>
                    <a:pt x="72" y="90"/>
                    <a:pt x="67" y="97"/>
                    <a:pt x="62" y="104"/>
                  </a:cubicBezTo>
                  <a:lnTo>
                    <a:pt x="54" y="116"/>
                  </a:lnTo>
                  <a:cubicBezTo>
                    <a:pt x="50" y="123"/>
                    <a:pt x="46" y="129"/>
                    <a:pt x="43" y="136"/>
                  </a:cubicBezTo>
                  <a:cubicBezTo>
                    <a:pt x="40" y="142"/>
                    <a:pt x="39" y="146"/>
                    <a:pt x="36" y="151"/>
                  </a:cubicBezTo>
                  <a:cubicBezTo>
                    <a:pt x="34" y="159"/>
                    <a:pt x="29" y="166"/>
                    <a:pt x="26" y="175"/>
                  </a:cubicBezTo>
                  <a:cubicBezTo>
                    <a:pt x="25" y="180"/>
                    <a:pt x="23" y="185"/>
                    <a:pt x="22" y="190"/>
                  </a:cubicBezTo>
                  <a:cubicBezTo>
                    <a:pt x="19" y="197"/>
                    <a:pt x="18" y="207"/>
                    <a:pt x="15" y="216"/>
                  </a:cubicBezTo>
                  <a:cubicBezTo>
                    <a:pt x="14" y="221"/>
                    <a:pt x="13" y="227"/>
                    <a:pt x="12" y="233"/>
                  </a:cubicBezTo>
                  <a:cubicBezTo>
                    <a:pt x="9" y="243"/>
                    <a:pt x="8" y="253"/>
                    <a:pt x="7" y="264"/>
                  </a:cubicBezTo>
                  <a:cubicBezTo>
                    <a:pt x="7" y="269"/>
                    <a:pt x="5" y="274"/>
                    <a:pt x="4" y="281"/>
                  </a:cubicBezTo>
                  <a:cubicBezTo>
                    <a:pt x="3" y="299"/>
                    <a:pt x="1" y="314"/>
                    <a:pt x="1" y="332"/>
                  </a:cubicBezTo>
                  <a:cubicBezTo>
                    <a:pt x="1" y="348"/>
                    <a:pt x="3" y="367"/>
                    <a:pt x="4" y="383"/>
                  </a:cubicBezTo>
                  <a:cubicBezTo>
                    <a:pt x="4" y="389"/>
                    <a:pt x="5" y="395"/>
                    <a:pt x="5" y="400"/>
                  </a:cubicBezTo>
                  <a:cubicBezTo>
                    <a:pt x="6" y="412"/>
                    <a:pt x="8" y="423"/>
                    <a:pt x="9" y="434"/>
                  </a:cubicBezTo>
                  <a:cubicBezTo>
                    <a:pt x="10" y="446"/>
                    <a:pt x="13" y="459"/>
                    <a:pt x="15" y="471"/>
                  </a:cubicBezTo>
                  <a:cubicBezTo>
                    <a:pt x="16" y="481"/>
                    <a:pt x="19" y="488"/>
                    <a:pt x="20" y="497"/>
                  </a:cubicBezTo>
                  <a:cubicBezTo>
                    <a:pt x="23" y="505"/>
                    <a:pt x="24" y="513"/>
                    <a:pt x="26" y="521"/>
                  </a:cubicBezTo>
                  <a:cubicBezTo>
                    <a:pt x="29" y="532"/>
                    <a:pt x="32" y="543"/>
                    <a:pt x="36" y="554"/>
                  </a:cubicBezTo>
                  <a:cubicBezTo>
                    <a:pt x="39" y="560"/>
                    <a:pt x="40" y="567"/>
                    <a:pt x="42" y="574"/>
                  </a:cubicBezTo>
                  <a:cubicBezTo>
                    <a:pt x="46" y="586"/>
                    <a:pt x="51" y="598"/>
                    <a:pt x="55" y="611"/>
                  </a:cubicBezTo>
                  <a:cubicBezTo>
                    <a:pt x="56" y="616"/>
                    <a:pt x="59" y="621"/>
                    <a:pt x="60" y="626"/>
                  </a:cubicBezTo>
                  <a:cubicBezTo>
                    <a:pt x="67" y="645"/>
                    <a:pt x="73" y="661"/>
                    <a:pt x="81" y="678"/>
                  </a:cubicBezTo>
                  <a:cubicBezTo>
                    <a:pt x="82" y="679"/>
                    <a:pt x="82" y="682"/>
                    <a:pt x="83" y="683"/>
                  </a:cubicBezTo>
                  <a:cubicBezTo>
                    <a:pt x="91" y="699"/>
                    <a:pt x="98" y="713"/>
                    <a:pt x="106" y="729"/>
                  </a:cubicBezTo>
                  <a:cubicBezTo>
                    <a:pt x="107" y="734"/>
                    <a:pt x="109" y="738"/>
                    <a:pt x="112" y="743"/>
                  </a:cubicBezTo>
                  <a:cubicBezTo>
                    <a:pt x="119" y="757"/>
                    <a:pt x="128" y="770"/>
                    <a:pt x="135" y="784"/>
                  </a:cubicBezTo>
                  <a:cubicBezTo>
                    <a:pt x="138" y="786"/>
                    <a:pt x="139" y="790"/>
                    <a:pt x="140" y="792"/>
                  </a:cubicBezTo>
                  <a:cubicBezTo>
                    <a:pt x="150" y="807"/>
                    <a:pt x="160" y="824"/>
                    <a:pt x="170" y="839"/>
                  </a:cubicBezTo>
                  <a:cubicBezTo>
                    <a:pt x="173" y="843"/>
                    <a:pt x="176" y="849"/>
                    <a:pt x="179" y="853"/>
                  </a:cubicBezTo>
                  <a:cubicBezTo>
                    <a:pt x="187" y="864"/>
                    <a:pt x="195" y="874"/>
                    <a:pt x="202" y="886"/>
                  </a:cubicBezTo>
                  <a:cubicBezTo>
                    <a:pt x="206" y="893"/>
                    <a:pt x="211" y="898"/>
                    <a:pt x="215" y="904"/>
                  </a:cubicBezTo>
                  <a:cubicBezTo>
                    <a:pt x="222" y="914"/>
                    <a:pt x="228" y="922"/>
                    <a:pt x="236" y="931"/>
                  </a:cubicBezTo>
                  <a:cubicBezTo>
                    <a:pt x="242" y="939"/>
                    <a:pt x="248" y="946"/>
                    <a:pt x="254" y="953"/>
                  </a:cubicBezTo>
                  <a:cubicBezTo>
                    <a:pt x="261" y="961"/>
                    <a:pt x="266" y="967"/>
                    <a:pt x="272" y="974"/>
                  </a:cubicBezTo>
                  <a:cubicBezTo>
                    <a:pt x="283" y="986"/>
                    <a:pt x="293" y="997"/>
                    <a:pt x="303" y="1008"/>
                  </a:cubicBezTo>
                  <a:lnTo>
                    <a:pt x="323" y="1027"/>
                  </a:lnTo>
                  <a:cubicBezTo>
                    <a:pt x="328" y="1030"/>
                    <a:pt x="333" y="1036"/>
                    <a:pt x="338" y="1041"/>
                  </a:cubicBezTo>
                  <a:cubicBezTo>
                    <a:pt x="342" y="1045"/>
                    <a:pt x="346" y="1048"/>
                    <a:pt x="350" y="1051"/>
                  </a:cubicBezTo>
                  <a:cubicBezTo>
                    <a:pt x="355" y="1055"/>
                    <a:pt x="360" y="1060"/>
                    <a:pt x="365" y="1064"/>
                  </a:cubicBezTo>
                  <a:cubicBezTo>
                    <a:pt x="371" y="1069"/>
                    <a:pt x="376" y="1074"/>
                    <a:pt x="381" y="1077"/>
                  </a:cubicBezTo>
                  <a:cubicBezTo>
                    <a:pt x="391" y="1085"/>
                    <a:pt x="400" y="1091"/>
                    <a:pt x="411" y="1100"/>
                  </a:cubicBezTo>
                  <a:cubicBezTo>
                    <a:pt x="416" y="1103"/>
                    <a:pt x="419" y="1106"/>
                    <a:pt x="424" y="1110"/>
                  </a:cubicBezTo>
                  <a:cubicBezTo>
                    <a:pt x="440" y="1120"/>
                    <a:pt x="454" y="1129"/>
                    <a:pt x="470" y="1138"/>
                  </a:cubicBezTo>
                  <a:cubicBezTo>
                    <a:pt x="484" y="1146"/>
                    <a:pt x="499" y="1153"/>
                    <a:pt x="512" y="1160"/>
                  </a:cubicBezTo>
                  <a:cubicBezTo>
                    <a:pt x="515" y="1162"/>
                    <a:pt x="519" y="1164"/>
                    <a:pt x="522" y="1165"/>
                  </a:cubicBezTo>
                  <a:cubicBezTo>
                    <a:pt x="536" y="1170"/>
                    <a:pt x="548" y="1177"/>
                    <a:pt x="562" y="1180"/>
                  </a:cubicBezTo>
                  <a:lnTo>
                    <a:pt x="564" y="1180"/>
                  </a:lnTo>
                  <a:cubicBezTo>
                    <a:pt x="576" y="1185"/>
                    <a:pt x="588" y="1189"/>
                    <a:pt x="599" y="1191"/>
                  </a:cubicBezTo>
                  <a:lnTo>
                    <a:pt x="619" y="1195"/>
                  </a:lnTo>
                  <a:cubicBezTo>
                    <a:pt x="628" y="1196"/>
                    <a:pt x="635" y="1198"/>
                    <a:pt x="643" y="1199"/>
                  </a:cubicBezTo>
                  <a:lnTo>
                    <a:pt x="644" y="1199"/>
                  </a:lnTo>
                  <a:cubicBezTo>
                    <a:pt x="649" y="1199"/>
                    <a:pt x="654" y="1200"/>
                    <a:pt x="657" y="1200"/>
                  </a:cubicBezTo>
                  <a:cubicBezTo>
                    <a:pt x="666" y="1201"/>
                    <a:pt x="676" y="1201"/>
                    <a:pt x="686" y="1201"/>
                  </a:cubicBezTo>
                  <a:lnTo>
                    <a:pt x="695" y="1201"/>
                  </a:lnTo>
                  <a:cubicBezTo>
                    <a:pt x="707" y="1201"/>
                    <a:pt x="718" y="1200"/>
                    <a:pt x="730" y="1198"/>
                  </a:cubicBezTo>
                  <a:lnTo>
                    <a:pt x="731" y="1198"/>
                  </a:lnTo>
                  <a:cubicBezTo>
                    <a:pt x="733" y="1198"/>
                    <a:pt x="735" y="1196"/>
                    <a:pt x="737" y="1196"/>
                  </a:cubicBezTo>
                  <a:cubicBezTo>
                    <a:pt x="747" y="1194"/>
                    <a:pt x="756" y="1191"/>
                    <a:pt x="763" y="1189"/>
                  </a:cubicBezTo>
                  <a:lnTo>
                    <a:pt x="764" y="1189"/>
                  </a:lnTo>
                  <a:cubicBezTo>
                    <a:pt x="766" y="1187"/>
                    <a:pt x="768" y="1187"/>
                    <a:pt x="771" y="1185"/>
                  </a:cubicBezTo>
                  <a:cubicBezTo>
                    <a:pt x="782" y="1182"/>
                    <a:pt x="792" y="1177"/>
                    <a:pt x="800" y="1172"/>
                  </a:cubicBezTo>
                  <a:cubicBezTo>
                    <a:pt x="873" y="1131"/>
                    <a:pt x="922" y="1046"/>
                    <a:pt x="935" y="930"/>
                  </a:cubicBezTo>
                  <a:cubicBezTo>
                    <a:pt x="934" y="930"/>
                    <a:pt x="933" y="930"/>
                    <a:pt x="932" y="929"/>
                  </a:cubicBezTo>
                  <a:cubicBezTo>
                    <a:pt x="928" y="927"/>
                    <a:pt x="923" y="925"/>
                    <a:pt x="919" y="924"/>
                  </a:cubicBezTo>
                  <a:cubicBezTo>
                    <a:pt x="906" y="917"/>
                    <a:pt x="891" y="909"/>
                    <a:pt x="877" y="901"/>
                  </a:cubicBezTo>
                  <a:cubicBezTo>
                    <a:pt x="861" y="893"/>
                    <a:pt x="846" y="884"/>
                    <a:pt x="831" y="873"/>
                  </a:cubicBezTo>
                  <a:cubicBezTo>
                    <a:pt x="826" y="869"/>
                    <a:pt x="823" y="867"/>
                    <a:pt x="818" y="863"/>
                  </a:cubicBezTo>
                  <a:cubicBezTo>
                    <a:pt x="808" y="857"/>
                    <a:pt x="798" y="849"/>
                    <a:pt x="788" y="841"/>
                  </a:cubicBezTo>
                  <a:cubicBezTo>
                    <a:pt x="783" y="837"/>
                    <a:pt x="778" y="832"/>
                    <a:pt x="773" y="828"/>
                  </a:cubicBezTo>
                  <a:cubicBezTo>
                    <a:pt x="764" y="821"/>
                    <a:pt x="756" y="812"/>
                    <a:pt x="747" y="805"/>
                  </a:cubicBezTo>
                  <a:cubicBezTo>
                    <a:pt x="742" y="801"/>
                    <a:pt x="736" y="796"/>
                    <a:pt x="731" y="791"/>
                  </a:cubicBezTo>
                  <a:lnTo>
                    <a:pt x="712" y="771"/>
                  </a:lnTo>
                  <a:cubicBezTo>
                    <a:pt x="701" y="760"/>
                    <a:pt x="691" y="749"/>
                    <a:pt x="681" y="738"/>
                  </a:cubicBezTo>
                  <a:cubicBezTo>
                    <a:pt x="674" y="730"/>
                    <a:pt x="669" y="723"/>
                    <a:pt x="663" y="717"/>
                  </a:cubicBezTo>
                  <a:cubicBezTo>
                    <a:pt x="656" y="709"/>
                    <a:pt x="651" y="703"/>
                    <a:pt x="644" y="695"/>
                  </a:cubicBezTo>
                  <a:cubicBezTo>
                    <a:pt x="638" y="686"/>
                    <a:pt x="630" y="677"/>
                    <a:pt x="624" y="668"/>
                  </a:cubicBezTo>
                  <a:cubicBezTo>
                    <a:pt x="620" y="661"/>
                    <a:pt x="614" y="656"/>
                    <a:pt x="611" y="650"/>
                  </a:cubicBezTo>
                  <a:cubicBezTo>
                    <a:pt x="603" y="638"/>
                    <a:pt x="596" y="627"/>
                    <a:pt x="588" y="616"/>
                  </a:cubicBezTo>
                  <a:cubicBezTo>
                    <a:pt x="585" y="612"/>
                    <a:pt x="581" y="609"/>
                    <a:pt x="578" y="604"/>
                  </a:cubicBezTo>
                  <a:cubicBezTo>
                    <a:pt x="568" y="588"/>
                    <a:pt x="558" y="572"/>
                    <a:pt x="549" y="555"/>
                  </a:cubicBezTo>
                  <a:cubicBezTo>
                    <a:pt x="546" y="553"/>
                    <a:pt x="545" y="550"/>
                    <a:pt x="544" y="548"/>
                  </a:cubicBezTo>
                  <a:cubicBezTo>
                    <a:pt x="535" y="533"/>
                    <a:pt x="529" y="519"/>
                    <a:pt x="520" y="505"/>
                  </a:cubicBezTo>
                  <a:cubicBezTo>
                    <a:pt x="519" y="500"/>
                    <a:pt x="516" y="496"/>
                    <a:pt x="514" y="491"/>
                  </a:cubicBezTo>
                  <a:cubicBezTo>
                    <a:pt x="506" y="476"/>
                    <a:pt x="499" y="461"/>
                    <a:pt x="492" y="445"/>
                  </a:cubicBezTo>
                  <a:cubicBezTo>
                    <a:pt x="490" y="444"/>
                    <a:pt x="490" y="441"/>
                    <a:pt x="489" y="440"/>
                  </a:cubicBezTo>
                  <a:cubicBezTo>
                    <a:pt x="482" y="424"/>
                    <a:pt x="475" y="405"/>
                    <a:pt x="469" y="389"/>
                  </a:cubicBezTo>
                  <a:cubicBezTo>
                    <a:pt x="468" y="383"/>
                    <a:pt x="465" y="378"/>
                    <a:pt x="464" y="373"/>
                  </a:cubicBezTo>
                  <a:cubicBezTo>
                    <a:pt x="458" y="361"/>
                    <a:pt x="454" y="348"/>
                    <a:pt x="451" y="336"/>
                  </a:cubicBezTo>
                  <a:cubicBezTo>
                    <a:pt x="448" y="330"/>
                    <a:pt x="446" y="322"/>
                    <a:pt x="444" y="316"/>
                  </a:cubicBezTo>
                  <a:cubicBezTo>
                    <a:pt x="441" y="305"/>
                    <a:pt x="438" y="295"/>
                    <a:pt x="436" y="283"/>
                  </a:cubicBezTo>
                  <a:cubicBezTo>
                    <a:pt x="433" y="275"/>
                    <a:pt x="430" y="268"/>
                    <a:pt x="428" y="259"/>
                  </a:cubicBezTo>
                  <a:cubicBezTo>
                    <a:pt x="426" y="250"/>
                    <a:pt x="425" y="243"/>
                    <a:pt x="423" y="234"/>
                  </a:cubicBezTo>
                  <a:cubicBezTo>
                    <a:pt x="421" y="221"/>
                    <a:pt x="418" y="209"/>
                    <a:pt x="417" y="196"/>
                  </a:cubicBezTo>
                  <a:cubicBezTo>
                    <a:pt x="416" y="185"/>
                    <a:pt x="415" y="175"/>
                    <a:pt x="413" y="162"/>
                  </a:cubicBezTo>
                  <a:cubicBezTo>
                    <a:pt x="413" y="157"/>
                    <a:pt x="412" y="151"/>
                    <a:pt x="412" y="146"/>
                  </a:cubicBezTo>
                  <a:cubicBezTo>
                    <a:pt x="411" y="129"/>
                    <a:pt x="410" y="111"/>
                    <a:pt x="410" y="94"/>
                  </a:cubicBezTo>
                  <a:cubicBezTo>
                    <a:pt x="410" y="73"/>
                    <a:pt x="411" y="54"/>
                    <a:pt x="413" y="35"/>
                  </a:cubicBezTo>
                  <a:cubicBezTo>
                    <a:pt x="360" y="12"/>
                    <a:pt x="30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6256100" y="220450"/>
              <a:ext cx="17975" cy="13750"/>
            </a:xfrm>
            <a:custGeom>
              <a:avLst/>
              <a:gdLst/>
              <a:ahLst/>
              <a:cxnLst/>
              <a:rect l="l" t="t" r="r" b="b"/>
              <a:pathLst>
                <a:path w="719" h="550" extrusionOk="0">
                  <a:moveTo>
                    <a:pt x="407" y="1"/>
                  </a:moveTo>
                  <a:lnTo>
                    <a:pt x="0" y="237"/>
                  </a:lnTo>
                  <a:lnTo>
                    <a:pt x="310" y="550"/>
                  </a:lnTo>
                  <a:lnTo>
                    <a:pt x="718" y="31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6263850" y="227950"/>
              <a:ext cx="10775" cy="6200"/>
            </a:xfrm>
            <a:custGeom>
              <a:avLst/>
              <a:gdLst/>
              <a:ahLst/>
              <a:cxnLst/>
              <a:rect l="l" t="t" r="r" b="b"/>
              <a:pathLst>
                <a:path w="431" h="248" extrusionOk="0">
                  <a:moveTo>
                    <a:pt x="430" y="0"/>
                  </a:moveTo>
                  <a:cubicBezTo>
                    <a:pt x="422" y="3"/>
                    <a:pt x="415" y="7"/>
                    <a:pt x="406" y="11"/>
                  </a:cubicBezTo>
                  <a:lnTo>
                    <a:pt x="0" y="247"/>
                  </a:lnTo>
                  <a:cubicBezTo>
                    <a:pt x="11" y="242"/>
                    <a:pt x="22" y="238"/>
                    <a:pt x="33" y="233"/>
                  </a:cubicBezTo>
                  <a:cubicBezTo>
                    <a:pt x="48" y="228"/>
                    <a:pt x="60" y="223"/>
                    <a:pt x="75" y="219"/>
                  </a:cubicBezTo>
                  <a:cubicBezTo>
                    <a:pt x="78" y="217"/>
                    <a:pt x="81" y="217"/>
                    <a:pt x="84" y="216"/>
                  </a:cubicBezTo>
                  <a:cubicBezTo>
                    <a:pt x="102" y="212"/>
                    <a:pt x="119" y="207"/>
                    <a:pt x="137" y="204"/>
                  </a:cubicBezTo>
                  <a:cubicBezTo>
                    <a:pt x="140" y="204"/>
                    <a:pt x="144" y="203"/>
                    <a:pt x="146" y="203"/>
                  </a:cubicBezTo>
                  <a:cubicBezTo>
                    <a:pt x="161" y="201"/>
                    <a:pt x="178" y="199"/>
                    <a:pt x="193" y="198"/>
                  </a:cubicBezTo>
                  <a:cubicBezTo>
                    <a:pt x="201" y="197"/>
                    <a:pt x="206" y="197"/>
                    <a:pt x="212" y="197"/>
                  </a:cubicBezTo>
                  <a:lnTo>
                    <a:pt x="256" y="197"/>
                  </a:lnTo>
                  <a:cubicBezTo>
                    <a:pt x="263" y="198"/>
                    <a:pt x="269" y="198"/>
                    <a:pt x="275" y="198"/>
                  </a:cubicBezTo>
                  <a:cubicBezTo>
                    <a:pt x="284" y="199"/>
                    <a:pt x="292" y="199"/>
                    <a:pt x="301" y="201"/>
                  </a:cubicBezTo>
                  <a:cubicBezTo>
                    <a:pt x="311" y="202"/>
                    <a:pt x="322" y="203"/>
                    <a:pt x="333" y="204"/>
                  </a:cubicBezTo>
                  <a:cubicBezTo>
                    <a:pt x="354" y="207"/>
                    <a:pt x="374" y="211"/>
                    <a:pt x="395" y="21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6306125" y="280825"/>
              <a:ext cx="16575" cy="15725"/>
            </a:xfrm>
            <a:custGeom>
              <a:avLst/>
              <a:gdLst/>
              <a:ahLst/>
              <a:cxnLst/>
              <a:rect l="l" t="t" r="r" b="b"/>
              <a:pathLst>
                <a:path w="663" h="629" extrusionOk="0">
                  <a:moveTo>
                    <a:pt x="408" y="1"/>
                  </a:moveTo>
                  <a:lnTo>
                    <a:pt x="1" y="238"/>
                  </a:lnTo>
                  <a:lnTo>
                    <a:pt x="256" y="628"/>
                  </a:lnTo>
                  <a:lnTo>
                    <a:pt x="662" y="39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6306350" y="290600"/>
              <a:ext cx="16350" cy="14625"/>
            </a:xfrm>
            <a:custGeom>
              <a:avLst/>
              <a:gdLst/>
              <a:ahLst/>
              <a:cxnLst/>
              <a:rect l="l" t="t" r="r" b="b"/>
              <a:pathLst>
                <a:path w="654" h="585" extrusionOk="0">
                  <a:moveTo>
                    <a:pt x="653" y="1"/>
                  </a:moveTo>
                  <a:lnTo>
                    <a:pt x="247" y="237"/>
                  </a:lnTo>
                  <a:lnTo>
                    <a:pt x="0" y="584"/>
                  </a:lnTo>
                  <a:lnTo>
                    <a:pt x="407" y="3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6306100" y="249575"/>
              <a:ext cx="16675" cy="37225"/>
            </a:xfrm>
            <a:custGeom>
              <a:avLst/>
              <a:gdLst/>
              <a:ahLst/>
              <a:cxnLst/>
              <a:rect l="l" t="t" r="r" b="b"/>
              <a:pathLst>
                <a:path w="667" h="1489" extrusionOk="0">
                  <a:moveTo>
                    <a:pt x="422" y="0"/>
                  </a:moveTo>
                  <a:lnTo>
                    <a:pt x="15" y="237"/>
                  </a:lnTo>
                  <a:lnTo>
                    <a:pt x="259" y="869"/>
                  </a:lnTo>
                  <a:lnTo>
                    <a:pt x="4" y="965"/>
                  </a:lnTo>
                  <a:cubicBezTo>
                    <a:pt x="14" y="1020"/>
                    <a:pt x="21" y="1075"/>
                    <a:pt x="25" y="1130"/>
                  </a:cubicBezTo>
                  <a:cubicBezTo>
                    <a:pt x="25" y="1137"/>
                    <a:pt x="26" y="1145"/>
                    <a:pt x="26" y="1153"/>
                  </a:cubicBezTo>
                  <a:cubicBezTo>
                    <a:pt x="27" y="1183"/>
                    <a:pt x="28" y="1213"/>
                    <a:pt x="28" y="1241"/>
                  </a:cubicBezTo>
                  <a:cubicBezTo>
                    <a:pt x="28" y="1286"/>
                    <a:pt x="26" y="1328"/>
                    <a:pt x="22" y="1370"/>
                  </a:cubicBezTo>
                  <a:cubicBezTo>
                    <a:pt x="17" y="1411"/>
                    <a:pt x="10" y="1450"/>
                    <a:pt x="1" y="1489"/>
                  </a:cubicBezTo>
                  <a:lnTo>
                    <a:pt x="408" y="1253"/>
                  </a:lnTo>
                  <a:cubicBezTo>
                    <a:pt x="426" y="1178"/>
                    <a:pt x="435" y="1095"/>
                    <a:pt x="435" y="1005"/>
                  </a:cubicBezTo>
                  <a:cubicBezTo>
                    <a:pt x="435" y="976"/>
                    <a:pt x="434" y="946"/>
                    <a:pt x="432" y="917"/>
                  </a:cubicBezTo>
                  <a:cubicBezTo>
                    <a:pt x="432" y="909"/>
                    <a:pt x="431" y="902"/>
                    <a:pt x="431" y="893"/>
                  </a:cubicBezTo>
                  <a:cubicBezTo>
                    <a:pt x="429" y="869"/>
                    <a:pt x="426" y="843"/>
                    <a:pt x="424" y="817"/>
                  </a:cubicBezTo>
                  <a:cubicBezTo>
                    <a:pt x="422" y="814"/>
                    <a:pt x="422" y="811"/>
                    <a:pt x="422" y="807"/>
                  </a:cubicBezTo>
                  <a:lnTo>
                    <a:pt x="422" y="803"/>
                  </a:lnTo>
                  <a:cubicBezTo>
                    <a:pt x="421" y="794"/>
                    <a:pt x="419" y="786"/>
                    <a:pt x="418" y="778"/>
                  </a:cubicBezTo>
                  <a:lnTo>
                    <a:pt x="666" y="633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6288800" y="236150"/>
              <a:ext cx="20125" cy="18225"/>
            </a:xfrm>
            <a:custGeom>
              <a:avLst/>
              <a:gdLst/>
              <a:ahLst/>
              <a:cxnLst/>
              <a:rect l="l" t="t" r="r" b="b"/>
              <a:pathLst>
                <a:path w="805" h="729" extrusionOk="0">
                  <a:moveTo>
                    <a:pt x="408" y="0"/>
                  </a:moveTo>
                  <a:lnTo>
                    <a:pt x="1" y="237"/>
                  </a:lnTo>
                  <a:cubicBezTo>
                    <a:pt x="17" y="251"/>
                    <a:pt x="35" y="268"/>
                    <a:pt x="50" y="283"/>
                  </a:cubicBezTo>
                  <a:lnTo>
                    <a:pt x="81" y="314"/>
                  </a:lnTo>
                  <a:cubicBezTo>
                    <a:pt x="88" y="324"/>
                    <a:pt x="98" y="331"/>
                    <a:pt x="105" y="340"/>
                  </a:cubicBezTo>
                  <a:cubicBezTo>
                    <a:pt x="115" y="351"/>
                    <a:pt x="125" y="362"/>
                    <a:pt x="135" y="374"/>
                  </a:cubicBezTo>
                  <a:cubicBezTo>
                    <a:pt x="143" y="381"/>
                    <a:pt x="149" y="390"/>
                    <a:pt x="157" y="398"/>
                  </a:cubicBezTo>
                  <a:cubicBezTo>
                    <a:pt x="180" y="427"/>
                    <a:pt x="205" y="457"/>
                    <a:pt x="228" y="486"/>
                  </a:cubicBezTo>
                  <a:cubicBezTo>
                    <a:pt x="232" y="493"/>
                    <a:pt x="237" y="498"/>
                    <a:pt x="241" y="503"/>
                  </a:cubicBezTo>
                  <a:cubicBezTo>
                    <a:pt x="260" y="527"/>
                    <a:pt x="280" y="553"/>
                    <a:pt x="298" y="579"/>
                  </a:cubicBezTo>
                  <a:cubicBezTo>
                    <a:pt x="300" y="583"/>
                    <a:pt x="303" y="586"/>
                    <a:pt x="305" y="589"/>
                  </a:cubicBezTo>
                  <a:cubicBezTo>
                    <a:pt x="324" y="615"/>
                    <a:pt x="342" y="641"/>
                    <a:pt x="358" y="669"/>
                  </a:cubicBezTo>
                  <a:cubicBezTo>
                    <a:pt x="372" y="686"/>
                    <a:pt x="384" y="707"/>
                    <a:pt x="397" y="729"/>
                  </a:cubicBezTo>
                  <a:lnTo>
                    <a:pt x="805" y="493"/>
                  </a:lnTo>
                  <a:cubicBezTo>
                    <a:pt x="794" y="475"/>
                    <a:pt x="782" y="458"/>
                    <a:pt x="771" y="441"/>
                  </a:cubicBezTo>
                  <a:cubicBezTo>
                    <a:pt x="770" y="438"/>
                    <a:pt x="769" y="437"/>
                    <a:pt x="768" y="434"/>
                  </a:cubicBezTo>
                  <a:cubicBezTo>
                    <a:pt x="751" y="408"/>
                    <a:pt x="733" y="381"/>
                    <a:pt x="715" y="356"/>
                  </a:cubicBezTo>
                  <a:cubicBezTo>
                    <a:pt x="715" y="355"/>
                    <a:pt x="714" y="355"/>
                    <a:pt x="714" y="353"/>
                  </a:cubicBezTo>
                  <a:cubicBezTo>
                    <a:pt x="712" y="350"/>
                    <a:pt x="708" y="348"/>
                    <a:pt x="707" y="345"/>
                  </a:cubicBezTo>
                  <a:cubicBezTo>
                    <a:pt x="691" y="320"/>
                    <a:pt x="672" y="297"/>
                    <a:pt x="655" y="273"/>
                  </a:cubicBezTo>
                  <a:cubicBezTo>
                    <a:pt x="651" y="269"/>
                    <a:pt x="647" y="266"/>
                    <a:pt x="645" y="262"/>
                  </a:cubicBezTo>
                  <a:cubicBezTo>
                    <a:pt x="642" y="258"/>
                    <a:pt x="640" y="255"/>
                    <a:pt x="637" y="252"/>
                  </a:cubicBezTo>
                  <a:cubicBezTo>
                    <a:pt x="613" y="222"/>
                    <a:pt x="590" y="193"/>
                    <a:pt x="565" y="164"/>
                  </a:cubicBezTo>
                  <a:cubicBezTo>
                    <a:pt x="564" y="163"/>
                    <a:pt x="564" y="162"/>
                    <a:pt x="563" y="160"/>
                  </a:cubicBezTo>
                  <a:cubicBezTo>
                    <a:pt x="557" y="153"/>
                    <a:pt x="549" y="147"/>
                    <a:pt x="543" y="139"/>
                  </a:cubicBezTo>
                  <a:cubicBezTo>
                    <a:pt x="533" y="127"/>
                    <a:pt x="522" y="117"/>
                    <a:pt x="512" y="105"/>
                  </a:cubicBezTo>
                  <a:cubicBezTo>
                    <a:pt x="505" y="96"/>
                    <a:pt x="496" y="88"/>
                    <a:pt x="487" y="80"/>
                  </a:cubicBezTo>
                  <a:lnTo>
                    <a:pt x="456" y="49"/>
                  </a:lnTo>
                  <a:lnTo>
                    <a:pt x="450" y="41"/>
                  </a:lnTo>
                  <a:cubicBezTo>
                    <a:pt x="436" y="28"/>
                    <a:pt x="422" y="13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6287450" y="225900"/>
              <a:ext cx="11575" cy="16150"/>
            </a:xfrm>
            <a:custGeom>
              <a:avLst/>
              <a:gdLst/>
              <a:ahLst/>
              <a:cxnLst/>
              <a:rect l="l" t="t" r="r" b="b"/>
              <a:pathLst>
                <a:path w="463" h="646" extrusionOk="0">
                  <a:moveTo>
                    <a:pt x="409" y="1"/>
                  </a:moveTo>
                  <a:lnTo>
                    <a:pt x="1" y="237"/>
                  </a:lnTo>
                  <a:lnTo>
                    <a:pt x="55" y="646"/>
                  </a:lnTo>
                  <a:lnTo>
                    <a:pt x="463" y="408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6275175" y="218800"/>
              <a:ext cx="22525" cy="13050"/>
            </a:xfrm>
            <a:custGeom>
              <a:avLst/>
              <a:gdLst/>
              <a:ahLst/>
              <a:cxnLst/>
              <a:rect l="l" t="t" r="r" b="b"/>
              <a:pathLst>
                <a:path w="901" h="522" extrusionOk="0">
                  <a:moveTo>
                    <a:pt x="407" y="1"/>
                  </a:moveTo>
                  <a:lnTo>
                    <a:pt x="1" y="237"/>
                  </a:lnTo>
                  <a:lnTo>
                    <a:pt x="492" y="521"/>
                  </a:lnTo>
                  <a:lnTo>
                    <a:pt x="900" y="28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6298700" y="248375"/>
              <a:ext cx="17975" cy="7125"/>
            </a:xfrm>
            <a:custGeom>
              <a:avLst/>
              <a:gdLst/>
              <a:ahLst/>
              <a:cxnLst/>
              <a:rect l="l" t="t" r="r" b="b"/>
              <a:pathLst>
                <a:path w="719" h="285" extrusionOk="0">
                  <a:moveTo>
                    <a:pt x="406" y="1"/>
                  </a:moveTo>
                  <a:lnTo>
                    <a:pt x="0" y="238"/>
                  </a:lnTo>
                  <a:lnTo>
                    <a:pt x="311" y="284"/>
                  </a:lnTo>
                  <a:lnTo>
                    <a:pt x="719" y="4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6249825" y="224775"/>
              <a:ext cx="62750" cy="82100"/>
            </a:xfrm>
            <a:custGeom>
              <a:avLst/>
              <a:gdLst/>
              <a:ahLst/>
              <a:cxnLst/>
              <a:rect l="l" t="t" r="r" b="b"/>
              <a:pathLst>
                <a:path w="2510" h="3284" extrusionOk="0">
                  <a:moveTo>
                    <a:pt x="1051" y="1043"/>
                  </a:moveTo>
                  <a:cubicBezTo>
                    <a:pt x="1097" y="1043"/>
                    <a:pt x="1148" y="1053"/>
                    <a:pt x="1201" y="1076"/>
                  </a:cubicBezTo>
                  <a:cubicBezTo>
                    <a:pt x="1220" y="1084"/>
                    <a:pt x="1239" y="1095"/>
                    <a:pt x="1259" y="1105"/>
                  </a:cubicBezTo>
                  <a:cubicBezTo>
                    <a:pt x="1517" y="1254"/>
                    <a:pt x="1726" y="1616"/>
                    <a:pt x="1725" y="1912"/>
                  </a:cubicBezTo>
                  <a:cubicBezTo>
                    <a:pt x="1725" y="1933"/>
                    <a:pt x="1724" y="1953"/>
                    <a:pt x="1721" y="1972"/>
                  </a:cubicBezTo>
                  <a:cubicBezTo>
                    <a:pt x="1708" y="2088"/>
                    <a:pt x="1659" y="2173"/>
                    <a:pt x="1586" y="2214"/>
                  </a:cubicBezTo>
                  <a:cubicBezTo>
                    <a:pt x="1578" y="2219"/>
                    <a:pt x="1568" y="2224"/>
                    <a:pt x="1557" y="2227"/>
                  </a:cubicBezTo>
                  <a:cubicBezTo>
                    <a:pt x="1554" y="2229"/>
                    <a:pt x="1552" y="2231"/>
                    <a:pt x="1548" y="2231"/>
                  </a:cubicBezTo>
                  <a:cubicBezTo>
                    <a:pt x="1540" y="2233"/>
                    <a:pt x="1532" y="2236"/>
                    <a:pt x="1522" y="2238"/>
                  </a:cubicBezTo>
                  <a:cubicBezTo>
                    <a:pt x="1519" y="2238"/>
                    <a:pt x="1517" y="2240"/>
                    <a:pt x="1514" y="2240"/>
                  </a:cubicBezTo>
                  <a:cubicBezTo>
                    <a:pt x="1503" y="2242"/>
                    <a:pt x="1492" y="2243"/>
                    <a:pt x="1480" y="2243"/>
                  </a:cubicBezTo>
                  <a:lnTo>
                    <a:pt x="1472" y="2243"/>
                  </a:lnTo>
                  <a:cubicBezTo>
                    <a:pt x="1462" y="2243"/>
                    <a:pt x="1452" y="2243"/>
                    <a:pt x="1444" y="2242"/>
                  </a:cubicBezTo>
                  <a:cubicBezTo>
                    <a:pt x="1439" y="2242"/>
                    <a:pt x="1435" y="2241"/>
                    <a:pt x="1429" y="2241"/>
                  </a:cubicBezTo>
                  <a:cubicBezTo>
                    <a:pt x="1421" y="2240"/>
                    <a:pt x="1414" y="2238"/>
                    <a:pt x="1405" y="2237"/>
                  </a:cubicBezTo>
                  <a:lnTo>
                    <a:pt x="1385" y="2233"/>
                  </a:lnTo>
                  <a:cubicBezTo>
                    <a:pt x="1374" y="2231"/>
                    <a:pt x="1362" y="2227"/>
                    <a:pt x="1351" y="2222"/>
                  </a:cubicBezTo>
                  <a:cubicBezTo>
                    <a:pt x="1349" y="2222"/>
                    <a:pt x="1349" y="2222"/>
                    <a:pt x="1348" y="2221"/>
                  </a:cubicBezTo>
                  <a:cubicBezTo>
                    <a:pt x="1335" y="2217"/>
                    <a:pt x="1322" y="2211"/>
                    <a:pt x="1309" y="2206"/>
                  </a:cubicBezTo>
                  <a:cubicBezTo>
                    <a:pt x="1291" y="2198"/>
                    <a:pt x="1273" y="2189"/>
                    <a:pt x="1255" y="2179"/>
                  </a:cubicBezTo>
                  <a:cubicBezTo>
                    <a:pt x="1213" y="2155"/>
                    <a:pt x="1173" y="2126"/>
                    <a:pt x="1136" y="2092"/>
                  </a:cubicBezTo>
                  <a:cubicBezTo>
                    <a:pt x="1132" y="2088"/>
                    <a:pt x="1128" y="2086"/>
                    <a:pt x="1124" y="2082"/>
                  </a:cubicBezTo>
                  <a:cubicBezTo>
                    <a:pt x="1119" y="2077"/>
                    <a:pt x="1114" y="2071"/>
                    <a:pt x="1109" y="2067"/>
                  </a:cubicBezTo>
                  <a:lnTo>
                    <a:pt x="1089" y="2049"/>
                  </a:lnTo>
                  <a:cubicBezTo>
                    <a:pt x="1079" y="2038"/>
                    <a:pt x="1069" y="2026"/>
                    <a:pt x="1058" y="2015"/>
                  </a:cubicBezTo>
                  <a:cubicBezTo>
                    <a:pt x="1052" y="2008"/>
                    <a:pt x="1047" y="2002"/>
                    <a:pt x="1041" y="1994"/>
                  </a:cubicBezTo>
                  <a:cubicBezTo>
                    <a:pt x="1034" y="1987"/>
                    <a:pt x="1028" y="1979"/>
                    <a:pt x="1022" y="1972"/>
                  </a:cubicBezTo>
                  <a:cubicBezTo>
                    <a:pt x="1015" y="1963"/>
                    <a:pt x="1008" y="1954"/>
                    <a:pt x="1001" y="1945"/>
                  </a:cubicBezTo>
                  <a:cubicBezTo>
                    <a:pt x="997" y="1938"/>
                    <a:pt x="992" y="1933"/>
                    <a:pt x="989" y="1927"/>
                  </a:cubicBezTo>
                  <a:cubicBezTo>
                    <a:pt x="981" y="1915"/>
                    <a:pt x="973" y="1905"/>
                    <a:pt x="965" y="1894"/>
                  </a:cubicBezTo>
                  <a:cubicBezTo>
                    <a:pt x="963" y="1889"/>
                    <a:pt x="959" y="1884"/>
                    <a:pt x="956" y="1880"/>
                  </a:cubicBezTo>
                  <a:cubicBezTo>
                    <a:pt x="946" y="1865"/>
                    <a:pt x="937" y="1848"/>
                    <a:pt x="927" y="1833"/>
                  </a:cubicBezTo>
                  <a:cubicBezTo>
                    <a:pt x="925" y="1830"/>
                    <a:pt x="924" y="1827"/>
                    <a:pt x="922" y="1823"/>
                  </a:cubicBezTo>
                  <a:cubicBezTo>
                    <a:pt x="914" y="1809"/>
                    <a:pt x="906" y="1796"/>
                    <a:pt x="898" y="1782"/>
                  </a:cubicBezTo>
                  <a:cubicBezTo>
                    <a:pt x="896" y="1777"/>
                    <a:pt x="893" y="1773"/>
                    <a:pt x="891" y="1768"/>
                  </a:cubicBezTo>
                  <a:cubicBezTo>
                    <a:pt x="883" y="1752"/>
                    <a:pt x="876" y="1738"/>
                    <a:pt x="868" y="1722"/>
                  </a:cubicBezTo>
                  <a:cubicBezTo>
                    <a:pt x="867" y="1721"/>
                    <a:pt x="867" y="1719"/>
                    <a:pt x="866" y="1717"/>
                  </a:cubicBezTo>
                  <a:cubicBezTo>
                    <a:pt x="858" y="1700"/>
                    <a:pt x="852" y="1684"/>
                    <a:pt x="845" y="1665"/>
                  </a:cubicBezTo>
                  <a:cubicBezTo>
                    <a:pt x="843" y="1660"/>
                    <a:pt x="841" y="1655"/>
                    <a:pt x="840" y="1650"/>
                  </a:cubicBezTo>
                  <a:cubicBezTo>
                    <a:pt x="836" y="1637"/>
                    <a:pt x="831" y="1626"/>
                    <a:pt x="827" y="1613"/>
                  </a:cubicBezTo>
                  <a:cubicBezTo>
                    <a:pt x="825" y="1606"/>
                    <a:pt x="824" y="1600"/>
                    <a:pt x="821" y="1593"/>
                  </a:cubicBezTo>
                  <a:cubicBezTo>
                    <a:pt x="817" y="1582"/>
                    <a:pt x="814" y="1571"/>
                    <a:pt x="811" y="1560"/>
                  </a:cubicBezTo>
                  <a:cubicBezTo>
                    <a:pt x="809" y="1552"/>
                    <a:pt x="808" y="1544"/>
                    <a:pt x="805" y="1536"/>
                  </a:cubicBezTo>
                  <a:cubicBezTo>
                    <a:pt x="804" y="1528"/>
                    <a:pt x="801" y="1519"/>
                    <a:pt x="800" y="1510"/>
                  </a:cubicBezTo>
                  <a:cubicBezTo>
                    <a:pt x="797" y="1498"/>
                    <a:pt x="795" y="1486"/>
                    <a:pt x="794" y="1473"/>
                  </a:cubicBezTo>
                  <a:cubicBezTo>
                    <a:pt x="792" y="1462"/>
                    <a:pt x="791" y="1451"/>
                    <a:pt x="790" y="1440"/>
                  </a:cubicBezTo>
                  <a:cubicBezTo>
                    <a:pt x="790" y="1416"/>
                    <a:pt x="789" y="1393"/>
                    <a:pt x="789" y="1372"/>
                  </a:cubicBezTo>
                  <a:cubicBezTo>
                    <a:pt x="789" y="1353"/>
                    <a:pt x="790" y="1338"/>
                    <a:pt x="791" y="1321"/>
                  </a:cubicBezTo>
                  <a:cubicBezTo>
                    <a:pt x="791" y="1316"/>
                    <a:pt x="793" y="1311"/>
                    <a:pt x="794" y="1306"/>
                  </a:cubicBezTo>
                  <a:cubicBezTo>
                    <a:pt x="795" y="1295"/>
                    <a:pt x="796" y="1285"/>
                    <a:pt x="799" y="1275"/>
                  </a:cubicBezTo>
                  <a:cubicBezTo>
                    <a:pt x="800" y="1269"/>
                    <a:pt x="801" y="1263"/>
                    <a:pt x="803" y="1258"/>
                  </a:cubicBezTo>
                  <a:cubicBezTo>
                    <a:pt x="805" y="1249"/>
                    <a:pt x="806" y="1239"/>
                    <a:pt x="809" y="1232"/>
                  </a:cubicBezTo>
                  <a:cubicBezTo>
                    <a:pt x="810" y="1227"/>
                    <a:pt x="813" y="1222"/>
                    <a:pt x="814" y="1217"/>
                  </a:cubicBezTo>
                  <a:cubicBezTo>
                    <a:pt x="817" y="1208"/>
                    <a:pt x="821" y="1200"/>
                    <a:pt x="824" y="1193"/>
                  </a:cubicBezTo>
                  <a:cubicBezTo>
                    <a:pt x="826" y="1188"/>
                    <a:pt x="827" y="1184"/>
                    <a:pt x="830" y="1178"/>
                  </a:cubicBezTo>
                  <a:cubicBezTo>
                    <a:pt x="834" y="1171"/>
                    <a:pt x="837" y="1165"/>
                    <a:pt x="841" y="1158"/>
                  </a:cubicBezTo>
                  <a:lnTo>
                    <a:pt x="850" y="1146"/>
                  </a:lnTo>
                  <a:cubicBezTo>
                    <a:pt x="855" y="1139"/>
                    <a:pt x="860" y="1132"/>
                    <a:pt x="865" y="1126"/>
                  </a:cubicBezTo>
                  <a:cubicBezTo>
                    <a:pt x="867" y="1123"/>
                    <a:pt x="868" y="1121"/>
                    <a:pt x="871" y="1119"/>
                  </a:cubicBezTo>
                  <a:cubicBezTo>
                    <a:pt x="879" y="1109"/>
                    <a:pt x="888" y="1101"/>
                    <a:pt x="897" y="1094"/>
                  </a:cubicBezTo>
                  <a:cubicBezTo>
                    <a:pt x="901" y="1090"/>
                    <a:pt x="906" y="1088"/>
                    <a:pt x="912" y="1084"/>
                  </a:cubicBezTo>
                  <a:cubicBezTo>
                    <a:pt x="951" y="1057"/>
                    <a:pt x="998" y="1043"/>
                    <a:pt x="1051" y="1043"/>
                  </a:cubicBezTo>
                  <a:close/>
                  <a:moveTo>
                    <a:pt x="1013" y="0"/>
                  </a:moveTo>
                  <a:lnTo>
                    <a:pt x="991" y="132"/>
                  </a:lnTo>
                  <a:lnTo>
                    <a:pt x="956" y="344"/>
                  </a:lnTo>
                  <a:cubicBezTo>
                    <a:pt x="935" y="339"/>
                    <a:pt x="914" y="336"/>
                    <a:pt x="893" y="333"/>
                  </a:cubicBezTo>
                  <a:cubicBezTo>
                    <a:pt x="882" y="331"/>
                    <a:pt x="871" y="330"/>
                    <a:pt x="861" y="329"/>
                  </a:cubicBezTo>
                  <a:cubicBezTo>
                    <a:pt x="852" y="328"/>
                    <a:pt x="843" y="328"/>
                    <a:pt x="835" y="326"/>
                  </a:cubicBezTo>
                  <a:cubicBezTo>
                    <a:pt x="828" y="326"/>
                    <a:pt x="822" y="326"/>
                    <a:pt x="815" y="325"/>
                  </a:cubicBezTo>
                  <a:lnTo>
                    <a:pt x="771" y="325"/>
                  </a:lnTo>
                  <a:cubicBezTo>
                    <a:pt x="765" y="325"/>
                    <a:pt x="760" y="325"/>
                    <a:pt x="753" y="326"/>
                  </a:cubicBezTo>
                  <a:cubicBezTo>
                    <a:pt x="738" y="328"/>
                    <a:pt x="721" y="329"/>
                    <a:pt x="706" y="331"/>
                  </a:cubicBezTo>
                  <a:cubicBezTo>
                    <a:pt x="703" y="331"/>
                    <a:pt x="699" y="333"/>
                    <a:pt x="697" y="333"/>
                  </a:cubicBezTo>
                  <a:cubicBezTo>
                    <a:pt x="678" y="335"/>
                    <a:pt x="661" y="340"/>
                    <a:pt x="644" y="344"/>
                  </a:cubicBezTo>
                  <a:cubicBezTo>
                    <a:pt x="641" y="346"/>
                    <a:pt x="637" y="347"/>
                    <a:pt x="635" y="347"/>
                  </a:cubicBezTo>
                  <a:cubicBezTo>
                    <a:pt x="620" y="351"/>
                    <a:pt x="608" y="356"/>
                    <a:pt x="593" y="361"/>
                  </a:cubicBezTo>
                  <a:cubicBezTo>
                    <a:pt x="582" y="366"/>
                    <a:pt x="570" y="370"/>
                    <a:pt x="559" y="375"/>
                  </a:cubicBezTo>
                  <a:lnTo>
                    <a:pt x="248" y="62"/>
                  </a:lnTo>
                  <a:lnTo>
                    <a:pt x="1" y="411"/>
                  </a:lnTo>
                  <a:lnTo>
                    <a:pt x="256" y="800"/>
                  </a:lnTo>
                  <a:cubicBezTo>
                    <a:pt x="239" y="876"/>
                    <a:pt x="228" y="958"/>
                    <a:pt x="228" y="1047"/>
                  </a:cubicBezTo>
                  <a:cubicBezTo>
                    <a:pt x="228" y="1122"/>
                    <a:pt x="236" y="1198"/>
                    <a:pt x="247" y="1276"/>
                  </a:cubicBezTo>
                  <a:cubicBezTo>
                    <a:pt x="249" y="1292"/>
                    <a:pt x="252" y="1308"/>
                    <a:pt x="254" y="1325"/>
                  </a:cubicBezTo>
                  <a:lnTo>
                    <a:pt x="0" y="1423"/>
                  </a:lnTo>
                  <a:lnTo>
                    <a:pt x="245" y="2055"/>
                  </a:lnTo>
                  <a:lnTo>
                    <a:pt x="556" y="2101"/>
                  </a:lnTo>
                  <a:cubicBezTo>
                    <a:pt x="667" y="2284"/>
                    <a:pt x="801" y="2454"/>
                    <a:pt x="950" y="2592"/>
                  </a:cubicBezTo>
                  <a:lnTo>
                    <a:pt x="1005" y="2999"/>
                  </a:lnTo>
                  <a:lnTo>
                    <a:pt x="1497" y="3284"/>
                  </a:lnTo>
                  <a:lnTo>
                    <a:pt x="1553" y="2939"/>
                  </a:lnTo>
                  <a:cubicBezTo>
                    <a:pt x="1608" y="2952"/>
                    <a:pt x="1660" y="2958"/>
                    <a:pt x="1710" y="2958"/>
                  </a:cubicBezTo>
                  <a:cubicBezTo>
                    <a:pt x="1788" y="2958"/>
                    <a:pt x="1861" y="2943"/>
                    <a:pt x="1925" y="2915"/>
                  </a:cubicBezTo>
                  <a:cubicBezTo>
                    <a:pt x="1933" y="2912"/>
                    <a:pt x="1941" y="2908"/>
                    <a:pt x="1948" y="2904"/>
                  </a:cubicBezTo>
                  <a:lnTo>
                    <a:pt x="2260" y="3217"/>
                  </a:lnTo>
                  <a:lnTo>
                    <a:pt x="2506" y="2870"/>
                  </a:lnTo>
                  <a:lnTo>
                    <a:pt x="2252" y="2480"/>
                  </a:lnTo>
                  <a:cubicBezTo>
                    <a:pt x="2261" y="2442"/>
                    <a:pt x="2267" y="2403"/>
                    <a:pt x="2272" y="2362"/>
                  </a:cubicBezTo>
                  <a:cubicBezTo>
                    <a:pt x="2276" y="2320"/>
                    <a:pt x="2278" y="2278"/>
                    <a:pt x="2278" y="2233"/>
                  </a:cubicBezTo>
                  <a:cubicBezTo>
                    <a:pt x="2278" y="2205"/>
                    <a:pt x="2277" y="2175"/>
                    <a:pt x="2276" y="2145"/>
                  </a:cubicBezTo>
                  <a:cubicBezTo>
                    <a:pt x="2276" y="2137"/>
                    <a:pt x="2274" y="2129"/>
                    <a:pt x="2274" y="2122"/>
                  </a:cubicBezTo>
                  <a:cubicBezTo>
                    <a:pt x="2271" y="2067"/>
                    <a:pt x="2263" y="2012"/>
                    <a:pt x="2253" y="1957"/>
                  </a:cubicBezTo>
                  <a:lnTo>
                    <a:pt x="2509" y="1861"/>
                  </a:lnTo>
                  <a:lnTo>
                    <a:pt x="2264" y="1229"/>
                  </a:lnTo>
                  <a:lnTo>
                    <a:pt x="1953" y="1183"/>
                  </a:lnTo>
                  <a:cubicBezTo>
                    <a:pt x="1942" y="1163"/>
                    <a:pt x="1928" y="1144"/>
                    <a:pt x="1917" y="1125"/>
                  </a:cubicBezTo>
                  <a:cubicBezTo>
                    <a:pt x="1901" y="1098"/>
                    <a:pt x="1882" y="1072"/>
                    <a:pt x="1864" y="1046"/>
                  </a:cubicBezTo>
                  <a:cubicBezTo>
                    <a:pt x="1861" y="1042"/>
                    <a:pt x="1859" y="1039"/>
                    <a:pt x="1856" y="1036"/>
                  </a:cubicBezTo>
                  <a:cubicBezTo>
                    <a:pt x="1839" y="1010"/>
                    <a:pt x="1819" y="984"/>
                    <a:pt x="1799" y="959"/>
                  </a:cubicBezTo>
                  <a:cubicBezTo>
                    <a:pt x="1796" y="954"/>
                    <a:pt x="1791" y="949"/>
                    <a:pt x="1787" y="943"/>
                  </a:cubicBezTo>
                  <a:cubicBezTo>
                    <a:pt x="1764" y="913"/>
                    <a:pt x="1739" y="883"/>
                    <a:pt x="1716" y="855"/>
                  </a:cubicBezTo>
                  <a:cubicBezTo>
                    <a:pt x="1708" y="846"/>
                    <a:pt x="1700" y="837"/>
                    <a:pt x="1694" y="830"/>
                  </a:cubicBezTo>
                  <a:cubicBezTo>
                    <a:pt x="1684" y="819"/>
                    <a:pt x="1674" y="808"/>
                    <a:pt x="1664" y="796"/>
                  </a:cubicBezTo>
                  <a:cubicBezTo>
                    <a:pt x="1657" y="788"/>
                    <a:pt x="1647" y="780"/>
                    <a:pt x="1639" y="770"/>
                  </a:cubicBezTo>
                  <a:lnTo>
                    <a:pt x="1609" y="739"/>
                  </a:lnTo>
                  <a:cubicBezTo>
                    <a:pt x="1593" y="724"/>
                    <a:pt x="1576" y="707"/>
                    <a:pt x="1560" y="692"/>
                  </a:cubicBezTo>
                  <a:lnTo>
                    <a:pt x="1506" y="285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6424125" y="246350"/>
              <a:ext cx="560825" cy="759000"/>
            </a:xfrm>
            <a:custGeom>
              <a:avLst/>
              <a:gdLst/>
              <a:ahLst/>
              <a:cxnLst/>
              <a:rect l="l" t="t" r="r" b="b"/>
              <a:pathLst>
                <a:path w="22433" h="30360" extrusionOk="0">
                  <a:moveTo>
                    <a:pt x="582" y="0"/>
                  </a:moveTo>
                  <a:cubicBezTo>
                    <a:pt x="505" y="0"/>
                    <a:pt x="436" y="21"/>
                    <a:pt x="379" y="61"/>
                  </a:cubicBezTo>
                  <a:lnTo>
                    <a:pt x="1" y="294"/>
                  </a:lnTo>
                  <a:lnTo>
                    <a:pt x="202" y="571"/>
                  </a:lnTo>
                  <a:lnTo>
                    <a:pt x="156" y="16871"/>
                  </a:lnTo>
                  <a:cubicBezTo>
                    <a:pt x="154" y="17306"/>
                    <a:pt x="459" y="17835"/>
                    <a:pt x="838" y="18053"/>
                  </a:cubicBezTo>
                  <a:lnTo>
                    <a:pt x="21602" y="30042"/>
                  </a:lnTo>
                  <a:lnTo>
                    <a:pt x="21831" y="30360"/>
                  </a:lnTo>
                  <a:lnTo>
                    <a:pt x="22180" y="30146"/>
                  </a:lnTo>
                  <a:lnTo>
                    <a:pt x="22181" y="30145"/>
                  </a:lnTo>
                  <a:cubicBezTo>
                    <a:pt x="22304" y="30073"/>
                    <a:pt x="22382" y="29922"/>
                    <a:pt x="22382" y="29706"/>
                  </a:cubicBezTo>
                  <a:lnTo>
                    <a:pt x="22428" y="13320"/>
                  </a:lnTo>
                  <a:cubicBezTo>
                    <a:pt x="22433" y="12885"/>
                    <a:pt x="22127" y="12355"/>
                    <a:pt x="21747" y="12137"/>
                  </a:cubicBezTo>
                  <a:lnTo>
                    <a:pt x="889" y="93"/>
                  </a:lnTo>
                  <a:cubicBezTo>
                    <a:pt x="779" y="30"/>
                    <a:pt x="67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6418500" y="252175"/>
              <a:ext cx="556950" cy="754750"/>
            </a:xfrm>
            <a:custGeom>
              <a:avLst/>
              <a:gdLst/>
              <a:ahLst/>
              <a:cxnLst/>
              <a:rect l="l" t="t" r="r" b="b"/>
              <a:pathLst>
                <a:path w="22278" h="30190" extrusionOk="0">
                  <a:moveTo>
                    <a:pt x="428" y="1"/>
                  </a:moveTo>
                  <a:cubicBezTo>
                    <a:pt x="204" y="1"/>
                    <a:pt x="49" y="178"/>
                    <a:pt x="48" y="486"/>
                  </a:cubicBezTo>
                  <a:lnTo>
                    <a:pt x="1" y="16871"/>
                  </a:lnTo>
                  <a:cubicBezTo>
                    <a:pt x="0" y="17305"/>
                    <a:pt x="305" y="17835"/>
                    <a:pt x="684" y="18053"/>
                  </a:cubicBezTo>
                  <a:lnTo>
                    <a:pt x="21542" y="30096"/>
                  </a:lnTo>
                  <a:cubicBezTo>
                    <a:pt x="21653" y="30159"/>
                    <a:pt x="21757" y="30190"/>
                    <a:pt x="21850" y="30190"/>
                  </a:cubicBezTo>
                  <a:cubicBezTo>
                    <a:pt x="22074" y="30190"/>
                    <a:pt x="22229" y="30012"/>
                    <a:pt x="22230" y="29704"/>
                  </a:cubicBezTo>
                  <a:lnTo>
                    <a:pt x="22276" y="13319"/>
                  </a:lnTo>
                  <a:cubicBezTo>
                    <a:pt x="22277" y="12885"/>
                    <a:pt x="21972" y="12355"/>
                    <a:pt x="21594" y="12137"/>
                  </a:cubicBezTo>
                  <a:lnTo>
                    <a:pt x="735" y="95"/>
                  </a:lnTo>
                  <a:cubicBezTo>
                    <a:pt x="625" y="31"/>
                    <a:pt x="52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6423400" y="258450"/>
              <a:ext cx="547125" cy="742150"/>
            </a:xfrm>
            <a:custGeom>
              <a:avLst/>
              <a:gdLst/>
              <a:ahLst/>
              <a:cxnLst/>
              <a:rect l="l" t="t" r="r" b="b"/>
              <a:pathLst>
                <a:path w="21885" h="29686" extrusionOk="0">
                  <a:moveTo>
                    <a:pt x="1024" y="1473"/>
                  </a:moveTo>
                  <a:lnTo>
                    <a:pt x="20905" y="12951"/>
                  </a:lnTo>
                  <a:lnTo>
                    <a:pt x="20862" y="28213"/>
                  </a:lnTo>
                  <a:lnTo>
                    <a:pt x="982" y="16733"/>
                  </a:lnTo>
                  <a:lnTo>
                    <a:pt x="1024" y="1473"/>
                  </a:lnTo>
                  <a:close/>
                  <a:moveTo>
                    <a:pt x="319" y="1"/>
                  </a:moveTo>
                  <a:cubicBezTo>
                    <a:pt x="159" y="1"/>
                    <a:pt x="48" y="127"/>
                    <a:pt x="47" y="347"/>
                  </a:cubicBezTo>
                  <a:lnTo>
                    <a:pt x="1" y="16732"/>
                  </a:lnTo>
                  <a:cubicBezTo>
                    <a:pt x="1" y="17041"/>
                    <a:pt x="219" y="17421"/>
                    <a:pt x="490" y="17578"/>
                  </a:cubicBezTo>
                  <a:lnTo>
                    <a:pt x="21348" y="29619"/>
                  </a:lnTo>
                  <a:cubicBezTo>
                    <a:pt x="21426" y="29665"/>
                    <a:pt x="21500" y="29686"/>
                    <a:pt x="21566" y="29686"/>
                  </a:cubicBezTo>
                  <a:cubicBezTo>
                    <a:pt x="21726" y="29686"/>
                    <a:pt x="21838" y="29559"/>
                    <a:pt x="21838" y="29339"/>
                  </a:cubicBezTo>
                  <a:lnTo>
                    <a:pt x="21885" y="12954"/>
                  </a:lnTo>
                  <a:cubicBezTo>
                    <a:pt x="21885" y="12645"/>
                    <a:pt x="21667" y="12264"/>
                    <a:pt x="21397" y="12109"/>
                  </a:cubicBezTo>
                  <a:lnTo>
                    <a:pt x="538" y="67"/>
                  </a:lnTo>
                  <a:cubicBezTo>
                    <a:pt x="460" y="22"/>
                    <a:pt x="38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6447900" y="295275"/>
              <a:ext cx="498150" cy="668500"/>
            </a:xfrm>
            <a:custGeom>
              <a:avLst/>
              <a:gdLst/>
              <a:ahLst/>
              <a:cxnLst/>
              <a:rect l="l" t="t" r="r" b="b"/>
              <a:pathLst>
                <a:path w="19926" h="26740" extrusionOk="0">
                  <a:moveTo>
                    <a:pt x="44" y="1"/>
                  </a:moveTo>
                  <a:lnTo>
                    <a:pt x="0" y="15262"/>
                  </a:lnTo>
                  <a:lnTo>
                    <a:pt x="19882" y="26740"/>
                  </a:lnTo>
                  <a:lnTo>
                    <a:pt x="19925" y="1148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6059900" y="902850"/>
              <a:ext cx="909575" cy="349550"/>
            </a:xfrm>
            <a:custGeom>
              <a:avLst/>
              <a:gdLst/>
              <a:ahLst/>
              <a:cxnLst/>
              <a:rect l="l" t="t" r="r" b="b"/>
              <a:pathLst>
                <a:path w="36383" h="13982" extrusionOk="0">
                  <a:moveTo>
                    <a:pt x="6" y="0"/>
                  </a:moveTo>
                  <a:lnTo>
                    <a:pt x="6" y="1247"/>
                  </a:lnTo>
                  <a:cubicBezTo>
                    <a:pt x="0" y="1400"/>
                    <a:pt x="98" y="1557"/>
                    <a:pt x="303" y="1674"/>
                  </a:cubicBezTo>
                  <a:lnTo>
                    <a:pt x="21324" y="13811"/>
                  </a:lnTo>
                  <a:cubicBezTo>
                    <a:pt x="21521" y="13925"/>
                    <a:pt x="21778" y="13981"/>
                    <a:pt x="22036" y="13981"/>
                  </a:cubicBezTo>
                  <a:cubicBezTo>
                    <a:pt x="22293" y="13981"/>
                    <a:pt x="22549" y="13925"/>
                    <a:pt x="22745" y="13811"/>
                  </a:cubicBezTo>
                  <a:lnTo>
                    <a:pt x="36091" y="6056"/>
                  </a:lnTo>
                  <a:cubicBezTo>
                    <a:pt x="36278" y="5947"/>
                    <a:pt x="36375" y="5806"/>
                    <a:pt x="36382" y="5663"/>
                  </a:cubicBezTo>
                  <a:lnTo>
                    <a:pt x="36383" y="5663"/>
                  </a:lnTo>
                  <a:lnTo>
                    <a:pt x="36383" y="4408"/>
                  </a:lnTo>
                  <a:lnTo>
                    <a:pt x="36378" y="4408"/>
                  </a:lnTo>
                  <a:cubicBezTo>
                    <a:pt x="36366" y="4545"/>
                    <a:pt x="36270" y="4679"/>
                    <a:pt x="36089" y="4784"/>
                  </a:cubicBezTo>
                  <a:lnTo>
                    <a:pt x="22744" y="12540"/>
                  </a:lnTo>
                  <a:cubicBezTo>
                    <a:pt x="22548" y="12653"/>
                    <a:pt x="22292" y="12710"/>
                    <a:pt x="22035" y="12710"/>
                  </a:cubicBezTo>
                  <a:cubicBezTo>
                    <a:pt x="21777" y="12710"/>
                    <a:pt x="21520" y="12653"/>
                    <a:pt x="21323" y="12540"/>
                  </a:cubicBezTo>
                  <a:lnTo>
                    <a:pt x="303" y="402"/>
                  </a:lnTo>
                  <a:cubicBezTo>
                    <a:pt x="110" y="291"/>
                    <a:pt x="12" y="147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6060050" y="694150"/>
              <a:ext cx="909750" cy="526450"/>
            </a:xfrm>
            <a:custGeom>
              <a:avLst/>
              <a:gdLst/>
              <a:ahLst/>
              <a:cxnLst/>
              <a:rect l="l" t="t" r="r" b="b"/>
              <a:pathLst>
                <a:path w="36390" h="21058" extrusionOk="0">
                  <a:moveTo>
                    <a:pt x="14346" y="1"/>
                  </a:moveTo>
                  <a:cubicBezTo>
                    <a:pt x="14089" y="1"/>
                    <a:pt x="13833" y="58"/>
                    <a:pt x="13637" y="171"/>
                  </a:cubicBezTo>
                  <a:lnTo>
                    <a:pt x="292" y="7927"/>
                  </a:lnTo>
                  <a:cubicBezTo>
                    <a:pt x="104" y="8036"/>
                    <a:pt x="8" y="8178"/>
                    <a:pt x="0" y="8321"/>
                  </a:cubicBezTo>
                  <a:lnTo>
                    <a:pt x="0" y="8327"/>
                  </a:lnTo>
                  <a:lnTo>
                    <a:pt x="0" y="8350"/>
                  </a:lnTo>
                  <a:cubicBezTo>
                    <a:pt x="6" y="8495"/>
                    <a:pt x="104" y="8639"/>
                    <a:pt x="297" y="8750"/>
                  </a:cubicBezTo>
                  <a:lnTo>
                    <a:pt x="21318" y="20887"/>
                  </a:lnTo>
                  <a:cubicBezTo>
                    <a:pt x="21515" y="21000"/>
                    <a:pt x="21772" y="21057"/>
                    <a:pt x="22030" y="21057"/>
                  </a:cubicBezTo>
                  <a:cubicBezTo>
                    <a:pt x="22287" y="21057"/>
                    <a:pt x="22543" y="21000"/>
                    <a:pt x="22739" y="20887"/>
                  </a:cubicBezTo>
                  <a:lnTo>
                    <a:pt x="36085" y="13131"/>
                  </a:lnTo>
                  <a:cubicBezTo>
                    <a:pt x="36266" y="13026"/>
                    <a:pt x="36361" y="12892"/>
                    <a:pt x="36374" y="12755"/>
                  </a:cubicBezTo>
                  <a:cubicBezTo>
                    <a:pt x="36390" y="12594"/>
                    <a:pt x="36293" y="12430"/>
                    <a:pt x="36080" y="12308"/>
                  </a:cubicBezTo>
                  <a:lnTo>
                    <a:pt x="15058" y="171"/>
                  </a:lnTo>
                  <a:cubicBezTo>
                    <a:pt x="14861" y="58"/>
                    <a:pt x="14603" y="1"/>
                    <a:pt x="1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6326800" y="753750"/>
              <a:ext cx="99225" cy="56800"/>
            </a:xfrm>
            <a:custGeom>
              <a:avLst/>
              <a:gdLst/>
              <a:ahLst/>
              <a:cxnLst/>
              <a:rect l="l" t="t" r="r" b="b"/>
              <a:pathLst>
                <a:path w="3969" h="2272" extrusionOk="0">
                  <a:moveTo>
                    <a:pt x="1104" y="1"/>
                  </a:moveTo>
                  <a:cubicBezTo>
                    <a:pt x="1050" y="1"/>
                    <a:pt x="996" y="12"/>
                    <a:pt x="955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6"/>
                  </a:cubicBezTo>
                  <a:lnTo>
                    <a:pt x="2716" y="2235"/>
                  </a:lnTo>
                  <a:cubicBezTo>
                    <a:pt x="2757" y="2259"/>
                    <a:pt x="2811" y="2271"/>
                    <a:pt x="2865" y="2271"/>
                  </a:cubicBezTo>
                  <a:cubicBezTo>
                    <a:pt x="2920" y="2271"/>
                    <a:pt x="2974" y="2259"/>
                    <a:pt x="3015" y="2235"/>
                  </a:cubicBezTo>
                  <a:lnTo>
                    <a:pt x="3885" y="1729"/>
                  </a:lnTo>
                  <a:cubicBezTo>
                    <a:pt x="3968" y="1680"/>
                    <a:pt x="3967" y="1602"/>
                    <a:pt x="3884" y="1554"/>
                  </a:cubicBezTo>
                  <a:lnTo>
                    <a:pt x="1254" y="36"/>
                  </a:lnTo>
                  <a:cubicBezTo>
                    <a:pt x="1213" y="12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6360625" y="7341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4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200" y="754"/>
                  </a:lnTo>
                  <a:cubicBezTo>
                    <a:pt x="2282" y="705"/>
                    <a:pt x="2280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6467750" y="76207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6"/>
                    <a:pt x="85" y="503"/>
                  </a:cubicBezTo>
                  <a:lnTo>
                    <a:pt x="1028" y="1048"/>
                  </a:lnTo>
                  <a:cubicBezTo>
                    <a:pt x="1070" y="1071"/>
                    <a:pt x="1124" y="1083"/>
                    <a:pt x="1178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2" y="755"/>
                  </a:lnTo>
                  <a:cubicBezTo>
                    <a:pt x="1915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6433900" y="7763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6504375" y="783200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3" y="630"/>
                    <a:pt x="1831" y="582"/>
                  </a:cubicBezTo>
                  <a:lnTo>
                    <a:pt x="886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6470550" y="7975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6397275" y="755225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2"/>
                  </a:lnTo>
                  <a:cubicBezTo>
                    <a:pt x="1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6394475" y="71975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6" y="1"/>
                  </a:moveTo>
                  <a:cubicBezTo>
                    <a:pt x="682" y="1"/>
                    <a:pt x="628" y="12"/>
                    <a:pt x="586" y="36"/>
                  </a:cubicBezTo>
                  <a:lnTo>
                    <a:pt x="83" y="330"/>
                  </a:lnTo>
                  <a:cubicBezTo>
                    <a:pt x="0" y="377"/>
                    <a:pt x="1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3" y="629"/>
                    <a:pt x="1831" y="581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6431125" y="740925"/>
              <a:ext cx="47875" cy="27125"/>
            </a:xfrm>
            <a:custGeom>
              <a:avLst/>
              <a:gdLst/>
              <a:ahLst/>
              <a:cxnLst/>
              <a:rect l="l" t="t" r="r" b="b"/>
              <a:pathLst>
                <a:path w="1915" h="1085" extrusionOk="0">
                  <a:moveTo>
                    <a:pt x="736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30"/>
                  </a:lnTo>
                  <a:cubicBezTo>
                    <a:pt x="1" y="378"/>
                    <a:pt x="2" y="455"/>
                    <a:pt x="84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1"/>
                  </a:cubicBezTo>
                  <a:lnTo>
                    <a:pt x="886" y="37"/>
                  </a:lnTo>
                  <a:cubicBezTo>
                    <a:pt x="845" y="13"/>
                    <a:pt x="790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6543825" y="8398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1" y="629"/>
                    <a:pt x="2199" y="581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6580475" y="8610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6614300" y="846650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7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4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4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6577675" y="82555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30"/>
                  </a:lnTo>
                  <a:cubicBezTo>
                    <a:pt x="0" y="377"/>
                    <a:pt x="3" y="455"/>
                    <a:pt x="85" y="502"/>
                  </a:cubicBezTo>
                  <a:lnTo>
                    <a:pt x="1029" y="1048"/>
                  </a:lnTo>
                  <a:cubicBezTo>
                    <a:pt x="1070" y="1072"/>
                    <a:pt x="1124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1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6541050" y="804375"/>
              <a:ext cx="47850" cy="27100"/>
            </a:xfrm>
            <a:custGeom>
              <a:avLst/>
              <a:gdLst/>
              <a:ahLst/>
              <a:cxnLst/>
              <a:rect l="l" t="t" r="r" b="b"/>
              <a:pathLst>
                <a:path w="1914" h="1084" extrusionOk="0">
                  <a:moveTo>
                    <a:pt x="735" y="0"/>
                  </a:moveTo>
                  <a:cubicBezTo>
                    <a:pt x="681" y="0"/>
                    <a:pt x="627" y="12"/>
                    <a:pt x="586" y="36"/>
                  </a:cubicBezTo>
                  <a:lnTo>
                    <a:pt x="83" y="329"/>
                  </a:lnTo>
                  <a:cubicBezTo>
                    <a:pt x="0" y="377"/>
                    <a:pt x="1" y="454"/>
                    <a:pt x="84" y="502"/>
                  </a:cubicBezTo>
                  <a:lnTo>
                    <a:pt x="1028" y="1047"/>
                  </a:lnTo>
                  <a:cubicBezTo>
                    <a:pt x="1070" y="1071"/>
                    <a:pt x="1124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1" y="754"/>
                  </a:lnTo>
                  <a:cubicBezTo>
                    <a:pt x="1914" y="706"/>
                    <a:pt x="1913" y="629"/>
                    <a:pt x="1830" y="580"/>
                  </a:cubicBezTo>
                  <a:lnTo>
                    <a:pt x="886" y="36"/>
                  </a:lnTo>
                  <a:cubicBezTo>
                    <a:pt x="844" y="12"/>
                    <a:pt x="790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6462400" y="87127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6513725" y="8617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3" y="542"/>
                  </a:lnTo>
                  <a:cubicBezTo>
                    <a:pt x="1" y="590"/>
                    <a:pt x="3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6" y="1296"/>
                    <a:pt x="1180" y="1296"/>
                  </a:cubicBezTo>
                  <a:cubicBezTo>
                    <a:pt x="1234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5"/>
                    <a:pt x="2283" y="627"/>
                    <a:pt x="2200" y="580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6870750" y="994725"/>
              <a:ext cx="47900" cy="27125"/>
            </a:xfrm>
            <a:custGeom>
              <a:avLst/>
              <a:gdLst/>
              <a:ahLst/>
              <a:cxnLst/>
              <a:rect l="l" t="t" r="r" b="b"/>
              <a:pathLst>
                <a:path w="1916" h="1085" extrusionOk="0">
                  <a:moveTo>
                    <a:pt x="737" y="1"/>
                  </a:moveTo>
                  <a:cubicBezTo>
                    <a:pt x="683" y="1"/>
                    <a:pt x="629" y="13"/>
                    <a:pt x="588" y="37"/>
                  </a:cubicBezTo>
                  <a:lnTo>
                    <a:pt x="83" y="330"/>
                  </a:lnTo>
                  <a:cubicBezTo>
                    <a:pt x="1" y="378"/>
                    <a:pt x="2" y="456"/>
                    <a:pt x="85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6331950" y="8780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1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200" y="755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6551775" y="10050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1"/>
                  </a:moveTo>
                  <a:cubicBezTo>
                    <a:pt x="1049" y="1"/>
                    <a:pt x="995" y="13"/>
                    <a:pt x="954" y="36"/>
                  </a:cubicBezTo>
                  <a:lnTo>
                    <a:pt x="84" y="543"/>
                  </a:lnTo>
                  <a:cubicBezTo>
                    <a:pt x="1" y="590"/>
                    <a:pt x="2" y="668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3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6617125" y="88215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6549900" y="882600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2"/>
                  </a:lnTo>
                  <a:cubicBezTo>
                    <a:pt x="1070" y="1285"/>
                    <a:pt x="1124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6687575" y="88900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6" y="1"/>
                  </a:moveTo>
                  <a:cubicBezTo>
                    <a:pt x="682" y="1"/>
                    <a:pt x="628" y="12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6497925" y="891775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0"/>
                  </a:moveTo>
                  <a:cubicBezTo>
                    <a:pt x="1049" y="0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2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8" y="755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6444575" y="90205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8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6653725" y="9033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9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8" y="1284"/>
                    <a:pt x="1329" y="1260"/>
                  </a:cubicBezTo>
                  <a:lnTo>
                    <a:pt x="2200" y="754"/>
                  </a:lnTo>
                  <a:cubicBezTo>
                    <a:pt x="2283" y="705"/>
                    <a:pt x="2281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6586075" y="9034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6724200" y="91012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8" y="12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5"/>
                    <a:pt x="85" y="503"/>
                  </a:cubicBezTo>
                  <a:lnTo>
                    <a:pt x="1029" y="1047"/>
                  </a:lnTo>
                  <a:cubicBezTo>
                    <a:pt x="1071" y="1072"/>
                    <a:pt x="1126" y="1084"/>
                    <a:pt x="1180" y="1084"/>
                  </a:cubicBezTo>
                  <a:cubicBezTo>
                    <a:pt x="1234" y="1084"/>
                    <a:pt x="1288" y="1072"/>
                    <a:pt x="1329" y="1047"/>
                  </a:cubicBezTo>
                  <a:lnTo>
                    <a:pt x="1832" y="755"/>
                  </a:lnTo>
                  <a:cubicBezTo>
                    <a:pt x="1915" y="706"/>
                    <a:pt x="1914" y="629"/>
                    <a:pt x="1831" y="581"/>
                  </a:cubicBezTo>
                  <a:lnTo>
                    <a:pt x="887" y="37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6533500" y="912250"/>
              <a:ext cx="57050" cy="32475"/>
            </a:xfrm>
            <a:custGeom>
              <a:avLst/>
              <a:gdLst/>
              <a:ahLst/>
              <a:cxnLst/>
              <a:rect l="l" t="t" r="r" b="b"/>
              <a:pathLst>
                <a:path w="2282" h="1299" extrusionOk="0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30"/>
                    <a:pt x="2196" y="582"/>
                  </a:cubicBezTo>
                  <a:lnTo>
                    <a:pt x="1255" y="36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6480125" y="922525"/>
              <a:ext cx="57000" cy="32450"/>
            </a:xfrm>
            <a:custGeom>
              <a:avLst/>
              <a:gdLst/>
              <a:ahLst/>
              <a:cxnLst/>
              <a:rect l="l" t="t" r="r" b="b"/>
              <a:pathLst>
                <a:path w="2280" h="1298" extrusionOk="0">
                  <a:moveTo>
                    <a:pt x="1103" y="0"/>
                  </a:moveTo>
                  <a:cubicBezTo>
                    <a:pt x="1049" y="0"/>
                    <a:pt x="994" y="12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7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7" y="756"/>
                  </a:lnTo>
                  <a:cubicBezTo>
                    <a:pt x="2280" y="708"/>
                    <a:pt x="2279" y="629"/>
                    <a:pt x="2196" y="581"/>
                  </a:cubicBezTo>
                  <a:lnTo>
                    <a:pt x="1255" y="37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6690375" y="9244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0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198" y="755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6622300" y="924325"/>
              <a:ext cx="57000" cy="32475"/>
            </a:xfrm>
            <a:custGeom>
              <a:avLst/>
              <a:gdLst/>
              <a:ahLst/>
              <a:cxnLst/>
              <a:rect l="l" t="t" r="r" b="b"/>
              <a:pathLst>
                <a:path w="2280" h="1299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6" y="1263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1" y="1298"/>
                    <a:pt x="1285" y="1286"/>
                    <a:pt x="1326" y="1263"/>
                  </a:cubicBezTo>
                  <a:lnTo>
                    <a:pt x="2197" y="756"/>
                  </a:lnTo>
                  <a:cubicBezTo>
                    <a:pt x="2280" y="709"/>
                    <a:pt x="2279" y="629"/>
                    <a:pt x="2196" y="582"/>
                  </a:cubicBezTo>
                  <a:lnTo>
                    <a:pt x="1254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6568975" y="9328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6515575" y="9430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1"/>
                  </a:moveTo>
                  <a:cubicBezTo>
                    <a:pt x="1050" y="1"/>
                    <a:pt x="995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80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6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6658475" y="945200"/>
              <a:ext cx="57000" cy="32475"/>
            </a:xfrm>
            <a:custGeom>
              <a:avLst/>
              <a:gdLst/>
              <a:ahLst/>
              <a:cxnLst/>
              <a:rect l="l" t="t" r="r" b="b"/>
              <a:pathLst>
                <a:path w="2280" h="1299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70"/>
                    <a:pt x="84" y="717"/>
                  </a:cubicBezTo>
                  <a:lnTo>
                    <a:pt x="1026" y="1262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0" y="1298"/>
                    <a:pt x="1285" y="1286"/>
                    <a:pt x="1326" y="1262"/>
                  </a:cubicBezTo>
                  <a:lnTo>
                    <a:pt x="2197" y="755"/>
                  </a:lnTo>
                  <a:cubicBezTo>
                    <a:pt x="2280" y="708"/>
                    <a:pt x="2279" y="629"/>
                    <a:pt x="2196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6727000" y="9456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1"/>
                  </a:moveTo>
                  <a:cubicBezTo>
                    <a:pt x="1050" y="1"/>
                    <a:pt x="996" y="13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9"/>
                    <a:pt x="85" y="717"/>
                  </a:cubicBezTo>
                  <a:lnTo>
                    <a:pt x="1029" y="1261"/>
                  </a:lnTo>
                  <a:cubicBezTo>
                    <a:pt x="1071" y="1285"/>
                    <a:pt x="1126" y="1297"/>
                    <a:pt x="1180" y="1297"/>
                  </a:cubicBezTo>
                  <a:cubicBezTo>
                    <a:pt x="1234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3" y="707"/>
                    <a:pt x="2282" y="630"/>
                    <a:pt x="2199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6604500" y="9533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6551150" y="96357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6694550" y="9661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6763675" y="9667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6368600" y="899225"/>
              <a:ext cx="203625" cy="117050"/>
            </a:xfrm>
            <a:custGeom>
              <a:avLst/>
              <a:gdLst/>
              <a:ahLst/>
              <a:cxnLst/>
              <a:rect l="l" t="t" r="r" b="b"/>
              <a:pathLst>
                <a:path w="8145" h="4682" extrusionOk="0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9"/>
                    <a:pt x="85" y="717"/>
                  </a:cubicBezTo>
                  <a:lnTo>
                    <a:pt x="6891" y="4646"/>
                  </a:lnTo>
                  <a:cubicBezTo>
                    <a:pt x="6932" y="4669"/>
                    <a:pt x="6986" y="4681"/>
                    <a:pt x="7041" y="4681"/>
                  </a:cubicBezTo>
                  <a:cubicBezTo>
                    <a:pt x="7095" y="4681"/>
                    <a:pt x="7149" y="4669"/>
                    <a:pt x="7190" y="4646"/>
                  </a:cubicBezTo>
                  <a:lnTo>
                    <a:pt x="8062" y="4139"/>
                  </a:lnTo>
                  <a:cubicBezTo>
                    <a:pt x="8144" y="4092"/>
                    <a:pt x="8143" y="4014"/>
                    <a:pt x="8061" y="3967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6730725" y="9869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3" y="1"/>
                  </a:moveTo>
                  <a:cubicBezTo>
                    <a:pt x="1049" y="1"/>
                    <a:pt x="995" y="13"/>
                    <a:pt x="953" y="37"/>
                  </a:cubicBezTo>
                  <a:lnTo>
                    <a:pt x="83" y="543"/>
                  </a:lnTo>
                  <a:cubicBezTo>
                    <a:pt x="1" y="591"/>
                    <a:pt x="2" y="669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6766900" y="10078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4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6800250" y="987925"/>
              <a:ext cx="93725" cy="53575"/>
            </a:xfrm>
            <a:custGeom>
              <a:avLst/>
              <a:gdLst/>
              <a:ahLst/>
              <a:cxnLst/>
              <a:rect l="l" t="t" r="r" b="b"/>
              <a:pathLst>
                <a:path w="3749" h="2143" extrusionOk="0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5"/>
                  </a:cubicBezTo>
                  <a:lnTo>
                    <a:pt x="2495" y="2107"/>
                  </a:lnTo>
                  <a:cubicBezTo>
                    <a:pt x="2537" y="2131"/>
                    <a:pt x="2591" y="2143"/>
                    <a:pt x="2646" y="2143"/>
                  </a:cubicBezTo>
                  <a:cubicBezTo>
                    <a:pt x="2700" y="2143"/>
                    <a:pt x="2754" y="2131"/>
                    <a:pt x="2795" y="2107"/>
                  </a:cubicBezTo>
                  <a:lnTo>
                    <a:pt x="3666" y="1601"/>
                  </a:lnTo>
                  <a:cubicBezTo>
                    <a:pt x="3749" y="1552"/>
                    <a:pt x="3747" y="1475"/>
                    <a:pt x="3664" y="1427"/>
                  </a:cubicBezTo>
                  <a:lnTo>
                    <a:pt x="1254" y="36"/>
                  </a:lnTo>
                  <a:cubicBezTo>
                    <a:pt x="1213" y="13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6803075" y="10287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5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2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6650925" y="86782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6760850" y="93127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8" y="36"/>
                  </a:cubicBezTo>
                  <a:lnTo>
                    <a:pt x="83" y="329"/>
                  </a:lnTo>
                  <a:cubicBezTo>
                    <a:pt x="1" y="377"/>
                    <a:pt x="3" y="455"/>
                    <a:pt x="84" y="503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9" y="1048"/>
                  </a:cubicBezTo>
                  <a:lnTo>
                    <a:pt x="1833" y="754"/>
                  </a:lnTo>
                  <a:cubicBezTo>
                    <a:pt x="1916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6797475" y="952425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6834100" y="97360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7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3" y="754"/>
                  </a:lnTo>
                  <a:cubicBezTo>
                    <a:pt x="1915" y="706"/>
                    <a:pt x="1914" y="629"/>
                    <a:pt x="1832" y="580"/>
                  </a:cubicBezTo>
                  <a:lnTo>
                    <a:pt x="887" y="36"/>
                  </a:lnTo>
                  <a:cubicBezTo>
                    <a:pt x="846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6441400" y="8199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0"/>
                  </a:moveTo>
                  <a:cubicBezTo>
                    <a:pt x="1050" y="0"/>
                    <a:pt x="995" y="13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2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9" y="755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6477550" y="8408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3" y="667"/>
                    <a:pt x="86" y="716"/>
                  </a:cubicBezTo>
                  <a:lnTo>
                    <a:pt x="1029" y="1261"/>
                  </a:lnTo>
                  <a:cubicBezTo>
                    <a:pt x="1072" y="1284"/>
                    <a:pt x="1126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79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6426925" y="8507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7"/>
                  </a:cubicBezTo>
                  <a:lnTo>
                    <a:pt x="1028" y="1261"/>
                  </a:lnTo>
                  <a:cubicBezTo>
                    <a:pt x="1069" y="1285"/>
                    <a:pt x="1123" y="1297"/>
                    <a:pt x="1177" y="1297"/>
                  </a:cubicBezTo>
                  <a:cubicBezTo>
                    <a:pt x="1232" y="1297"/>
                    <a:pt x="1286" y="1285"/>
                    <a:pt x="1327" y="1261"/>
                  </a:cubicBezTo>
                  <a:lnTo>
                    <a:pt x="2198" y="755"/>
                  </a:lnTo>
                  <a:cubicBezTo>
                    <a:pt x="2281" y="707"/>
                    <a:pt x="2279" y="629"/>
                    <a:pt x="2196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6222050" y="81462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6258675" y="83577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6355850" y="8097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2" y="705"/>
                    <a:pt x="2282" y="628"/>
                    <a:pt x="2199" y="580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6257550" y="794050"/>
              <a:ext cx="101050" cy="57850"/>
            </a:xfrm>
            <a:custGeom>
              <a:avLst/>
              <a:gdLst/>
              <a:ahLst/>
              <a:cxnLst/>
              <a:rect l="l" t="t" r="r" b="b"/>
              <a:pathLst>
                <a:path w="4042" h="2314" extrusionOk="0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2789" y="2278"/>
                  </a:lnTo>
                  <a:cubicBezTo>
                    <a:pt x="2831" y="2302"/>
                    <a:pt x="2885" y="2314"/>
                    <a:pt x="2939" y="2314"/>
                  </a:cubicBezTo>
                  <a:cubicBezTo>
                    <a:pt x="2993" y="2314"/>
                    <a:pt x="3048" y="2302"/>
                    <a:pt x="3089" y="2278"/>
                  </a:cubicBezTo>
                  <a:lnTo>
                    <a:pt x="3959" y="1772"/>
                  </a:lnTo>
                  <a:cubicBezTo>
                    <a:pt x="4042" y="1724"/>
                    <a:pt x="4041" y="1644"/>
                    <a:pt x="3958" y="1597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6391375" y="830250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2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6"/>
                  </a:lnTo>
                  <a:cubicBezTo>
                    <a:pt x="1212" y="12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6338000" y="84052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6373575" y="861000"/>
              <a:ext cx="57050" cy="32475"/>
            </a:xfrm>
            <a:custGeom>
              <a:avLst/>
              <a:gdLst/>
              <a:ahLst/>
              <a:cxnLst/>
              <a:rect l="l" t="t" r="r" b="b"/>
              <a:pathLst>
                <a:path w="2282" h="1299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29"/>
                    <a:pt x="2196" y="582"/>
                  </a:cubicBezTo>
                  <a:lnTo>
                    <a:pt x="1255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6292925" y="773450"/>
              <a:ext cx="83250" cy="47550"/>
            </a:xfrm>
            <a:custGeom>
              <a:avLst/>
              <a:gdLst/>
              <a:ahLst/>
              <a:cxnLst/>
              <a:rect l="l" t="t" r="r" b="b"/>
              <a:pathLst>
                <a:path w="3330" h="1902" extrusionOk="0">
                  <a:moveTo>
                    <a:pt x="1104" y="0"/>
                  </a:moveTo>
                  <a:cubicBezTo>
                    <a:pt x="1049" y="0"/>
                    <a:pt x="995" y="12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8"/>
                    <a:pt x="85" y="716"/>
                  </a:cubicBezTo>
                  <a:lnTo>
                    <a:pt x="2077" y="1866"/>
                  </a:lnTo>
                  <a:cubicBezTo>
                    <a:pt x="2119" y="1890"/>
                    <a:pt x="2173" y="1902"/>
                    <a:pt x="2227" y="1902"/>
                  </a:cubicBezTo>
                  <a:cubicBezTo>
                    <a:pt x="2281" y="1902"/>
                    <a:pt x="2335" y="1890"/>
                    <a:pt x="2377" y="1866"/>
                  </a:cubicBezTo>
                  <a:lnTo>
                    <a:pt x="3247" y="1360"/>
                  </a:lnTo>
                  <a:cubicBezTo>
                    <a:pt x="3330" y="1310"/>
                    <a:pt x="3330" y="1232"/>
                    <a:pt x="3247" y="1185"/>
                  </a:cubicBezTo>
                  <a:lnTo>
                    <a:pt x="1254" y="37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6405225" y="7990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4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6588400" y="10261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6624575" y="1056325"/>
              <a:ext cx="43150" cy="24350"/>
            </a:xfrm>
            <a:custGeom>
              <a:avLst/>
              <a:gdLst/>
              <a:ahLst/>
              <a:cxnLst/>
              <a:rect l="l" t="t" r="r" b="b"/>
              <a:pathLst>
                <a:path w="1726" h="974" extrusionOk="0">
                  <a:moveTo>
                    <a:pt x="465" y="0"/>
                  </a:moveTo>
                  <a:cubicBezTo>
                    <a:pt x="411" y="0"/>
                    <a:pt x="357" y="12"/>
                    <a:pt x="315" y="36"/>
                  </a:cubicBezTo>
                  <a:lnTo>
                    <a:pt x="83" y="172"/>
                  </a:lnTo>
                  <a:cubicBezTo>
                    <a:pt x="0" y="220"/>
                    <a:pt x="2" y="297"/>
                    <a:pt x="85" y="345"/>
                  </a:cubicBezTo>
                  <a:lnTo>
                    <a:pt x="1110" y="938"/>
                  </a:lnTo>
                  <a:cubicBezTo>
                    <a:pt x="1151" y="962"/>
                    <a:pt x="1206" y="974"/>
                    <a:pt x="1260" y="974"/>
                  </a:cubicBezTo>
                  <a:cubicBezTo>
                    <a:pt x="1314" y="974"/>
                    <a:pt x="1368" y="962"/>
                    <a:pt x="1410" y="938"/>
                  </a:cubicBezTo>
                  <a:lnTo>
                    <a:pt x="1643" y="803"/>
                  </a:lnTo>
                  <a:cubicBezTo>
                    <a:pt x="1726" y="753"/>
                    <a:pt x="1725" y="676"/>
                    <a:pt x="1642" y="628"/>
                  </a:cubicBezTo>
                  <a:lnTo>
                    <a:pt x="615" y="36"/>
                  </a:lnTo>
                  <a:cubicBezTo>
                    <a:pt x="573" y="12"/>
                    <a:pt x="519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6657650" y="10251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3"/>
                  </a:lnTo>
                  <a:cubicBezTo>
                    <a:pt x="1" y="590"/>
                    <a:pt x="3" y="668"/>
                    <a:pt x="86" y="715"/>
                  </a:cubicBezTo>
                  <a:lnTo>
                    <a:pt x="1030" y="1260"/>
                  </a:lnTo>
                  <a:cubicBezTo>
                    <a:pt x="1072" y="1284"/>
                    <a:pt x="1126" y="1296"/>
                    <a:pt x="1181" y="1296"/>
                  </a:cubicBezTo>
                  <a:cubicBezTo>
                    <a:pt x="1235" y="1296"/>
                    <a:pt x="1289" y="1284"/>
                    <a:pt x="1330" y="1260"/>
                  </a:cubicBezTo>
                  <a:lnTo>
                    <a:pt x="2200" y="755"/>
                  </a:lnTo>
                  <a:cubicBezTo>
                    <a:pt x="2283" y="705"/>
                    <a:pt x="2283" y="628"/>
                    <a:pt x="2200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6746600" y="1035350"/>
              <a:ext cx="79725" cy="45475"/>
            </a:xfrm>
            <a:custGeom>
              <a:avLst/>
              <a:gdLst/>
              <a:ahLst/>
              <a:cxnLst/>
              <a:rect l="l" t="t" r="r" b="b"/>
              <a:pathLst>
                <a:path w="3189" h="1819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935" y="1783"/>
                  </a:lnTo>
                  <a:cubicBezTo>
                    <a:pt x="1977" y="1807"/>
                    <a:pt x="2031" y="1819"/>
                    <a:pt x="2085" y="1819"/>
                  </a:cubicBezTo>
                  <a:cubicBezTo>
                    <a:pt x="2139" y="1819"/>
                    <a:pt x="2193" y="1807"/>
                    <a:pt x="2234" y="1783"/>
                  </a:cubicBezTo>
                  <a:lnTo>
                    <a:pt x="3106" y="1277"/>
                  </a:lnTo>
                  <a:cubicBezTo>
                    <a:pt x="3188" y="1228"/>
                    <a:pt x="3188" y="1151"/>
                    <a:pt x="3106" y="110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6693175" y="1045625"/>
              <a:ext cx="97650" cy="55850"/>
            </a:xfrm>
            <a:custGeom>
              <a:avLst/>
              <a:gdLst/>
              <a:ahLst/>
              <a:cxnLst/>
              <a:rect l="l" t="t" r="r" b="b"/>
              <a:pathLst>
                <a:path w="3906" h="2234" extrusionOk="0">
                  <a:moveTo>
                    <a:pt x="1106" y="0"/>
                  </a:moveTo>
                  <a:cubicBezTo>
                    <a:pt x="1051" y="0"/>
                    <a:pt x="996" y="13"/>
                    <a:pt x="955" y="37"/>
                  </a:cubicBezTo>
                  <a:lnTo>
                    <a:pt x="84" y="543"/>
                  </a:lnTo>
                  <a:cubicBezTo>
                    <a:pt x="1" y="591"/>
                    <a:pt x="3" y="668"/>
                    <a:pt x="86" y="716"/>
                  </a:cubicBezTo>
                  <a:lnTo>
                    <a:pt x="2653" y="2198"/>
                  </a:lnTo>
                  <a:cubicBezTo>
                    <a:pt x="2695" y="2222"/>
                    <a:pt x="2749" y="2234"/>
                    <a:pt x="2803" y="2234"/>
                  </a:cubicBezTo>
                  <a:cubicBezTo>
                    <a:pt x="2857" y="2234"/>
                    <a:pt x="2911" y="2222"/>
                    <a:pt x="2952" y="2198"/>
                  </a:cubicBezTo>
                  <a:lnTo>
                    <a:pt x="3823" y="1692"/>
                  </a:lnTo>
                  <a:cubicBezTo>
                    <a:pt x="3905" y="1642"/>
                    <a:pt x="3905" y="1564"/>
                    <a:pt x="3823" y="1517"/>
                  </a:cubicBezTo>
                  <a:lnTo>
                    <a:pt x="1255" y="37"/>
                  </a:lnTo>
                  <a:cubicBezTo>
                    <a:pt x="1213" y="12"/>
                    <a:pt x="1160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6711075" y="101482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6622150" y="10046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199" y="754"/>
                  </a:lnTo>
                  <a:cubicBezTo>
                    <a:pt x="2282" y="705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6675550" y="994300"/>
              <a:ext cx="57025" cy="32450"/>
            </a:xfrm>
            <a:custGeom>
              <a:avLst/>
              <a:gdLst/>
              <a:ahLst/>
              <a:cxnLst/>
              <a:rect l="l" t="t" r="r" b="b"/>
              <a:pathLst>
                <a:path w="2281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8"/>
                    <a:pt x="1179" y="1298"/>
                  </a:cubicBezTo>
                  <a:cubicBezTo>
                    <a:pt x="1233" y="1298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6586675" y="984050"/>
              <a:ext cx="57025" cy="32450"/>
            </a:xfrm>
            <a:custGeom>
              <a:avLst/>
              <a:gdLst/>
              <a:ahLst/>
              <a:cxnLst/>
              <a:rect l="l" t="t" r="r" b="b"/>
              <a:pathLst>
                <a:path w="2281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7"/>
                  </a:cubicBezTo>
                  <a:lnTo>
                    <a:pt x="1028" y="1262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2" y="1298"/>
                    <a:pt x="1287" y="1286"/>
                    <a:pt x="1328" y="1262"/>
                  </a:cubicBezTo>
                  <a:lnTo>
                    <a:pt x="2198" y="756"/>
                  </a:lnTo>
                  <a:cubicBezTo>
                    <a:pt x="2281" y="706"/>
                    <a:pt x="2281" y="628"/>
                    <a:pt x="2198" y="581"/>
                  </a:cubicBezTo>
                  <a:lnTo>
                    <a:pt x="1254" y="36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6640025" y="973775"/>
              <a:ext cx="57025" cy="32475"/>
            </a:xfrm>
            <a:custGeom>
              <a:avLst/>
              <a:gdLst/>
              <a:ahLst/>
              <a:cxnLst/>
              <a:rect l="l" t="t" r="r" b="b"/>
              <a:pathLst>
                <a:path w="2281" h="1299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3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3" y="1298"/>
                    <a:pt x="1287" y="1286"/>
                    <a:pt x="1328" y="1263"/>
                  </a:cubicBezTo>
                  <a:lnTo>
                    <a:pt x="2198" y="756"/>
                  </a:lnTo>
                  <a:cubicBezTo>
                    <a:pt x="2281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6409050" y="88152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6507200" y="8187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8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0" y="628"/>
                    <a:pt x="2197" y="581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6295350" y="85695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2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2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6"/>
                    <a:pt x="2280" y="629"/>
                    <a:pt x="2197" y="580"/>
                  </a:cubicBezTo>
                  <a:lnTo>
                    <a:pt x="1253" y="36"/>
                  </a:lnTo>
                  <a:cubicBezTo>
                    <a:pt x="1211" y="12"/>
                    <a:pt x="1156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6660425" y="1076975"/>
              <a:ext cx="43175" cy="24375"/>
            </a:xfrm>
            <a:custGeom>
              <a:avLst/>
              <a:gdLst/>
              <a:ahLst/>
              <a:cxnLst/>
              <a:rect l="l" t="t" r="r" b="b"/>
              <a:pathLst>
                <a:path w="1727" h="975" extrusionOk="0">
                  <a:moveTo>
                    <a:pt x="466" y="1"/>
                  </a:moveTo>
                  <a:cubicBezTo>
                    <a:pt x="412" y="1"/>
                    <a:pt x="358" y="13"/>
                    <a:pt x="317" y="37"/>
                  </a:cubicBezTo>
                  <a:lnTo>
                    <a:pt x="83" y="173"/>
                  </a:lnTo>
                  <a:cubicBezTo>
                    <a:pt x="1" y="221"/>
                    <a:pt x="2" y="298"/>
                    <a:pt x="84" y="346"/>
                  </a:cubicBezTo>
                  <a:lnTo>
                    <a:pt x="1110" y="939"/>
                  </a:lnTo>
                  <a:cubicBezTo>
                    <a:pt x="1152" y="963"/>
                    <a:pt x="1207" y="974"/>
                    <a:pt x="1261" y="974"/>
                  </a:cubicBezTo>
                  <a:cubicBezTo>
                    <a:pt x="1315" y="974"/>
                    <a:pt x="1369" y="963"/>
                    <a:pt x="1410" y="939"/>
                  </a:cubicBezTo>
                  <a:lnTo>
                    <a:pt x="1644" y="803"/>
                  </a:lnTo>
                  <a:cubicBezTo>
                    <a:pt x="1726" y="755"/>
                    <a:pt x="1725" y="677"/>
                    <a:pt x="1643" y="630"/>
                  </a:cubicBezTo>
                  <a:lnTo>
                    <a:pt x="616" y="37"/>
                  </a:lnTo>
                  <a:cubicBezTo>
                    <a:pt x="575" y="13"/>
                    <a:pt x="520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6696250" y="1097650"/>
              <a:ext cx="43175" cy="24400"/>
            </a:xfrm>
            <a:custGeom>
              <a:avLst/>
              <a:gdLst/>
              <a:ahLst/>
              <a:cxnLst/>
              <a:rect l="l" t="t" r="r" b="b"/>
              <a:pathLst>
                <a:path w="1727" h="976" extrusionOk="0">
                  <a:moveTo>
                    <a:pt x="468" y="1"/>
                  </a:moveTo>
                  <a:cubicBezTo>
                    <a:pt x="414" y="1"/>
                    <a:pt x="360" y="13"/>
                    <a:pt x="318" y="36"/>
                  </a:cubicBezTo>
                  <a:lnTo>
                    <a:pt x="84" y="173"/>
                  </a:lnTo>
                  <a:cubicBezTo>
                    <a:pt x="1" y="221"/>
                    <a:pt x="3" y="299"/>
                    <a:pt x="86" y="346"/>
                  </a:cubicBezTo>
                  <a:lnTo>
                    <a:pt x="1111" y="940"/>
                  </a:lnTo>
                  <a:cubicBezTo>
                    <a:pt x="1153" y="963"/>
                    <a:pt x="1207" y="975"/>
                    <a:pt x="1261" y="975"/>
                  </a:cubicBezTo>
                  <a:cubicBezTo>
                    <a:pt x="1315" y="975"/>
                    <a:pt x="1369" y="963"/>
                    <a:pt x="1411" y="940"/>
                  </a:cubicBezTo>
                  <a:lnTo>
                    <a:pt x="1644" y="804"/>
                  </a:lnTo>
                  <a:cubicBezTo>
                    <a:pt x="1727" y="757"/>
                    <a:pt x="1726" y="679"/>
                    <a:pt x="1643" y="631"/>
                  </a:cubicBezTo>
                  <a:lnTo>
                    <a:pt x="618" y="36"/>
                  </a:lnTo>
                  <a:cubicBezTo>
                    <a:pt x="577" y="13"/>
                    <a:pt x="522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6676425" y="1067725"/>
              <a:ext cx="43125" cy="24350"/>
            </a:xfrm>
            <a:custGeom>
              <a:avLst/>
              <a:gdLst/>
              <a:ahLst/>
              <a:cxnLst/>
              <a:rect l="l" t="t" r="r" b="b"/>
              <a:pathLst>
                <a:path w="1725" h="974" extrusionOk="0">
                  <a:moveTo>
                    <a:pt x="466" y="0"/>
                  </a:moveTo>
                  <a:cubicBezTo>
                    <a:pt x="412" y="0"/>
                    <a:pt x="358" y="12"/>
                    <a:pt x="316" y="37"/>
                  </a:cubicBezTo>
                  <a:lnTo>
                    <a:pt x="83" y="172"/>
                  </a:lnTo>
                  <a:cubicBezTo>
                    <a:pt x="0" y="220"/>
                    <a:pt x="1" y="297"/>
                    <a:pt x="84" y="345"/>
                  </a:cubicBezTo>
                  <a:lnTo>
                    <a:pt x="1109" y="938"/>
                  </a:lnTo>
                  <a:cubicBezTo>
                    <a:pt x="1152" y="962"/>
                    <a:pt x="1206" y="973"/>
                    <a:pt x="1260" y="973"/>
                  </a:cubicBezTo>
                  <a:cubicBezTo>
                    <a:pt x="1314" y="973"/>
                    <a:pt x="1368" y="962"/>
                    <a:pt x="1409" y="938"/>
                  </a:cubicBezTo>
                  <a:lnTo>
                    <a:pt x="1641" y="802"/>
                  </a:lnTo>
                  <a:cubicBezTo>
                    <a:pt x="1724" y="755"/>
                    <a:pt x="1723" y="677"/>
                    <a:pt x="1640" y="629"/>
                  </a:cubicBezTo>
                  <a:lnTo>
                    <a:pt x="616" y="37"/>
                  </a:lnTo>
                  <a:cubicBezTo>
                    <a:pt x="574" y="12"/>
                    <a:pt x="52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6268625" y="938125"/>
              <a:ext cx="267725" cy="155850"/>
            </a:xfrm>
            <a:custGeom>
              <a:avLst/>
              <a:gdLst/>
              <a:ahLst/>
              <a:cxnLst/>
              <a:rect l="l" t="t" r="r" b="b"/>
              <a:pathLst>
                <a:path w="10709" h="6234" extrusionOk="0">
                  <a:moveTo>
                    <a:pt x="4093" y="0"/>
                  </a:moveTo>
                  <a:cubicBezTo>
                    <a:pt x="4011" y="0"/>
                    <a:pt x="3929" y="22"/>
                    <a:pt x="3856" y="65"/>
                  </a:cubicBezTo>
                  <a:lnTo>
                    <a:pt x="125" y="2232"/>
                  </a:lnTo>
                  <a:cubicBezTo>
                    <a:pt x="0" y="2304"/>
                    <a:pt x="0" y="2487"/>
                    <a:pt x="125" y="2560"/>
                  </a:cubicBezTo>
                  <a:lnTo>
                    <a:pt x="6381" y="6171"/>
                  </a:lnTo>
                  <a:cubicBezTo>
                    <a:pt x="6453" y="6213"/>
                    <a:pt x="6534" y="6234"/>
                    <a:pt x="6616" y="6234"/>
                  </a:cubicBezTo>
                  <a:cubicBezTo>
                    <a:pt x="6698" y="6234"/>
                    <a:pt x="6780" y="6212"/>
                    <a:pt x="6853" y="6169"/>
                  </a:cubicBezTo>
                  <a:lnTo>
                    <a:pt x="10584" y="4002"/>
                  </a:lnTo>
                  <a:cubicBezTo>
                    <a:pt x="10709" y="3930"/>
                    <a:pt x="10709" y="3748"/>
                    <a:pt x="10584" y="3676"/>
                  </a:cubicBezTo>
                  <a:lnTo>
                    <a:pt x="4330" y="64"/>
                  </a:lnTo>
                  <a:cubicBezTo>
                    <a:pt x="4256" y="22"/>
                    <a:pt x="4175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6750000" y="384925"/>
              <a:ext cx="109550" cy="131975"/>
            </a:xfrm>
            <a:custGeom>
              <a:avLst/>
              <a:gdLst/>
              <a:ahLst/>
              <a:cxnLst/>
              <a:rect l="l" t="t" r="r" b="b"/>
              <a:pathLst>
                <a:path w="4382" h="5279" extrusionOk="0">
                  <a:moveTo>
                    <a:pt x="140" y="1"/>
                  </a:moveTo>
                  <a:cubicBezTo>
                    <a:pt x="62" y="1"/>
                    <a:pt x="8" y="63"/>
                    <a:pt x="8" y="169"/>
                  </a:cubicBezTo>
                  <a:lnTo>
                    <a:pt x="1" y="2511"/>
                  </a:lnTo>
                  <a:cubicBezTo>
                    <a:pt x="1" y="2661"/>
                    <a:pt x="107" y="2844"/>
                    <a:pt x="237" y="2919"/>
                  </a:cubicBezTo>
                  <a:lnTo>
                    <a:pt x="2240" y="4074"/>
                  </a:lnTo>
                  <a:lnTo>
                    <a:pt x="2706" y="5278"/>
                  </a:lnTo>
                  <a:lnTo>
                    <a:pt x="3177" y="4616"/>
                  </a:lnTo>
                  <a:lnTo>
                    <a:pt x="4137" y="5171"/>
                  </a:lnTo>
                  <a:cubicBezTo>
                    <a:pt x="4175" y="5193"/>
                    <a:pt x="4211" y="5203"/>
                    <a:pt x="4243" y="5203"/>
                  </a:cubicBezTo>
                  <a:cubicBezTo>
                    <a:pt x="4321" y="5203"/>
                    <a:pt x="4375" y="5142"/>
                    <a:pt x="4375" y="5037"/>
                  </a:cubicBezTo>
                  <a:lnTo>
                    <a:pt x="4381" y="2694"/>
                  </a:lnTo>
                  <a:cubicBezTo>
                    <a:pt x="4381" y="2544"/>
                    <a:pt x="4276" y="2361"/>
                    <a:pt x="4145" y="2286"/>
                  </a:cubicBezTo>
                  <a:lnTo>
                    <a:pt x="245" y="33"/>
                  </a:lnTo>
                  <a:cubicBezTo>
                    <a:pt x="207" y="11"/>
                    <a:pt x="172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6818425" y="454100"/>
              <a:ext cx="8950" cy="11550"/>
            </a:xfrm>
            <a:custGeom>
              <a:avLst/>
              <a:gdLst/>
              <a:ahLst/>
              <a:cxnLst/>
              <a:rect l="l" t="t" r="r" b="b"/>
              <a:pathLst>
                <a:path w="358" h="462" extrusionOk="0">
                  <a:moveTo>
                    <a:pt x="99" y="1"/>
                  </a:moveTo>
                  <a:cubicBezTo>
                    <a:pt x="40" y="1"/>
                    <a:pt x="0" y="47"/>
                    <a:pt x="0" y="127"/>
                  </a:cubicBezTo>
                  <a:cubicBezTo>
                    <a:pt x="0" y="241"/>
                    <a:pt x="80" y="379"/>
                    <a:pt x="178" y="436"/>
                  </a:cubicBezTo>
                  <a:cubicBezTo>
                    <a:pt x="207" y="453"/>
                    <a:pt x="234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1"/>
                    <a:pt x="279" y="82"/>
                    <a:pt x="180" y="25"/>
                  </a:cubicBezTo>
                  <a:cubicBezTo>
                    <a:pt x="151" y="8"/>
                    <a:pt x="123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6802300" y="444825"/>
              <a:ext cx="8950" cy="11550"/>
            </a:xfrm>
            <a:custGeom>
              <a:avLst/>
              <a:gdLst/>
              <a:ahLst/>
              <a:cxnLst/>
              <a:rect l="l" t="t" r="r" b="b"/>
              <a:pathLst>
                <a:path w="358" h="462" extrusionOk="0">
                  <a:moveTo>
                    <a:pt x="99" y="0"/>
                  </a:moveTo>
                  <a:cubicBezTo>
                    <a:pt x="41" y="0"/>
                    <a:pt x="0" y="47"/>
                    <a:pt x="0" y="127"/>
                  </a:cubicBezTo>
                  <a:cubicBezTo>
                    <a:pt x="0" y="240"/>
                    <a:pt x="79" y="379"/>
                    <a:pt x="179" y="436"/>
                  </a:cubicBezTo>
                  <a:cubicBezTo>
                    <a:pt x="208" y="453"/>
                    <a:pt x="235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0"/>
                    <a:pt x="278" y="83"/>
                    <a:pt x="180" y="26"/>
                  </a:cubicBezTo>
                  <a:cubicBezTo>
                    <a:pt x="151" y="9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6786225" y="435550"/>
              <a:ext cx="8950" cy="11500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98" y="0"/>
                  </a:moveTo>
                  <a:cubicBezTo>
                    <a:pt x="40" y="0"/>
                    <a:pt x="0" y="46"/>
                    <a:pt x="0" y="126"/>
                  </a:cubicBezTo>
                  <a:cubicBezTo>
                    <a:pt x="0" y="239"/>
                    <a:pt x="80" y="378"/>
                    <a:pt x="178" y="435"/>
                  </a:cubicBezTo>
                  <a:cubicBezTo>
                    <a:pt x="207" y="452"/>
                    <a:pt x="234" y="460"/>
                    <a:pt x="258" y="460"/>
                  </a:cubicBezTo>
                  <a:cubicBezTo>
                    <a:pt x="317" y="460"/>
                    <a:pt x="358" y="413"/>
                    <a:pt x="358" y="333"/>
                  </a:cubicBezTo>
                  <a:cubicBezTo>
                    <a:pt x="358" y="221"/>
                    <a:pt x="277" y="82"/>
                    <a:pt x="179" y="25"/>
                  </a:cubicBezTo>
                  <a:cubicBezTo>
                    <a:pt x="150" y="8"/>
                    <a:pt x="122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6608275" y="152500"/>
              <a:ext cx="238575" cy="213750"/>
            </a:xfrm>
            <a:custGeom>
              <a:avLst/>
              <a:gdLst/>
              <a:ahLst/>
              <a:cxnLst/>
              <a:rect l="l" t="t" r="r" b="b"/>
              <a:pathLst>
                <a:path w="9543" h="8550" extrusionOk="0">
                  <a:moveTo>
                    <a:pt x="3242" y="0"/>
                  </a:moveTo>
                  <a:cubicBezTo>
                    <a:pt x="2259" y="0"/>
                    <a:pt x="1559" y="721"/>
                    <a:pt x="1457" y="1982"/>
                  </a:cubicBezTo>
                  <a:lnTo>
                    <a:pt x="1134" y="1796"/>
                  </a:lnTo>
                  <a:cubicBezTo>
                    <a:pt x="952" y="1691"/>
                    <a:pt x="780" y="1641"/>
                    <a:pt x="627" y="1641"/>
                  </a:cubicBezTo>
                  <a:cubicBezTo>
                    <a:pt x="258" y="1641"/>
                    <a:pt x="3" y="1934"/>
                    <a:pt x="1" y="2442"/>
                  </a:cubicBezTo>
                  <a:cubicBezTo>
                    <a:pt x="0" y="3159"/>
                    <a:pt x="503" y="4032"/>
                    <a:pt x="1128" y="4393"/>
                  </a:cubicBezTo>
                  <a:lnTo>
                    <a:pt x="2110" y="4961"/>
                  </a:lnTo>
                  <a:lnTo>
                    <a:pt x="4252" y="6197"/>
                  </a:lnTo>
                  <a:lnTo>
                    <a:pt x="5281" y="6792"/>
                  </a:lnTo>
                  <a:lnTo>
                    <a:pt x="7248" y="7927"/>
                  </a:lnTo>
                  <a:lnTo>
                    <a:pt x="7950" y="8332"/>
                  </a:lnTo>
                  <a:cubicBezTo>
                    <a:pt x="8206" y="8480"/>
                    <a:pt x="8448" y="8550"/>
                    <a:pt x="8662" y="8550"/>
                  </a:cubicBezTo>
                  <a:cubicBezTo>
                    <a:pt x="9181" y="8550"/>
                    <a:pt x="9538" y="8139"/>
                    <a:pt x="9540" y="7426"/>
                  </a:cubicBezTo>
                  <a:cubicBezTo>
                    <a:pt x="9543" y="6421"/>
                    <a:pt x="8836" y="5195"/>
                    <a:pt x="7961" y="4690"/>
                  </a:cubicBezTo>
                  <a:lnTo>
                    <a:pt x="7705" y="4543"/>
                  </a:lnTo>
                  <a:cubicBezTo>
                    <a:pt x="7234" y="2888"/>
                    <a:pt x="6066" y="1236"/>
                    <a:pt x="4697" y="445"/>
                  </a:cubicBezTo>
                  <a:cubicBezTo>
                    <a:pt x="4174" y="143"/>
                    <a:pt x="3680" y="0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6678275" y="223925"/>
              <a:ext cx="98700" cy="126875"/>
            </a:xfrm>
            <a:custGeom>
              <a:avLst/>
              <a:gdLst/>
              <a:ahLst/>
              <a:cxnLst/>
              <a:rect l="l" t="t" r="r" b="b"/>
              <a:pathLst>
                <a:path w="3948" h="5075" extrusionOk="0">
                  <a:moveTo>
                    <a:pt x="1981" y="0"/>
                  </a:moveTo>
                  <a:lnTo>
                    <a:pt x="1" y="1568"/>
                  </a:lnTo>
                  <a:lnTo>
                    <a:pt x="1018" y="2155"/>
                  </a:lnTo>
                  <a:lnTo>
                    <a:pt x="1012" y="3970"/>
                  </a:lnTo>
                  <a:lnTo>
                    <a:pt x="2925" y="5074"/>
                  </a:lnTo>
                  <a:lnTo>
                    <a:pt x="2930" y="3259"/>
                  </a:lnTo>
                  <a:lnTo>
                    <a:pt x="3947" y="384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6027825" y="394300"/>
              <a:ext cx="58225" cy="56675"/>
            </a:xfrm>
            <a:custGeom>
              <a:avLst/>
              <a:gdLst/>
              <a:ahLst/>
              <a:cxnLst/>
              <a:rect l="l" t="t" r="r" b="b"/>
              <a:pathLst>
                <a:path w="2329" h="2267" extrusionOk="0">
                  <a:moveTo>
                    <a:pt x="1092" y="1"/>
                  </a:moveTo>
                  <a:lnTo>
                    <a:pt x="250" y="487"/>
                  </a:lnTo>
                  <a:lnTo>
                    <a:pt x="224" y="507"/>
                  </a:lnTo>
                  <a:cubicBezTo>
                    <a:pt x="86" y="626"/>
                    <a:pt x="3" y="830"/>
                    <a:pt x="2" y="1102"/>
                  </a:cubicBezTo>
                  <a:cubicBezTo>
                    <a:pt x="1" y="1482"/>
                    <a:pt x="160" y="1913"/>
                    <a:pt x="405" y="2266"/>
                  </a:cubicBezTo>
                  <a:lnTo>
                    <a:pt x="2328" y="115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6034025" y="298100"/>
              <a:ext cx="228000" cy="404700"/>
            </a:xfrm>
            <a:custGeom>
              <a:avLst/>
              <a:gdLst/>
              <a:ahLst/>
              <a:cxnLst/>
              <a:rect l="l" t="t" r="r" b="b"/>
              <a:pathLst>
                <a:path w="9120" h="16188" extrusionOk="0">
                  <a:moveTo>
                    <a:pt x="96" y="4278"/>
                  </a:moveTo>
                  <a:lnTo>
                    <a:pt x="96" y="4278"/>
                  </a:lnTo>
                  <a:cubicBezTo>
                    <a:pt x="62" y="4293"/>
                    <a:pt x="30" y="4312"/>
                    <a:pt x="1" y="4333"/>
                  </a:cubicBezTo>
                  <a:lnTo>
                    <a:pt x="96" y="4278"/>
                  </a:lnTo>
                  <a:close/>
                  <a:moveTo>
                    <a:pt x="7661" y="0"/>
                  </a:moveTo>
                  <a:cubicBezTo>
                    <a:pt x="7542" y="0"/>
                    <a:pt x="7436" y="34"/>
                    <a:pt x="7350" y="98"/>
                  </a:cubicBezTo>
                  <a:lnTo>
                    <a:pt x="96" y="4278"/>
                  </a:lnTo>
                  <a:lnTo>
                    <a:pt x="96" y="4278"/>
                  </a:lnTo>
                  <a:cubicBezTo>
                    <a:pt x="161" y="4250"/>
                    <a:pt x="234" y="4236"/>
                    <a:pt x="312" y="4236"/>
                  </a:cubicBezTo>
                  <a:cubicBezTo>
                    <a:pt x="448" y="4236"/>
                    <a:pt x="602" y="4280"/>
                    <a:pt x="765" y="4374"/>
                  </a:cubicBezTo>
                  <a:cubicBezTo>
                    <a:pt x="1320" y="4695"/>
                    <a:pt x="1770" y="5474"/>
                    <a:pt x="1769" y="6114"/>
                  </a:cubicBezTo>
                  <a:lnTo>
                    <a:pt x="1769" y="16187"/>
                  </a:lnTo>
                  <a:lnTo>
                    <a:pt x="9118" y="11952"/>
                  </a:lnTo>
                  <a:lnTo>
                    <a:pt x="9118" y="1878"/>
                  </a:lnTo>
                  <a:cubicBezTo>
                    <a:pt x="9120" y="1238"/>
                    <a:pt x="8670" y="460"/>
                    <a:pt x="8113" y="138"/>
                  </a:cubicBezTo>
                  <a:cubicBezTo>
                    <a:pt x="7951" y="44"/>
                    <a:pt x="7797" y="0"/>
                    <a:pt x="7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6204825" y="524950"/>
              <a:ext cx="44425" cy="30800"/>
            </a:xfrm>
            <a:custGeom>
              <a:avLst/>
              <a:gdLst/>
              <a:ahLst/>
              <a:cxnLst/>
              <a:rect l="l" t="t" r="r" b="b"/>
              <a:pathLst>
                <a:path w="1777" h="1232" extrusionOk="0">
                  <a:moveTo>
                    <a:pt x="1776" y="1"/>
                  </a:moveTo>
                  <a:lnTo>
                    <a:pt x="1" y="1025"/>
                  </a:lnTo>
                  <a:lnTo>
                    <a:pt x="1" y="1232"/>
                  </a:lnTo>
                  <a:lnTo>
                    <a:pt x="1776" y="208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6193050" y="536175"/>
              <a:ext cx="56225" cy="37650"/>
            </a:xfrm>
            <a:custGeom>
              <a:avLst/>
              <a:gdLst/>
              <a:ahLst/>
              <a:cxnLst/>
              <a:rect l="l" t="t" r="r" b="b"/>
              <a:pathLst>
                <a:path w="2249" h="1506" extrusionOk="0">
                  <a:moveTo>
                    <a:pt x="2248" y="0"/>
                  </a:moveTo>
                  <a:lnTo>
                    <a:pt x="1" y="1298"/>
                  </a:lnTo>
                  <a:lnTo>
                    <a:pt x="1" y="1505"/>
                  </a:lnTo>
                  <a:lnTo>
                    <a:pt x="2248" y="207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6163650" y="547400"/>
              <a:ext cx="85650" cy="54600"/>
            </a:xfrm>
            <a:custGeom>
              <a:avLst/>
              <a:gdLst/>
              <a:ahLst/>
              <a:cxnLst/>
              <a:rect l="l" t="t" r="r" b="b"/>
              <a:pathLst>
                <a:path w="3426" h="2184" extrusionOk="0">
                  <a:moveTo>
                    <a:pt x="3425" y="1"/>
                  </a:moveTo>
                  <a:lnTo>
                    <a:pt x="1" y="1977"/>
                  </a:lnTo>
                  <a:lnTo>
                    <a:pt x="3" y="2184"/>
                  </a:lnTo>
                  <a:lnTo>
                    <a:pt x="3425" y="208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6094650" y="576200"/>
              <a:ext cx="124275" cy="76900"/>
            </a:xfrm>
            <a:custGeom>
              <a:avLst/>
              <a:gdLst/>
              <a:ahLst/>
              <a:cxnLst/>
              <a:rect l="l" t="t" r="r" b="b"/>
              <a:pathLst>
                <a:path w="4971" h="3076" extrusionOk="0">
                  <a:moveTo>
                    <a:pt x="4970" y="0"/>
                  </a:moveTo>
                  <a:lnTo>
                    <a:pt x="0" y="2869"/>
                  </a:lnTo>
                  <a:lnTo>
                    <a:pt x="1" y="3076"/>
                  </a:lnTo>
                  <a:lnTo>
                    <a:pt x="4970" y="207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6209600" y="463750"/>
              <a:ext cx="39475" cy="27975"/>
            </a:xfrm>
            <a:custGeom>
              <a:avLst/>
              <a:gdLst/>
              <a:ahLst/>
              <a:cxnLst/>
              <a:rect l="l" t="t" r="r" b="b"/>
              <a:pathLst>
                <a:path w="1579" h="1119" extrusionOk="0">
                  <a:moveTo>
                    <a:pt x="1577" y="1"/>
                  </a:moveTo>
                  <a:lnTo>
                    <a:pt x="0" y="912"/>
                  </a:lnTo>
                  <a:lnTo>
                    <a:pt x="1" y="1119"/>
                  </a:lnTo>
                  <a:lnTo>
                    <a:pt x="1578" y="20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6133725" y="574000"/>
              <a:ext cx="50050" cy="34075"/>
            </a:xfrm>
            <a:custGeom>
              <a:avLst/>
              <a:gdLst/>
              <a:ahLst/>
              <a:cxnLst/>
              <a:rect l="l" t="t" r="r" b="b"/>
              <a:pathLst>
                <a:path w="2002" h="1363" extrusionOk="0">
                  <a:moveTo>
                    <a:pt x="2002" y="0"/>
                  </a:moveTo>
                  <a:lnTo>
                    <a:pt x="1" y="1155"/>
                  </a:lnTo>
                  <a:lnTo>
                    <a:pt x="1" y="1362"/>
                  </a:lnTo>
                  <a:lnTo>
                    <a:pt x="2002" y="20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6138425" y="562750"/>
              <a:ext cx="19525" cy="20325"/>
            </a:xfrm>
            <a:custGeom>
              <a:avLst/>
              <a:gdLst/>
              <a:ahLst/>
              <a:cxnLst/>
              <a:rect l="l" t="t" r="r" b="b"/>
              <a:pathLst>
                <a:path w="781" h="813" extrusionOk="0">
                  <a:moveTo>
                    <a:pt x="779" y="1"/>
                  </a:moveTo>
                  <a:lnTo>
                    <a:pt x="1" y="450"/>
                  </a:lnTo>
                  <a:lnTo>
                    <a:pt x="2" y="812"/>
                  </a:lnTo>
                  <a:lnTo>
                    <a:pt x="780" y="364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6094625" y="602675"/>
              <a:ext cx="58950" cy="39225"/>
            </a:xfrm>
            <a:custGeom>
              <a:avLst/>
              <a:gdLst/>
              <a:ahLst/>
              <a:cxnLst/>
              <a:rect l="l" t="t" r="r" b="b"/>
              <a:pathLst>
                <a:path w="2358" h="1569" extrusionOk="0">
                  <a:moveTo>
                    <a:pt x="2356" y="0"/>
                  </a:moveTo>
                  <a:lnTo>
                    <a:pt x="0" y="1361"/>
                  </a:lnTo>
                  <a:lnTo>
                    <a:pt x="1" y="1568"/>
                  </a:lnTo>
                  <a:lnTo>
                    <a:pt x="2357" y="20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6094600" y="608750"/>
              <a:ext cx="29000" cy="21900"/>
            </a:xfrm>
            <a:custGeom>
              <a:avLst/>
              <a:gdLst/>
              <a:ahLst/>
              <a:cxnLst/>
              <a:rect l="l" t="t" r="r" b="b"/>
              <a:pathLst>
                <a:path w="1160" h="876" extrusionOk="0">
                  <a:moveTo>
                    <a:pt x="1160" y="0"/>
                  </a:moveTo>
                  <a:lnTo>
                    <a:pt x="0" y="669"/>
                  </a:lnTo>
                  <a:lnTo>
                    <a:pt x="1" y="876"/>
                  </a:lnTo>
                  <a:lnTo>
                    <a:pt x="1160" y="207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6165325" y="452575"/>
              <a:ext cx="83725" cy="53450"/>
            </a:xfrm>
            <a:custGeom>
              <a:avLst/>
              <a:gdLst/>
              <a:ahLst/>
              <a:cxnLst/>
              <a:rect l="l" t="t" r="r" b="b"/>
              <a:pathLst>
                <a:path w="3349" h="2138" extrusionOk="0">
                  <a:moveTo>
                    <a:pt x="3347" y="0"/>
                  </a:moveTo>
                  <a:lnTo>
                    <a:pt x="1" y="1931"/>
                  </a:lnTo>
                  <a:lnTo>
                    <a:pt x="1" y="2137"/>
                  </a:lnTo>
                  <a:lnTo>
                    <a:pt x="3348" y="207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6140075" y="475000"/>
              <a:ext cx="109050" cy="68150"/>
            </a:xfrm>
            <a:custGeom>
              <a:avLst/>
              <a:gdLst/>
              <a:ahLst/>
              <a:cxnLst/>
              <a:rect l="l" t="t" r="r" b="b"/>
              <a:pathLst>
                <a:path w="4362" h="2726" extrusionOk="0">
                  <a:moveTo>
                    <a:pt x="4359" y="0"/>
                  </a:moveTo>
                  <a:lnTo>
                    <a:pt x="0" y="2517"/>
                  </a:lnTo>
                  <a:lnTo>
                    <a:pt x="0" y="2725"/>
                  </a:lnTo>
                  <a:lnTo>
                    <a:pt x="4361" y="207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6094550" y="557875"/>
              <a:ext cx="97650" cy="61575"/>
            </a:xfrm>
            <a:custGeom>
              <a:avLst/>
              <a:gdLst/>
              <a:ahLst/>
              <a:cxnLst/>
              <a:rect l="l" t="t" r="r" b="b"/>
              <a:pathLst>
                <a:path w="3906" h="2463" extrusionOk="0">
                  <a:moveTo>
                    <a:pt x="3904" y="1"/>
                  </a:moveTo>
                  <a:lnTo>
                    <a:pt x="0" y="2254"/>
                  </a:lnTo>
                  <a:lnTo>
                    <a:pt x="2" y="2462"/>
                  </a:lnTo>
                  <a:lnTo>
                    <a:pt x="3905" y="208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6094525" y="580325"/>
              <a:ext cx="32975" cy="28100"/>
            </a:xfrm>
            <a:custGeom>
              <a:avLst/>
              <a:gdLst/>
              <a:ahLst/>
              <a:cxnLst/>
              <a:rect l="l" t="t" r="r" b="b"/>
              <a:pathLst>
                <a:path w="1319" h="1124" extrusionOk="0">
                  <a:moveTo>
                    <a:pt x="1318" y="1"/>
                  </a:moveTo>
                  <a:lnTo>
                    <a:pt x="0" y="761"/>
                  </a:lnTo>
                  <a:lnTo>
                    <a:pt x="1" y="1124"/>
                  </a:lnTo>
                  <a:lnTo>
                    <a:pt x="1319" y="363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6140350" y="481550"/>
              <a:ext cx="32600" cy="27900"/>
            </a:xfrm>
            <a:custGeom>
              <a:avLst/>
              <a:gdLst/>
              <a:ahLst/>
              <a:cxnLst/>
              <a:rect l="l" t="t" r="r" b="b"/>
              <a:pathLst>
                <a:path w="1304" h="1116" extrusionOk="0">
                  <a:moveTo>
                    <a:pt x="1303" y="1"/>
                  </a:moveTo>
                  <a:lnTo>
                    <a:pt x="0" y="753"/>
                  </a:lnTo>
                  <a:lnTo>
                    <a:pt x="1" y="1116"/>
                  </a:lnTo>
                  <a:lnTo>
                    <a:pt x="1304" y="36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6094475" y="538900"/>
              <a:ext cx="63400" cy="41775"/>
            </a:xfrm>
            <a:custGeom>
              <a:avLst/>
              <a:gdLst/>
              <a:ahLst/>
              <a:cxnLst/>
              <a:rect l="l" t="t" r="r" b="b"/>
              <a:pathLst>
                <a:path w="2536" h="1671" extrusionOk="0">
                  <a:moveTo>
                    <a:pt x="2534" y="1"/>
                  </a:moveTo>
                  <a:lnTo>
                    <a:pt x="0" y="1464"/>
                  </a:lnTo>
                  <a:lnTo>
                    <a:pt x="0" y="1671"/>
                  </a:lnTo>
                  <a:lnTo>
                    <a:pt x="2535" y="208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6094400" y="543800"/>
              <a:ext cx="35525" cy="25650"/>
            </a:xfrm>
            <a:custGeom>
              <a:avLst/>
              <a:gdLst/>
              <a:ahLst/>
              <a:cxnLst/>
              <a:rect l="l" t="t" r="r" b="b"/>
              <a:pathLst>
                <a:path w="1421" h="1026" extrusionOk="0">
                  <a:moveTo>
                    <a:pt x="1421" y="0"/>
                  </a:moveTo>
                  <a:lnTo>
                    <a:pt x="1" y="819"/>
                  </a:lnTo>
                  <a:lnTo>
                    <a:pt x="1" y="1025"/>
                  </a:lnTo>
                  <a:lnTo>
                    <a:pt x="1421" y="20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6094375" y="491900"/>
              <a:ext cx="105950" cy="66350"/>
            </a:xfrm>
            <a:custGeom>
              <a:avLst/>
              <a:gdLst/>
              <a:ahLst/>
              <a:cxnLst/>
              <a:rect l="l" t="t" r="r" b="b"/>
              <a:pathLst>
                <a:path w="4238" h="2654" extrusionOk="0">
                  <a:moveTo>
                    <a:pt x="4237" y="0"/>
                  </a:moveTo>
                  <a:lnTo>
                    <a:pt x="1" y="2447"/>
                  </a:lnTo>
                  <a:lnTo>
                    <a:pt x="1" y="2654"/>
                  </a:lnTo>
                  <a:lnTo>
                    <a:pt x="4238" y="20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6094350" y="508175"/>
              <a:ext cx="58350" cy="38850"/>
            </a:xfrm>
            <a:custGeom>
              <a:avLst/>
              <a:gdLst/>
              <a:ahLst/>
              <a:cxnLst/>
              <a:rect l="l" t="t" r="r" b="b"/>
              <a:pathLst>
                <a:path w="2334" h="1554" extrusionOk="0">
                  <a:moveTo>
                    <a:pt x="2332" y="0"/>
                  </a:moveTo>
                  <a:lnTo>
                    <a:pt x="1" y="1347"/>
                  </a:lnTo>
                  <a:lnTo>
                    <a:pt x="1" y="1553"/>
                  </a:lnTo>
                  <a:lnTo>
                    <a:pt x="2333" y="20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6144875" y="417250"/>
              <a:ext cx="55225" cy="37075"/>
            </a:xfrm>
            <a:custGeom>
              <a:avLst/>
              <a:gdLst/>
              <a:ahLst/>
              <a:cxnLst/>
              <a:rect l="l" t="t" r="r" b="b"/>
              <a:pathLst>
                <a:path w="2209" h="1483" extrusionOk="0">
                  <a:moveTo>
                    <a:pt x="2209" y="0"/>
                  </a:moveTo>
                  <a:lnTo>
                    <a:pt x="0" y="1276"/>
                  </a:lnTo>
                  <a:lnTo>
                    <a:pt x="1" y="1482"/>
                  </a:lnTo>
                  <a:lnTo>
                    <a:pt x="2209" y="20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6094275" y="506700"/>
              <a:ext cx="35150" cy="29350"/>
            </a:xfrm>
            <a:custGeom>
              <a:avLst/>
              <a:gdLst/>
              <a:ahLst/>
              <a:cxnLst/>
              <a:rect l="l" t="t" r="r" b="b"/>
              <a:pathLst>
                <a:path w="1406" h="1174" extrusionOk="0">
                  <a:moveTo>
                    <a:pt x="1404" y="0"/>
                  </a:moveTo>
                  <a:lnTo>
                    <a:pt x="1" y="809"/>
                  </a:lnTo>
                  <a:lnTo>
                    <a:pt x="3" y="1173"/>
                  </a:lnTo>
                  <a:lnTo>
                    <a:pt x="1405" y="3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6094225" y="446675"/>
              <a:ext cx="93850" cy="59350"/>
            </a:xfrm>
            <a:custGeom>
              <a:avLst/>
              <a:gdLst/>
              <a:ahLst/>
              <a:cxnLst/>
              <a:rect l="l" t="t" r="r" b="b"/>
              <a:pathLst>
                <a:path w="3754" h="2374" extrusionOk="0">
                  <a:moveTo>
                    <a:pt x="3753" y="1"/>
                  </a:moveTo>
                  <a:lnTo>
                    <a:pt x="1" y="2167"/>
                  </a:lnTo>
                  <a:lnTo>
                    <a:pt x="2" y="2373"/>
                  </a:lnTo>
                  <a:lnTo>
                    <a:pt x="3753" y="208"/>
                  </a:lnTo>
                  <a:lnTo>
                    <a:pt x="3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6094200" y="448625"/>
              <a:ext cx="71025" cy="46200"/>
            </a:xfrm>
            <a:custGeom>
              <a:avLst/>
              <a:gdLst/>
              <a:ahLst/>
              <a:cxnLst/>
              <a:rect l="l" t="t" r="r" b="b"/>
              <a:pathLst>
                <a:path w="2841" h="1848" extrusionOk="0">
                  <a:moveTo>
                    <a:pt x="2840" y="0"/>
                  </a:moveTo>
                  <a:lnTo>
                    <a:pt x="1" y="1639"/>
                  </a:lnTo>
                  <a:lnTo>
                    <a:pt x="2" y="1848"/>
                  </a:lnTo>
                  <a:lnTo>
                    <a:pt x="2841" y="208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6094150" y="454975"/>
              <a:ext cx="40650" cy="28650"/>
            </a:xfrm>
            <a:custGeom>
              <a:avLst/>
              <a:gdLst/>
              <a:ahLst/>
              <a:cxnLst/>
              <a:rect l="l" t="t" r="r" b="b"/>
              <a:pathLst>
                <a:path w="1626" h="1146" extrusionOk="0">
                  <a:moveTo>
                    <a:pt x="1623" y="0"/>
                  </a:moveTo>
                  <a:lnTo>
                    <a:pt x="1" y="938"/>
                  </a:lnTo>
                  <a:lnTo>
                    <a:pt x="3" y="1145"/>
                  </a:lnTo>
                  <a:lnTo>
                    <a:pt x="1625" y="20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6094125" y="420325"/>
              <a:ext cx="81175" cy="52050"/>
            </a:xfrm>
            <a:custGeom>
              <a:avLst/>
              <a:gdLst/>
              <a:ahLst/>
              <a:cxnLst/>
              <a:rect l="l" t="t" r="r" b="b"/>
              <a:pathLst>
                <a:path w="3247" h="2082" extrusionOk="0">
                  <a:moveTo>
                    <a:pt x="3246" y="0"/>
                  </a:moveTo>
                  <a:lnTo>
                    <a:pt x="1" y="1875"/>
                  </a:lnTo>
                  <a:lnTo>
                    <a:pt x="2" y="2082"/>
                  </a:lnTo>
                  <a:lnTo>
                    <a:pt x="3247" y="208"/>
                  </a:lnTo>
                  <a:lnTo>
                    <a:pt x="3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6094100" y="433275"/>
              <a:ext cx="33000" cy="28100"/>
            </a:xfrm>
            <a:custGeom>
              <a:avLst/>
              <a:gdLst/>
              <a:ahLst/>
              <a:cxnLst/>
              <a:rect l="l" t="t" r="r" b="b"/>
              <a:pathLst>
                <a:path w="1320" h="1124" extrusionOk="0">
                  <a:moveTo>
                    <a:pt x="1318" y="0"/>
                  </a:moveTo>
                  <a:lnTo>
                    <a:pt x="1" y="762"/>
                  </a:lnTo>
                  <a:lnTo>
                    <a:pt x="2" y="1124"/>
                  </a:lnTo>
                  <a:lnTo>
                    <a:pt x="1319" y="36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6138050" y="415700"/>
              <a:ext cx="19475" cy="20300"/>
            </a:xfrm>
            <a:custGeom>
              <a:avLst/>
              <a:gdLst/>
              <a:ahLst/>
              <a:cxnLst/>
              <a:rect l="l" t="t" r="r" b="b"/>
              <a:pathLst>
                <a:path w="779" h="812" extrusionOk="0">
                  <a:moveTo>
                    <a:pt x="777" y="0"/>
                  </a:moveTo>
                  <a:lnTo>
                    <a:pt x="0" y="449"/>
                  </a:lnTo>
                  <a:lnTo>
                    <a:pt x="0" y="812"/>
                  </a:lnTo>
                  <a:lnTo>
                    <a:pt x="779" y="362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6175325" y="400325"/>
              <a:ext cx="73550" cy="47675"/>
            </a:xfrm>
            <a:custGeom>
              <a:avLst/>
              <a:gdLst/>
              <a:ahLst/>
              <a:cxnLst/>
              <a:rect l="l" t="t" r="r" b="b"/>
              <a:pathLst>
                <a:path w="2942" h="1907" extrusionOk="0">
                  <a:moveTo>
                    <a:pt x="2942" y="1"/>
                  </a:moveTo>
                  <a:lnTo>
                    <a:pt x="1" y="1699"/>
                  </a:lnTo>
                  <a:lnTo>
                    <a:pt x="2" y="1906"/>
                  </a:lnTo>
                  <a:lnTo>
                    <a:pt x="2942" y="207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6209375" y="389100"/>
              <a:ext cx="39475" cy="28000"/>
            </a:xfrm>
            <a:custGeom>
              <a:avLst/>
              <a:gdLst/>
              <a:ahLst/>
              <a:cxnLst/>
              <a:rect l="l" t="t" r="r" b="b"/>
              <a:pathLst>
                <a:path w="1579" h="1120" extrusionOk="0">
                  <a:moveTo>
                    <a:pt x="1579" y="0"/>
                  </a:moveTo>
                  <a:lnTo>
                    <a:pt x="1" y="912"/>
                  </a:lnTo>
                  <a:lnTo>
                    <a:pt x="1" y="1119"/>
                  </a:lnTo>
                  <a:lnTo>
                    <a:pt x="1579" y="209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6187925" y="377900"/>
              <a:ext cx="60875" cy="40325"/>
            </a:xfrm>
            <a:custGeom>
              <a:avLst/>
              <a:gdLst/>
              <a:ahLst/>
              <a:cxnLst/>
              <a:rect l="l" t="t" r="r" b="b"/>
              <a:pathLst>
                <a:path w="2435" h="1613" extrusionOk="0">
                  <a:moveTo>
                    <a:pt x="2435" y="1"/>
                  </a:moveTo>
                  <a:lnTo>
                    <a:pt x="1" y="1406"/>
                  </a:lnTo>
                  <a:lnTo>
                    <a:pt x="1" y="1613"/>
                  </a:lnTo>
                  <a:lnTo>
                    <a:pt x="2435" y="207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6368275" y="299800"/>
              <a:ext cx="514475" cy="690400"/>
            </a:xfrm>
            <a:custGeom>
              <a:avLst/>
              <a:gdLst/>
              <a:ahLst/>
              <a:cxnLst/>
              <a:rect l="l" t="t" r="r" b="b"/>
              <a:pathLst>
                <a:path w="20579" h="27616" extrusionOk="0">
                  <a:moveTo>
                    <a:pt x="46" y="0"/>
                  </a:moveTo>
                  <a:lnTo>
                    <a:pt x="0" y="15761"/>
                  </a:lnTo>
                  <a:lnTo>
                    <a:pt x="20533" y="27615"/>
                  </a:lnTo>
                  <a:lnTo>
                    <a:pt x="20578" y="1185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6796825" y="578625"/>
              <a:ext cx="15900" cy="20400"/>
            </a:xfrm>
            <a:custGeom>
              <a:avLst/>
              <a:gdLst/>
              <a:ahLst/>
              <a:cxnLst/>
              <a:rect l="l" t="t" r="r" b="b"/>
              <a:pathLst>
                <a:path w="636" h="816" extrusionOk="0">
                  <a:moveTo>
                    <a:pt x="176" y="0"/>
                  </a:moveTo>
                  <a:cubicBezTo>
                    <a:pt x="72" y="0"/>
                    <a:pt x="1" y="82"/>
                    <a:pt x="0" y="225"/>
                  </a:cubicBezTo>
                  <a:cubicBezTo>
                    <a:pt x="0" y="426"/>
                    <a:pt x="141" y="671"/>
                    <a:pt x="316" y="772"/>
                  </a:cubicBezTo>
                  <a:cubicBezTo>
                    <a:pt x="367" y="802"/>
                    <a:pt x="415" y="815"/>
                    <a:pt x="458" y="815"/>
                  </a:cubicBezTo>
                  <a:cubicBezTo>
                    <a:pt x="562" y="815"/>
                    <a:pt x="634" y="733"/>
                    <a:pt x="634" y="590"/>
                  </a:cubicBezTo>
                  <a:cubicBezTo>
                    <a:pt x="636" y="390"/>
                    <a:pt x="493" y="144"/>
                    <a:pt x="318" y="44"/>
                  </a:cubicBezTo>
                  <a:cubicBezTo>
                    <a:pt x="267" y="14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6548825" y="687500"/>
              <a:ext cx="102625" cy="75000"/>
            </a:xfrm>
            <a:custGeom>
              <a:avLst/>
              <a:gdLst/>
              <a:ahLst/>
              <a:cxnLst/>
              <a:rect l="l" t="t" r="r" b="b"/>
              <a:pathLst>
                <a:path w="4105" h="3000" extrusionOk="0">
                  <a:moveTo>
                    <a:pt x="1" y="0"/>
                  </a:moveTo>
                  <a:lnTo>
                    <a:pt x="0" y="630"/>
                  </a:lnTo>
                  <a:lnTo>
                    <a:pt x="4104" y="2999"/>
                  </a:lnTo>
                  <a:lnTo>
                    <a:pt x="4105" y="2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6548575" y="774300"/>
              <a:ext cx="228300" cy="140925"/>
            </a:xfrm>
            <a:custGeom>
              <a:avLst/>
              <a:gdLst/>
              <a:ahLst/>
              <a:cxnLst/>
              <a:rect l="l" t="t" r="r" b="b"/>
              <a:pathLst>
                <a:path w="9132" h="5637" extrusionOk="0">
                  <a:moveTo>
                    <a:pt x="1" y="1"/>
                  </a:moveTo>
                  <a:lnTo>
                    <a:pt x="1" y="364"/>
                  </a:lnTo>
                  <a:lnTo>
                    <a:pt x="9130" y="5636"/>
                  </a:lnTo>
                  <a:lnTo>
                    <a:pt x="9131" y="5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6668150" y="756400"/>
              <a:ext cx="48975" cy="44000"/>
            </a:xfrm>
            <a:custGeom>
              <a:avLst/>
              <a:gdLst/>
              <a:ahLst/>
              <a:cxnLst/>
              <a:rect l="l" t="t" r="r" b="b"/>
              <a:pathLst>
                <a:path w="1959" h="1760" extrusionOk="0">
                  <a:moveTo>
                    <a:pt x="2" y="0"/>
                  </a:moveTo>
                  <a:lnTo>
                    <a:pt x="1" y="631"/>
                  </a:lnTo>
                  <a:lnTo>
                    <a:pt x="1957" y="1759"/>
                  </a:lnTo>
                  <a:lnTo>
                    <a:pt x="1959" y="11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6573450" y="578000"/>
              <a:ext cx="82875" cy="113600"/>
            </a:xfrm>
            <a:custGeom>
              <a:avLst/>
              <a:gdLst/>
              <a:ahLst/>
              <a:cxnLst/>
              <a:rect l="l" t="t" r="r" b="b"/>
              <a:pathLst>
                <a:path w="3315" h="4544" extrusionOk="0">
                  <a:moveTo>
                    <a:pt x="924" y="1"/>
                  </a:moveTo>
                  <a:cubicBezTo>
                    <a:pt x="364" y="1"/>
                    <a:pt x="6" y="423"/>
                    <a:pt x="3" y="1210"/>
                  </a:cubicBezTo>
                  <a:cubicBezTo>
                    <a:pt x="1" y="2369"/>
                    <a:pt x="772" y="3631"/>
                    <a:pt x="1830" y="4243"/>
                  </a:cubicBezTo>
                  <a:cubicBezTo>
                    <a:pt x="2180" y="4445"/>
                    <a:pt x="2489" y="4544"/>
                    <a:pt x="2751" y="4544"/>
                  </a:cubicBezTo>
                  <a:cubicBezTo>
                    <a:pt x="2971" y="4544"/>
                    <a:pt x="3157" y="4474"/>
                    <a:pt x="3306" y="4338"/>
                  </a:cubicBezTo>
                  <a:lnTo>
                    <a:pt x="2608" y="3217"/>
                  </a:lnTo>
                  <a:cubicBezTo>
                    <a:pt x="2504" y="3309"/>
                    <a:pt x="2388" y="3360"/>
                    <a:pt x="2257" y="3360"/>
                  </a:cubicBezTo>
                  <a:cubicBezTo>
                    <a:pt x="2146" y="3360"/>
                    <a:pt x="2024" y="3324"/>
                    <a:pt x="1889" y="3246"/>
                  </a:cubicBezTo>
                  <a:cubicBezTo>
                    <a:pt x="1429" y="2980"/>
                    <a:pt x="1120" y="2434"/>
                    <a:pt x="1122" y="1857"/>
                  </a:cubicBezTo>
                  <a:cubicBezTo>
                    <a:pt x="1123" y="1452"/>
                    <a:pt x="1276" y="1238"/>
                    <a:pt x="1526" y="1238"/>
                  </a:cubicBezTo>
                  <a:cubicBezTo>
                    <a:pt x="1633" y="1238"/>
                    <a:pt x="1757" y="1277"/>
                    <a:pt x="1894" y="1356"/>
                  </a:cubicBezTo>
                  <a:cubicBezTo>
                    <a:pt x="2190" y="1527"/>
                    <a:pt x="2419" y="1821"/>
                    <a:pt x="2611" y="2213"/>
                  </a:cubicBezTo>
                  <a:lnTo>
                    <a:pt x="3314" y="1899"/>
                  </a:lnTo>
                  <a:cubicBezTo>
                    <a:pt x="2991" y="1226"/>
                    <a:pt x="2484" y="664"/>
                    <a:pt x="1842" y="292"/>
                  </a:cubicBezTo>
                  <a:cubicBezTo>
                    <a:pt x="1501" y="96"/>
                    <a:pt x="1190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6548600" y="754225"/>
              <a:ext cx="320500" cy="194100"/>
            </a:xfrm>
            <a:custGeom>
              <a:avLst/>
              <a:gdLst/>
              <a:ahLst/>
              <a:cxnLst/>
              <a:rect l="l" t="t" r="r" b="b"/>
              <a:pathLst>
                <a:path w="12820" h="7764" extrusionOk="0">
                  <a:moveTo>
                    <a:pt x="3" y="1"/>
                  </a:moveTo>
                  <a:lnTo>
                    <a:pt x="1" y="363"/>
                  </a:lnTo>
                  <a:lnTo>
                    <a:pt x="12819" y="7764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6548675" y="734175"/>
              <a:ext cx="320500" cy="194100"/>
            </a:xfrm>
            <a:custGeom>
              <a:avLst/>
              <a:gdLst/>
              <a:ahLst/>
              <a:cxnLst/>
              <a:rect l="l" t="t" r="r" b="b"/>
              <a:pathLst>
                <a:path w="12820" h="7764" extrusionOk="0">
                  <a:moveTo>
                    <a:pt x="2" y="1"/>
                  </a:moveTo>
                  <a:lnTo>
                    <a:pt x="1" y="363"/>
                  </a:lnTo>
                  <a:lnTo>
                    <a:pt x="12818" y="7764"/>
                  </a:lnTo>
                  <a:lnTo>
                    <a:pt x="12820" y="740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6599200" y="473175"/>
              <a:ext cx="53400" cy="68525"/>
            </a:xfrm>
            <a:custGeom>
              <a:avLst/>
              <a:gdLst/>
              <a:ahLst/>
              <a:cxnLst/>
              <a:rect l="l" t="t" r="r" b="b"/>
              <a:pathLst>
                <a:path w="2136" h="2741" extrusionOk="0">
                  <a:moveTo>
                    <a:pt x="733" y="585"/>
                  </a:moveTo>
                  <a:lnTo>
                    <a:pt x="1623" y="1693"/>
                  </a:lnTo>
                  <a:lnTo>
                    <a:pt x="729" y="1768"/>
                  </a:lnTo>
                  <a:lnTo>
                    <a:pt x="733" y="585"/>
                  </a:lnTo>
                  <a:close/>
                  <a:moveTo>
                    <a:pt x="594" y="0"/>
                  </a:moveTo>
                  <a:cubicBezTo>
                    <a:pt x="244" y="0"/>
                    <a:pt x="4" y="277"/>
                    <a:pt x="2" y="755"/>
                  </a:cubicBezTo>
                  <a:cubicBezTo>
                    <a:pt x="0" y="1432"/>
                    <a:pt x="476" y="2256"/>
                    <a:pt x="1064" y="2595"/>
                  </a:cubicBezTo>
                  <a:cubicBezTo>
                    <a:pt x="1236" y="2694"/>
                    <a:pt x="1398" y="2741"/>
                    <a:pt x="1542" y="2741"/>
                  </a:cubicBezTo>
                  <a:cubicBezTo>
                    <a:pt x="1892" y="2741"/>
                    <a:pt x="2132" y="2464"/>
                    <a:pt x="2133" y="1985"/>
                  </a:cubicBezTo>
                  <a:cubicBezTo>
                    <a:pt x="2135" y="1309"/>
                    <a:pt x="1660" y="486"/>
                    <a:pt x="1071" y="146"/>
                  </a:cubicBezTo>
                  <a:cubicBezTo>
                    <a:pt x="899" y="47"/>
                    <a:pt x="73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6617400" y="487750"/>
              <a:ext cx="22375" cy="29650"/>
            </a:xfrm>
            <a:custGeom>
              <a:avLst/>
              <a:gdLst/>
              <a:ahLst/>
              <a:cxnLst/>
              <a:rect l="l" t="t" r="r" b="b"/>
              <a:pathLst>
                <a:path w="895" h="1186" extrusionOk="0">
                  <a:moveTo>
                    <a:pt x="5" y="1"/>
                  </a:moveTo>
                  <a:lnTo>
                    <a:pt x="1" y="1185"/>
                  </a:lnTo>
                  <a:lnTo>
                    <a:pt x="895" y="110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6548725" y="714075"/>
              <a:ext cx="320500" cy="194125"/>
            </a:xfrm>
            <a:custGeom>
              <a:avLst/>
              <a:gdLst/>
              <a:ahLst/>
              <a:cxnLst/>
              <a:rect l="l" t="t" r="r" b="b"/>
              <a:pathLst>
                <a:path w="12820" h="7765" extrusionOk="0">
                  <a:moveTo>
                    <a:pt x="3" y="1"/>
                  </a:moveTo>
                  <a:lnTo>
                    <a:pt x="1" y="363"/>
                  </a:lnTo>
                  <a:lnTo>
                    <a:pt x="12819" y="7765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6770925" y="687725"/>
              <a:ext cx="74275" cy="112600"/>
            </a:xfrm>
            <a:custGeom>
              <a:avLst/>
              <a:gdLst/>
              <a:ahLst/>
              <a:cxnLst/>
              <a:rect l="l" t="t" r="r" b="b"/>
              <a:pathLst>
                <a:path w="2971" h="4504" extrusionOk="0">
                  <a:moveTo>
                    <a:pt x="659" y="1"/>
                  </a:moveTo>
                  <a:cubicBezTo>
                    <a:pt x="261" y="1"/>
                    <a:pt x="60" y="274"/>
                    <a:pt x="59" y="712"/>
                  </a:cubicBezTo>
                  <a:cubicBezTo>
                    <a:pt x="55" y="2120"/>
                    <a:pt x="1874" y="2787"/>
                    <a:pt x="1873" y="3261"/>
                  </a:cubicBezTo>
                  <a:cubicBezTo>
                    <a:pt x="1873" y="3323"/>
                    <a:pt x="1848" y="3357"/>
                    <a:pt x="1787" y="3357"/>
                  </a:cubicBezTo>
                  <a:cubicBezTo>
                    <a:pt x="1720" y="3357"/>
                    <a:pt x="1611" y="3315"/>
                    <a:pt x="1445" y="3220"/>
                  </a:cubicBezTo>
                  <a:cubicBezTo>
                    <a:pt x="1083" y="3011"/>
                    <a:pt x="670" y="2637"/>
                    <a:pt x="360" y="2247"/>
                  </a:cubicBezTo>
                  <a:lnTo>
                    <a:pt x="1" y="2971"/>
                  </a:lnTo>
                  <a:cubicBezTo>
                    <a:pt x="329" y="3391"/>
                    <a:pt x="883" y="3870"/>
                    <a:pt x="1432" y="4186"/>
                  </a:cubicBezTo>
                  <a:cubicBezTo>
                    <a:pt x="1813" y="4406"/>
                    <a:pt x="2123" y="4504"/>
                    <a:pt x="2362" y="4504"/>
                  </a:cubicBezTo>
                  <a:cubicBezTo>
                    <a:pt x="2764" y="4504"/>
                    <a:pt x="2965" y="4229"/>
                    <a:pt x="2967" y="3796"/>
                  </a:cubicBezTo>
                  <a:cubicBezTo>
                    <a:pt x="2971" y="2403"/>
                    <a:pt x="1152" y="1732"/>
                    <a:pt x="1153" y="1278"/>
                  </a:cubicBezTo>
                  <a:cubicBezTo>
                    <a:pt x="1153" y="1209"/>
                    <a:pt x="1182" y="1163"/>
                    <a:pt x="1257" y="1163"/>
                  </a:cubicBezTo>
                  <a:cubicBezTo>
                    <a:pt x="1324" y="1163"/>
                    <a:pt x="1428" y="1199"/>
                    <a:pt x="1581" y="1287"/>
                  </a:cubicBezTo>
                  <a:cubicBezTo>
                    <a:pt x="1868" y="1453"/>
                    <a:pt x="2173" y="1721"/>
                    <a:pt x="2496" y="2097"/>
                  </a:cubicBezTo>
                  <a:lnTo>
                    <a:pt x="2832" y="1366"/>
                  </a:lnTo>
                  <a:cubicBezTo>
                    <a:pt x="2490" y="946"/>
                    <a:pt x="2034" y="575"/>
                    <a:pt x="1594" y="321"/>
                  </a:cubicBezTo>
                  <a:cubicBezTo>
                    <a:pt x="1211" y="100"/>
                    <a:pt x="899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6548875" y="524000"/>
              <a:ext cx="320875" cy="332725"/>
            </a:xfrm>
            <a:custGeom>
              <a:avLst/>
              <a:gdLst/>
              <a:ahLst/>
              <a:cxnLst/>
              <a:rect l="l" t="t" r="r" b="b"/>
              <a:pathLst>
                <a:path w="12835" h="13309" extrusionOk="0">
                  <a:moveTo>
                    <a:pt x="1907" y="2160"/>
                  </a:moveTo>
                  <a:cubicBezTo>
                    <a:pt x="2173" y="2160"/>
                    <a:pt x="2484" y="2255"/>
                    <a:pt x="2825" y="2452"/>
                  </a:cubicBezTo>
                  <a:cubicBezTo>
                    <a:pt x="3467" y="2824"/>
                    <a:pt x="3976" y="3386"/>
                    <a:pt x="4297" y="4059"/>
                  </a:cubicBezTo>
                  <a:lnTo>
                    <a:pt x="3594" y="4373"/>
                  </a:lnTo>
                  <a:cubicBezTo>
                    <a:pt x="3402" y="3981"/>
                    <a:pt x="3173" y="3687"/>
                    <a:pt x="2877" y="3516"/>
                  </a:cubicBezTo>
                  <a:cubicBezTo>
                    <a:pt x="2740" y="3437"/>
                    <a:pt x="2616" y="3398"/>
                    <a:pt x="2509" y="3398"/>
                  </a:cubicBezTo>
                  <a:cubicBezTo>
                    <a:pt x="2259" y="3398"/>
                    <a:pt x="2106" y="3612"/>
                    <a:pt x="2105" y="4017"/>
                  </a:cubicBezTo>
                  <a:cubicBezTo>
                    <a:pt x="2103" y="4593"/>
                    <a:pt x="2412" y="5139"/>
                    <a:pt x="2872" y="5406"/>
                  </a:cubicBezTo>
                  <a:cubicBezTo>
                    <a:pt x="3007" y="5484"/>
                    <a:pt x="3128" y="5520"/>
                    <a:pt x="3239" y="5520"/>
                  </a:cubicBezTo>
                  <a:cubicBezTo>
                    <a:pt x="3371" y="5520"/>
                    <a:pt x="3487" y="5469"/>
                    <a:pt x="3592" y="5378"/>
                  </a:cubicBezTo>
                  <a:lnTo>
                    <a:pt x="4290" y="6499"/>
                  </a:lnTo>
                  <a:cubicBezTo>
                    <a:pt x="4142" y="6635"/>
                    <a:pt x="3956" y="6705"/>
                    <a:pt x="3736" y="6705"/>
                  </a:cubicBezTo>
                  <a:cubicBezTo>
                    <a:pt x="3474" y="6705"/>
                    <a:pt x="3164" y="6606"/>
                    <a:pt x="2814" y="6404"/>
                  </a:cubicBezTo>
                  <a:cubicBezTo>
                    <a:pt x="1756" y="5792"/>
                    <a:pt x="984" y="4530"/>
                    <a:pt x="987" y="3371"/>
                  </a:cubicBezTo>
                  <a:cubicBezTo>
                    <a:pt x="989" y="2583"/>
                    <a:pt x="1347" y="2160"/>
                    <a:pt x="1907" y="2160"/>
                  </a:cubicBezTo>
                  <a:close/>
                  <a:moveTo>
                    <a:pt x="4618" y="3574"/>
                  </a:moveTo>
                  <a:lnTo>
                    <a:pt x="5528" y="4100"/>
                  </a:lnTo>
                  <a:lnTo>
                    <a:pt x="6594" y="6731"/>
                  </a:lnTo>
                  <a:lnTo>
                    <a:pt x="7641" y="5320"/>
                  </a:lnTo>
                  <a:lnTo>
                    <a:pt x="8554" y="5847"/>
                  </a:lnTo>
                  <a:lnTo>
                    <a:pt x="8552" y="9629"/>
                  </a:lnTo>
                  <a:lnTo>
                    <a:pt x="7542" y="9046"/>
                  </a:lnTo>
                  <a:lnTo>
                    <a:pt x="7539" y="7319"/>
                  </a:lnTo>
                  <a:lnTo>
                    <a:pt x="6821" y="8288"/>
                  </a:lnTo>
                  <a:lnTo>
                    <a:pt x="6332" y="8006"/>
                  </a:lnTo>
                  <a:lnTo>
                    <a:pt x="5621" y="6272"/>
                  </a:lnTo>
                  <a:lnTo>
                    <a:pt x="5616" y="7934"/>
                  </a:lnTo>
                  <a:lnTo>
                    <a:pt x="4607" y="7352"/>
                  </a:lnTo>
                  <a:lnTo>
                    <a:pt x="4618" y="3574"/>
                  </a:lnTo>
                  <a:close/>
                  <a:moveTo>
                    <a:pt x="9539" y="6549"/>
                  </a:moveTo>
                  <a:cubicBezTo>
                    <a:pt x="9779" y="6549"/>
                    <a:pt x="10091" y="6648"/>
                    <a:pt x="10474" y="6869"/>
                  </a:cubicBezTo>
                  <a:cubicBezTo>
                    <a:pt x="10916" y="7124"/>
                    <a:pt x="11371" y="7494"/>
                    <a:pt x="11713" y="7914"/>
                  </a:cubicBezTo>
                  <a:lnTo>
                    <a:pt x="11377" y="8644"/>
                  </a:lnTo>
                  <a:cubicBezTo>
                    <a:pt x="11053" y="8269"/>
                    <a:pt x="10748" y="8001"/>
                    <a:pt x="10462" y="7835"/>
                  </a:cubicBezTo>
                  <a:cubicBezTo>
                    <a:pt x="10310" y="7748"/>
                    <a:pt x="10206" y="7712"/>
                    <a:pt x="10139" y="7712"/>
                  </a:cubicBezTo>
                  <a:cubicBezTo>
                    <a:pt x="10063" y="7712"/>
                    <a:pt x="10034" y="7757"/>
                    <a:pt x="10034" y="7826"/>
                  </a:cubicBezTo>
                  <a:cubicBezTo>
                    <a:pt x="10033" y="8280"/>
                    <a:pt x="11852" y="8952"/>
                    <a:pt x="11848" y="10343"/>
                  </a:cubicBezTo>
                  <a:cubicBezTo>
                    <a:pt x="11846" y="10777"/>
                    <a:pt x="11644" y="11051"/>
                    <a:pt x="11243" y="11051"/>
                  </a:cubicBezTo>
                  <a:cubicBezTo>
                    <a:pt x="11003" y="11051"/>
                    <a:pt x="10693" y="10954"/>
                    <a:pt x="10313" y="10734"/>
                  </a:cubicBezTo>
                  <a:cubicBezTo>
                    <a:pt x="9764" y="10418"/>
                    <a:pt x="9210" y="9939"/>
                    <a:pt x="8882" y="9518"/>
                  </a:cubicBezTo>
                  <a:lnTo>
                    <a:pt x="9241" y="8794"/>
                  </a:lnTo>
                  <a:cubicBezTo>
                    <a:pt x="9551" y="9185"/>
                    <a:pt x="9965" y="9558"/>
                    <a:pt x="10326" y="9768"/>
                  </a:cubicBezTo>
                  <a:cubicBezTo>
                    <a:pt x="10490" y="9863"/>
                    <a:pt x="10600" y="9905"/>
                    <a:pt x="10667" y="9905"/>
                  </a:cubicBezTo>
                  <a:cubicBezTo>
                    <a:pt x="10727" y="9905"/>
                    <a:pt x="10753" y="9871"/>
                    <a:pt x="10753" y="9809"/>
                  </a:cubicBezTo>
                  <a:cubicBezTo>
                    <a:pt x="10755" y="9334"/>
                    <a:pt x="8936" y="8668"/>
                    <a:pt x="8939" y="7259"/>
                  </a:cubicBezTo>
                  <a:cubicBezTo>
                    <a:pt x="8941" y="6821"/>
                    <a:pt x="9142" y="6549"/>
                    <a:pt x="9539" y="6549"/>
                  </a:cubicBezTo>
                  <a:close/>
                  <a:moveTo>
                    <a:pt x="18" y="1"/>
                  </a:moveTo>
                  <a:lnTo>
                    <a:pt x="0" y="5908"/>
                  </a:lnTo>
                  <a:lnTo>
                    <a:pt x="12818" y="13308"/>
                  </a:lnTo>
                  <a:lnTo>
                    <a:pt x="12834" y="7401"/>
                  </a:lnTo>
                  <a:lnTo>
                    <a:pt x="6679" y="3847"/>
                  </a:lnTo>
                  <a:lnTo>
                    <a:pt x="6131" y="353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6664050" y="613350"/>
              <a:ext cx="98675" cy="151425"/>
            </a:xfrm>
            <a:custGeom>
              <a:avLst/>
              <a:gdLst/>
              <a:ahLst/>
              <a:cxnLst/>
              <a:rect l="l" t="t" r="r" b="b"/>
              <a:pathLst>
                <a:path w="3947" h="6057" extrusionOk="0">
                  <a:moveTo>
                    <a:pt x="12" y="0"/>
                  </a:moveTo>
                  <a:lnTo>
                    <a:pt x="0" y="3780"/>
                  </a:lnTo>
                  <a:lnTo>
                    <a:pt x="1010" y="4361"/>
                  </a:lnTo>
                  <a:lnTo>
                    <a:pt x="1014" y="2700"/>
                  </a:lnTo>
                  <a:lnTo>
                    <a:pt x="1725" y="4433"/>
                  </a:lnTo>
                  <a:lnTo>
                    <a:pt x="2213" y="4716"/>
                  </a:lnTo>
                  <a:lnTo>
                    <a:pt x="2931" y="3747"/>
                  </a:lnTo>
                  <a:lnTo>
                    <a:pt x="2935" y="5472"/>
                  </a:lnTo>
                  <a:lnTo>
                    <a:pt x="3945" y="6056"/>
                  </a:lnTo>
                  <a:lnTo>
                    <a:pt x="3947" y="2273"/>
                  </a:lnTo>
                  <a:lnTo>
                    <a:pt x="3034" y="1747"/>
                  </a:lnTo>
                  <a:lnTo>
                    <a:pt x="1987" y="3160"/>
                  </a:lnTo>
                  <a:lnTo>
                    <a:pt x="922" y="5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6715875" y="514525"/>
              <a:ext cx="154150" cy="178775"/>
            </a:xfrm>
            <a:custGeom>
              <a:avLst/>
              <a:gdLst/>
              <a:ahLst/>
              <a:cxnLst/>
              <a:rect l="l" t="t" r="r" b="b"/>
              <a:pathLst>
                <a:path w="6166" h="7151" extrusionOk="0">
                  <a:moveTo>
                    <a:pt x="3414" y="2564"/>
                  </a:moveTo>
                  <a:cubicBezTo>
                    <a:pt x="3456" y="2564"/>
                    <a:pt x="3505" y="2578"/>
                    <a:pt x="3556" y="2608"/>
                  </a:cubicBezTo>
                  <a:cubicBezTo>
                    <a:pt x="3731" y="2708"/>
                    <a:pt x="3874" y="2954"/>
                    <a:pt x="3874" y="3154"/>
                  </a:cubicBezTo>
                  <a:cubicBezTo>
                    <a:pt x="3872" y="3297"/>
                    <a:pt x="3801" y="3379"/>
                    <a:pt x="3697" y="3379"/>
                  </a:cubicBezTo>
                  <a:cubicBezTo>
                    <a:pt x="3654" y="3379"/>
                    <a:pt x="3606" y="3366"/>
                    <a:pt x="3555" y="3336"/>
                  </a:cubicBezTo>
                  <a:cubicBezTo>
                    <a:pt x="3380" y="3235"/>
                    <a:pt x="3239" y="2990"/>
                    <a:pt x="3239" y="2789"/>
                  </a:cubicBezTo>
                  <a:cubicBezTo>
                    <a:pt x="3239" y="2646"/>
                    <a:pt x="3310" y="2564"/>
                    <a:pt x="3414" y="2564"/>
                  </a:cubicBezTo>
                  <a:close/>
                  <a:moveTo>
                    <a:pt x="2248" y="1978"/>
                  </a:moveTo>
                  <a:lnTo>
                    <a:pt x="3613" y="4508"/>
                  </a:lnTo>
                  <a:lnTo>
                    <a:pt x="4454" y="3927"/>
                  </a:lnTo>
                  <a:lnTo>
                    <a:pt x="5668" y="6175"/>
                  </a:lnTo>
                  <a:lnTo>
                    <a:pt x="3990" y="5207"/>
                  </a:lnTo>
                  <a:lnTo>
                    <a:pt x="3234" y="4769"/>
                  </a:lnTo>
                  <a:lnTo>
                    <a:pt x="494" y="3188"/>
                  </a:lnTo>
                  <a:lnTo>
                    <a:pt x="2248" y="1978"/>
                  </a:lnTo>
                  <a:close/>
                  <a:moveTo>
                    <a:pt x="11" y="0"/>
                  </a:moveTo>
                  <a:lnTo>
                    <a:pt x="0" y="3597"/>
                  </a:lnTo>
                  <a:lnTo>
                    <a:pt x="6155" y="7151"/>
                  </a:lnTo>
                  <a:lnTo>
                    <a:pt x="6166" y="355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6549350" y="418375"/>
              <a:ext cx="153100" cy="178175"/>
            </a:xfrm>
            <a:custGeom>
              <a:avLst/>
              <a:gdLst/>
              <a:ahLst/>
              <a:cxnLst/>
              <a:rect l="l" t="t" r="r" b="b"/>
              <a:pathLst>
                <a:path w="6124" h="7127" extrusionOk="0">
                  <a:moveTo>
                    <a:pt x="2588" y="2192"/>
                  </a:moveTo>
                  <a:cubicBezTo>
                    <a:pt x="2732" y="2192"/>
                    <a:pt x="2894" y="2239"/>
                    <a:pt x="3065" y="2338"/>
                  </a:cubicBezTo>
                  <a:cubicBezTo>
                    <a:pt x="3654" y="2678"/>
                    <a:pt x="4128" y="3502"/>
                    <a:pt x="4126" y="4177"/>
                  </a:cubicBezTo>
                  <a:cubicBezTo>
                    <a:pt x="4125" y="4656"/>
                    <a:pt x="3885" y="4933"/>
                    <a:pt x="3536" y="4933"/>
                  </a:cubicBezTo>
                  <a:cubicBezTo>
                    <a:pt x="3392" y="4933"/>
                    <a:pt x="3230" y="4886"/>
                    <a:pt x="3058" y="4787"/>
                  </a:cubicBezTo>
                  <a:cubicBezTo>
                    <a:pt x="2470" y="4448"/>
                    <a:pt x="1994" y="3624"/>
                    <a:pt x="1996" y="2947"/>
                  </a:cubicBezTo>
                  <a:cubicBezTo>
                    <a:pt x="1999" y="2469"/>
                    <a:pt x="2239" y="2192"/>
                    <a:pt x="2588" y="2192"/>
                  </a:cubicBez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14" y="7127"/>
                  </a:lnTo>
                  <a:lnTo>
                    <a:pt x="6124" y="353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6463325" y="386050"/>
              <a:ext cx="15900" cy="20425"/>
            </a:xfrm>
            <a:custGeom>
              <a:avLst/>
              <a:gdLst/>
              <a:ahLst/>
              <a:cxnLst/>
              <a:rect l="l" t="t" r="r" b="b"/>
              <a:pathLst>
                <a:path w="636" h="817" extrusionOk="0">
                  <a:moveTo>
                    <a:pt x="177" y="1"/>
                  </a:moveTo>
                  <a:cubicBezTo>
                    <a:pt x="73" y="1"/>
                    <a:pt x="1" y="83"/>
                    <a:pt x="0" y="225"/>
                  </a:cubicBezTo>
                  <a:cubicBezTo>
                    <a:pt x="0" y="427"/>
                    <a:pt x="141" y="673"/>
                    <a:pt x="317" y="773"/>
                  </a:cubicBezTo>
                  <a:cubicBezTo>
                    <a:pt x="368" y="803"/>
                    <a:pt x="416" y="817"/>
                    <a:pt x="459" y="817"/>
                  </a:cubicBezTo>
                  <a:cubicBezTo>
                    <a:pt x="563" y="817"/>
                    <a:pt x="635" y="734"/>
                    <a:pt x="635" y="591"/>
                  </a:cubicBezTo>
                  <a:cubicBezTo>
                    <a:pt x="636" y="391"/>
                    <a:pt x="494" y="146"/>
                    <a:pt x="320" y="45"/>
                  </a:cubicBezTo>
                  <a:cubicBezTo>
                    <a:pt x="268" y="15"/>
                    <a:pt x="22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6408325" y="621475"/>
              <a:ext cx="100750" cy="81725"/>
            </a:xfrm>
            <a:custGeom>
              <a:avLst/>
              <a:gdLst/>
              <a:ahLst/>
              <a:cxnLst/>
              <a:rect l="l" t="t" r="r" b="b"/>
              <a:pathLst>
                <a:path w="4030" h="3269" extrusionOk="0">
                  <a:moveTo>
                    <a:pt x="1367" y="1"/>
                  </a:moveTo>
                  <a:lnTo>
                    <a:pt x="0" y="941"/>
                  </a:lnTo>
                  <a:lnTo>
                    <a:pt x="2134" y="2174"/>
                  </a:lnTo>
                  <a:lnTo>
                    <a:pt x="2723" y="2514"/>
                  </a:lnTo>
                  <a:lnTo>
                    <a:pt x="4030" y="3269"/>
                  </a:lnTo>
                  <a:lnTo>
                    <a:pt x="3085" y="1518"/>
                  </a:lnTo>
                  <a:lnTo>
                    <a:pt x="2431" y="197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6380925" y="427250"/>
              <a:ext cx="154650" cy="348225"/>
            </a:xfrm>
            <a:custGeom>
              <a:avLst/>
              <a:gdLst/>
              <a:ahLst/>
              <a:cxnLst/>
              <a:rect l="l" t="t" r="r" b="b"/>
              <a:pathLst>
                <a:path w="6186" h="13929" extrusionOk="0">
                  <a:moveTo>
                    <a:pt x="535" y="813"/>
                  </a:moveTo>
                  <a:lnTo>
                    <a:pt x="3029" y="2253"/>
                  </a:lnTo>
                  <a:lnTo>
                    <a:pt x="3028" y="2884"/>
                  </a:lnTo>
                  <a:lnTo>
                    <a:pt x="533" y="1443"/>
                  </a:lnTo>
                  <a:lnTo>
                    <a:pt x="535" y="813"/>
                  </a:lnTo>
                  <a:close/>
                  <a:moveTo>
                    <a:pt x="3697" y="2638"/>
                  </a:moveTo>
                  <a:lnTo>
                    <a:pt x="5250" y="3535"/>
                  </a:lnTo>
                  <a:lnTo>
                    <a:pt x="5249" y="4165"/>
                  </a:lnTo>
                  <a:lnTo>
                    <a:pt x="3695" y="3268"/>
                  </a:lnTo>
                  <a:lnTo>
                    <a:pt x="3697" y="2638"/>
                  </a:lnTo>
                  <a:close/>
                  <a:moveTo>
                    <a:pt x="531" y="1877"/>
                  </a:moveTo>
                  <a:lnTo>
                    <a:pt x="5760" y="4896"/>
                  </a:lnTo>
                  <a:lnTo>
                    <a:pt x="5759" y="5259"/>
                  </a:lnTo>
                  <a:lnTo>
                    <a:pt x="530" y="2240"/>
                  </a:lnTo>
                  <a:lnTo>
                    <a:pt x="531" y="1877"/>
                  </a:lnTo>
                  <a:close/>
                  <a:moveTo>
                    <a:pt x="530" y="2680"/>
                  </a:moveTo>
                  <a:lnTo>
                    <a:pt x="5759" y="5700"/>
                  </a:lnTo>
                  <a:lnTo>
                    <a:pt x="5757" y="6063"/>
                  </a:lnTo>
                  <a:lnTo>
                    <a:pt x="528" y="3044"/>
                  </a:lnTo>
                  <a:lnTo>
                    <a:pt x="530" y="2680"/>
                  </a:lnTo>
                  <a:close/>
                  <a:moveTo>
                    <a:pt x="525" y="4286"/>
                  </a:moveTo>
                  <a:lnTo>
                    <a:pt x="3353" y="5919"/>
                  </a:lnTo>
                  <a:lnTo>
                    <a:pt x="3352" y="6282"/>
                  </a:lnTo>
                  <a:lnTo>
                    <a:pt x="523" y="4649"/>
                  </a:lnTo>
                  <a:lnTo>
                    <a:pt x="525" y="4286"/>
                  </a:lnTo>
                  <a:close/>
                  <a:moveTo>
                    <a:pt x="527" y="3483"/>
                  </a:moveTo>
                  <a:lnTo>
                    <a:pt x="5756" y="6502"/>
                  </a:lnTo>
                  <a:lnTo>
                    <a:pt x="5755" y="6865"/>
                  </a:lnTo>
                  <a:lnTo>
                    <a:pt x="526" y="3846"/>
                  </a:lnTo>
                  <a:lnTo>
                    <a:pt x="527" y="3483"/>
                  </a:lnTo>
                  <a:close/>
                  <a:moveTo>
                    <a:pt x="523" y="5170"/>
                  </a:moveTo>
                  <a:lnTo>
                    <a:pt x="5668" y="8141"/>
                  </a:lnTo>
                  <a:lnTo>
                    <a:pt x="5654" y="13058"/>
                  </a:lnTo>
                  <a:lnTo>
                    <a:pt x="509" y="10087"/>
                  </a:lnTo>
                  <a:lnTo>
                    <a:pt x="523" y="5170"/>
                  </a:lnTo>
                  <a:close/>
                  <a:moveTo>
                    <a:pt x="31" y="0"/>
                  </a:moveTo>
                  <a:lnTo>
                    <a:pt x="1" y="10374"/>
                  </a:lnTo>
                  <a:lnTo>
                    <a:pt x="6157" y="13928"/>
                  </a:lnTo>
                  <a:lnTo>
                    <a:pt x="6186" y="355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6461800" y="632875"/>
              <a:ext cx="12375" cy="15875"/>
            </a:xfrm>
            <a:custGeom>
              <a:avLst/>
              <a:gdLst/>
              <a:ahLst/>
              <a:cxnLst/>
              <a:rect l="l" t="t" r="r" b="b"/>
              <a:pathLst>
                <a:path w="495" h="635" extrusionOk="0">
                  <a:moveTo>
                    <a:pt x="138" y="1"/>
                  </a:moveTo>
                  <a:cubicBezTo>
                    <a:pt x="57" y="1"/>
                    <a:pt x="0" y="64"/>
                    <a:pt x="0" y="175"/>
                  </a:cubicBezTo>
                  <a:cubicBezTo>
                    <a:pt x="0" y="332"/>
                    <a:pt x="111" y="521"/>
                    <a:pt x="246" y="601"/>
                  </a:cubicBezTo>
                  <a:cubicBezTo>
                    <a:pt x="286" y="624"/>
                    <a:pt x="324" y="635"/>
                    <a:pt x="357" y="635"/>
                  </a:cubicBezTo>
                  <a:cubicBezTo>
                    <a:pt x="438" y="635"/>
                    <a:pt x="494" y="571"/>
                    <a:pt x="494" y="459"/>
                  </a:cubicBezTo>
                  <a:cubicBezTo>
                    <a:pt x="494" y="303"/>
                    <a:pt x="385" y="112"/>
                    <a:pt x="247" y="34"/>
                  </a:cubicBezTo>
                  <a:cubicBezTo>
                    <a:pt x="208" y="11"/>
                    <a:pt x="17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6394025" y="534400"/>
              <a:ext cx="70750" cy="49900"/>
            </a:xfrm>
            <a:custGeom>
              <a:avLst/>
              <a:gdLst/>
              <a:ahLst/>
              <a:cxnLst/>
              <a:rect l="l" t="t" r="r" b="b"/>
              <a:pathLst>
                <a:path w="2830" h="1996" extrusionOk="0">
                  <a:moveTo>
                    <a:pt x="1" y="0"/>
                  </a:moveTo>
                  <a:lnTo>
                    <a:pt x="1" y="363"/>
                  </a:lnTo>
                  <a:lnTo>
                    <a:pt x="2828" y="1996"/>
                  </a:lnTo>
                  <a:lnTo>
                    <a:pt x="2829" y="16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6393600" y="556475"/>
              <a:ext cx="129025" cy="197225"/>
            </a:xfrm>
            <a:custGeom>
              <a:avLst/>
              <a:gdLst/>
              <a:ahLst/>
              <a:cxnLst/>
              <a:rect l="l" t="t" r="r" b="b"/>
              <a:pathLst>
                <a:path w="5161" h="7889" extrusionOk="0">
                  <a:moveTo>
                    <a:pt x="2866" y="3056"/>
                  </a:moveTo>
                  <a:cubicBezTo>
                    <a:pt x="2899" y="3056"/>
                    <a:pt x="2936" y="3067"/>
                    <a:pt x="2975" y="3090"/>
                  </a:cubicBezTo>
                  <a:cubicBezTo>
                    <a:pt x="3111" y="3168"/>
                    <a:pt x="3222" y="3360"/>
                    <a:pt x="3222" y="3515"/>
                  </a:cubicBezTo>
                  <a:cubicBezTo>
                    <a:pt x="3222" y="3627"/>
                    <a:pt x="3167" y="3691"/>
                    <a:pt x="3086" y="3691"/>
                  </a:cubicBezTo>
                  <a:cubicBezTo>
                    <a:pt x="3052" y="3691"/>
                    <a:pt x="3014" y="3680"/>
                    <a:pt x="2974" y="3657"/>
                  </a:cubicBezTo>
                  <a:cubicBezTo>
                    <a:pt x="2839" y="3580"/>
                    <a:pt x="2728" y="3388"/>
                    <a:pt x="2728" y="3231"/>
                  </a:cubicBezTo>
                  <a:cubicBezTo>
                    <a:pt x="2728" y="3120"/>
                    <a:pt x="2785" y="3056"/>
                    <a:pt x="2866" y="3056"/>
                  </a:cubicBezTo>
                  <a:close/>
                  <a:moveTo>
                    <a:pt x="1956" y="2600"/>
                  </a:moveTo>
                  <a:lnTo>
                    <a:pt x="3019" y="4570"/>
                  </a:lnTo>
                  <a:lnTo>
                    <a:pt x="3674" y="4118"/>
                  </a:lnTo>
                  <a:lnTo>
                    <a:pt x="4619" y="5869"/>
                  </a:lnTo>
                  <a:lnTo>
                    <a:pt x="3312" y="5114"/>
                  </a:lnTo>
                  <a:lnTo>
                    <a:pt x="2723" y="4773"/>
                  </a:lnTo>
                  <a:lnTo>
                    <a:pt x="589" y="3540"/>
                  </a:lnTo>
                  <a:lnTo>
                    <a:pt x="1956" y="2600"/>
                  </a:lnTo>
                  <a:close/>
                  <a:moveTo>
                    <a:pt x="15" y="1"/>
                  </a:moveTo>
                  <a:lnTo>
                    <a:pt x="0" y="4918"/>
                  </a:lnTo>
                  <a:lnTo>
                    <a:pt x="5146" y="7889"/>
                  </a:lnTo>
                  <a:lnTo>
                    <a:pt x="5160" y="297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6394250" y="447550"/>
              <a:ext cx="62400" cy="51800"/>
            </a:xfrm>
            <a:custGeom>
              <a:avLst/>
              <a:gdLst/>
              <a:ahLst/>
              <a:cxnLst/>
              <a:rect l="l" t="t" r="r" b="b"/>
              <a:pathLst>
                <a:path w="2496" h="2072" extrusionOk="0">
                  <a:moveTo>
                    <a:pt x="2" y="1"/>
                  </a:moveTo>
                  <a:lnTo>
                    <a:pt x="0" y="631"/>
                  </a:lnTo>
                  <a:lnTo>
                    <a:pt x="2494" y="2072"/>
                  </a:lnTo>
                  <a:lnTo>
                    <a:pt x="2496" y="14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6394050" y="514325"/>
              <a:ext cx="130800" cy="84550"/>
            </a:xfrm>
            <a:custGeom>
              <a:avLst/>
              <a:gdLst/>
              <a:ahLst/>
              <a:cxnLst/>
              <a:rect l="l" t="t" r="r" b="b"/>
              <a:pathLst>
                <a:path w="5232" h="3382" extrusionOk="0">
                  <a:moveTo>
                    <a:pt x="2" y="0"/>
                  </a:moveTo>
                  <a:lnTo>
                    <a:pt x="1" y="363"/>
                  </a:lnTo>
                  <a:lnTo>
                    <a:pt x="5230" y="3382"/>
                  </a:lnTo>
                  <a:lnTo>
                    <a:pt x="5231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6394100" y="494250"/>
              <a:ext cx="130775" cy="84575"/>
            </a:xfrm>
            <a:custGeom>
              <a:avLst/>
              <a:gdLst/>
              <a:ahLst/>
              <a:cxnLst/>
              <a:rect l="l" t="t" r="r" b="b"/>
              <a:pathLst>
                <a:path w="5231" h="3383" extrusionOk="0">
                  <a:moveTo>
                    <a:pt x="3" y="0"/>
                  </a:moveTo>
                  <a:lnTo>
                    <a:pt x="1" y="364"/>
                  </a:lnTo>
                  <a:lnTo>
                    <a:pt x="5230" y="3383"/>
                  </a:lnTo>
                  <a:lnTo>
                    <a:pt x="5230" y="302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6394175" y="474175"/>
              <a:ext cx="130775" cy="84550"/>
            </a:xfrm>
            <a:custGeom>
              <a:avLst/>
              <a:gdLst/>
              <a:ahLst/>
              <a:cxnLst/>
              <a:rect l="l" t="t" r="r" b="b"/>
              <a:pathLst>
                <a:path w="5231" h="3382" extrusionOk="0">
                  <a:moveTo>
                    <a:pt x="2" y="0"/>
                  </a:moveTo>
                  <a:lnTo>
                    <a:pt x="1" y="363"/>
                  </a:lnTo>
                  <a:lnTo>
                    <a:pt x="5229" y="3382"/>
                  </a:lnTo>
                  <a:lnTo>
                    <a:pt x="5230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6473300" y="493175"/>
              <a:ext cx="38900" cy="38250"/>
            </a:xfrm>
            <a:custGeom>
              <a:avLst/>
              <a:gdLst/>
              <a:ahLst/>
              <a:cxnLst/>
              <a:rect l="l" t="t" r="r" b="b"/>
              <a:pathLst>
                <a:path w="1556" h="1530" extrusionOk="0">
                  <a:moveTo>
                    <a:pt x="2" y="1"/>
                  </a:moveTo>
                  <a:lnTo>
                    <a:pt x="0" y="632"/>
                  </a:lnTo>
                  <a:lnTo>
                    <a:pt x="1554" y="1529"/>
                  </a:lnTo>
                  <a:lnTo>
                    <a:pt x="1556" y="8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6381700" y="321600"/>
              <a:ext cx="154200" cy="178800"/>
            </a:xfrm>
            <a:custGeom>
              <a:avLst/>
              <a:gdLst/>
              <a:ahLst/>
              <a:cxnLst/>
              <a:rect l="l" t="t" r="r" b="b"/>
              <a:pathLst>
                <a:path w="6168" h="7152" extrusionOk="0">
                  <a:moveTo>
                    <a:pt x="3441" y="2579"/>
                  </a:moveTo>
                  <a:cubicBezTo>
                    <a:pt x="3484" y="2579"/>
                    <a:pt x="3532" y="2593"/>
                    <a:pt x="3584" y="2623"/>
                  </a:cubicBezTo>
                  <a:cubicBezTo>
                    <a:pt x="3759" y="2724"/>
                    <a:pt x="3900" y="2968"/>
                    <a:pt x="3900" y="3169"/>
                  </a:cubicBezTo>
                  <a:cubicBezTo>
                    <a:pt x="3899" y="3312"/>
                    <a:pt x="3827" y="3395"/>
                    <a:pt x="3724" y="3395"/>
                  </a:cubicBezTo>
                  <a:cubicBezTo>
                    <a:pt x="3681" y="3395"/>
                    <a:pt x="3633" y="3381"/>
                    <a:pt x="3582" y="3351"/>
                  </a:cubicBezTo>
                  <a:cubicBezTo>
                    <a:pt x="3406" y="3251"/>
                    <a:pt x="3265" y="3005"/>
                    <a:pt x="3265" y="2803"/>
                  </a:cubicBezTo>
                  <a:cubicBezTo>
                    <a:pt x="3265" y="2661"/>
                    <a:pt x="3337" y="2579"/>
                    <a:pt x="3441" y="2579"/>
                  </a:cubicBezTo>
                  <a:close/>
                  <a:moveTo>
                    <a:pt x="2276" y="1994"/>
                  </a:moveTo>
                  <a:lnTo>
                    <a:pt x="3641" y="4523"/>
                  </a:lnTo>
                  <a:lnTo>
                    <a:pt x="4483" y="3943"/>
                  </a:lnTo>
                  <a:lnTo>
                    <a:pt x="5695" y="6191"/>
                  </a:lnTo>
                  <a:lnTo>
                    <a:pt x="4018" y="5222"/>
                  </a:lnTo>
                  <a:lnTo>
                    <a:pt x="3260" y="4786"/>
                  </a:lnTo>
                  <a:lnTo>
                    <a:pt x="521" y="3203"/>
                  </a:lnTo>
                  <a:lnTo>
                    <a:pt x="2276" y="1994"/>
                  </a:ln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57" y="7151"/>
                  </a:lnTo>
                  <a:lnTo>
                    <a:pt x="6167" y="355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6394675" y="371450"/>
              <a:ext cx="129400" cy="104925"/>
            </a:xfrm>
            <a:custGeom>
              <a:avLst/>
              <a:gdLst/>
              <a:ahLst/>
              <a:cxnLst/>
              <a:rect l="l" t="t" r="r" b="b"/>
              <a:pathLst>
                <a:path w="5176" h="4197" extrusionOk="0">
                  <a:moveTo>
                    <a:pt x="1755" y="0"/>
                  </a:moveTo>
                  <a:lnTo>
                    <a:pt x="1" y="1209"/>
                  </a:lnTo>
                  <a:lnTo>
                    <a:pt x="2741" y="2792"/>
                  </a:lnTo>
                  <a:lnTo>
                    <a:pt x="3499" y="3228"/>
                  </a:lnTo>
                  <a:lnTo>
                    <a:pt x="5175" y="4197"/>
                  </a:lnTo>
                  <a:lnTo>
                    <a:pt x="3964" y="1949"/>
                  </a:lnTo>
                  <a:lnTo>
                    <a:pt x="3122" y="2529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6728225" y="563975"/>
              <a:ext cx="129350" cy="104950"/>
            </a:xfrm>
            <a:custGeom>
              <a:avLst/>
              <a:gdLst/>
              <a:ahLst/>
              <a:cxnLst/>
              <a:rect l="l" t="t" r="r" b="b"/>
              <a:pathLst>
                <a:path w="5174" h="4198" extrusionOk="0">
                  <a:moveTo>
                    <a:pt x="1754" y="0"/>
                  </a:moveTo>
                  <a:lnTo>
                    <a:pt x="0" y="1211"/>
                  </a:lnTo>
                  <a:lnTo>
                    <a:pt x="2740" y="2792"/>
                  </a:lnTo>
                  <a:lnTo>
                    <a:pt x="3496" y="3229"/>
                  </a:lnTo>
                  <a:lnTo>
                    <a:pt x="5174" y="4197"/>
                  </a:lnTo>
                  <a:lnTo>
                    <a:pt x="3960" y="1949"/>
                  </a:lnTo>
                  <a:lnTo>
                    <a:pt x="3119" y="2530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6861325" y="661300"/>
              <a:ext cx="188875" cy="349650"/>
            </a:xfrm>
            <a:custGeom>
              <a:avLst/>
              <a:gdLst/>
              <a:ahLst/>
              <a:cxnLst/>
              <a:rect l="l" t="t" r="r" b="b"/>
              <a:pathLst>
                <a:path w="7555" h="13986" extrusionOk="0">
                  <a:moveTo>
                    <a:pt x="1992" y="1"/>
                  </a:moveTo>
                  <a:cubicBezTo>
                    <a:pt x="1890" y="1"/>
                    <a:pt x="1819" y="82"/>
                    <a:pt x="1819" y="222"/>
                  </a:cubicBezTo>
                  <a:lnTo>
                    <a:pt x="1808" y="4286"/>
                  </a:lnTo>
                  <a:lnTo>
                    <a:pt x="1" y="4441"/>
                  </a:lnTo>
                  <a:lnTo>
                    <a:pt x="1801" y="6680"/>
                  </a:lnTo>
                  <a:lnTo>
                    <a:pt x="1791" y="10456"/>
                  </a:lnTo>
                  <a:cubicBezTo>
                    <a:pt x="1791" y="10652"/>
                    <a:pt x="1930" y="10894"/>
                    <a:pt x="2103" y="10993"/>
                  </a:cubicBezTo>
                  <a:lnTo>
                    <a:pt x="7213" y="13944"/>
                  </a:lnTo>
                  <a:cubicBezTo>
                    <a:pt x="7263" y="13972"/>
                    <a:pt x="7310" y="13986"/>
                    <a:pt x="7352" y="13986"/>
                  </a:cubicBezTo>
                  <a:cubicBezTo>
                    <a:pt x="7455" y="13986"/>
                    <a:pt x="7525" y="13905"/>
                    <a:pt x="7525" y="13765"/>
                  </a:cubicBezTo>
                  <a:lnTo>
                    <a:pt x="7554" y="3533"/>
                  </a:lnTo>
                  <a:cubicBezTo>
                    <a:pt x="7554" y="3335"/>
                    <a:pt x="7415" y="3093"/>
                    <a:pt x="7243" y="2994"/>
                  </a:cubicBezTo>
                  <a:lnTo>
                    <a:pt x="2132" y="44"/>
                  </a:lnTo>
                  <a:cubicBezTo>
                    <a:pt x="2081" y="14"/>
                    <a:pt x="2034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6947325" y="727600"/>
              <a:ext cx="58500" cy="203925"/>
            </a:xfrm>
            <a:custGeom>
              <a:avLst/>
              <a:gdLst/>
              <a:ahLst/>
              <a:cxnLst/>
              <a:rect l="l" t="t" r="r" b="b"/>
              <a:pathLst>
                <a:path w="2340" h="8157" extrusionOk="0">
                  <a:moveTo>
                    <a:pt x="1077" y="2688"/>
                  </a:moveTo>
                  <a:cubicBezTo>
                    <a:pt x="1103" y="2688"/>
                    <a:pt x="1133" y="2697"/>
                    <a:pt x="1165" y="2715"/>
                  </a:cubicBezTo>
                  <a:cubicBezTo>
                    <a:pt x="1273" y="2778"/>
                    <a:pt x="1361" y="2931"/>
                    <a:pt x="1361" y="3056"/>
                  </a:cubicBezTo>
                  <a:lnTo>
                    <a:pt x="1354" y="6007"/>
                  </a:lnTo>
                  <a:cubicBezTo>
                    <a:pt x="1354" y="6095"/>
                    <a:pt x="1309" y="6146"/>
                    <a:pt x="1244" y="6146"/>
                  </a:cubicBezTo>
                  <a:cubicBezTo>
                    <a:pt x="1217" y="6146"/>
                    <a:pt x="1187" y="6137"/>
                    <a:pt x="1155" y="6119"/>
                  </a:cubicBezTo>
                  <a:cubicBezTo>
                    <a:pt x="1047" y="6056"/>
                    <a:pt x="959" y="5904"/>
                    <a:pt x="959" y="5779"/>
                  </a:cubicBezTo>
                  <a:lnTo>
                    <a:pt x="967" y="2829"/>
                  </a:lnTo>
                  <a:cubicBezTo>
                    <a:pt x="967" y="2740"/>
                    <a:pt x="1012" y="2688"/>
                    <a:pt x="1077" y="2688"/>
                  </a:cubicBezTo>
                  <a:close/>
                  <a:moveTo>
                    <a:pt x="651" y="1"/>
                  </a:moveTo>
                  <a:cubicBezTo>
                    <a:pt x="268" y="1"/>
                    <a:pt x="3" y="305"/>
                    <a:pt x="2" y="830"/>
                  </a:cubicBezTo>
                  <a:cubicBezTo>
                    <a:pt x="1" y="1387"/>
                    <a:pt x="294" y="2035"/>
                    <a:pt x="715" y="2483"/>
                  </a:cubicBezTo>
                  <a:lnTo>
                    <a:pt x="706" y="5815"/>
                  </a:lnTo>
                  <a:cubicBezTo>
                    <a:pt x="431" y="5837"/>
                    <a:pt x="245" y="6070"/>
                    <a:pt x="244" y="6459"/>
                  </a:cubicBezTo>
                  <a:cubicBezTo>
                    <a:pt x="243" y="6904"/>
                    <a:pt x="483" y="7421"/>
                    <a:pt x="823" y="7770"/>
                  </a:cubicBezTo>
                  <a:lnTo>
                    <a:pt x="825" y="6946"/>
                  </a:lnTo>
                  <a:cubicBezTo>
                    <a:pt x="826" y="6797"/>
                    <a:pt x="900" y="6712"/>
                    <a:pt x="1008" y="6712"/>
                  </a:cubicBezTo>
                  <a:cubicBezTo>
                    <a:pt x="1052" y="6712"/>
                    <a:pt x="1102" y="6726"/>
                    <a:pt x="1155" y="6757"/>
                  </a:cubicBezTo>
                  <a:cubicBezTo>
                    <a:pt x="1338" y="6863"/>
                    <a:pt x="1484" y="7118"/>
                    <a:pt x="1484" y="7327"/>
                  </a:cubicBezTo>
                  <a:lnTo>
                    <a:pt x="1481" y="8151"/>
                  </a:lnTo>
                  <a:cubicBezTo>
                    <a:pt x="1508" y="8154"/>
                    <a:pt x="1534" y="8156"/>
                    <a:pt x="1560" y="8156"/>
                  </a:cubicBezTo>
                  <a:cubicBezTo>
                    <a:pt x="1858" y="8156"/>
                    <a:pt x="2064" y="7920"/>
                    <a:pt x="2065" y="7511"/>
                  </a:cubicBezTo>
                  <a:cubicBezTo>
                    <a:pt x="2065" y="7122"/>
                    <a:pt x="1882" y="6675"/>
                    <a:pt x="1608" y="6337"/>
                  </a:cubicBezTo>
                  <a:lnTo>
                    <a:pt x="1618" y="3003"/>
                  </a:lnTo>
                  <a:cubicBezTo>
                    <a:pt x="1642" y="3006"/>
                    <a:pt x="1665" y="3007"/>
                    <a:pt x="1688" y="3007"/>
                  </a:cubicBezTo>
                  <a:cubicBezTo>
                    <a:pt x="2072" y="3007"/>
                    <a:pt x="2338" y="2704"/>
                    <a:pt x="2339" y="2178"/>
                  </a:cubicBezTo>
                  <a:cubicBezTo>
                    <a:pt x="2340" y="1621"/>
                    <a:pt x="2047" y="971"/>
                    <a:pt x="1625" y="525"/>
                  </a:cubicBezTo>
                  <a:lnTo>
                    <a:pt x="1623" y="1541"/>
                  </a:lnTo>
                  <a:cubicBezTo>
                    <a:pt x="1622" y="1744"/>
                    <a:pt x="1520" y="1862"/>
                    <a:pt x="1372" y="1862"/>
                  </a:cubicBezTo>
                  <a:cubicBezTo>
                    <a:pt x="1311" y="1862"/>
                    <a:pt x="1242" y="1842"/>
                    <a:pt x="1170" y="1799"/>
                  </a:cubicBezTo>
                  <a:cubicBezTo>
                    <a:pt x="922" y="1656"/>
                    <a:pt x="719" y="1306"/>
                    <a:pt x="720" y="1020"/>
                  </a:cubicBezTo>
                  <a:lnTo>
                    <a:pt x="722" y="4"/>
                  </a:lnTo>
                  <a:cubicBezTo>
                    <a:pt x="698" y="2"/>
                    <a:pt x="67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6971275" y="794775"/>
              <a:ext cx="10100" cy="86500"/>
            </a:xfrm>
            <a:custGeom>
              <a:avLst/>
              <a:gdLst/>
              <a:ahLst/>
              <a:cxnLst/>
              <a:rect l="l" t="t" r="r" b="b"/>
              <a:pathLst>
                <a:path w="404" h="3460" extrusionOk="0">
                  <a:moveTo>
                    <a:pt x="119" y="1"/>
                  </a:moveTo>
                  <a:cubicBezTo>
                    <a:pt x="54" y="1"/>
                    <a:pt x="10" y="52"/>
                    <a:pt x="9" y="142"/>
                  </a:cubicBezTo>
                  <a:lnTo>
                    <a:pt x="1" y="3092"/>
                  </a:lnTo>
                  <a:cubicBezTo>
                    <a:pt x="1" y="3217"/>
                    <a:pt x="89" y="3369"/>
                    <a:pt x="197" y="3432"/>
                  </a:cubicBezTo>
                  <a:cubicBezTo>
                    <a:pt x="229" y="3451"/>
                    <a:pt x="259" y="3459"/>
                    <a:pt x="286" y="3459"/>
                  </a:cubicBezTo>
                  <a:cubicBezTo>
                    <a:pt x="351" y="3459"/>
                    <a:pt x="396" y="3408"/>
                    <a:pt x="396" y="3320"/>
                  </a:cubicBezTo>
                  <a:lnTo>
                    <a:pt x="403" y="369"/>
                  </a:lnTo>
                  <a:cubicBezTo>
                    <a:pt x="404" y="244"/>
                    <a:pt x="316" y="91"/>
                    <a:pt x="207" y="28"/>
                  </a:cubicBezTo>
                  <a:cubicBezTo>
                    <a:pt x="175" y="10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6075950" y="654300"/>
              <a:ext cx="198775" cy="272675"/>
            </a:xfrm>
            <a:custGeom>
              <a:avLst/>
              <a:gdLst/>
              <a:ahLst/>
              <a:cxnLst/>
              <a:rect l="l" t="t" r="r" b="b"/>
              <a:pathLst>
                <a:path w="7951" h="10907" extrusionOk="0">
                  <a:moveTo>
                    <a:pt x="7834" y="0"/>
                  </a:moveTo>
                  <a:cubicBezTo>
                    <a:pt x="7809" y="0"/>
                    <a:pt x="7782" y="8"/>
                    <a:pt x="7753" y="25"/>
                  </a:cubicBezTo>
                  <a:lnTo>
                    <a:pt x="181" y="4397"/>
                  </a:lnTo>
                  <a:cubicBezTo>
                    <a:pt x="81" y="4453"/>
                    <a:pt x="0" y="4594"/>
                    <a:pt x="0" y="4709"/>
                  </a:cubicBezTo>
                  <a:lnTo>
                    <a:pt x="17" y="10777"/>
                  </a:lnTo>
                  <a:cubicBezTo>
                    <a:pt x="17" y="10859"/>
                    <a:pt x="57" y="10906"/>
                    <a:pt x="117" y="10906"/>
                  </a:cubicBezTo>
                  <a:cubicBezTo>
                    <a:pt x="141" y="10906"/>
                    <a:pt x="168" y="10898"/>
                    <a:pt x="197" y="10881"/>
                  </a:cubicBezTo>
                  <a:lnTo>
                    <a:pt x="7769" y="6510"/>
                  </a:lnTo>
                  <a:cubicBezTo>
                    <a:pt x="7870" y="6453"/>
                    <a:pt x="7950" y="6313"/>
                    <a:pt x="7950" y="6197"/>
                  </a:cubicBezTo>
                  <a:lnTo>
                    <a:pt x="7934" y="129"/>
                  </a:lnTo>
                  <a:cubicBezTo>
                    <a:pt x="7934" y="48"/>
                    <a:pt x="7893" y="0"/>
                    <a:pt x="7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6082775" y="679900"/>
              <a:ext cx="185125" cy="236725"/>
            </a:xfrm>
            <a:custGeom>
              <a:avLst/>
              <a:gdLst/>
              <a:ahLst/>
              <a:cxnLst/>
              <a:rect l="l" t="t" r="r" b="b"/>
              <a:pathLst>
                <a:path w="7405" h="9469" extrusionOk="0">
                  <a:moveTo>
                    <a:pt x="7290" y="0"/>
                  </a:moveTo>
                  <a:cubicBezTo>
                    <a:pt x="7265" y="0"/>
                    <a:pt x="7238" y="8"/>
                    <a:pt x="7208" y="25"/>
                  </a:cubicBezTo>
                  <a:lnTo>
                    <a:pt x="182" y="4084"/>
                  </a:lnTo>
                  <a:cubicBezTo>
                    <a:pt x="81" y="4139"/>
                    <a:pt x="1" y="4281"/>
                    <a:pt x="1" y="4396"/>
                  </a:cubicBezTo>
                  <a:lnTo>
                    <a:pt x="15" y="9341"/>
                  </a:lnTo>
                  <a:cubicBezTo>
                    <a:pt x="15" y="9422"/>
                    <a:pt x="56" y="9469"/>
                    <a:pt x="115" y="9469"/>
                  </a:cubicBezTo>
                  <a:cubicBezTo>
                    <a:pt x="139" y="9469"/>
                    <a:pt x="167" y="9461"/>
                    <a:pt x="196" y="9444"/>
                  </a:cubicBezTo>
                  <a:lnTo>
                    <a:pt x="7224" y="5387"/>
                  </a:lnTo>
                  <a:cubicBezTo>
                    <a:pt x="7323" y="5329"/>
                    <a:pt x="7404" y="5189"/>
                    <a:pt x="7404" y="5074"/>
                  </a:cubicBezTo>
                  <a:lnTo>
                    <a:pt x="7390" y="129"/>
                  </a:lnTo>
                  <a:cubicBezTo>
                    <a:pt x="7390" y="47"/>
                    <a:pt x="7350" y="0"/>
                    <a:pt x="7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6083050" y="766400"/>
              <a:ext cx="7075" cy="9050"/>
            </a:xfrm>
            <a:custGeom>
              <a:avLst/>
              <a:gdLst/>
              <a:ahLst/>
              <a:cxnLst/>
              <a:rect l="l" t="t" r="r" b="b"/>
              <a:pathLst>
                <a:path w="283" h="362" extrusionOk="0">
                  <a:moveTo>
                    <a:pt x="206" y="0"/>
                  </a:moveTo>
                  <a:cubicBezTo>
                    <a:pt x="187" y="0"/>
                    <a:pt x="165" y="7"/>
                    <a:pt x="142" y="20"/>
                  </a:cubicBezTo>
                  <a:cubicBezTo>
                    <a:pt x="64" y="66"/>
                    <a:pt x="0" y="173"/>
                    <a:pt x="0" y="262"/>
                  </a:cubicBezTo>
                  <a:cubicBezTo>
                    <a:pt x="0" y="325"/>
                    <a:pt x="32" y="362"/>
                    <a:pt x="79" y="362"/>
                  </a:cubicBezTo>
                  <a:cubicBezTo>
                    <a:pt x="98" y="362"/>
                    <a:pt x="119" y="356"/>
                    <a:pt x="142" y="342"/>
                  </a:cubicBezTo>
                  <a:cubicBezTo>
                    <a:pt x="220" y="298"/>
                    <a:pt x="282" y="190"/>
                    <a:pt x="282" y="100"/>
                  </a:cubicBezTo>
                  <a:cubicBezTo>
                    <a:pt x="282" y="37"/>
                    <a:pt x="25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6094525" y="759775"/>
              <a:ext cx="7075" cy="9075"/>
            </a:xfrm>
            <a:custGeom>
              <a:avLst/>
              <a:gdLst/>
              <a:ahLst/>
              <a:cxnLst/>
              <a:rect l="l" t="t" r="r" b="b"/>
              <a:pathLst>
                <a:path w="283" h="363" extrusionOk="0">
                  <a:moveTo>
                    <a:pt x="204" y="1"/>
                  </a:moveTo>
                  <a:cubicBezTo>
                    <a:pt x="185" y="1"/>
                    <a:pt x="163" y="7"/>
                    <a:pt x="141" y="20"/>
                  </a:cubicBezTo>
                  <a:cubicBezTo>
                    <a:pt x="63" y="65"/>
                    <a:pt x="0" y="173"/>
                    <a:pt x="0" y="263"/>
                  </a:cubicBezTo>
                  <a:cubicBezTo>
                    <a:pt x="0" y="326"/>
                    <a:pt x="31" y="362"/>
                    <a:pt x="77" y="362"/>
                  </a:cubicBezTo>
                  <a:cubicBezTo>
                    <a:pt x="96" y="362"/>
                    <a:pt x="118" y="356"/>
                    <a:pt x="141" y="343"/>
                  </a:cubicBezTo>
                  <a:cubicBezTo>
                    <a:pt x="218" y="300"/>
                    <a:pt x="282" y="189"/>
                    <a:pt x="282" y="100"/>
                  </a:cubicBezTo>
                  <a:cubicBezTo>
                    <a:pt x="282" y="37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6105975" y="753150"/>
              <a:ext cx="7075" cy="9075"/>
            </a:xfrm>
            <a:custGeom>
              <a:avLst/>
              <a:gdLst/>
              <a:ahLst/>
              <a:cxnLst/>
              <a:rect l="l" t="t" r="r" b="b"/>
              <a:pathLst>
                <a:path w="283" h="363" extrusionOk="0">
                  <a:moveTo>
                    <a:pt x="205" y="1"/>
                  </a:moveTo>
                  <a:cubicBezTo>
                    <a:pt x="186" y="1"/>
                    <a:pt x="164" y="7"/>
                    <a:pt x="141" y="20"/>
                  </a:cubicBezTo>
                  <a:cubicBezTo>
                    <a:pt x="64" y="65"/>
                    <a:pt x="1" y="174"/>
                    <a:pt x="1" y="263"/>
                  </a:cubicBezTo>
                  <a:cubicBezTo>
                    <a:pt x="1" y="325"/>
                    <a:pt x="33" y="363"/>
                    <a:pt x="79" y="363"/>
                  </a:cubicBezTo>
                  <a:cubicBezTo>
                    <a:pt x="98" y="363"/>
                    <a:pt x="119" y="356"/>
                    <a:pt x="141" y="343"/>
                  </a:cubicBezTo>
                  <a:cubicBezTo>
                    <a:pt x="220" y="298"/>
                    <a:pt x="282" y="189"/>
                    <a:pt x="282" y="101"/>
                  </a:cubicBezTo>
                  <a:cubicBezTo>
                    <a:pt x="282" y="37"/>
                    <a:pt x="251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6098075" y="767050"/>
              <a:ext cx="63600" cy="88500"/>
            </a:xfrm>
            <a:custGeom>
              <a:avLst/>
              <a:gdLst/>
              <a:ahLst/>
              <a:cxnLst/>
              <a:rect l="l" t="t" r="r" b="b"/>
              <a:pathLst>
                <a:path w="2544" h="3540" extrusionOk="0">
                  <a:moveTo>
                    <a:pt x="2535" y="0"/>
                  </a:moveTo>
                  <a:lnTo>
                    <a:pt x="1" y="2523"/>
                  </a:lnTo>
                  <a:lnTo>
                    <a:pt x="3" y="3540"/>
                  </a:lnTo>
                  <a:lnTo>
                    <a:pt x="2544" y="3133"/>
                  </a:lnTo>
                  <a:lnTo>
                    <a:pt x="2541" y="2161"/>
                  </a:lnTo>
                  <a:lnTo>
                    <a:pt x="1031" y="2437"/>
                  </a:lnTo>
                  <a:lnTo>
                    <a:pt x="2538" y="973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6189025" y="740950"/>
              <a:ext cx="63575" cy="88550"/>
            </a:xfrm>
            <a:custGeom>
              <a:avLst/>
              <a:gdLst/>
              <a:ahLst/>
              <a:cxnLst/>
              <a:rect l="l" t="t" r="r" b="b"/>
              <a:pathLst>
                <a:path w="2543" h="3542" extrusionOk="0">
                  <a:moveTo>
                    <a:pt x="2540" y="0"/>
                  </a:moveTo>
                  <a:lnTo>
                    <a:pt x="0" y="408"/>
                  </a:lnTo>
                  <a:lnTo>
                    <a:pt x="2" y="1380"/>
                  </a:lnTo>
                  <a:lnTo>
                    <a:pt x="1511" y="1104"/>
                  </a:lnTo>
                  <a:lnTo>
                    <a:pt x="1511" y="1104"/>
                  </a:lnTo>
                  <a:lnTo>
                    <a:pt x="6" y="2569"/>
                  </a:lnTo>
                  <a:lnTo>
                    <a:pt x="8" y="3541"/>
                  </a:lnTo>
                  <a:lnTo>
                    <a:pt x="2543" y="101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680;p39"/>
          <p:cNvGrpSpPr/>
          <p:nvPr/>
        </p:nvGrpSpPr>
        <p:grpSpPr>
          <a:xfrm>
            <a:off x="94560" y="4210235"/>
            <a:ext cx="894623" cy="872739"/>
            <a:chOff x="94560" y="4210235"/>
            <a:chExt cx="894623" cy="872739"/>
          </a:xfrm>
        </p:grpSpPr>
        <p:grpSp>
          <p:nvGrpSpPr>
            <p:cNvPr id="4" name="Google Shape;2681;p39"/>
            <p:cNvGrpSpPr/>
            <p:nvPr/>
          </p:nvGrpSpPr>
          <p:grpSpPr>
            <a:xfrm>
              <a:off x="529460" y="4210235"/>
              <a:ext cx="459723" cy="664431"/>
              <a:chOff x="6628956" y="1103991"/>
              <a:chExt cx="359439" cy="519492"/>
            </a:xfrm>
          </p:grpSpPr>
          <p:sp>
            <p:nvSpPr>
              <p:cNvPr id="2682" name="Google Shape;2682;p39"/>
              <p:cNvSpPr/>
              <p:nvPr/>
            </p:nvSpPr>
            <p:spPr>
              <a:xfrm>
                <a:off x="6773937" y="1426303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69" y="79"/>
                      <a:pt x="135" y="156"/>
                      <a:pt x="0" y="235"/>
                    </a:cubicBezTo>
                    <a:cubicBezTo>
                      <a:pt x="57" y="329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69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9"/>
              <p:cNvSpPr/>
              <p:nvPr/>
            </p:nvSpPr>
            <p:spPr>
              <a:xfrm>
                <a:off x="6790773" y="1442772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9"/>
              <p:cNvSpPr/>
              <p:nvPr/>
            </p:nvSpPr>
            <p:spPr>
              <a:xfrm>
                <a:off x="6787979" y="1420348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6" y="1"/>
                    </a:moveTo>
                    <a:lnTo>
                      <a:pt x="0" y="236"/>
                    </a:lnTo>
                    <a:cubicBezTo>
                      <a:pt x="20" y="266"/>
                      <a:pt x="49" y="292"/>
                      <a:pt x="87" y="316"/>
                    </a:cubicBezTo>
                    <a:lnTo>
                      <a:pt x="491" y="81"/>
                    </a:lnTo>
                    <a:cubicBezTo>
                      <a:pt x="453" y="57"/>
                      <a:pt x="424" y="32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9"/>
              <p:cNvSpPr/>
              <p:nvPr/>
            </p:nvSpPr>
            <p:spPr>
              <a:xfrm>
                <a:off x="6794449" y="1426303"/>
                <a:ext cx="3543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1" extrusionOk="0">
                    <a:moveTo>
                      <a:pt x="403" y="0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9"/>
              <p:cNvSpPr/>
              <p:nvPr/>
            </p:nvSpPr>
            <p:spPr>
              <a:xfrm>
                <a:off x="6800110" y="1429538"/>
                <a:ext cx="29776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0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1" y="489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9"/>
              <p:cNvSpPr/>
              <p:nvPr/>
            </p:nvSpPr>
            <p:spPr>
              <a:xfrm>
                <a:off x="6767688" y="1364840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6" y="79"/>
                      <a:pt x="171" y="156"/>
                      <a:pt x="37" y="235"/>
                    </a:cubicBezTo>
                    <a:cubicBezTo>
                      <a:pt x="37" y="292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7" y="977"/>
                      <a:pt x="85" y="1072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5"/>
                      <a:pt x="410" y="371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9"/>
              <p:cNvSpPr/>
              <p:nvPr/>
            </p:nvSpPr>
            <p:spPr>
              <a:xfrm>
                <a:off x="6785994" y="1395351"/>
                <a:ext cx="31761" cy="42421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420" y="1"/>
                    </a:moveTo>
                    <a:lnTo>
                      <a:pt x="16" y="236"/>
                    </a:lnTo>
                    <a:cubicBezTo>
                      <a:pt x="6" y="350"/>
                      <a:pt x="1" y="425"/>
                      <a:pt x="1" y="465"/>
                    </a:cubicBezTo>
                    <a:cubicBezTo>
                      <a:pt x="1" y="509"/>
                      <a:pt x="10" y="545"/>
                      <a:pt x="27" y="576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30"/>
                    </a:cubicBezTo>
                    <a:cubicBezTo>
                      <a:pt x="405" y="191"/>
                      <a:pt x="410" y="114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9"/>
              <p:cNvSpPr/>
              <p:nvPr/>
            </p:nvSpPr>
            <p:spPr>
              <a:xfrm>
                <a:off x="6770261" y="1363297"/>
                <a:ext cx="29849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5" extrusionOk="0">
                    <a:moveTo>
                      <a:pt x="405" y="1"/>
                    </a:moveTo>
                    <a:cubicBezTo>
                      <a:pt x="270" y="78"/>
                      <a:pt x="136" y="157"/>
                      <a:pt x="1" y="235"/>
                    </a:cubicBezTo>
                    <a:cubicBezTo>
                      <a:pt x="2" y="242"/>
                      <a:pt x="2" y="249"/>
                      <a:pt x="2" y="255"/>
                    </a:cubicBezTo>
                    <a:cubicBezTo>
                      <a:pt x="136" y="176"/>
                      <a:pt x="271" y="99"/>
                      <a:pt x="406" y="20"/>
                    </a:cubicBezTo>
                    <a:cubicBezTo>
                      <a:pt x="406" y="13"/>
                      <a:pt x="405" y="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9"/>
              <p:cNvSpPr/>
              <p:nvPr/>
            </p:nvSpPr>
            <p:spPr>
              <a:xfrm>
                <a:off x="6757101" y="1343667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5" y="1"/>
                    </a:moveTo>
                    <a:lnTo>
                      <a:pt x="1" y="237"/>
                    </a:lnTo>
                    <a:cubicBezTo>
                      <a:pt x="59" y="277"/>
                      <a:pt x="104" y="320"/>
                      <a:pt x="134" y="370"/>
                    </a:cubicBezTo>
                    <a:cubicBezTo>
                      <a:pt x="161" y="412"/>
                      <a:pt x="176" y="458"/>
                      <a:pt x="180" y="502"/>
                    </a:cubicBezTo>
                    <a:cubicBezTo>
                      <a:pt x="314" y="424"/>
                      <a:pt x="449" y="346"/>
                      <a:pt x="584" y="268"/>
                    </a:cubicBezTo>
                    <a:cubicBezTo>
                      <a:pt x="581" y="221"/>
                      <a:pt x="565" y="177"/>
                      <a:pt x="538" y="134"/>
                    </a:cubicBezTo>
                    <a:cubicBezTo>
                      <a:pt x="508" y="86"/>
                      <a:pt x="464" y="41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9"/>
              <p:cNvSpPr/>
              <p:nvPr/>
            </p:nvSpPr>
            <p:spPr>
              <a:xfrm>
                <a:off x="6757101" y="1326757"/>
                <a:ext cx="2999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7" extrusionOk="0">
                    <a:moveTo>
                      <a:pt x="407" y="0"/>
                    </a:moveTo>
                    <a:lnTo>
                      <a:pt x="2" y="235"/>
                    </a:lnTo>
                    <a:lnTo>
                      <a:pt x="1" y="467"/>
                    </a:lnTo>
                    <a:lnTo>
                      <a:pt x="405" y="23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9"/>
              <p:cNvSpPr/>
              <p:nvPr/>
            </p:nvSpPr>
            <p:spPr>
              <a:xfrm>
                <a:off x="6774231" y="1345137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4" y="1"/>
                    </a:moveTo>
                    <a:cubicBezTo>
                      <a:pt x="284" y="71"/>
                      <a:pt x="122" y="165"/>
                      <a:pt x="0" y="236"/>
                    </a:cubicBezTo>
                    <a:cubicBezTo>
                      <a:pt x="1" y="236"/>
                      <a:pt x="4" y="237"/>
                      <a:pt x="5" y="237"/>
                    </a:cubicBezTo>
                    <a:cubicBezTo>
                      <a:pt x="139" y="158"/>
                      <a:pt x="274" y="80"/>
                      <a:pt x="409" y="2"/>
                    </a:cubicBezTo>
                    <a:cubicBezTo>
                      <a:pt x="408" y="2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9"/>
              <p:cNvSpPr/>
              <p:nvPr/>
            </p:nvSpPr>
            <p:spPr>
              <a:xfrm>
                <a:off x="6774525" y="1345211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1"/>
                    </a:moveTo>
                    <a:cubicBezTo>
                      <a:pt x="270" y="78"/>
                      <a:pt x="135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1" y="80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9"/>
              <p:cNvSpPr/>
              <p:nvPr/>
            </p:nvSpPr>
            <p:spPr>
              <a:xfrm>
                <a:off x="6757175" y="1326610"/>
                <a:ext cx="40142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65" extrusionOk="0">
                    <a:moveTo>
                      <a:pt x="546" y="20"/>
                    </a:moveTo>
                    <a:cubicBezTo>
                      <a:pt x="544" y="21"/>
                      <a:pt x="543" y="21"/>
                      <a:pt x="542" y="22"/>
                    </a:cubicBezTo>
                    <a:lnTo>
                      <a:pt x="542" y="22"/>
                    </a:lnTo>
                    <a:lnTo>
                      <a:pt x="546" y="20"/>
                    </a:lnTo>
                    <a:close/>
                    <a:moveTo>
                      <a:pt x="542" y="22"/>
                    </a:moveTo>
                    <a:lnTo>
                      <a:pt x="540" y="23"/>
                    </a:lnTo>
                    <a:lnTo>
                      <a:pt x="540" y="23"/>
                    </a:lnTo>
                    <a:cubicBezTo>
                      <a:pt x="540" y="23"/>
                      <a:pt x="540" y="23"/>
                      <a:pt x="540" y="23"/>
                    </a:cubicBezTo>
                    <a:cubicBezTo>
                      <a:pt x="541" y="23"/>
                      <a:pt x="541" y="23"/>
                      <a:pt x="542" y="22"/>
                    </a:cubicBezTo>
                    <a:close/>
                    <a:moveTo>
                      <a:pt x="406" y="0"/>
                    </a:moveTo>
                    <a:lnTo>
                      <a:pt x="1" y="236"/>
                    </a:lnTo>
                    <a:cubicBezTo>
                      <a:pt x="41" y="255"/>
                      <a:pt x="75" y="265"/>
                      <a:pt x="102" y="265"/>
                    </a:cubicBezTo>
                    <a:cubicBezTo>
                      <a:pt x="115" y="265"/>
                      <a:pt x="126" y="262"/>
                      <a:pt x="135" y="258"/>
                    </a:cubicBezTo>
                    <a:cubicBezTo>
                      <a:pt x="137" y="258"/>
                      <a:pt x="139" y="257"/>
                      <a:pt x="140" y="256"/>
                    </a:cubicBezTo>
                    <a:lnTo>
                      <a:pt x="540" y="23"/>
                    </a:lnTo>
                    <a:lnTo>
                      <a:pt x="540" y="23"/>
                    </a:lnTo>
                    <a:cubicBezTo>
                      <a:pt x="530" y="27"/>
                      <a:pt x="520" y="29"/>
                      <a:pt x="508" y="29"/>
                    </a:cubicBezTo>
                    <a:cubicBezTo>
                      <a:pt x="480" y="29"/>
                      <a:pt x="446" y="19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9"/>
              <p:cNvSpPr/>
              <p:nvPr/>
            </p:nvSpPr>
            <p:spPr>
              <a:xfrm>
                <a:off x="6774231" y="1344769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6" y="294"/>
                      <a:pt x="114" y="355"/>
                      <a:pt x="146" y="422"/>
                    </a:cubicBezTo>
                    <a:cubicBezTo>
                      <a:pt x="177" y="490"/>
                      <a:pt x="193" y="562"/>
                      <a:pt x="193" y="637"/>
                    </a:cubicBezTo>
                    <a:cubicBezTo>
                      <a:pt x="193" y="686"/>
                      <a:pt x="191" y="742"/>
                      <a:pt x="185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3" y="255"/>
                      <a:pt x="550" y="186"/>
                    </a:cubicBezTo>
                    <a:cubicBezTo>
                      <a:pt x="518" y="119"/>
                      <a:pt x="470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9"/>
              <p:cNvSpPr/>
              <p:nvPr/>
            </p:nvSpPr>
            <p:spPr>
              <a:xfrm>
                <a:off x="6774599" y="1344990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cubicBezTo>
                      <a:pt x="512" y="10"/>
                      <a:pt x="493" y="14"/>
                      <a:pt x="471" y="14"/>
                    </a:cubicBezTo>
                    <a:cubicBezTo>
                      <a:pt x="451" y="14"/>
                      <a:pt x="429" y="10"/>
                      <a:pt x="405" y="4"/>
                    </a:cubicBezTo>
                    <a:cubicBezTo>
                      <a:pt x="270" y="83"/>
                      <a:pt x="136" y="161"/>
                      <a:pt x="1" y="239"/>
                    </a:cubicBezTo>
                    <a:cubicBezTo>
                      <a:pt x="25" y="246"/>
                      <a:pt x="47" y="250"/>
                      <a:pt x="66" y="250"/>
                    </a:cubicBezTo>
                    <a:cubicBezTo>
                      <a:pt x="89" y="250"/>
                      <a:pt x="108" y="245"/>
                      <a:pt x="125" y="235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9"/>
              <p:cNvSpPr/>
              <p:nvPr/>
            </p:nvSpPr>
            <p:spPr>
              <a:xfrm>
                <a:off x="6767467" y="1263971"/>
                <a:ext cx="36172" cy="8153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9" extrusionOk="0">
                    <a:moveTo>
                      <a:pt x="491" y="1"/>
                    </a:moveTo>
                    <a:lnTo>
                      <a:pt x="87" y="236"/>
                    </a:lnTo>
                    <a:cubicBezTo>
                      <a:pt x="35" y="266"/>
                      <a:pt x="9" y="336"/>
                      <a:pt x="7" y="442"/>
                    </a:cubicBezTo>
                    <a:cubicBezTo>
                      <a:pt x="7" y="504"/>
                      <a:pt x="12" y="604"/>
                      <a:pt x="25" y="744"/>
                    </a:cubicBezTo>
                    <a:cubicBezTo>
                      <a:pt x="36" y="863"/>
                      <a:pt x="41" y="954"/>
                      <a:pt x="41" y="1013"/>
                    </a:cubicBezTo>
                    <a:cubicBezTo>
                      <a:pt x="41" y="1061"/>
                      <a:pt x="27" y="1093"/>
                      <a:pt x="1" y="1108"/>
                    </a:cubicBezTo>
                    <a:lnTo>
                      <a:pt x="1" y="1108"/>
                    </a:lnTo>
                    <a:lnTo>
                      <a:pt x="405" y="873"/>
                    </a:lnTo>
                    <a:cubicBezTo>
                      <a:pt x="430" y="858"/>
                      <a:pt x="445" y="825"/>
                      <a:pt x="445" y="778"/>
                    </a:cubicBezTo>
                    <a:cubicBezTo>
                      <a:pt x="445" y="717"/>
                      <a:pt x="440" y="628"/>
                      <a:pt x="429" y="509"/>
                    </a:cubicBezTo>
                    <a:cubicBezTo>
                      <a:pt x="417" y="369"/>
                      <a:pt x="412" y="267"/>
                      <a:pt x="412" y="206"/>
                    </a:cubicBezTo>
                    <a:cubicBezTo>
                      <a:pt x="413" y="101"/>
                      <a:pt x="439" y="33"/>
                      <a:pt x="491" y="1"/>
                    </a:cubicBezTo>
                    <a:close/>
                    <a:moveTo>
                      <a:pt x="1" y="1108"/>
                    </a:moveTo>
                    <a:lnTo>
                      <a:pt x="0" y="1109"/>
                    </a:lnTo>
                    <a:cubicBezTo>
                      <a:pt x="1" y="1109"/>
                      <a:pt x="1" y="1108"/>
                      <a:pt x="1" y="1108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9"/>
              <p:cNvSpPr/>
              <p:nvPr/>
            </p:nvSpPr>
            <p:spPr>
              <a:xfrm>
                <a:off x="6783715" y="1309700"/>
                <a:ext cx="34554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6" extrusionOk="0">
                    <a:moveTo>
                      <a:pt x="454" y="1"/>
                    </a:moveTo>
                    <a:lnTo>
                      <a:pt x="50" y="236"/>
                    </a:lnTo>
                    <a:cubicBezTo>
                      <a:pt x="51" y="251"/>
                      <a:pt x="55" y="293"/>
                      <a:pt x="58" y="363"/>
                    </a:cubicBezTo>
                    <a:cubicBezTo>
                      <a:pt x="64" y="431"/>
                      <a:pt x="66" y="490"/>
                      <a:pt x="66" y="541"/>
                    </a:cubicBezTo>
                    <a:cubicBezTo>
                      <a:pt x="66" y="617"/>
                      <a:pt x="50" y="671"/>
                      <a:pt x="17" y="703"/>
                    </a:cubicBezTo>
                    <a:cubicBezTo>
                      <a:pt x="12" y="708"/>
                      <a:pt x="7" y="711"/>
                      <a:pt x="1" y="715"/>
                    </a:cubicBezTo>
                    <a:lnTo>
                      <a:pt x="405" y="479"/>
                    </a:lnTo>
                    <a:cubicBezTo>
                      <a:pt x="412" y="476"/>
                      <a:pt x="417" y="472"/>
                      <a:pt x="421" y="467"/>
                    </a:cubicBezTo>
                    <a:cubicBezTo>
                      <a:pt x="454" y="436"/>
                      <a:pt x="470" y="381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7" y="58"/>
                      <a:pt x="455" y="16"/>
                      <a:pt x="45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9"/>
              <p:cNvSpPr/>
              <p:nvPr/>
            </p:nvSpPr>
            <p:spPr>
              <a:xfrm>
                <a:off x="6899436" y="1460711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6" y="443"/>
                      <a:pt x="26" y="481"/>
                    </a:cubicBezTo>
                    <a:cubicBezTo>
                      <a:pt x="26" y="524"/>
                      <a:pt x="17" y="550"/>
                      <a:pt x="1" y="561"/>
                    </a:cubicBezTo>
                    <a:lnTo>
                      <a:pt x="405" y="325"/>
                    </a:lnTo>
                    <a:cubicBezTo>
                      <a:pt x="421" y="315"/>
                      <a:pt x="430" y="289"/>
                      <a:pt x="430" y="246"/>
                    </a:cubicBezTo>
                    <a:cubicBezTo>
                      <a:pt x="430" y="207"/>
                      <a:pt x="426" y="126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9"/>
              <p:cNvSpPr/>
              <p:nvPr/>
            </p:nvSpPr>
            <p:spPr>
              <a:xfrm>
                <a:off x="6786362" y="1285953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2" y="1"/>
                      <a:pt x="432" y="1"/>
                      <a:pt x="431" y="1"/>
                    </a:cubicBezTo>
                    <a:lnTo>
                      <a:pt x="431" y="1"/>
                    </a:lnTo>
                    <a:lnTo>
                      <a:pt x="433" y="0"/>
                    </a:lnTo>
                    <a:close/>
                    <a:moveTo>
                      <a:pt x="431" y="1"/>
                    </a:moveTo>
                    <a:lnTo>
                      <a:pt x="28" y="236"/>
                    </a:lnTo>
                    <a:cubicBezTo>
                      <a:pt x="10" y="246"/>
                      <a:pt x="1" y="271"/>
                      <a:pt x="1" y="313"/>
                    </a:cubicBezTo>
                    <a:cubicBezTo>
                      <a:pt x="1" y="352"/>
                      <a:pt x="5" y="433"/>
                      <a:pt x="15" y="559"/>
                    </a:cubicBezTo>
                    <a:lnTo>
                      <a:pt x="419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8"/>
                      <a:pt x="414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9"/>
              <p:cNvSpPr/>
              <p:nvPr/>
            </p:nvSpPr>
            <p:spPr>
              <a:xfrm>
                <a:off x="6788347" y="1285512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27" y="1"/>
                    </a:moveTo>
                    <a:cubicBezTo>
                      <a:pt x="419" y="1"/>
                      <a:pt x="412" y="3"/>
                      <a:pt x="406" y="6"/>
                    </a:cubicBezTo>
                    <a:lnTo>
                      <a:pt x="1" y="242"/>
                    </a:lnTo>
                    <a:cubicBezTo>
                      <a:pt x="7" y="238"/>
                      <a:pt x="15" y="237"/>
                      <a:pt x="23" y="237"/>
                    </a:cubicBezTo>
                    <a:cubicBezTo>
                      <a:pt x="41" y="237"/>
                      <a:pt x="63" y="244"/>
                      <a:pt x="88" y="259"/>
                    </a:cubicBezTo>
                    <a:cubicBezTo>
                      <a:pt x="223" y="180"/>
                      <a:pt x="359" y="103"/>
                      <a:pt x="494" y="24"/>
                    </a:cubicBezTo>
                    <a:cubicBezTo>
                      <a:pt x="466" y="9"/>
                      <a:pt x="444" y="1"/>
                      <a:pt x="42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9"/>
              <p:cNvSpPr/>
              <p:nvPr/>
            </p:nvSpPr>
            <p:spPr>
              <a:xfrm>
                <a:off x="6794817" y="1287277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6" y="0"/>
                    </a:moveTo>
                    <a:lnTo>
                      <a:pt x="0" y="235"/>
                    </a:lnTo>
                    <a:lnTo>
                      <a:pt x="80" y="280"/>
                    </a:lnTo>
                    <a:lnTo>
                      <a:pt x="483" y="44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9"/>
              <p:cNvSpPr/>
              <p:nvPr/>
            </p:nvSpPr>
            <p:spPr>
              <a:xfrm>
                <a:off x="6773864" y="1262648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11" y="248"/>
                    </a:moveTo>
                    <a:lnTo>
                      <a:pt x="11" y="248"/>
                    </a:lnTo>
                    <a:cubicBezTo>
                      <a:pt x="9" y="249"/>
                      <a:pt x="8" y="250"/>
                      <a:pt x="6" y="250"/>
                    </a:cubicBezTo>
                    <a:cubicBezTo>
                      <a:pt x="6" y="251"/>
                      <a:pt x="6" y="251"/>
                      <a:pt x="6" y="251"/>
                    </a:cubicBezTo>
                    <a:lnTo>
                      <a:pt x="6" y="251"/>
                    </a:lnTo>
                    <a:lnTo>
                      <a:pt x="11" y="248"/>
                    </a:lnTo>
                    <a:close/>
                    <a:moveTo>
                      <a:pt x="6" y="251"/>
                    </a:moveTo>
                    <a:lnTo>
                      <a:pt x="0" y="254"/>
                    </a:lnTo>
                    <a:cubicBezTo>
                      <a:pt x="3" y="254"/>
                      <a:pt x="5" y="253"/>
                      <a:pt x="6" y="251"/>
                    </a:cubicBezTo>
                    <a:close/>
                    <a:moveTo>
                      <a:pt x="476" y="0"/>
                    </a:moveTo>
                    <a:cubicBezTo>
                      <a:pt x="452" y="0"/>
                      <a:pt x="430" y="5"/>
                      <a:pt x="411" y="16"/>
                    </a:cubicBezTo>
                    <a:cubicBezTo>
                      <a:pt x="409" y="17"/>
                      <a:pt x="407" y="18"/>
                      <a:pt x="404" y="19"/>
                    </a:cubicBezTo>
                    <a:lnTo>
                      <a:pt x="11" y="248"/>
                    </a:lnTo>
                    <a:lnTo>
                      <a:pt x="11" y="248"/>
                    </a:lnTo>
                    <a:cubicBezTo>
                      <a:pt x="29" y="240"/>
                      <a:pt x="49" y="236"/>
                      <a:pt x="72" y="236"/>
                    </a:cubicBezTo>
                    <a:cubicBezTo>
                      <a:pt x="118" y="236"/>
                      <a:pt x="173" y="254"/>
                      <a:pt x="236" y="291"/>
                    </a:cubicBezTo>
                    <a:lnTo>
                      <a:pt x="640" y="55"/>
                    </a:lnTo>
                    <a:cubicBezTo>
                      <a:pt x="577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9"/>
              <p:cNvSpPr/>
              <p:nvPr/>
            </p:nvSpPr>
            <p:spPr>
              <a:xfrm>
                <a:off x="6800698" y="1272132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3" y="25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9"/>
              <p:cNvSpPr/>
              <p:nvPr/>
            </p:nvSpPr>
            <p:spPr>
              <a:xfrm>
                <a:off x="6791214" y="1266544"/>
                <a:ext cx="39260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129" y="311"/>
                    </a:lnTo>
                    <a:lnTo>
                      <a:pt x="533" y="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9"/>
              <p:cNvSpPr/>
              <p:nvPr/>
            </p:nvSpPr>
            <p:spPr>
              <a:xfrm>
                <a:off x="6899142" y="1425568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468" y="2"/>
                      <a:pt x="466" y="3"/>
                      <a:pt x="465" y="4"/>
                    </a:cubicBezTo>
                    <a:lnTo>
                      <a:pt x="465" y="4"/>
                    </a:lnTo>
                    <a:lnTo>
                      <a:pt x="470" y="1"/>
                    </a:lnTo>
                    <a:close/>
                    <a:moveTo>
                      <a:pt x="465" y="4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7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8"/>
                    </a:lnTo>
                    <a:cubicBezTo>
                      <a:pt x="419" y="462"/>
                      <a:pt x="415" y="416"/>
                      <a:pt x="411" y="348"/>
                    </a:cubicBezTo>
                    <a:cubicBezTo>
                      <a:pt x="406" y="280"/>
                      <a:pt x="404" y="221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6" y="9"/>
                      <a:pt x="460" y="7"/>
                      <a:pt x="465" y="4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9"/>
              <p:cNvSpPr/>
              <p:nvPr/>
            </p:nvSpPr>
            <p:spPr>
              <a:xfrm>
                <a:off x="6913772" y="1442404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2" y="0"/>
                    </a:moveTo>
                    <a:cubicBezTo>
                      <a:pt x="492" y="0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0"/>
                    </a:lnTo>
                    <a:close/>
                    <a:moveTo>
                      <a:pt x="491" y="1"/>
                    </a:moveTo>
                    <a:lnTo>
                      <a:pt x="88" y="236"/>
                    </a:lnTo>
                    <a:cubicBezTo>
                      <a:pt x="61" y="250"/>
                      <a:pt x="47" y="283"/>
                      <a:pt x="47" y="332"/>
                    </a:cubicBezTo>
                    <a:cubicBezTo>
                      <a:pt x="47" y="391"/>
                      <a:pt x="54" y="479"/>
                      <a:pt x="64" y="598"/>
                    </a:cubicBezTo>
                    <a:cubicBezTo>
                      <a:pt x="75" y="738"/>
                      <a:pt x="81" y="841"/>
                      <a:pt x="81" y="903"/>
                    </a:cubicBezTo>
                    <a:cubicBezTo>
                      <a:pt x="81" y="1006"/>
                      <a:pt x="55" y="1074"/>
                      <a:pt x="2" y="1106"/>
                    </a:cubicBezTo>
                    <a:lnTo>
                      <a:pt x="2" y="1106"/>
                    </a:lnTo>
                    <a:lnTo>
                      <a:pt x="406" y="870"/>
                    </a:lnTo>
                    <a:cubicBezTo>
                      <a:pt x="459" y="842"/>
                      <a:pt x="486" y="773"/>
                      <a:pt x="486" y="667"/>
                    </a:cubicBezTo>
                    <a:cubicBezTo>
                      <a:pt x="486" y="605"/>
                      <a:pt x="480" y="503"/>
                      <a:pt x="468" y="362"/>
                    </a:cubicBezTo>
                    <a:cubicBezTo>
                      <a:pt x="458" y="243"/>
                      <a:pt x="452" y="155"/>
                      <a:pt x="452" y="97"/>
                    </a:cubicBezTo>
                    <a:cubicBezTo>
                      <a:pt x="452" y="48"/>
                      <a:pt x="465" y="16"/>
                      <a:pt x="491" y="1"/>
                    </a:cubicBezTo>
                    <a:close/>
                    <a:moveTo>
                      <a:pt x="2" y="1106"/>
                    </a:moveTo>
                    <a:lnTo>
                      <a:pt x="1" y="1106"/>
                    </a:lnTo>
                    <a:cubicBezTo>
                      <a:pt x="1" y="1106"/>
                      <a:pt x="1" y="1106"/>
                      <a:pt x="2" y="1106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9"/>
              <p:cNvSpPr/>
              <p:nvPr/>
            </p:nvSpPr>
            <p:spPr>
              <a:xfrm>
                <a:off x="6903847" y="1424465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2" y="1"/>
                    </a:moveTo>
                    <a:cubicBezTo>
                      <a:pt x="440" y="1"/>
                      <a:pt x="422" y="5"/>
                      <a:pt x="406" y="14"/>
                    </a:cubicBezTo>
                    <a:lnTo>
                      <a:pt x="0" y="249"/>
                    </a:lnTo>
                    <a:cubicBezTo>
                      <a:pt x="17" y="241"/>
                      <a:pt x="36" y="236"/>
                      <a:pt x="58" y="236"/>
                    </a:cubicBezTo>
                    <a:cubicBezTo>
                      <a:pt x="79" y="236"/>
                      <a:pt x="104" y="241"/>
                      <a:pt x="132" y="249"/>
                    </a:cubicBezTo>
                    <a:lnTo>
                      <a:pt x="536" y="14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9"/>
              <p:cNvSpPr/>
              <p:nvPr/>
            </p:nvSpPr>
            <p:spPr>
              <a:xfrm>
                <a:off x="6899215" y="1396086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lnTo>
                      <a:pt x="406" y="1"/>
                    </a:lnTo>
                    <a:cubicBezTo>
                      <a:pt x="271" y="81"/>
                      <a:pt x="136" y="158"/>
                      <a:pt x="1" y="237"/>
                    </a:cubicBezTo>
                    <a:cubicBezTo>
                      <a:pt x="0" y="311"/>
                      <a:pt x="16" y="382"/>
                      <a:pt x="48" y="451"/>
                    </a:cubicBezTo>
                    <a:cubicBezTo>
                      <a:pt x="81" y="519"/>
                      <a:pt x="130" y="580"/>
                      <a:pt x="194" y="631"/>
                    </a:cubicBezTo>
                    <a:lnTo>
                      <a:pt x="599" y="397"/>
                    </a:lnTo>
                    <a:cubicBezTo>
                      <a:pt x="534" y="344"/>
                      <a:pt x="485" y="284"/>
                      <a:pt x="452" y="216"/>
                    </a:cubicBezTo>
                    <a:cubicBezTo>
                      <a:pt x="420" y="149"/>
                      <a:pt x="405" y="76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9"/>
              <p:cNvSpPr/>
              <p:nvPr/>
            </p:nvSpPr>
            <p:spPr>
              <a:xfrm>
                <a:off x="6920168" y="1441742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7" y="242"/>
                    </a:moveTo>
                    <a:lnTo>
                      <a:pt x="7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3" y="243"/>
                      <a:pt x="1" y="245"/>
                    </a:cubicBezTo>
                    <a:lnTo>
                      <a:pt x="7" y="242"/>
                    </a:lnTo>
                    <a:close/>
                    <a:moveTo>
                      <a:pt x="445" y="0"/>
                    </a:moveTo>
                    <a:cubicBezTo>
                      <a:pt x="432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9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7"/>
                      <a:pt x="27" y="235"/>
                      <a:pt x="40" y="235"/>
                    </a:cubicBezTo>
                    <a:cubicBezTo>
                      <a:pt x="67" y="235"/>
                      <a:pt x="101" y="245"/>
                      <a:pt x="140" y="264"/>
                    </a:cubicBezTo>
                    <a:lnTo>
                      <a:pt x="544" y="29"/>
                    </a:lnTo>
                    <a:cubicBezTo>
                      <a:pt x="505" y="10"/>
                      <a:pt x="472" y="0"/>
                      <a:pt x="44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9"/>
              <p:cNvSpPr/>
              <p:nvPr/>
            </p:nvSpPr>
            <p:spPr>
              <a:xfrm>
                <a:off x="6930461" y="14267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7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9"/>
              <p:cNvSpPr/>
              <p:nvPr/>
            </p:nvSpPr>
            <p:spPr>
              <a:xfrm>
                <a:off x="6899215" y="1374986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7" y="235"/>
                    </a:lnTo>
                    <a:cubicBezTo>
                      <a:pt x="17" y="250"/>
                      <a:pt x="14" y="288"/>
                      <a:pt x="9" y="352"/>
                    </a:cubicBezTo>
                    <a:cubicBezTo>
                      <a:pt x="4" y="414"/>
                      <a:pt x="0" y="472"/>
                      <a:pt x="0" y="524"/>
                    </a:cubicBezTo>
                    <a:cubicBezTo>
                      <a:pt x="135" y="444"/>
                      <a:pt x="270" y="367"/>
                      <a:pt x="405" y="288"/>
                    </a:cubicBezTo>
                    <a:cubicBezTo>
                      <a:pt x="405" y="236"/>
                      <a:pt x="408" y="178"/>
                      <a:pt x="413" y="116"/>
                    </a:cubicBezTo>
                    <a:cubicBezTo>
                      <a:pt x="418" y="53"/>
                      <a:pt x="422" y="16"/>
                      <a:pt x="42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9"/>
              <p:cNvSpPr/>
              <p:nvPr/>
            </p:nvSpPr>
            <p:spPr>
              <a:xfrm>
                <a:off x="6887526" y="1340799"/>
                <a:ext cx="35437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9"/>
              <p:cNvSpPr/>
              <p:nvPr/>
            </p:nvSpPr>
            <p:spPr>
              <a:xfrm>
                <a:off x="6893334" y="1344108"/>
                <a:ext cx="38157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7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76" y="279"/>
                      <a:pt x="115" y="344"/>
                      <a:pt x="115" y="427"/>
                    </a:cubicBezTo>
                    <a:cubicBezTo>
                      <a:pt x="115" y="467"/>
                      <a:pt x="109" y="543"/>
                      <a:pt x="99" y="656"/>
                    </a:cubicBezTo>
                    <a:lnTo>
                      <a:pt x="503" y="422"/>
                    </a:lnTo>
                    <a:cubicBezTo>
                      <a:pt x="513" y="309"/>
                      <a:pt x="519" y="232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cubicBezTo>
                      <a:pt x="519" y="108"/>
                      <a:pt x="479" y="4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9"/>
              <p:cNvSpPr/>
              <p:nvPr/>
            </p:nvSpPr>
            <p:spPr>
              <a:xfrm>
                <a:off x="6887526" y="1322272"/>
                <a:ext cx="29923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6" y="0"/>
                    </a:moveTo>
                    <a:lnTo>
                      <a:pt x="2" y="235"/>
                    </a:lnTo>
                    <a:lnTo>
                      <a:pt x="0" y="487"/>
                    </a:lnTo>
                    <a:lnTo>
                      <a:pt x="404" y="25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9"/>
              <p:cNvSpPr/>
              <p:nvPr/>
            </p:nvSpPr>
            <p:spPr>
              <a:xfrm>
                <a:off x="6887673" y="1322272"/>
                <a:ext cx="39039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6" y="308"/>
                    </a:lnTo>
                    <a:lnTo>
                      <a:pt x="531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9"/>
              <p:cNvSpPr/>
              <p:nvPr/>
            </p:nvSpPr>
            <p:spPr>
              <a:xfrm>
                <a:off x="6896936" y="1327639"/>
                <a:ext cx="63374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4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96" y="290"/>
                      <a:pt x="172" y="365"/>
                      <a:pt x="229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0"/>
                    </a:cubicBezTo>
                    <a:cubicBezTo>
                      <a:pt x="285" y="1156"/>
                      <a:pt x="278" y="1240"/>
                      <a:pt x="278" y="1299"/>
                    </a:cubicBezTo>
                    <a:cubicBezTo>
                      <a:pt x="278" y="1351"/>
                      <a:pt x="294" y="1401"/>
                      <a:pt x="324" y="1451"/>
                    </a:cubicBezTo>
                    <a:cubicBezTo>
                      <a:pt x="353" y="1499"/>
                      <a:pt x="398" y="1544"/>
                      <a:pt x="456" y="1583"/>
                    </a:cubicBezTo>
                    <a:lnTo>
                      <a:pt x="861" y="1348"/>
                    </a:lnTo>
                    <a:cubicBezTo>
                      <a:pt x="802" y="1308"/>
                      <a:pt x="758" y="1265"/>
                      <a:pt x="728" y="1215"/>
                    </a:cubicBezTo>
                    <a:cubicBezTo>
                      <a:pt x="698" y="1167"/>
                      <a:pt x="682" y="1116"/>
                      <a:pt x="682" y="1064"/>
                    </a:cubicBezTo>
                    <a:cubicBezTo>
                      <a:pt x="682" y="1004"/>
                      <a:pt x="688" y="921"/>
                      <a:pt x="699" y="815"/>
                    </a:cubicBezTo>
                    <a:cubicBezTo>
                      <a:pt x="713" y="689"/>
                      <a:pt x="720" y="595"/>
                      <a:pt x="720" y="534"/>
                    </a:cubicBezTo>
                    <a:cubicBezTo>
                      <a:pt x="720" y="425"/>
                      <a:pt x="690" y="321"/>
                      <a:pt x="634" y="226"/>
                    </a:cubicBezTo>
                    <a:cubicBezTo>
                      <a:pt x="576" y="131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9"/>
              <p:cNvSpPr/>
              <p:nvPr/>
            </p:nvSpPr>
            <p:spPr>
              <a:xfrm>
                <a:off x="6628956" y="1121122"/>
                <a:ext cx="329664" cy="502362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6833" extrusionOk="0">
                    <a:moveTo>
                      <a:pt x="2046" y="2160"/>
                    </a:moveTo>
                    <a:cubicBezTo>
                      <a:pt x="2092" y="2160"/>
                      <a:pt x="2146" y="2178"/>
                      <a:pt x="2209" y="2215"/>
                    </a:cubicBezTo>
                    <a:lnTo>
                      <a:pt x="2337" y="2288"/>
                    </a:lnTo>
                    <a:lnTo>
                      <a:pt x="2336" y="2540"/>
                    </a:lnTo>
                    <a:lnTo>
                      <a:pt x="2259" y="2494"/>
                    </a:lnTo>
                    <a:cubicBezTo>
                      <a:pt x="2232" y="2478"/>
                      <a:pt x="2210" y="2471"/>
                      <a:pt x="2193" y="2471"/>
                    </a:cubicBezTo>
                    <a:cubicBezTo>
                      <a:pt x="2160" y="2471"/>
                      <a:pt x="2143" y="2498"/>
                      <a:pt x="2143" y="2553"/>
                    </a:cubicBezTo>
                    <a:cubicBezTo>
                      <a:pt x="2143" y="2593"/>
                      <a:pt x="2147" y="2674"/>
                      <a:pt x="2157" y="2799"/>
                    </a:cubicBezTo>
                    <a:cubicBezTo>
                      <a:pt x="2158" y="2815"/>
                      <a:pt x="2162" y="2857"/>
                      <a:pt x="2167" y="2927"/>
                    </a:cubicBezTo>
                    <a:cubicBezTo>
                      <a:pt x="2172" y="2995"/>
                      <a:pt x="2173" y="3054"/>
                      <a:pt x="2173" y="3105"/>
                    </a:cubicBezTo>
                    <a:cubicBezTo>
                      <a:pt x="2173" y="3181"/>
                      <a:pt x="2157" y="3235"/>
                      <a:pt x="2125" y="3266"/>
                    </a:cubicBezTo>
                    <a:cubicBezTo>
                      <a:pt x="2106" y="3284"/>
                      <a:pt x="2081" y="3293"/>
                      <a:pt x="2049" y="3293"/>
                    </a:cubicBezTo>
                    <a:cubicBezTo>
                      <a:pt x="2028" y="3293"/>
                      <a:pt x="2004" y="3289"/>
                      <a:pt x="1977" y="3281"/>
                    </a:cubicBezTo>
                    <a:lnTo>
                      <a:pt x="1977" y="3281"/>
                    </a:lnTo>
                    <a:cubicBezTo>
                      <a:pt x="2043" y="3335"/>
                      <a:pt x="2091" y="3395"/>
                      <a:pt x="2124" y="3462"/>
                    </a:cubicBezTo>
                    <a:cubicBezTo>
                      <a:pt x="2155" y="3531"/>
                      <a:pt x="2171" y="3601"/>
                      <a:pt x="2171" y="3678"/>
                    </a:cubicBezTo>
                    <a:cubicBezTo>
                      <a:pt x="2171" y="3725"/>
                      <a:pt x="2168" y="3782"/>
                      <a:pt x="2162" y="3844"/>
                    </a:cubicBezTo>
                    <a:cubicBezTo>
                      <a:pt x="2158" y="3908"/>
                      <a:pt x="2155" y="3948"/>
                      <a:pt x="2153" y="3965"/>
                    </a:cubicBezTo>
                    <a:cubicBezTo>
                      <a:pt x="2143" y="4079"/>
                      <a:pt x="2138" y="4154"/>
                      <a:pt x="2138" y="4194"/>
                    </a:cubicBezTo>
                    <a:cubicBezTo>
                      <a:pt x="2138" y="4237"/>
                      <a:pt x="2147" y="4273"/>
                      <a:pt x="2165" y="4304"/>
                    </a:cubicBezTo>
                    <a:cubicBezTo>
                      <a:pt x="2184" y="4335"/>
                      <a:pt x="2213" y="4361"/>
                      <a:pt x="2251" y="4385"/>
                    </a:cubicBezTo>
                    <a:lnTo>
                      <a:pt x="2331" y="4430"/>
                    </a:lnTo>
                    <a:lnTo>
                      <a:pt x="2329" y="4683"/>
                    </a:lnTo>
                    <a:lnTo>
                      <a:pt x="2202" y="4609"/>
                    </a:lnTo>
                    <a:cubicBezTo>
                      <a:pt x="2106" y="4554"/>
                      <a:pt x="2029" y="4479"/>
                      <a:pt x="1972" y="4385"/>
                    </a:cubicBezTo>
                    <a:cubicBezTo>
                      <a:pt x="1915" y="4289"/>
                      <a:pt x="1888" y="4185"/>
                      <a:pt x="1888" y="4076"/>
                    </a:cubicBezTo>
                    <a:cubicBezTo>
                      <a:pt x="1888" y="4014"/>
                      <a:pt x="1894" y="3920"/>
                      <a:pt x="1906" y="3793"/>
                    </a:cubicBezTo>
                    <a:cubicBezTo>
                      <a:pt x="1916" y="3687"/>
                      <a:pt x="1924" y="3606"/>
                      <a:pt x="1924" y="3548"/>
                    </a:cubicBezTo>
                    <a:cubicBezTo>
                      <a:pt x="1924" y="3495"/>
                      <a:pt x="1908" y="3444"/>
                      <a:pt x="1878" y="3395"/>
                    </a:cubicBezTo>
                    <a:cubicBezTo>
                      <a:pt x="1848" y="3346"/>
                      <a:pt x="1803" y="3302"/>
                      <a:pt x="1745" y="3262"/>
                    </a:cubicBezTo>
                    <a:lnTo>
                      <a:pt x="1747" y="3031"/>
                    </a:lnTo>
                    <a:cubicBezTo>
                      <a:pt x="1787" y="3050"/>
                      <a:pt x="1820" y="3060"/>
                      <a:pt x="1847" y="3060"/>
                    </a:cubicBezTo>
                    <a:cubicBezTo>
                      <a:pt x="1860" y="3060"/>
                      <a:pt x="1871" y="3057"/>
                      <a:pt x="1880" y="3053"/>
                    </a:cubicBezTo>
                    <a:cubicBezTo>
                      <a:pt x="1911" y="3040"/>
                      <a:pt x="1928" y="3006"/>
                      <a:pt x="1928" y="2955"/>
                    </a:cubicBezTo>
                    <a:cubicBezTo>
                      <a:pt x="1928" y="2894"/>
                      <a:pt x="1922" y="2805"/>
                      <a:pt x="1911" y="2686"/>
                    </a:cubicBezTo>
                    <a:cubicBezTo>
                      <a:pt x="1899" y="2545"/>
                      <a:pt x="1894" y="2444"/>
                      <a:pt x="1894" y="2384"/>
                    </a:cubicBezTo>
                    <a:cubicBezTo>
                      <a:pt x="1894" y="2272"/>
                      <a:pt x="1923" y="2203"/>
                      <a:pt x="1981" y="2174"/>
                    </a:cubicBezTo>
                    <a:cubicBezTo>
                      <a:pt x="2000" y="2165"/>
                      <a:pt x="2022" y="2160"/>
                      <a:pt x="2046" y="2160"/>
                    </a:cubicBezTo>
                    <a:close/>
                    <a:moveTo>
                      <a:pt x="3519" y="2971"/>
                    </a:moveTo>
                    <a:lnTo>
                      <a:pt x="3646" y="3044"/>
                    </a:lnTo>
                    <a:cubicBezTo>
                      <a:pt x="3743" y="3100"/>
                      <a:pt x="3819" y="3176"/>
                      <a:pt x="3876" y="3270"/>
                    </a:cubicBezTo>
                    <a:cubicBezTo>
                      <a:pt x="3934" y="3365"/>
                      <a:pt x="3962" y="3468"/>
                      <a:pt x="3962" y="3579"/>
                    </a:cubicBezTo>
                    <a:cubicBezTo>
                      <a:pt x="3961" y="3639"/>
                      <a:pt x="3954" y="3734"/>
                      <a:pt x="3941" y="3859"/>
                    </a:cubicBezTo>
                    <a:cubicBezTo>
                      <a:pt x="3931" y="3965"/>
                      <a:pt x="3924" y="4049"/>
                      <a:pt x="3924" y="4108"/>
                    </a:cubicBezTo>
                    <a:cubicBezTo>
                      <a:pt x="3924" y="4160"/>
                      <a:pt x="3940" y="4210"/>
                      <a:pt x="3970" y="4259"/>
                    </a:cubicBezTo>
                    <a:cubicBezTo>
                      <a:pt x="4000" y="4308"/>
                      <a:pt x="4044" y="4353"/>
                      <a:pt x="4103" y="4392"/>
                    </a:cubicBezTo>
                    <a:lnTo>
                      <a:pt x="4101" y="4624"/>
                    </a:lnTo>
                    <a:cubicBezTo>
                      <a:pt x="4063" y="4606"/>
                      <a:pt x="4031" y="4596"/>
                      <a:pt x="4004" y="4596"/>
                    </a:cubicBezTo>
                    <a:cubicBezTo>
                      <a:pt x="3990" y="4596"/>
                      <a:pt x="3978" y="4599"/>
                      <a:pt x="3967" y="4605"/>
                    </a:cubicBezTo>
                    <a:cubicBezTo>
                      <a:pt x="3936" y="4619"/>
                      <a:pt x="3920" y="4651"/>
                      <a:pt x="3920" y="4705"/>
                    </a:cubicBezTo>
                    <a:cubicBezTo>
                      <a:pt x="3920" y="4763"/>
                      <a:pt x="3925" y="4851"/>
                      <a:pt x="3936" y="4970"/>
                    </a:cubicBezTo>
                    <a:cubicBezTo>
                      <a:pt x="3947" y="5110"/>
                      <a:pt x="3954" y="5213"/>
                      <a:pt x="3954" y="5275"/>
                    </a:cubicBezTo>
                    <a:cubicBezTo>
                      <a:pt x="3954" y="5384"/>
                      <a:pt x="3924" y="5454"/>
                      <a:pt x="3867" y="5482"/>
                    </a:cubicBezTo>
                    <a:cubicBezTo>
                      <a:pt x="3847" y="5492"/>
                      <a:pt x="3825" y="5497"/>
                      <a:pt x="3801" y="5497"/>
                    </a:cubicBezTo>
                    <a:cubicBezTo>
                      <a:pt x="3755" y="5497"/>
                      <a:pt x="3700" y="5479"/>
                      <a:pt x="3637" y="5442"/>
                    </a:cubicBezTo>
                    <a:lnTo>
                      <a:pt x="3511" y="5369"/>
                    </a:lnTo>
                    <a:lnTo>
                      <a:pt x="3512" y="5115"/>
                    </a:lnTo>
                    <a:lnTo>
                      <a:pt x="3590" y="5161"/>
                    </a:lnTo>
                    <a:cubicBezTo>
                      <a:pt x="3618" y="5177"/>
                      <a:pt x="3640" y="5186"/>
                      <a:pt x="3658" y="5186"/>
                    </a:cubicBezTo>
                    <a:cubicBezTo>
                      <a:pt x="3665" y="5186"/>
                      <a:pt x="3671" y="5184"/>
                      <a:pt x="3676" y="5182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699" y="4981"/>
                      <a:pt x="3689" y="4856"/>
                    </a:cubicBezTo>
                    <a:cubicBezTo>
                      <a:pt x="3688" y="4840"/>
                      <a:pt x="3684" y="4794"/>
                      <a:pt x="3681" y="4726"/>
                    </a:cubicBezTo>
                    <a:cubicBezTo>
                      <a:pt x="3675" y="4657"/>
                      <a:pt x="3673" y="4598"/>
                      <a:pt x="3673" y="4550"/>
                    </a:cubicBezTo>
                    <a:cubicBezTo>
                      <a:pt x="3673" y="4475"/>
                      <a:pt x="3689" y="4421"/>
                      <a:pt x="3722" y="4390"/>
                    </a:cubicBezTo>
                    <a:cubicBezTo>
                      <a:pt x="3742" y="4371"/>
                      <a:pt x="3769" y="4362"/>
                      <a:pt x="3802" y="4362"/>
                    </a:cubicBezTo>
                    <a:cubicBezTo>
                      <a:pt x="3822" y="4362"/>
                      <a:pt x="3844" y="4366"/>
                      <a:pt x="3869" y="4372"/>
                    </a:cubicBezTo>
                    <a:cubicBezTo>
                      <a:pt x="3805" y="4320"/>
                      <a:pt x="3755" y="4261"/>
                      <a:pt x="3723" y="4192"/>
                    </a:cubicBezTo>
                    <a:cubicBezTo>
                      <a:pt x="3692" y="4124"/>
                      <a:pt x="3676" y="4052"/>
                      <a:pt x="3676" y="3978"/>
                    </a:cubicBezTo>
                    <a:cubicBezTo>
                      <a:pt x="3676" y="3926"/>
                      <a:pt x="3678" y="3868"/>
                      <a:pt x="3684" y="3806"/>
                    </a:cubicBezTo>
                    <a:cubicBezTo>
                      <a:pt x="3688" y="3741"/>
                      <a:pt x="3692" y="3704"/>
                      <a:pt x="3693" y="3689"/>
                    </a:cubicBezTo>
                    <a:cubicBezTo>
                      <a:pt x="3703" y="3577"/>
                      <a:pt x="3708" y="3499"/>
                      <a:pt x="3708" y="3460"/>
                    </a:cubicBezTo>
                    <a:cubicBezTo>
                      <a:pt x="3708" y="3377"/>
                      <a:pt x="3671" y="3312"/>
                      <a:pt x="3595" y="3269"/>
                    </a:cubicBezTo>
                    <a:lnTo>
                      <a:pt x="3517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3" y="147"/>
                      <a:pt x="12" y="400"/>
                    </a:cubicBezTo>
                    <a:lnTo>
                      <a:pt x="2" y="3885"/>
                    </a:lnTo>
                    <a:cubicBezTo>
                      <a:pt x="0" y="4241"/>
                      <a:pt x="251" y="4675"/>
                      <a:pt x="561" y="4855"/>
                    </a:cubicBezTo>
                    <a:lnTo>
                      <a:pt x="3910" y="6757"/>
                    </a:lnTo>
                    <a:cubicBezTo>
                      <a:pt x="4000" y="6808"/>
                      <a:pt x="4085" y="6833"/>
                      <a:pt x="4161" y="6833"/>
                    </a:cubicBezTo>
                    <a:cubicBezTo>
                      <a:pt x="4345" y="6833"/>
                      <a:pt x="4472" y="6687"/>
                      <a:pt x="4473" y="6434"/>
                    </a:cubicBezTo>
                    <a:lnTo>
                      <a:pt x="4484" y="2949"/>
                    </a:lnTo>
                    <a:cubicBezTo>
                      <a:pt x="4484" y="2593"/>
                      <a:pt x="4233" y="2159"/>
                      <a:pt x="3923" y="1979"/>
                    </a:cubicBezTo>
                    <a:lnTo>
                      <a:pt x="575" y="77"/>
                    </a:lnTo>
                    <a:cubicBezTo>
                      <a:pt x="485" y="25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9"/>
              <p:cNvSpPr/>
              <p:nvPr/>
            </p:nvSpPr>
            <p:spPr>
              <a:xfrm>
                <a:off x="6757028" y="1280145"/>
                <a:ext cx="43744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524" extrusionOk="0">
                    <a:moveTo>
                      <a:pt x="301" y="0"/>
                    </a:moveTo>
                    <a:cubicBezTo>
                      <a:pt x="277" y="0"/>
                      <a:pt x="255" y="5"/>
                      <a:pt x="235" y="15"/>
                    </a:cubicBezTo>
                    <a:cubicBezTo>
                      <a:pt x="178" y="43"/>
                      <a:pt x="149" y="115"/>
                      <a:pt x="149" y="224"/>
                    </a:cubicBezTo>
                    <a:cubicBezTo>
                      <a:pt x="149" y="286"/>
                      <a:pt x="154" y="387"/>
                      <a:pt x="167" y="527"/>
                    </a:cubicBezTo>
                    <a:cubicBezTo>
                      <a:pt x="178" y="646"/>
                      <a:pt x="183" y="736"/>
                      <a:pt x="183" y="796"/>
                    </a:cubicBezTo>
                    <a:cubicBezTo>
                      <a:pt x="183" y="845"/>
                      <a:pt x="166" y="879"/>
                      <a:pt x="136" y="894"/>
                    </a:cubicBezTo>
                    <a:cubicBezTo>
                      <a:pt x="126" y="898"/>
                      <a:pt x="115" y="900"/>
                      <a:pt x="103" y="900"/>
                    </a:cubicBezTo>
                    <a:cubicBezTo>
                      <a:pt x="75" y="900"/>
                      <a:pt x="42" y="890"/>
                      <a:pt x="2" y="871"/>
                    </a:cubicBezTo>
                    <a:lnTo>
                      <a:pt x="1" y="1103"/>
                    </a:lnTo>
                    <a:cubicBezTo>
                      <a:pt x="59" y="1143"/>
                      <a:pt x="104" y="1186"/>
                      <a:pt x="133" y="1236"/>
                    </a:cubicBezTo>
                    <a:cubicBezTo>
                      <a:pt x="163" y="1284"/>
                      <a:pt x="179" y="1335"/>
                      <a:pt x="179" y="1388"/>
                    </a:cubicBezTo>
                    <a:cubicBezTo>
                      <a:pt x="179" y="1445"/>
                      <a:pt x="173" y="1527"/>
                      <a:pt x="162" y="1634"/>
                    </a:cubicBezTo>
                    <a:cubicBezTo>
                      <a:pt x="149" y="1760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5"/>
                    </a:cubicBezTo>
                    <a:cubicBezTo>
                      <a:pt x="285" y="2320"/>
                      <a:pt x="362" y="2394"/>
                      <a:pt x="457" y="2450"/>
                    </a:cubicBezTo>
                    <a:lnTo>
                      <a:pt x="585" y="2524"/>
                    </a:lnTo>
                    <a:lnTo>
                      <a:pt x="586" y="2270"/>
                    </a:lnTo>
                    <a:lnTo>
                      <a:pt x="507" y="2226"/>
                    </a:lnTo>
                    <a:cubicBezTo>
                      <a:pt x="468" y="2202"/>
                      <a:pt x="440" y="2176"/>
                      <a:pt x="420" y="2145"/>
                    </a:cubicBezTo>
                    <a:cubicBezTo>
                      <a:pt x="402" y="2115"/>
                      <a:pt x="394" y="2078"/>
                      <a:pt x="394" y="2035"/>
                    </a:cubicBezTo>
                    <a:cubicBezTo>
                      <a:pt x="394" y="1995"/>
                      <a:pt x="399" y="1918"/>
                      <a:pt x="409" y="1805"/>
                    </a:cubicBezTo>
                    <a:cubicBezTo>
                      <a:pt x="409" y="1789"/>
                      <a:pt x="413" y="1748"/>
                      <a:pt x="418" y="1685"/>
                    </a:cubicBezTo>
                    <a:cubicBezTo>
                      <a:pt x="423" y="1623"/>
                      <a:pt x="426" y="1567"/>
                      <a:pt x="426" y="1519"/>
                    </a:cubicBezTo>
                    <a:cubicBezTo>
                      <a:pt x="427" y="1443"/>
                      <a:pt x="411" y="1371"/>
                      <a:pt x="379" y="1303"/>
                    </a:cubicBezTo>
                    <a:cubicBezTo>
                      <a:pt x="347" y="1236"/>
                      <a:pt x="297" y="1175"/>
                      <a:pt x="233" y="1117"/>
                    </a:cubicBezTo>
                    <a:lnTo>
                      <a:pt x="233" y="1117"/>
                    </a:lnTo>
                    <a:cubicBezTo>
                      <a:pt x="262" y="1127"/>
                      <a:pt x="288" y="1131"/>
                      <a:pt x="310" y="1131"/>
                    </a:cubicBezTo>
                    <a:cubicBezTo>
                      <a:pt x="339" y="1131"/>
                      <a:pt x="362" y="1123"/>
                      <a:pt x="380" y="1106"/>
                    </a:cubicBezTo>
                    <a:cubicBezTo>
                      <a:pt x="413" y="1075"/>
                      <a:pt x="429" y="1020"/>
                      <a:pt x="429" y="945"/>
                    </a:cubicBezTo>
                    <a:cubicBezTo>
                      <a:pt x="429" y="894"/>
                      <a:pt x="427" y="834"/>
                      <a:pt x="421" y="766"/>
                    </a:cubicBezTo>
                    <a:cubicBezTo>
                      <a:pt x="416" y="695"/>
                      <a:pt x="414" y="654"/>
                      <a:pt x="413" y="639"/>
                    </a:cubicBezTo>
                    <a:cubicBezTo>
                      <a:pt x="402" y="515"/>
                      <a:pt x="399" y="432"/>
                      <a:pt x="399" y="393"/>
                    </a:cubicBezTo>
                    <a:cubicBezTo>
                      <a:pt x="399" y="337"/>
                      <a:pt x="415" y="310"/>
                      <a:pt x="448" y="310"/>
                    </a:cubicBezTo>
                    <a:cubicBezTo>
                      <a:pt x="465" y="310"/>
                      <a:pt x="487" y="318"/>
                      <a:pt x="513" y="333"/>
                    </a:cubicBezTo>
                    <a:lnTo>
                      <a:pt x="592" y="378"/>
                    </a:lnTo>
                    <a:lnTo>
                      <a:pt x="594" y="126"/>
                    </a:lnTo>
                    <a:lnTo>
                      <a:pt x="465" y="55"/>
                    </a:lnTo>
                    <a:cubicBezTo>
                      <a:pt x="402" y="19"/>
                      <a:pt x="347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9"/>
              <p:cNvSpPr/>
              <p:nvPr/>
            </p:nvSpPr>
            <p:spPr>
              <a:xfrm>
                <a:off x="6887011" y="1339329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7" y="1"/>
                    </a:moveTo>
                    <a:lnTo>
                      <a:pt x="6" y="253"/>
                    </a:lnTo>
                    <a:lnTo>
                      <a:pt x="84" y="298"/>
                    </a:lnTo>
                    <a:cubicBezTo>
                      <a:pt x="160" y="342"/>
                      <a:pt x="197" y="406"/>
                      <a:pt x="197" y="489"/>
                    </a:cubicBezTo>
                    <a:cubicBezTo>
                      <a:pt x="197" y="529"/>
                      <a:pt x="192" y="606"/>
                      <a:pt x="182" y="719"/>
                    </a:cubicBezTo>
                    <a:cubicBezTo>
                      <a:pt x="182" y="734"/>
                      <a:pt x="178" y="772"/>
                      <a:pt x="173" y="835"/>
                    </a:cubicBezTo>
                    <a:cubicBezTo>
                      <a:pt x="167" y="897"/>
                      <a:pt x="165" y="956"/>
                      <a:pt x="165" y="1008"/>
                    </a:cubicBezTo>
                    <a:cubicBezTo>
                      <a:pt x="164" y="1082"/>
                      <a:pt x="180" y="1153"/>
                      <a:pt x="212" y="1221"/>
                    </a:cubicBezTo>
                    <a:cubicBezTo>
                      <a:pt x="244" y="1290"/>
                      <a:pt x="294" y="1350"/>
                      <a:pt x="358" y="1406"/>
                    </a:cubicBezTo>
                    <a:cubicBezTo>
                      <a:pt x="329" y="1397"/>
                      <a:pt x="304" y="1392"/>
                      <a:pt x="282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8" y="1448"/>
                      <a:pt x="162" y="1502"/>
                      <a:pt x="162" y="1578"/>
                    </a:cubicBezTo>
                    <a:cubicBezTo>
                      <a:pt x="162" y="1626"/>
                      <a:pt x="164" y="1685"/>
                      <a:pt x="170" y="1754"/>
                    </a:cubicBezTo>
                    <a:cubicBezTo>
                      <a:pt x="175" y="1822"/>
                      <a:pt x="177" y="1867"/>
                      <a:pt x="178" y="1884"/>
                    </a:cubicBezTo>
                    <a:cubicBezTo>
                      <a:pt x="188" y="2010"/>
                      <a:pt x="192" y="2091"/>
                      <a:pt x="192" y="2130"/>
                    </a:cubicBezTo>
                    <a:cubicBezTo>
                      <a:pt x="192" y="2173"/>
                      <a:pt x="183" y="2201"/>
                      <a:pt x="165" y="2209"/>
                    </a:cubicBezTo>
                    <a:cubicBezTo>
                      <a:pt x="160" y="2212"/>
                      <a:pt x="153" y="2214"/>
                      <a:pt x="146" y="2214"/>
                    </a:cubicBezTo>
                    <a:cubicBezTo>
                      <a:pt x="128" y="2214"/>
                      <a:pt x="106" y="2206"/>
                      <a:pt x="79" y="2189"/>
                    </a:cubicBezTo>
                    <a:lnTo>
                      <a:pt x="1" y="2144"/>
                    </a:lnTo>
                    <a:lnTo>
                      <a:pt x="0" y="2398"/>
                    </a:lnTo>
                    <a:lnTo>
                      <a:pt x="126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6" y="2511"/>
                    </a:cubicBezTo>
                    <a:cubicBezTo>
                      <a:pt x="413" y="2482"/>
                      <a:pt x="443" y="2413"/>
                      <a:pt x="443" y="2302"/>
                    </a:cubicBezTo>
                    <a:cubicBezTo>
                      <a:pt x="443" y="2240"/>
                      <a:pt x="438" y="2139"/>
                      <a:pt x="425" y="1998"/>
                    </a:cubicBezTo>
                    <a:cubicBezTo>
                      <a:pt x="414" y="1879"/>
                      <a:pt x="409" y="1791"/>
                      <a:pt x="409" y="1733"/>
                    </a:cubicBezTo>
                    <a:cubicBezTo>
                      <a:pt x="409" y="1681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4"/>
                    </a:lnTo>
                    <a:cubicBezTo>
                      <a:pt x="533" y="1385"/>
                      <a:pt x="488" y="1340"/>
                      <a:pt x="459" y="1292"/>
                    </a:cubicBezTo>
                    <a:cubicBezTo>
                      <a:pt x="429" y="1242"/>
                      <a:pt x="413" y="1192"/>
                      <a:pt x="413" y="1140"/>
                    </a:cubicBezTo>
                    <a:cubicBezTo>
                      <a:pt x="413" y="1081"/>
                      <a:pt x="419" y="997"/>
                      <a:pt x="430" y="891"/>
                    </a:cubicBezTo>
                    <a:cubicBezTo>
                      <a:pt x="444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4" y="302"/>
                    </a:cubicBezTo>
                    <a:cubicBezTo>
                      <a:pt x="307" y="208"/>
                      <a:pt x="231" y="132"/>
                      <a:pt x="135" y="7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9"/>
              <p:cNvSpPr/>
              <p:nvPr/>
            </p:nvSpPr>
            <p:spPr>
              <a:xfrm>
                <a:off x="6641675" y="1103991"/>
                <a:ext cx="346720" cy="516846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7030" extrusionOk="0">
                    <a:moveTo>
                      <a:pt x="552" y="0"/>
                    </a:moveTo>
                    <a:cubicBezTo>
                      <a:pt x="497" y="0"/>
                      <a:pt x="447" y="13"/>
                      <a:pt x="404" y="39"/>
                    </a:cubicBezTo>
                    <a:lnTo>
                      <a:pt x="0" y="273"/>
                    </a:lnTo>
                    <a:cubicBezTo>
                      <a:pt x="43" y="248"/>
                      <a:pt x="93" y="236"/>
                      <a:pt x="147" y="236"/>
                    </a:cubicBezTo>
                    <a:cubicBezTo>
                      <a:pt x="223" y="236"/>
                      <a:pt x="308" y="260"/>
                      <a:pt x="399" y="312"/>
                    </a:cubicBezTo>
                    <a:lnTo>
                      <a:pt x="3749" y="2214"/>
                    </a:lnTo>
                    <a:cubicBezTo>
                      <a:pt x="4059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5" y="7030"/>
                    </a:cubicBezTo>
                    <a:lnTo>
                      <a:pt x="4540" y="6794"/>
                    </a:lnTo>
                    <a:cubicBezTo>
                      <a:pt x="4640" y="6736"/>
                      <a:pt x="4703" y="6611"/>
                      <a:pt x="4703" y="6434"/>
                    </a:cubicBezTo>
                    <a:lnTo>
                      <a:pt x="4714" y="2949"/>
                    </a:lnTo>
                    <a:cubicBezTo>
                      <a:pt x="4716" y="2592"/>
                      <a:pt x="4465" y="2157"/>
                      <a:pt x="4153" y="1978"/>
                    </a:cubicBezTo>
                    <a:lnTo>
                      <a:pt x="804" y="77"/>
                    </a:lnTo>
                    <a:cubicBezTo>
                      <a:pt x="713" y="25"/>
                      <a:pt x="628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9"/>
              <p:cNvSpPr/>
              <p:nvPr/>
            </p:nvSpPr>
            <p:spPr>
              <a:xfrm>
                <a:off x="6699094" y="1220300"/>
                <a:ext cx="194166" cy="267172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3634" extrusionOk="0">
                    <a:moveTo>
                      <a:pt x="504" y="1149"/>
                    </a:moveTo>
                    <a:cubicBezTo>
                      <a:pt x="530" y="1149"/>
                      <a:pt x="559" y="1158"/>
                      <a:pt x="589" y="1176"/>
                    </a:cubicBezTo>
                    <a:cubicBezTo>
                      <a:pt x="695" y="1237"/>
                      <a:pt x="777" y="1382"/>
                      <a:pt x="777" y="1502"/>
                    </a:cubicBezTo>
                    <a:cubicBezTo>
                      <a:pt x="777" y="1587"/>
                      <a:pt x="735" y="1638"/>
                      <a:pt x="672" y="1638"/>
                    </a:cubicBezTo>
                    <a:cubicBezTo>
                      <a:pt x="647" y="1638"/>
                      <a:pt x="619" y="1629"/>
                      <a:pt x="588" y="1612"/>
                    </a:cubicBezTo>
                    <a:cubicBezTo>
                      <a:pt x="483" y="1552"/>
                      <a:pt x="398" y="1404"/>
                      <a:pt x="398" y="1284"/>
                    </a:cubicBezTo>
                    <a:cubicBezTo>
                      <a:pt x="400" y="1199"/>
                      <a:pt x="442" y="1149"/>
                      <a:pt x="504" y="1149"/>
                    </a:cubicBezTo>
                    <a:close/>
                    <a:moveTo>
                      <a:pt x="1236" y="1572"/>
                    </a:moveTo>
                    <a:cubicBezTo>
                      <a:pt x="1262" y="1572"/>
                      <a:pt x="1290" y="1580"/>
                      <a:pt x="1321" y="1597"/>
                    </a:cubicBezTo>
                    <a:cubicBezTo>
                      <a:pt x="1425" y="1658"/>
                      <a:pt x="1511" y="1806"/>
                      <a:pt x="1511" y="1926"/>
                    </a:cubicBezTo>
                    <a:cubicBezTo>
                      <a:pt x="1510" y="2011"/>
                      <a:pt x="1467" y="2061"/>
                      <a:pt x="1405" y="2061"/>
                    </a:cubicBezTo>
                    <a:cubicBezTo>
                      <a:pt x="1379" y="2061"/>
                      <a:pt x="1350" y="2052"/>
                      <a:pt x="1320" y="2034"/>
                    </a:cubicBezTo>
                    <a:cubicBezTo>
                      <a:pt x="1215" y="1973"/>
                      <a:pt x="1130" y="1827"/>
                      <a:pt x="1130" y="1706"/>
                    </a:cubicBezTo>
                    <a:cubicBezTo>
                      <a:pt x="1131" y="1621"/>
                      <a:pt x="1173" y="1572"/>
                      <a:pt x="1236" y="1572"/>
                    </a:cubicBezTo>
                    <a:close/>
                    <a:moveTo>
                      <a:pt x="1970" y="1995"/>
                    </a:moveTo>
                    <a:cubicBezTo>
                      <a:pt x="1995" y="1995"/>
                      <a:pt x="2024" y="2004"/>
                      <a:pt x="2055" y="2021"/>
                    </a:cubicBezTo>
                    <a:cubicBezTo>
                      <a:pt x="2159" y="2082"/>
                      <a:pt x="2244" y="2230"/>
                      <a:pt x="2244" y="2350"/>
                    </a:cubicBezTo>
                    <a:cubicBezTo>
                      <a:pt x="2243" y="2435"/>
                      <a:pt x="2200" y="2484"/>
                      <a:pt x="2138" y="2484"/>
                    </a:cubicBezTo>
                    <a:cubicBezTo>
                      <a:pt x="2113" y="2484"/>
                      <a:pt x="2084" y="2476"/>
                      <a:pt x="2054" y="2458"/>
                    </a:cubicBezTo>
                    <a:cubicBezTo>
                      <a:pt x="1948" y="2397"/>
                      <a:pt x="1864" y="2250"/>
                      <a:pt x="1864" y="2129"/>
                    </a:cubicBezTo>
                    <a:cubicBezTo>
                      <a:pt x="1864" y="2044"/>
                      <a:pt x="1907" y="1995"/>
                      <a:pt x="1970" y="1995"/>
                    </a:cubicBezTo>
                    <a:close/>
                    <a:moveTo>
                      <a:pt x="183" y="2980"/>
                    </a:moveTo>
                    <a:cubicBezTo>
                      <a:pt x="183" y="2980"/>
                      <a:pt x="183" y="2980"/>
                      <a:pt x="183" y="2980"/>
                    </a:cubicBezTo>
                    <a:lnTo>
                      <a:pt x="183" y="2980"/>
                    </a:lnTo>
                    <a:cubicBezTo>
                      <a:pt x="183" y="2980"/>
                      <a:pt x="183" y="2980"/>
                      <a:pt x="183" y="2980"/>
                    </a:cubicBezTo>
                    <a:close/>
                    <a:moveTo>
                      <a:pt x="94" y="0"/>
                    </a:moveTo>
                    <a:cubicBezTo>
                      <a:pt x="41" y="0"/>
                      <a:pt x="6" y="42"/>
                      <a:pt x="6" y="113"/>
                    </a:cubicBezTo>
                    <a:lnTo>
                      <a:pt x="0" y="1999"/>
                    </a:lnTo>
                    <a:cubicBezTo>
                      <a:pt x="0" y="2101"/>
                      <a:pt x="71" y="2224"/>
                      <a:pt x="159" y="2275"/>
                    </a:cubicBezTo>
                    <a:lnTo>
                      <a:pt x="519" y="2483"/>
                    </a:lnTo>
                    <a:cubicBezTo>
                      <a:pt x="497" y="2670"/>
                      <a:pt x="429" y="2983"/>
                      <a:pt x="221" y="2983"/>
                    </a:cubicBezTo>
                    <a:cubicBezTo>
                      <a:pt x="209" y="2983"/>
                      <a:pt x="196" y="2982"/>
                      <a:pt x="183" y="2980"/>
                    </a:cubicBezTo>
                    <a:lnTo>
                      <a:pt x="183" y="2980"/>
                    </a:lnTo>
                    <a:cubicBezTo>
                      <a:pt x="185" y="2980"/>
                      <a:pt x="201" y="2992"/>
                      <a:pt x="231" y="3009"/>
                    </a:cubicBezTo>
                    <a:cubicBezTo>
                      <a:pt x="325" y="3063"/>
                      <a:pt x="545" y="3176"/>
                      <a:pt x="744" y="3176"/>
                    </a:cubicBezTo>
                    <a:cubicBezTo>
                      <a:pt x="913" y="3176"/>
                      <a:pt x="1067" y="3095"/>
                      <a:pt x="1120" y="2829"/>
                    </a:cubicBezTo>
                    <a:lnTo>
                      <a:pt x="2475" y="3611"/>
                    </a:lnTo>
                    <a:cubicBezTo>
                      <a:pt x="2501" y="3626"/>
                      <a:pt x="2525" y="3633"/>
                      <a:pt x="2547" y="3633"/>
                    </a:cubicBezTo>
                    <a:cubicBezTo>
                      <a:pt x="2599" y="3633"/>
                      <a:pt x="2636" y="3592"/>
                      <a:pt x="2636" y="3520"/>
                    </a:cubicBezTo>
                    <a:lnTo>
                      <a:pt x="2641" y="1634"/>
                    </a:lnTo>
                    <a:cubicBezTo>
                      <a:pt x="2641" y="1533"/>
                      <a:pt x="2571" y="1409"/>
                      <a:pt x="2483" y="1359"/>
                    </a:cubicBezTo>
                    <a:lnTo>
                      <a:pt x="166" y="22"/>
                    </a:lnTo>
                    <a:cubicBezTo>
                      <a:pt x="140" y="7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723;p39"/>
            <p:cNvGrpSpPr/>
            <p:nvPr/>
          </p:nvGrpSpPr>
          <p:grpSpPr>
            <a:xfrm>
              <a:off x="94560" y="4286431"/>
              <a:ext cx="631472" cy="796543"/>
              <a:chOff x="8240588" y="2518884"/>
              <a:chExt cx="459721" cy="579852"/>
            </a:xfrm>
          </p:grpSpPr>
          <p:sp>
            <p:nvSpPr>
              <p:cNvPr id="2724" name="Google Shape;2724;p39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9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9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9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2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9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9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4" extrusionOk="0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9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9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9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9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9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6" extrusionOk="0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9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5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9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9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24" extrusionOk="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9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0" extrusionOk="0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9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9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9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9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9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8" extrusionOk="0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9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9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9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6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9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9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9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9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9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9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9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9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9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9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9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9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9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9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3" extrusionOk="0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9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6" extrusionOk="0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9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7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2763;p39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2764" name="Google Shape;2764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6" name="Google Shape;2766;p39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750" extrusionOk="0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9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348" extrusionOk="0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9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38" extrusionOk="0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2769;p39"/>
          <p:cNvGrpSpPr/>
          <p:nvPr/>
        </p:nvGrpSpPr>
        <p:grpSpPr>
          <a:xfrm>
            <a:off x="4623565" y="220168"/>
            <a:ext cx="830648" cy="724385"/>
            <a:chOff x="4623565" y="220168"/>
            <a:chExt cx="830648" cy="724385"/>
          </a:xfrm>
        </p:grpSpPr>
        <p:grpSp>
          <p:nvGrpSpPr>
            <p:cNvPr id="8" name="Google Shape;2770;p39"/>
            <p:cNvGrpSpPr/>
            <p:nvPr/>
          </p:nvGrpSpPr>
          <p:grpSpPr>
            <a:xfrm>
              <a:off x="4879792" y="220168"/>
              <a:ext cx="574421" cy="724376"/>
              <a:chOff x="5841998" y="1003857"/>
              <a:chExt cx="459721" cy="579779"/>
            </a:xfrm>
          </p:grpSpPr>
          <p:sp>
            <p:nvSpPr>
              <p:cNvPr id="2771" name="Google Shape;2771;p39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9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9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9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9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9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9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9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9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9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9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9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9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9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9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9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9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9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9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9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9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9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9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9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9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9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14;p39"/>
            <p:cNvGrpSpPr/>
            <p:nvPr/>
          </p:nvGrpSpPr>
          <p:grpSpPr>
            <a:xfrm>
              <a:off x="4623565" y="371836"/>
              <a:ext cx="396210" cy="572717"/>
              <a:chOff x="8203975" y="1826178"/>
              <a:chExt cx="359439" cy="519566"/>
            </a:xfrm>
          </p:grpSpPr>
          <p:sp>
            <p:nvSpPr>
              <p:cNvPr id="2815" name="Google Shape;2815;p39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9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9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9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9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9" extrusionOk="0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9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9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9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9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9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9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9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9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9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9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0" extrusionOk="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9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0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9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9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5" extrusionOk="0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9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9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9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61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9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8" extrusionOk="0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91" extrusionOk="0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9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9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9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9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9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9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9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9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9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9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9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9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67" extrusionOk="0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9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9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9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9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9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9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2857;p39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2858" name="Google Shape;2858;p39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39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5" extrusionOk="0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39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6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39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39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852" extrusionOk="0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6955434" y="1356609"/>
            <a:ext cx="2016179" cy="3462729"/>
          </a:xfrm>
          <a:prstGeom prst="roundRect">
            <a:avLst/>
          </a:prstGeom>
          <a:solidFill>
            <a:srgbClr val="53F20C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7436" y="1416570"/>
            <a:ext cx="6820525" cy="347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4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5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8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2023736" y="373516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2077748" y="474316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!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2701216" y="502170"/>
            <a:ext cx="3849486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400" b="1" dirty="0" smtClean="0">
                <a:solidFill>
                  <a:srgbClr val="428ABC"/>
                </a:solidFill>
                <a:latin typeface="Arya" charset="0"/>
                <a:cs typeface="Arya" charset="0"/>
              </a:rPr>
              <a:t>Output with noise level 5</a:t>
            </a:r>
          </a:p>
          <a:p>
            <a:pPr marL="0" lvl="0" indent="0"/>
            <a:endParaRPr 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592" y="1521502"/>
            <a:ext cx="6577567" cy="324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Google Shape;2478;p39"/>
          <p:cNvSpPr txBox="1">
            <a:spLocks/>
          </p:cNvSpPr>
          <p:nvPr/>
        </p:nvSpPr>
        <p:spPr>
          <a:xfrm>
            <a:off x="7015396" y="1521652"/>
            <a:ext cx="2031167" cy="3462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We see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that the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noise level at 5 has a significant difference between the original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Time domain Signal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 it shows after our analysis (both for PSD and for Goertzel) However the random values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do not dominate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inherent frequencies and so we can detect the pressed key.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Frame 60"/>
          <p:cNvSpPr/>
          <p:nvPr/>
        </p:nvSpPr>
        <p:spPr>
          <a:xfrm>
            <a:off x="202367" y="1821305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ame 61"/>
          <p:cNvSpPr/>
          <p:nvPr/>
        </p:nvSpPr>
        <p:spPr>
          <a:xfrm>
            <a:off x="4776865" y="1838794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ame 62"/>
          <p:cNvSpPr/>
          <p:nvPr/>
        </p:nvSpPr>
        <p:spPr>
          <a:xfrm>
            <a:off x="274819" y="3822491"/>
            <a:ext cx="1081791" cy="7495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36"/>
          <p:cNvSpPr txBox="1">
            <a:spLocks noGrp="1"/>
          </p:cNvSpPr>
          <p:nvPr>
            <p:ph type="subTitle" idx="1"/>
          </p:nvPr>
        </p:nvSpPr>
        <p:spPr>
          <a:xfrm>
            <a:off x="197940" y="2144255"/>
            <a:ext cx="3864394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/>
              <a:t>Galib</a:t>
            </a:r>
            <a:r>
              <a:rPr lang="en-US" dirty="0" smtClean="0"/>
              <a:t> – </a:t>
            </a:r>
            <a:r>
              <a:rPr lang="en-US" dirty="0" err="1" smtClean="0"/>
              <a:t>Ul</a:t>
            </a:r>
            <a:r>
              <a:rPr lang="en-US" dirty="0" smtClean="0"/>
              <a:t> – </a:t>
            </a:r>
            <a:r>
              <a:rPr lang="en-US" dirty="0" err="1" smtClean="0"/>
              <a:t>Alim</a:t>
            </a:r>
            <a:r>
              <a:rPr lang="en-US" dirty="0" smtClean="0"/>
              <a:t>         | 202016057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/>
              <a:t>Fardin</a:t>
            </a:r>
            <a:r>
              <a:rPr lang="en-US" dirty="0" smtClean="0"/>
              <a:t> </a:t>
            </a:r>
            <a:r>
              <a:rPr lang="en-US" dirty="0" err="1" smtClean="0"/>
              <a:t>Shahab</a:t>
            </a:r>
            <a:r>
              <a:rPr lang="en-US" dirty="0" smtClean="0"/>
              <a:t>              | 202016008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  | 202016051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Lt </a:t>
            </a:r>
            <a:r>
              <a:rPr lang="en-US" dirty="0" err="1" smtClean="0"/>
              <a:t>Saiman</a:t>
            </a:r>
            <a:r>
              <a:rPr lang="en-US" dirty="0" smtClean="0"/>
              <a:t>	  |201816154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Lt </a:t>
            </a:r>
            <a:r>
              <a:rPr lang="en-US" dirty="0" err="1" smtClean="0"/>
              <a:t>Saleh</a:t>
            </a:r>
            <a:r>
              <a:rPr lang="en-US" dirty="0" smtClean="0"/>
              <a:t>                             |201816155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/>
              <a:t>Lt </a:t>
            </a:r>
            <a:r>
              <a:rPr lang="en-US" dirty="0" err="1" smtClean="0"/>
              <a:t>Tahmid</a:t>
            </a:r>
            <a:r>
              <a:rPr lang="en-US" dirty="0" smtClean="0"/>
              <a:t> 	  |201816158</a:t>
            </a:r>
            <a:endParaRPr/>
          </a:p>
        </p:txBody>
      </p:sp>
      <p:sp>
        <p:nvSpPr>
          <p:cNvPr id="1565" name="Google Shape;1565;p36"/>
          <p:cNvSpPr txBox="1">
            <a:spLocks noGrp="1"/>
          </p:cNvSpPr>
          <p:nvPr>
            <p:ph type="title"/>
          </p:nvPr>
        </p:nvSpPr>
        <p:spPr>
          <a:xfrm>
            <a:off x="452772" y="1309950"/>
            <a:ext cx="322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Group – 4</a:t>
            </a:r>
            <a:br>
              <a:rPr lang="en" sz="3200" dirty="0" smtClean="0"/>
            </a:br>
            <a:r>
              <a:rPr lang="en" sz="3200" dirty="0" smtClean="0"/>
              <a:t>Group Members:</a:t>
            </a:r>
            <a:endParaRPr sz="3200">
              <a:solidFill>
                <a:schemeClr val="dk2"/>
              </a:solidFill>
            </a:endParaRPr>
          </a:p>
        </p:txBody>
      </p:sp>
      <p:grpSp>
        <p:nvGrpSpPr>
          <p:cNvPr id="1566" name="Google Shape;1566;p36"/>
          <p:cNvGrpSpPr/>
          <p:nvPr/>
        </p:nvGrpSpPr>
        <p:grpSpPr>
          <a:xfrm>
            <a:off x="5133333" y="672608"/>
            <a:ext cx="3860274" cy="4079143"/>
            <a:chOff x="5296797" y="672581"/>
            <a:chExt cx="3687691" cy="3896402"/>
          </a:xfrm>
        </p:grpSpPr>
        <p:sp>
          <p:nvSpPr>
            <p:cNvPr id="1567" name="Google Shape;1567;p36"/>
            <p:cNvSpPr/>
            <p:nvPr/>
          </p:nvSpPr>
          <p:spPr>
            <a:xfrm>
              <a:off x="5412353" y="2943274"/>
              <a:ext cx="3058824" cy="1625709"/>
            </a:xfrm>
            <a:custGeom>
              <a:avLst/>
              <a:gdLst/>
              <a:ahLst/>
              <a:cxnLst/>
              <a:rect l="l" t="t" r="r" b="b"/>
              <a:pathLst>
                <a:path w="11197" h="5951" extrusionOk="0">
                  <a:moveTo>
                    <a:pt x="6497" y="0"/>
                  </a:moveTo>
                  <a:lnTo>
                    <a:pt x="0" y="3455"/>
                  </a:lnTo>
                  <a:lnTo>
                    <a:pt x="4698" y="5951"/>
                  </a:lnTo>
                  <a:lnTo>
                    <a:pt x="11196" y="2496"/>
                  </a:lnTo>
                  <a:lnTo>
                    <a:pt x="6497" y="0"/>
                  </a:ln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6431323" y="1364552"/>
              <a:ext cx="1360176" cy="2644133"/>
            </a:xfrm>
            <a:custGeom>
              <a:avLst/>
              <a:gdLst/>
              <a:ahLst/>
              <a:cxnLst/>
              <a:rect l="l" t="t" r="r" b="b"/>
              <a:pathLst>
                <a:path w="4979" h="9679" extrusionOk="0">
                  <a:moveTo>
                    <a:pt x="573" y="897"/>
                  </a:moveTo>
                  <a:lnTo>
                    <a:pt x="2499" y="1915"/>
                  </a:lnTo>
                  <a:lnTo>
                    <a:pt x="2498" y="2249"/>
                  </a:lnTo>
                  <a:lnTo>
                    <a:pt x="571" y="1233"/>
                  </a:lnTo>
                  <a:lnTo>
                    <a:pt x="573" y="897"/>
                  </a:lnTo>
                  <a:close/>
                  <a:moveTo>
                    <a:pt x="570" y="1652"/>
                  </a:moveTo>
                  <a:lnTo>
                    <a:pt x="2497" y="2670"/>
                  </a:lnTo>
                  <a:lnTo>
                    <a:pt x="2496" y="3005"/>
                  </a:lnTo>
                  <a:lnTo>
                    <a:pt x="569" y="1988"/>
                  </a:lnTo>
                  <a:lnTo>
                    <a:pt x="570" y="1652"/>
                  </a:lnTo>
                  <a:close/>
                  <a:moveTo>
                    <a:pt x="568" y="2380"/>
                  </a:moveTo>
                  <a:lnTo>
                    <a:pt x="2493" y="3398"/>
                  </a:lnTo>
                  <a:lnTo>
                    <a:pt x="2485" y="6210"/>
                  </a:lnTo>
                  <a:lnTo>
                    <a:pt x="559" y="5192"/>
                  </a:lnTo>
                  <a:lnTo>
                    <a:pt x="568" y="2380"/>
                  </a:lnTo>
                  <a:close/>
                  <a:moveTo>
                    <a:pt x="558" y="5684"/>
                  </a:moveTo>
                  <a:lnTo>
                    <a:pt x="2483" y="6702"/>
                  </a:lnTo>
                  <a:lnTo>
                    <a:pt x="2482" y="7038"/>
                  </a:lnTo>
                  <a:lnTo>
                    <a:pt x="556" y="6020"/>
                  </a:lnTo>
                  <a:lnTo>
                    <a:pt x="558" y="5684"/>
                  </a:lnTo>
                  <a:close/>
                  <a:moveTo>
                    <a:pt x="555" y="6440"/>
                  </a:moveTo>
                  <a:lnTo>
                    <a:pt x="2481" y="7458"/>
                  </a:lnTo>
                  <a:lnTo>
                    <a:pt x="2480" y="7794"/>
                  </a:lnTo>
                  <a:lnTo>
                    <a:pt x="554" y="6776"/>
                  </a:lnTo>
                  <a:lnTo>
                    <a:pt x="555" y="6440"/>
                  </a:lnTo>
                  <a:close/>
                  <a:moveTo>
                    <a:pt x="2894" y="2136"/>
                  </a:moveTo>
                  <a:lnTo>
                    <a:pt x="4419" y="2942"/>
                  </a:lnTo>
                  <a:lnTo>
                    <a:pt x="4400" y="8989"/>
                  </a:lnTo>
                  <a:lnTo>
                    <a:pt x="2876" y="8184"/>
                  </a:lnTo>
                  <a:lnTo>
                    <a:pt x="2894" y="2136"/>
                  </a:lnTo>
                  <a:close/>
                  <a:moveTo>
                    <a:pt x="22" y="0"/>
                  </a:moveTo>
                  <a:lnTo>
                    <a:pt x="1" y="6748"/>
                  </a:lnTo>
                  <a:cubicBezTo>
                    <a:pt x="1" y="7027"/>
                    <a:pt x="213" y="7365"/>
                    <a:pt x="478" y="7505"/>
                  </a:cubicBezTo>
                  <a:lnTo>
                    <a:pt x="4478" y="9618"/>
                  </a:lnTo>
                  <a:cubicBezTo>
                    <a:pt x="4555" y="9659"/>
                    <a:pt x="4629" y="9678"/>
                    <a:pt x="4694" y="9678"/>
                  </a:cubicBezTo>
                  <a:cubicBezTo>
                    <a:pt x="4851" y="9678"/>
                    <a:pt x="4957" y="9565"/>
                    <a:pt x="4958" y="9367"/>
                  </a:cubicBezTo>
                  <a:lnTo>
                    <a:pt x="4979" y="262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7578963" y="1770228"/>
              <a:ext cx="120747" cy="141782"/>
            </a:xfrm>
            <a:custGeom>
              <a:avLst/>
              <a:gdLst/>
              <a:ahLst/>
              <a:cxnLst/>
              <a:rect l="l" t="t" r="r" b="b"/>
              <a:pathLst>
                <a:path w="442" h="519" extrusionOk="0">
                  <a:moveTo>
                    <a:pt x="123" y="0"/>
                  </a:moveTo>
                  <a:cubicBezTo>
                    <a:pt x="50" y="0"/>
                    <a:pt x="1" y="52"/>
                    <a:pt x="1" y="142"/>
                  </a:cubicBezTo>
                  <a:cubicBezTo>
                    <a:pt x="1" y="271"/>
                    <a:pt x="99" y="426"/>
                    <a:pt x="222" y="491"/>
                  </a:cubicBezTo>
                  <a:cubicBezTo>
                    <a:pt x="257" y="510"/>
                    <a:pt x="290" y="519"/>
                    <a:pt x="320" y="519"/>
                  </a:cubicBezTo>
                  <a:cubicBezTo>
                    <a:pt x="392" y="519"/>
                    <a:pt x="442" y="467"/>
                    <a:pt x="442" y="375"/>
                  </a:cubicBezTo>
                  <a:cubicBezTo>
                    <a:pt x="442" y="249"/>
                    <a:pt x="343" y="91"/>
                    <a:pt x="223" y="28"/>
                  </a:cubicBezTo>
                  <a:cubicBezTo>
                    <a:pt x="187" y="9"/>
                    <a:pt x="153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7382545" y="1666146"/>
              <a:ext cx="121020" cy="141782"/>
            </a:xfrm>
            <a:custGeom>
              <a:avLst/>
              <a:gdLst/>
              <a:ahLst/>
              <a:cxnLst/>
              <a:rect l="l" t="t" r="r" b="b"/>
              <a:pathLst>
                <a:path w="443" h="519" extrusionOk="0">
                  <a:moveTo>
                    <a:pt x="123" y="1"/>
                  </a:moveTo>
                  <a:cubicBezTo>
                    <a:pt x="51" y="1"/>
                    <a:pt x="0" y="53"/>
                    <a:pt x="0" y="143"/>
                  </a:cubicBezTo>
                  <a:cubicBezTo>
                    <a:pt x="0" y="273"/>
                    <a:pt x="99" y="426"/>
                    <a:pt x="220" y="491"/>
                  </a:cubicBezTo>
                  <a:cubicBezTo>
                    <a:pt x="256" y="510"/>
                    <a:pt x="290" y="519"/>
                    <a:pt x="321" y="519"/>
                  </a:cubicBezTo>
                  <a:cubicBezTo>
                    <a:pt x="393" y="519"/>
                    <a:pt x="442" y="468"/>
                    <a:pt x="442" y="377"/>
                  </a:cubicBezTo>
                  <a:cubicBezTo>
                    <a:pt x="443" y="250"/>
                    <a:pt x="344" y="94"/>
                    <a:pt x="221" y="28"/>
                  </a:cubicBezTo>
                  <a:cubicBezTo>
                    <a:pt x="186" y="9"/>
                    <a:pt x="152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6582393" y="3123848"/>
              <a:ext cx="526969" cy="369616"/>
            </a:xfrm>
            <a:custGeom>
              <a:avLst/>
              <a:gdLst/>
              <a:ahLst/>
              <a:cxnLst/>
              <a:rect l="l" t="t" r="r" b="b"/>
              <a:pathLst>
                <a:path w="1929" h="1353" extrusionOk="0">
                  <a:moveTo>
                    <a:pt x="2" y="0"/>
                  </a:moveTo>
                  <a:lnTo>
                    <a:pt x="1" y="336"/>
                  </a:lnTo>
                  <a:lnTo>
                    <a:pt x="1927" y="1352"/>
                  </a:lnTo>
                  <a:lnTo>
                    <a:pt x="1928" y="10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6582940" y="2917048"/>
              <a:ext cx="526696" cy="370162"/>
            </a:xfrm>
            <a:custGeom>
              <a:avLst/>
              <a:gdLst/>
              <a:ahLst/>
              <a:cxnLst/>
              <a:rect l="l" t="t" r="r" b="b"/>
              <a:pathLst>
                <a:path w="1928" h="1355" extrusionOk="0">
                  <a:moveTo>
                    <a:pt x="3" y="1"/>
                  </a:moveTo>
                  <a:lnTo>
                    <a:pt x="1" y="337"/>
                  </a:lnTo>
                  <a:lnTo>
                    <a:pt x="1927" y="1355"/>
                  </a:lnTo>
                  <a:lnTo>
                    <a:pt x="1927" y="101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6583759" y="2014727"/>
              <a:ext cx="528881" cy="1046289"/>
            </a:xfrm>
            <a:custGeom>
              <a:avLst/>
              <a:gdLst/>
              <a:ahLst/>
              <a:cxnLst/>
              <a:rect l="l" t="t" r="r" b="b"/>
              <a:pathLst>
                <a:path w="1936" h="3830" extrusionOk="0">
                  <a:moveTo>
                    <a:pt x="10" y="0"/>
                  </a:moveTo>
                  <a:lnTo>
                    <a:pt x="1" y="2812"/>
                  </a:lnTo>
                  <a:lnTo>
                    <a:pt x="1927" y="3830"/>
                  </a:lnTo>
                  <a:lnTo>
                    <a:pt x="1935" y="10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6586764" y="1815850"/>
              <a:ext cx="526423" cy="369889"/>
            </a:xfrm>
            <a:custGeom>
              <a:avLst/>
              <a:gdLst/>
              <a:ahLst/>
              <a:cxnLst/>
              <a:rect l="l" t="t" r="r" b="b"/>
              <a:pathLst>
                <a:path w="1927" h="1354" extrusionOk="0">
                  <a:moveTo>
                    <a:pt x="1" y="0"/>
                  </a:moveTo>
                  <a:lnTo>
                    <a:pt x="0" y="336"/>
                  </a:lnTo>
                  <a:lnTo>
                    <a:pt x="1927" y="1353"/>
                  </a:lnTo>
                  <a:lnTo>
                    <a:pt x="1927" y="10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6587311" y="1609870"/>
              <a:ext cx="526423" cy="369616"/>
            </a:xfrm>
            <a:custGeom>
              <a:avLst/>
              <a:gdLst/>
              <a:ahLst/>
              <a:cxnLst/>
              <a:rect l="l" t="t" r="r" b="b"/>
              <a:pathLst>
                <a:path w="1927" h="1353" extrusionOk="0">
                  <a:moveTo>
                    <a:pt x="2" y="0"/>
                  </a:moveTo>
                  <a:lnTo>
                    <a:pt x="0" y="335"/>
                  </a:lnTo>
                  <a:lnTo>
                    <a:pt x="1926" y="1353"/>
                  </a:lnTo>
                  <a:lnTo>
                    <a:pt x="1927" y="10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6437060" y="1109673"/>
              <a:ext cx="1354985" cy="970344"/>
            </a:xfrm>
            <a:custGeom>
              <a:avLst/>
              <a:gdLst/>
              <a:ahLst/>
              <a:cxnLst/>
              <a:rect l="l" t="t" r="r" b="b"/>
              <a:pathLst>
                <a:path w="4960" h="3552" extrusionOk="0">
                  <a:moveTo>
                    <a:pt x="3583" y="2037"/>
                  </a:moveTo>
                  <a:cubicBezTo>
                    <a:pt x="3613" y="2037"/>
                    <a:pt x="3646" y="2046"/>
                    <a:pt x="3682" y="2065"/>
                  </a:cubicBezTo>
                  <a:cubicBezTo>
                    <a:pt x="3805" y="2130"/>
                    <a:pt x="3903" y="2287"/>
                    <a:pt x="3903" y="2414"/>
                  </a:cubicBezTo>
                  <a:cubicBezTo>
                    <a:pt x="3903" y="2505"/>
                    <a:pt x="3854" y="2557"/>
                    <a:pt x="3782" y="2557"/>
                  </a:cubicBezTo>
                  <a:cubicBezTo>
                    <a:pt x="3752" y="2557"/>
                    <a:pt x="3717" y="2547"/>
                    <a:pt x="3681" y="2528"/>
                  </a:cubicBezTo>
                  <a:cubicBezTo>
                    <a:pt x="3560" y="2463"/>
                    <a:pt x="3461" y="2310"/>
                    <a:pt x="3461" y="2180"/>
                  </a:cubicBezTo>
                  <a:cubicBezTo>
                    <a:pt x="3461" y="2090"/>
                    <a:pt x="3511" y="2037"/>
                    <a:pt x="3583" y="2037"/>
                  </a:cubicBezTo>
                  <a:close/>
                  <a:moveTo>
                    <a:pt x="4303" y="2418"/>
                  </a:moveTo>
                  <a:cubicBezTo>
                    <a:pt x="4333" y="2418"/>
                    <a:pt x="4367" y="2427"/>
                    <a:pt x="4403" y="2446"/>
                  </a:cubicBezTo>
                  <a:cubicBezTo>
                    <a:pt x="4524" y="2509"/>
                    <a:pt x="4622" y="2667"/>
                    <a:pt x="4622" y="2793"/>
                  </a:cubicBezTo>
                  <a:cubicBezTo>
                    <a:pt x="4621" y="2885"/>
                    <a:pt x="4571" y="2937"/>
                    <a:pt x="4500" y="2937"/>
                  </a:cubicBezTo>
                  <a:cubicBezTo>
                    <a:pt x="4470" y="2937"/>
                    <a:pt x="4437" y="2928"/>
                    <a:pt x="4402" y="2909"/>
                  </a:cubicBezTo>
                  <a:cubicBezTo>
                    <a:pt x="4279" y="2844"/>
                    <a:pt x="4180" y="2689"/>
                    <a:pt x="4181" y="2560"/>
                  </a:cubicBezTo>
                  <a:cubicBezTo>
                    <a:pt x="4181" y="2470"/>
                    <a:pt x="4230" y="2418"/>
                    <a:pt x="4303" y="2418"/>
                  </a:cubicBezTo>
                  <a:close/>
                  <a:moveTo>
                    <a:pt x="267" y="1"/>
                  </a:moveTo>
                  <a:cubicBezTo>
                    <a:pt x="111" y="1"/>
                    <a:pt x="3" y="114"/>
                    <a:pt x="3" y="311"/>
                  </a:cubicBezTo>
                  <a:lnTo>
                    <a:pt x="0" y="932"/>
                  </a:lnTo>
                  <a:lnTo>
                    <a:pt x="4957" y="3552"/>
                  </a:lnTo>
                  <a:lnTo>
                    <a:pt x="4960" y="2931"/>
                  </a:lnTo>
                  <a:cubicBezTo>
                    <a:pt x="4960" y="2652"/>
                    <a:pt x="4748" y="2314"/>
                    <a:pt x="4482" y="2173"/>
                  </a:cubicBezTo>
                  <a:lnTo>
                    <a:pt x="483" y="62"/>
                  </a:lnTo>
                  <a:cubicBezTo>
                    <a:pt x="405" y="20"/>
                    <a:pt x="332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7216723" y="1948070"/>
              <a:ext cx="421794" cy="1872120"/>
            </a:xfrm>
            <a:custGeom>
              <a:avLst/>
              <a:gdLst/>
              <a:ahLst/>
              <a:cxnLst/>
              <a:rect l="l" t="t" r="r" b="b"/>
              <a:pathLst>
                <a:path w="1544" h="6853" extrusionOk="0">
                  <a:moveTo>
                    <a:pt x="19" y="0"/>
                  </a:moveTo>
                  <a:lnTo>
                    <a:pt x="1" y="6048"/>
                  </a:lnTo>
                  <a:lnTo>
                    <a:pt x="1525" y="6853"/>
                  </a:lnTo>
                  <a:lnTo>
                    <a:pt x="1544" y="80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6036302" y="1530374"/>
              <a:ext cx="1360995" cy="2644407"/>
            </a:xfrm>
            <a:custGeom>
              <a:avLst/>
              <a:gdLst/>
              <a:ahLst/>
              <a:cxnLst/>
              <a:rect l="l" t="t" r="r" b="b"/>
              <a:pathLst>
                <a:path w="4982" h="9680" extrusionOk="0">
                  <a:moveTo>
                    <a:pt x="575" y="899"/>
                  </a:moveTo>
                  <a:lnTo>
                    <a:pt x="2501" y="1917"/>
                  </a:lnTo>
                  <a:lnTo>
                    <a:pt x="2500" y="2250"/>
                  </a:lnTo>
                  <a:lnTo>
                    <a:pt x="574" y="1235"/>
                  </a:lnTo>
                  <a:lnTo>
                    <a:pt x="575" y="899"/>
                  </a:lnTo>
                  <a:close/>
                  <a:moveTo>
                    <a:pt x="572" y="1654"/>
                  </a:moveTo>
                  <a:lnTo>
                    <a:pt x="2498" y="2672"/>
                  </a:lnTo>
                  <a:lnTo>
                    <a:pt x="2497" y="3008"/>
                  </a:lnTo>
                  <a:lnTo>
                    <a:pt x="570" y="1990"/>
                  </a:lnTo>
                  <a:lnTo>
                    <a:pt x="572" y="1654"/>
                  </a:lnTo>
                  <a:close/>
                  <a:moveTo>
                    <a:pt x="569" y="2382"/>
                  </a:moveTo>
                  <a:lnTo>
                    <a:pt x="2496" y="3399"/>
                  </a:lnTo>
                  <a:lnTo>
                    <a:pt x="2486" y="6211"/>
                  </a:lnTo>
                  <a:lnTo>
                    <a:pt x="560" y="5194"/>
                  </a:lnTo>
                  <a:lnTo>
                    <a:pt x="569" y="2382"/>
                  </a:lnTo>
                  <a:close/>
                  <a:moveTo>
                    <a:pt x="559" y="5686"/>
                  </a:moveTo>
                  <a:lnTo>
                    <a:pt x="2485" y="6703"/>
                  </a:lnTo>
                  <a:lnTo>
                    <a:pt x="2484" y="7038"/>
                  </a:lnTo>
                  <a:lnTo>
                    <a:pt x="558" y="6022"/>
                  </a:lnTo>
                  <a:lnTo>
                    <a:pt x="559" y="5686"/>
                  </a:lnTo>
                  <a:close/>
                  <a:moveTo>
                    <a:pt x="557" y="6441"/>
                  </a:moveTo>
                  <a:lnTo>
                    <a:pt x="2482" y="7458"/>
                  </a:lnTo>
                  <a:lnTo>
                    <a:pt x="2482" y="7794"/>
                  </a:lnTo>
                  <a:lnTo>
                    <a:pt x="555" y="6776"/>
                  </a:lnTo>
                  <a:lnTo>
                    <a:pt x="557" y="6441"/>
                  </a:lnTo>
                  <a:close/>
                  <a:moveTo>
                    <a:pt x="2896" y="2137"/>
                  </a:moveTo>
                  <a:lnTo>
                    <a:pt x="4420" y="2943"/>
                  </a:lnTo>
                  <a:lnTo>
                    <a:pt x="4401" y="8992"/>
                  </a:lnTo>
                  <a:lnTo>
                    <a:pt x="2877" y="8185"/>
                  </a:lnTo>
                  <a:lnTo>
                    <a:pt x="2896" y="2137"/>
                  </a:lnTo>
                  <a:close/>
                  <a:moveTo>
                    <a:pt x="23" y="1"/>
                  </a:moveTo>
                  <a:lnTo>
                    <a:pt x="2" y="6750"/>
                  </a:lnTo>
                  <a:cubicBezTo>
                    <a:pt x="1" y="7029"/>
                    <a:pt x="214" y="7366"/>
                    <a:pt x="481" y="7506"/>
                  </a:cubicBezTo>
                  <a:lnTo>
                    <a:pt x="4481" y="9619"/>
                  </a:lnTo>
                  <a:cubicBezTo>
                    <a:pt x="4559" y="9660"/>
                    <a:pt x="4632" y="9679"/>
                    <a:pt x="4697" y="9679"/>
                  </a:cubicBezTo>
                  <a:cubicBezTo>
                    <a:pt x="4853" y="9679"/>
                    <a:pt x="4960" y="9566"/>
                    <a:pt x="4960" y="9370"/>
                  </a:cubicBezTo>
                  <a:lnTo>
                    <a:pt x="4981" y="262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7183941" y="1936323"/>
              <a:ext cx="121566" cy="141782"/>
            </a:xfrm>
            <a:custGeom>
              <a:avLst/>
              <a:gdLst/>
              <a:ahLst/>
              <a:cxnLst/>
              <a:rect l="l" t="t" r="r" b="b"/>
              <a:pathLst>
                <a:path w="445" h="519" extrusionOk="0">
                  <a:moveTo>
                    <a:pt x="124" y="0"/>
                  </a:moveTo>
                  <a:cubicBezTo>
                    <a:pt x="52" y="0"/>
                    <a:pt x="2" y="53"/>
                    <a:pt x="1" y="142"/>
                  </a:cubicBezTo>
                  <a:cubicBezTo>
                    <a:pt x="1" y="272"/>
                    <a:pt x="100" y="427"/>
                    <a:pt x="223" y="491"/>
                  </a:cubicBezTo>
                  <a:cubicBezTo>
                    <a:pt x="258" y="510"/>
                    <a:pt x="292" y="519"/>
                    <a:pt x="322" y="519"/>
                  </a:cubicBezTo>
                  <a:cubicBezTo>
                    <a:pt x="393" y="519"/>
                    <a:pt x="444" y="467"/>
                    <a:pt x="444" y="376"/>
                  </a:cubicBezTo>
                  <a:cubicBezTo>
                    <a:pt x="444" y="250"/>
                    <a:pt x="345" y="92"/>
                    <a:pt x="224" y="29"/>
                  </a:cubicBezTo>
                  <a:cubicBezTo>
                    <a:pt x="188" y="9"/>
                    <a:pt x="15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6987796" y="1832514"/>
              <a:ext cx="121566" cy="141782"/>
            </a:xfrm>
            <a:custGeom>
              <a:avLst/>
              <a:gdLst/>
              <a:ahLst/>
              <a:cxnLst/>
              <a:rect l="l" t="t" r="r" b="b"/>
              <a:pathLst>
                <a:path w="445" h="519" extrusionOk="0">
                  <a:moveTo>
                    <a:pt x="124" y="0"/>
                  </a:moveTo>
                  <a:cubicBezTo>
                    <a:pt x="51" y="0"/>
                    <a:pt x="1" y="52"/>
                    <a:pt x="1" y="142"/>
                  </a:cubicBezTo>
                  <a:cubicBezTo>
                    <a:pt x="1" y="271"/>
                    <a:pt x="99" y="425"/>
                    <a:pt x="221" y="490"/>
                  </a:cubicBezTo>
                  <a:cubicBezTo>
                    <a:pt x="257" y="509"/>
                    <a:pt x="291" y="518"/>
                    <a:pt x="321" y="518"/>
                  </a:cubicBezTo>
                  <a:cubicBezTo>
                    <a:pt x="393" y="518"/>
                    <a:pt x="443" y="467"/>
                    <a:pt x="444" y="377"/>
                  </a:cubicBezTo>
                  <a:cubicBezTo>
                    <a:pt x="444" y="250"/>
                    <a:pt x="346" y="92"/>
                    <a:pt x="222" y="27"/>
                  </a:cubicBezTo>
                  <a:cubicBezTo>
                    <a:pt x="187" y="9"/>
                    <a:pt x="153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6187645" y="3289669"/>
              <a:ext cx="526969" cy="369889"/>
            </a:xfrm>
            <a:custGeom>
              <a:avLst/>
              <a:gdLst/>
              <a:ahLst/>
              <a:cxnLst/>
              <a:rect l="l" t="t" r="r" b="b"/>
              <a:pathLst>
                <a:path w="1929" h="1354" extrusionOk="0">
                  <a:moveTo>
                    <a:pt x="3" y="0"/>
                  </a:moveTo>
                  <a:lnTo>
                    <a:pt x="1" y="336"/>
                  </a:lnTo>
                  <a:lnTo>
                    <a:pt x="1927" y="1354"/>
                  </a:lnTo>
                  <a:lnTo>
                    <a:pt x="1928" y="10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6188737" y="3083417"/>
              <a:ext cx="526696" cy="369889"/>
            </a:xfrm>
            <a:custGeom>
              <a:avLst/>
              <a:gdLst/>
              <a:ahLst/>
              <a:cxnLst/>
              <a:rect l="l" t="t" r="r" b="b"/>
              <a:pathLst>
                <a:path w="1928" h="1354" extrusionOk="0">
                  <a:moveTo>
                    <a:pt x="1" y="1"/>
                  </a:moveTo>
                  <a:lnTo>
                    <a:pt x="0" y="337"/>
                  </a:lnTo>
                  <a:lnTo>
                    <a:pt x="1926" y="1353"/>
                  </a:lnTo>
                  <a:lnTo>
                    <a:pt x="1927" y="10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6189284" y="2180822"/>
              <a:ext cx="528608" cy="1046562"/>
            </a:xfrm>
            <a:custGeom>
              <a:avLst/>
              <a:gdLst/>
              <a:ahLst/>
              <a:cxnLst/>
              <a:rect l="l" t="t" r="r" b="b"/>
              <a:pathLst>
                <a:path w="1935" h="3831" extrusionOk="0">
                  <a:moveTo>
                    <a:pt x="9" y="1"/>
                  </a:moveTo>
                  <a:lnTo>
                    <a:pt x="0" y="2813"/>
                  </a:lnTo>
                  <a:lnTo>
                    <a:pt x="1926" y="3831"/>
                  </a:lnTo>
                  <a:lnTo>
                    <a:pt x="1935" y="1019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192016" y="1982218"/>
              <a:ext cx="526423" cy="369616"/>
            </a:xfrm>
            <a:custGeom>
              <a:avLst/>
              <a:gdLst/>
              <a:ahLst/>
              <a:cxnLst/>
              <a:rect l="l" t="t" r="r" b="b"/>
              <a:pathLst>
                <a:path w="1927" h="1353" extrusionOk="0">
                  <a:moveTo>
                    <a:pt x="2" y="0"/>
                  </a:moveTo>
                  <a:lnTo>
                    <a:pt x="0" y="336"/>
                  </a:lnTo>
                  <a:lnTo>
                    <a:pt x="1927" y="1353"/>
                  </a:lnTo>
                  <a:lnTo>
                    <a:pt x="1927" y="10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192835" y="1775692"/>
              <a:ext cx="526423" cy="369616"/>
            </a:xfrm>
            <a:custGeom>
              <a:avLst/>
              <a:gdLst/>
              <a:ahLst/>
              <a:cxnLst/>
              <a:rect l="l" t="t" r="r" b="b"/>
              <a:pathLst>
                <a:path w="1927" h="1353" extrusionOk="0">
                  <a:moveTo>
                    <a:pt x="1" y="1"/>
                  </a:moveTo>
                  <a:lnTo>
                    <a:pt x="1" y="337"/>
                  </a:lnTo>
                  <a:lnTo>
                    <a:pt x="1925" y="1352"/>
                  </a:lnTo>
                  <a:lnTo>
                    <a:pt x="1927" y="10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A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042312" y="1275768"/>
              <a:ext cx="1356078" cy="970891"/>
            </a:xfrm>
            <a:custGeom>
              <a:avLst/>
              <a:gdLst/>
              <a:ahLst/>
              <a:cxnLst/>
              <a:rect l="l" t="t" r="r" b="b"/>
              <a:pathLst>
                <a:path w="4964" h="3554" extrusionOk="0">
                  <a:moveTo>
                    <a:pt x="3584" y="2038"/>
                  </a:moveTo>
                  <a:cubicBezTo>
                    <a:pt x="3614" y="2038"/>
                    <a:pt x="3647" y="2047"/>
                    <a:pt x="3683" y="2065"/>
                  </a:cubicBezTo>
                  <a:cubicBezTo>
                    <a:pt x="3806" y="2130"/>
                    <a:pt x="3904" y="2288"/>
                    <a:pt x="3904" y="2415"/>
                  </a:cubicBezTo>
                  <a:cubicBezTo>
                    <a:pt x="3904" y="2505"/>
                    <a:pt x="3854" y="2556"/>
                    <a:pt x="3783" y="2556"/>
                  </a:cubicBezTo>
                  <a:cubicBezTo>
                    <a:pt x="3752" y="2556"/>
                    <a:pt x="3718" y="2547"/>
                    <a:pt x="3682" y="2528"/>
                  </a:cubicBezTo>
                  <a:cubicBezTo>
                    <a:pt x="3561" y="2463"/>
                    <a:pt x="3462" y="2309"/>
                    <a:pt x="3462" y="2180"/>
                  </a:cubicBezTo>
                  <a:cubicBezTo>
                    <a:pt x="3462" y="2090"/>
                    <a:pt x="3511" y="2038"/>
                    <a:pt x="3584" y="2038"/>
                  </a:cubicBezTo>
                  <a:close/>
                  <a:moveTo>
                    <a:pt x="4302" y="2418"/>
                  </a:moveTo>
                  <a:cubicBezTo>
                    <a:pt x="4332" y="2418"/>
                    <a:pt x="4367" y="2427"/>
                    <a:pt x="4403" y="2447"/>
                  </a:cubicBezTo>
                  <a:cubicBezTo>
                    <a:pt x="4525" y="2510"/>
                    <a:pt x="4623" y="2668"/>
                    <a:pt x="4623" y="2794"/>
                  </a:cubicBezTo>
                  <a:cubicBezTo>
                    <a:pt x="4623" y="2885"/>
                    <a:pt x="4572" y="2937"/>
                    <a:pt x="4501" y="2937"/>
                  </a:cubicBezTo>
                  <a:cubicBezTo>
                    <a:pt x="4471" y="2937"/>
                    <a:pt x="4437" y="2928"/>
                    <a:pt x="4402" y="2909"/>
                  </a:cubicBezTo>
                  <a:cubicBezTo>
                    <a:pt x="4279" y="2845"/>
                    <a:pt x="4180" y="2690"/>
                    <a:pt x="4180" y="2560"/>
                  </a:cubicBezTo>
                  <a:cubicBezTo>
                    <a:pt x="4181" y="2471"/>
                    <a:pt x="4230" y="2418"/>
                    <a:pt x="4302" y="2418"/>
                  </a:cubicBezTo>
                  <a:close/>
                  <a:moveTo>
                    <a:pt x="269" y="1"/>
                  </a:moveTo>
                  <a:cubicBezTo>
                    <a:pt x="112" y="1"/>
                    <a:pt x="5" y="115"/>
                    <a:pt x="4" y="313"/>
                  </a:cubicBezTo>
                  <a:lnTo>
                    <a:pt x="1" y="934"/>
                  </a:lnTo>
                  <a:lnTo>
                    <a:pt x="4959" y="3553"/>
                  </a:lnTo>
                  <a:lnTo>
                    <a:pt x="4961" y="2932"/>
                  </a:lnTo>
                  <a:cubicBezTo>
                    <a:pt x="4963" y="2653"/>
                    <a:pt x="4749" y="2315"/>
                    <a:pt x="4485" y="2175"/>
                  </a:cubicBezTo>
                  <a:lnTo>
                    <a:pt x="484" y="61"/>
                  </a:lnTo>
                  <a:cubicBezTo>
                    <a:pt x="407" y="20"/>
                    <a:pt x="334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822248" y="2113892"/>
              <a:ext cx="421521" cy="1872666"/>
            </a:xfrm>
            <a:custGeom>
              <a:avLst/>
              <a:gdLst/>
              <a:ahLst/>
              <a:cxnLst/>
              <a:rect l="l" t="t" r="r" b="b"/>
              <a:pathLst>
                <a:path w="1543" h="6855" extrusionOk="0">
                  <a:moveTo>
                    <a:pt x="19" y="1"/>
                  </a:moveTo>
                  <a:lnTo>
                    <a:pt x="0" y="6049"/>
                  </a:lnTo>
                  <a:lnTo>
                    <a:pt x="1525" y="6855"/>
                  </a:lnTo>
                  <a:lnTo>
                    <a:pt x="1543" y="80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5446227" y="3568042"/>
              <a:ext cx="178388" cy="98346"/>
            </a:xfrm>
            <a:custGeom>
              <a:avLst/>
              <a:gdLst/>
              <a:ahLst/>
              <a:cxnLst/>
              <a:rect l="l" t="t" r="r" b="b"/>
              <a:pathLst>
                <a:path w="653" h="360" extrusionOk="0">
                  <a:moveTo>
                    <a:pt x="584" y="0"/>
                  </a:moveTo>
                  <a:lnTo>
                    <a:pt x="0" y="310"/>
                  </a:lnTo>
                  <a:cubicBezTo>
                    <a:pt x="21" y="330"/>
                    <a:pt x="43" y="346"/>
                    <a:pt x="68" y="360"/>
                  </a:cubicBezTo>
                  <a:lnTo>
                    <a:pt x="652" y="50"/>
                  </a:lnTo>
                  <a:cubicBezTo>
                    <a:pt x="627" y="36"/>
                    <a:pt x="605" y="21"/>
                    <a:pt x="584" y="0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5439671" y="3562032"/>
              <a:ext cx="166095" cy="90970"/>
            </a:xfrm>
            <a:custGeom>
              <a:avLst/>
              <a:gdLst/>
              <a:ahLst/>
              <a:cxnLst/>
              <a:rect l="l" t="t" r="r" b="b"/>
              <a:pathLst>
                <a:path w="608" h="333" extrusionOk="0">
                  <a:moveTo>
                    <a:pt x="584" y="0"/>
                  </a:moveTo>
                  <a:lnTo>
                    <a:pt x="0" y="310"/>
                  </a:lnTo>
                  <a:cubicBezTo>
                    <a:pt x="9" y="319"/>
                    <a:pt x="16" y="325"/>
                    <a:pt x="24" y="332"/>
                  </a:cubicBezTo>
                  <a:lnTo>
                    <a:pt x="608" y="22"/>
                  </a:lnTo>
                  <a:cubicBezTo>
                    <a:pt x="600" y="16"/>
                    <a:pt x="592" y="9"/>
                    <a:pt x="584" y="0"/>
                  </a:cubicBez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5435027" y="3557115"/>
              <a:ext cx="164456" cy="89877"/>
            </a:xfrm>
            <a:custGeom>
              <a:avLst/>
              <a:gdLst/>
              <a:ahLst/>
              <a:cxnLst/>
              <a:rect l="l" t="t" r="r" b="b"/>
              <a:pathLst>
                <a:path w="602" h="329" extrusionOk="0">
                  <a:moveTo>
                    <a:pt x="585" y="1"/>
                  </a:moveTo>
                  <a:lnTo>
                    <a:pt x="1" y="311"/>
                  </a:lnTo>
                  <a:cubicBezTo>
                    <a:pt x="7" y="316"/>
                    <a:pt x="12" y="322"/>
                    <a:pt x="17" y="328"/>
                  </a:cubicBezTo>
                  <a:lnTo>
                    <a:pt x="601" y="18"/>
                  </a:lnTo>
                  <a:cubicBezTo>
                    <a:pt x="595" y="13"/>
                    <a:pt x="590" y="7"/>
                    <a:pt x="585" y="1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5431749" y="3552471"/>
              <a:ext cx="163090" cy="89604"/>
            </a:xfrm>
            <a:custGeom>
              <a:avLst/>
              <a:gdLst/>
              <a:ahLst/>
              <a:cxnLst/>
              <a:rect l="l" t="t" r="r" b="b"/>
              <a:pathLst>
                <a:path w="597" h="328" extrusionOk="0">
                  <a:moveTo>
                    <a:pt x="584" y="0"/>
                  </a:moveTo>
                  <a:lnTo>
                    <a:pt x="0" y="310"/>
                  </a:lnTo>
                  <a:cubicBezTo>
                    <a:pt x="6" y="315"/>
                    <a:pt x="9" y="321"/>
                    <a:pt x="13" y="328"/>
                  </a:cubicBezTo>
                  <a:lnTo>
                    <a:pt x="597" y="18"/>
                  </a:lnTo>
                  <a:cubicBezTo>
                    <a:pt x="591" y="13"/>
                    <a:pt x="587" y="5"/>
                    <a:pt x="584" y="0"/>
                  </a:cubicBez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5428197" y="3547827"/>
              <a:ext cx="163363" cy="89331"/>
            </a:xfrm>
            <a:custGeom>
              <a:avLst/>
              <a:gdLst/>
              <a:ahLst/>
              <a:cxnLst/>
              <a:rect l="l" t="t" r="r" b="b"/>
              <a:pathLst>
                <a:path w="598" h="327" extrusionOk="0">
                  <a:moveTo>
                    <a:pt x="585" y="1"/>
                  </a:moveTo>
                  <a:lnTo>
                    <a:pt x="1" y="311"/>
                  </a:lnTo>
                  <a:lnTo>
                    <a:pt x="13" y="326"/>
                  </a:lnTo>
                  <a:lnTo>
                    <a:pt x="597" y="16"/>
                  </a:lnTo>
                  <a:cubicBezTo>
                    <a:pt x="592" y="11"/>
                    <a:pt x="589" y="6"/>
                    <a:pt x="585" y="1"/>
                  </a:cubicBez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5425465" y="3543729"/>
              <a:ext cx="162544" cy="89057"/>
            </a:xfrm>
            <a:custGeom>
              <a:avLst/>
              <a:gdLst/>
              <a:ahLst/>
              <a:cxnLst/>
              <a:rect l="l" t="t" r="r" b="b"/>
              <a:pathLst>
                <a:path w="595" h="326" extrusionOk="0">
                  <a:moveTo>
                    <a:pt x="585" y="0"/>
                  </a:moveTo>
                  <a:lnTo>
                    <a:pt x="1" y="311"/>
                  </a:lnTo>
                  <a:cubicBezTo>
                    <a:pt x="4" y="315"/>
                    <a:pt x="8" y="321"/>
                    <a:pt x="11" y="326"/>
                  </a:cubicBezTo>
                  <a:lnTo>
                    <a:pt x="595" y="16"/>
                  </a:lnTo>
                  <a:cubicBezTo>
                    <a:pt x="592" y="10"/>
                    <a:pt x="588" y="5"/>
                    <a:pt x="585" y="0"/>
                  </a:cubicBez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5422734" y="3539085"/>
              <a:ext cx="162270" cy="89604"/>
            </a:xfrm>
            <a:custGeom>
              <a:avLst/>
              <a:gdLst/>
              <a:ahLst/>
              <a:cxnLst/>
              <a:rect l="l" t="t" r="r" b="b"/>
              <a:pathLst>
                <a:path w="594" h="328" extrusionOk="0">
                  <a:moveTo>
                    <a:pt x="584" y="1"/>
                  </a:moveTo>
                  <a:lnTo>
                    <a:pt x="0" y="311"/>
                  </a:lnTo>
                  <a:cubicBezTo>
                    <a:pt x="4" y="316"/>
                    <a:pt x="8" y="322"/>
                    <a:pt x="10" y="327"/>
                  </a:cubicBezTo>
                  <a:lnTo>
                    <a:pt x="593" y="16"/>
                  </a:lnTo>
                  <a:cubicBezTo>
                    <a:pt x="589" y="11"/>
                    <a:pt x="587" y="6"/>
                    <a:pt x="584" y="1"/>
                  </a:cubicBez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5420548" y="3535260"/>
              <a:ext cx="161997" cy="89057"/>
            </a:xfrm>
            <a:custGeom>
              <a:avLst/>
              <a:gdLst/>
              <a:ahLst/>
              <a:cxnLst/>
              <a:rect l="l" t="t" r="r" b="b"/>
              <a:pathLst>
                <a:path w="593" h="326" extrusionOk="0">
                  <a:moveTo>
                    <a:pt x="584" y="0"/>
                  </a:moveTo>
                  <a:lnTo>
                    <a:pt x="0" y="310"/>
                  </a:lnTo>
                  <a:cubicBezTo>
                    <a:pt x="2" y="314"/>
                    <a:pt x="6" y="319"/>
                    <a:pt x="8" y="326"/>
                  </a:cubicBezTo>
                  <a:lnTo>
                    <a:pt x="592" y="16"/>
                  </a:lnTo>
                  <a:cubicBezTo>
                    <a:pt x="590" y="10"/>
                    <a:pt x="586" y="5"/>
                    <a:pt x="584" y="0"/>
                  </a:cubicBez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5418090" y="3530616"/>
              <a:ext cx="161997" cy="89604"/>
            </a:xfrm>
            <a:custGeom>
              <a:avLst/>
              <a:gdLst/>
              <a:ahLst/>
              <a:cxnLst/>
              <a:rect l="l" t="t" r="r" b="b"/>
              <a:pathLst>
                <a:path w="593" h="328" extrusionOk="0">
                  <a:moveTo>
                    <a:pt x="585" y="1"/>
                  </a:moveTo>
                  <a:lnTo>
                    <a:pt x="1" y="312"/>
                  </a:lnTo>
                  <a:cubicBezTo>
                    <a:pt x="4" y="316"/>
                    <a:pt x="6" y="321"/>
                    <a:pt x="9" y="327"/>
                  </a:cubicBezTo>
                  <a:lnTo>
                    <a:pt x="593" y="17"/>
                  </a:lnTo>
                  <a:cubicBezTo>
                    <a:pt x="590" y="12"/>
                    <a:pt x="588" y="6"/>
                    <a:pt x="585" y="1"/>
                  </a:cubicBez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5416450" y="3525699"/>
              <a:ext cx="161451" cy="89877"/>
            </a:xfrm>
            <a:custGeom>
              <a:avLst/>
              <a:gdLst/>
              <a:ahLst/>
              <a:cxnLst/>
              <a:rect l="l" t="t" r="r" b="b"/>
              <a:pathLst>
                <a:path w="591" h="329" extrusionOk="0">
                  <a:moveTo>
                    <a:pt x="583" y="0"/>
                  </a:moveTo>
                  <a:lnTo>
                    <a:pt x="1" y="310"/>
                  </a:lnTo>
                  <a:cubicBezTo>
                    <a:pt x="2" y="317"/>
                    <a:pt x="5" y="322"/>
                    <a:pt x="7" y="329"/>
                  </a:cubicBezTo>
                  <a:lnTo>
                    <a:pt x="591" y="18"/>
                  </a:lnTo>
                  <a:cubicBezTo>
                    <a:pt x="589" y="12"/>
                    <a:pt x="584" y="7"/>
                    <a:pt x="583" y="0"/>
                  </a:cubicBez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5413992" y="3521055"/>
              <a:ext cx="161451" cy="90150"/>
            </a:xfrm>
            <a:custGeom>
              <a:avLst/>
              <a:gdLst/>
              <a:ahLst/>
              <a:cxnLst/>
              <a:rect l="l" t="t" r="r" b="b"/>
              <a:pathLst>
                <a:path w="591" h="330" extrusionOk="0">
                  <a:moveTo>
                    <a:pt x="584" y="0"/>
                  </a:moveTo>
                  <a:lnTo>
                    <a:pt x="0" y="311"/>
                  </a:lnTo>
                  <a:cubicBezTo>
                    <a:pt x="4" y="316"/>
                    <a:pt x="5" y="322"/>
                    <a:pt x="9" y="329"/>
                  </a:cubicBezTo>
                  <a:lnTo>
                    <a:pt x="590" y="19"/>
                  </a:lnTo>
                  <a:cubicBezTo>
                    <a:pt x="589" y="12"/>
                    <a:pt x="587" y="7"/>
                    <a:pt x="584" y="0"/>
                  </a:cubicBezTo>
                  <a:close/>
                </a:path>
              </a:pathLst>
            </a:custGeom>
            <a:solidFill>
              <a:srgbClr val="526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5412626" y="3515591"/>
              <a:ext cx="161451" cy="90423"/>
            </a:xfrm>
            <a:custGeom>
              <a:avLst/>
              <a:gdLst/>
              <a:ahLst/>
              <a:cxnLst/>
              <a:rect l="l" t="t" r="r" b="b"/>
              <a:pathLst>
                <a:path w="591" h="331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" y="318"/>
                    <a:pt x="4" y="324"/>
                    <a:pt x="6" y="331"/>
                  </a:cubicBezTo>
                  <a:lnTo>
                    <a:pt x="590" y="20"/>
                  </a:lnTo>
                  <a:cubicBezTo>
                    <a:pt x="588" y="14"/>
                    <a:pt x="587" y="8"/>
                    <a:pt x="584" y="1"/>
                  </a:cubicBezTo>
                  <a:close/>
                </a:path>
              </a:pathLst>
            </a:custGeom>
            <a:solidFill>
              <a:srgbClr val="4F6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5410987" y="3509855"/>
              <a:ext cx="161178" cy="90697"/>
            </a:xfrm>
            <a:custGeom>
              <a:avLst/>
              <a:gdLst/>
              <a:ahLst/>
              <a:cxnLst/>
              <a:rect l="l" t="t" r="r" b="b"/>
              <a:pathLst>
                <a:path w="590" h="332" extrusionOk="0">
                  <a:moveTo>
                    <a:pt x="585" y="0"/>
                  </a:moveTo>
                  <a:lnTo>
                    <a:pt x="1" y="310"/>
                  </a:lnTo>
                  <a:cubicBezTo>
                    <a:pt x="2" y="318"/>
                    <a:pt x="4" y="326"/>
                    <a:pt x="6" y="332"/>
                  </a:cubicBezTo>
                  <a:lnTo>
                    <a:pt x="590" y="22"/>
                  </a:lnTo>
                  <a:cubicBezTo>
                    <a:pt x="588" y="15"/>
                    <a:pt x="586" y="8"/>
                    <a:pt x="585" y="0"/>
                  </a:cubicBezTo>
                  <a:close/>
                </a:path>
              </a:pathLst>
            </a:custGeom>
            <a:solidFill>
              <a:srgbClr val="4C6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5409621" y="3503025"/>
              <a:ext cx="161178" cy="92063"/>
            </a:xfrm>
            <a:custGeom>
              <a:avLst/>
              <a:gdLst/>
              <a:ahLst/>
              <a:cxnLst/>
              <a:rect l="l" t="t" r="r" b="b"/>
              <a:pathLst>
                <a:path w="590" h="337" extrusionOk="0">
                  <a:moveTo>
                    <a:pt x="585" y="0"/>
                  </a:moveTo>
                  <a:lnTo>
                    <a:pt x="1" y="310"/>
                  </a:lnTo>
                  <a:cubicBezTo>
                    <a:pt x="2" y="319"/>
                    <a:pt x="4" y="328"/>
                    <a:pt x="6" y="336"/>
                  </a:cubicBezTo>
                  <a:lnTo>
                    <a:pt x="590" y="26"/>
                  </a:lnTo>
                  <a:cubicBezTo>
                    <a:pt x="588" y="18"/>
                    <a:pt x="586" y="10"/>
                    <a:pt x="585" y="0"/>
                  </a:cubicBezTo>
                  <a:close/>
                </a:path>
              </a:pathLst>
            </a:custGeom>
            <a:solidFill>
              <a:srgbClr val="496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5409075" y="3492644"/>
              <a:ext cx="160358" cy="95068"/>
            </a:xfrm>
            <a:custGeom>
              <a:avLst/>
              <a:gdLst/>
              <a:ahLst/>
              <a:cxnLst/>
              <a:rect l="l" t="t" r="r" b="b"/>
              <a:pathLst>
                <a:path w="587" h="348" extrusionOk="0">
                  <a:moveTo>
                    <a:pt x="585" y="0"/>
                  </a:moveTo>
                  <a:lnTo>
                    <a:pt x="1" y="311"/>
                  </a:lnTo>
                  <a:cubicBezTo>
                    <a:pt x="1" y="323"/>
                    <a:pt x="1" y="335"/>
                    <a:pt x="3" y="347"/>
                  </a:cubicBezTo>
                  <a:lnTo>
                    <a:pt x="587" y="37"/>
                  </a:lnTo>
                  <a:cubicBezTo>
                    <a:pt x="586" y="25"/>
                    <a:pt x="585" y="12"/>
                    <a:pt x="585" y="0"/>
                  </a:cubicBezTo>
                  <a:close/>
                </a:path>
              </a:pathLst>
            </a:custGeom>
            <a:solidFill>
              <a:srgbClr val="475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6108422" y="4114681"/>
              <a:ext cx="160631" cy="85233"/>
            </a:xfrm>
            <a:custGeom>
              <a:avLst/>
              <a:gdLst/>
              <a:ahLst/>
              <a:cxnLst/>
              <a:rect l="l" t="t" r="r" b="b"/>
              <a:pathLst>
                <a:path w="588" h="312" extrusionOk="0">
                  <a:moveTo>
                    <a:pt x="588" y="1"/>
                  </a:moveTo>
                  <a:cubicBezTo>
                    <a:pt x="588" y="1"/>
                    <a:pt x="585" y="1"/>
                    <a:pt x="584" y="2"/>
                  </a:cubicBezTo>
                  <a:lnTo>
                    <a:pt x="2" y="311"/>
                  </a:lnTo>
                  <a:lnTo>
                    <a:pt x="2" y="311"/>
                  </a:lnTo>
                  <a:cubicBezTo>
                    <a:pt x="3" y="311"/>
                    <a:pt x="3" y="311"/>
                    <a:pt x="4" y="311"/>
                  </a:cubicBezTo>
                  <a:lnTo>
                    <a:pt x="588" y="1"/>
                  </a:lnTo>
                  <a:close/>
                  <a:moveTo>
                    <a:pt x="2" y="311"/>
                  </a:moveTo>
                  <a:cubicBezTo>
                    <a:pt x="1" y="311"/>
                    <a:pt x="1" y="311"/>
                    <a:pt x="1" y="312"/>
                  </a:cubicBezTo>
                  <a:lnTo>
                    <a:pt x="2" y="311"/>
                  </a:ln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6104324" y="4114954"/>
              <a:ext cx="163910" cy="86872"/>
            </a:xfrm>
            <a:custGeom>
              <a:avLst/>
              <a:gdLst/>
              <a:ahLst/>
              <a:cxnLst/>
              <a:rect l="l" t="t" r="r" b="b"/>
              <a:pathLst>
                <a:path w="600" h="318" extrusionOk="0">
                  <a:moveTo>
                    <a:pt x="599" y="1"/>
                  </a:moveTo>
                  <a:lnTo>
                    <a:pt x="599" y="1"/>
                  </a:lnTo>
                  <a:cubicBezTo>
                    <a:pt x="594" y="3"/>
                    <a:pt x="589" y="6"/>
                    <a:pt x="583" y="7"/>
                  </a:cubicBezTo>
                  <a:lnTo>
                    <a:pt x="0" y="317"/>
                  </a:lnTo>
                  <a:cubicBezTo>
                    <a:pt x="5" y="316"/>
                    <a:pt x="10" y="313"/>
                    <a:pt x="16" y="311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6099680" y="4116866"/>
              <a:ext cx="163910" cy="86599"/>
            </a:xfrm>
            <a:custGeom>
              <a:avLst/>
              <a:gdLst/>
              <a:ahLst/>
              <a:cxnLst/>
              <a:rect l="l" t="t" r="r" b="b"/>
              <a:pathLst>
                <a:path w="600" h="317" extrusionOk="0">
                  <a:moveTo>
                    <a:pt x="600" y="0"/>
                  </a:moveTo>
                  <a:lnTo>
                    <a:pt x="597" y="2"/>
                  </a:lnTo>
                  <a:lnTo>
                    <a:pt x="597" y="2"/>
                  </a:lnTo>
                  <a:cubicBezTo>
                    <a:pt x="598" y="1"/>
                    <a:pt x="599" y="1"/>
                    <a:pt x="600" y="0"/>
                  </a:cubicBezTo>
                  <a:close/>
                  <a:moveTo>
                    <a:pt x="597" y="2"/>
                  </a:moveTo>
                  <a:cubicBezTo>
                    <a:pt x="593" y="4"/>
                    <a:pt x="588" y="5"/>
                    <a:pt x="583" y="6"/>
                  </a:cubicBezTo>
                  <a:lnTo>
                    <a:pt x="0" y="316"/>
                  </a:lnTo>
                  <a:cubicBezTo>
                    <a:pt x="5" y="314"/>
                    <a:pt x="11" y="313"/>
                    <a:pt x="17" y="310"/>
                  </a:cubicBezTo>
                  <a:lnTo>
                    <a:pt x="597" y="2"/>
                  </a:ln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6093943" y="4118505"/>
              <a:ext cx="164729" cy="86052"/>
            </a:xfrm>
            <a:custGeom>
              <a:avLst/>
              <a:gdLst/>
              <a:ahLst/>
              <a:cxnLst/>
              <a:rect l="l" t="t" r="r" b="b"/>
              <a:pathLst>
                <a:path w="603" h="315" extrusionOk="0">
                  <a:moveTo>
                    <a:pt x="602" y="0"/>
                  </a:moveTo>
                  <a:cubicBezTo>
                    <a:pt x="596" y="2"/>
                    <a:pt x="591" y="3"/>
                    <a:pt x="585" y="4"/>
                  </a:cubicBezTo>
                  <a:lnTo>
                    <a:pt x="1" y="314"/>
                  </a:lnTo>
                  <a:cubicBezTo>
                    <a:pt x="8" y="313"/>
                    <a:pt x="13" y="312"/>
                    <a:pt x="20" y="31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6089026" y="4119598"/>
              <a:ext cx="165002" cy="85779"/>
            </a:xfrm>
            <a:custGeom>
              <a:avLst/>
              <a:gdLst/>
              <a:ahLst/>
              <a:cxnLst/>
              <a:rect l="l" t="t" r="r" b="b"/>
              <a:pathLst>
                <a:path w="604" h="314" extrusionOk="0">
                  <a:moveTo>
                    <a:pt x="604" y="0"/>
                  </a:moveTo>
                  <a:cubicBezTo>
                    <a:pt x="598" y="1"/>
                    <a:pt x="591" y="1"/>
                    <a:pt x="584" y="3"/>
                  </a:cubicBezTo>
                  <a:lnTo>
                    <a:pt x="0" y="314"/>
                  </a:lnTo>
                  <a:cubicBezTo>
                    <a:pt x="7" y="311"/>
                    <a:pt x="14" y="311"/>
                    <a:pt x="20" y="31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6082743" y="4119871"/>
              <a:ext cx="165822" cy="85233"/>
            </a:xfrm>
            <a:custGeom>
              <a:avLst/>
              <a:gdLst/>
              <a:ahLst/>
              <a:cxnLst/>
              <a:rect l="l" t="t" r="r" b="b"/>
              <a:pathLst>
                <a:path w="607" h="312" extrusionOk="0">
                  <a:moveTo>
                    <a:pt x="584" y="0"/>
                  </a:moveTo>
                  <a:lnTo>
                    <a:pt x="0" y="310"/>
                  </a:lnTo>
                  <a:cubicBezTo>
                    <a:pt x="5" y="311"/>
                    <a:pt x="9" y="312"/>
                    <a:pt x="12" y="312"/>
                  </a:cubicBezTo>
                  <a:cubicBezTo>
                    <a:pt x="16" y="312"/>
                    <a:pt x="19" y="311"/>
                    <a:pt x="22" y="310"/>
                  </a:cubicBezTo>
                  <a:lnTo>
                    <a:pt x="606" y="0"/>
                  </a:ln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6076186" y="4119325"/>
              <a:ext cx="166641" cy="85506"/>
            </a:xfrm>
            <a:custGeom>
              <a:avLst/>
              <a:gdLst/>
              <a:ahLst/>
              <a:cxnLst/>
              <a:rect l="l" t="t" r="r" b="b"/>
              <a:pathLst>
                <a:path w="610" h="313" extrusionOk="0">
                  <a:moveTo>
                    <a:pt x="585" y="0"/>
                  </a:moveTo>
                  <a:lnTo>
                    <a:pt x="1" y="310"/>
                  </a:lnTo>
                  <a:cubicBezTo>
                    <a:pt x="9" y="312"/>
                    <a:pt x="18" y="312"/>
                    <a:pt x="26" y="312"/>
                  </a:cubicBezTo>
                  <a:lnTo>
                    <a:pt x="609" y="2"/>
                  </a:lnTo>
                  <a:cubicBezTo>
                    <a:pt x="601" y="1"/>
                    <a:pt x="594" y="1"/>
                    <a:pt x="585" y="0"/>
                  </a:cubicBez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6068264" y="4118232"/>
              <a:ext cx="167734" cy="86326"/>
            </a:xfrm>
            <a:custGeom>
              <a:avLst/>
              <a:gdLst/>
              <a:ahLst/>
              <a:cxnLst/>
              <a:rect l="l" t="t" r="r" b="b"/>
              <a:pathLst>
                <a:path w="614" h="316" extrusionOk="0">
                  <a:moveTo>
                    <a:pt x="585" y="0"/>
                  </a:moveTo>
                  <a:lnTo>
                    <a:pt x="1" y="311"/>
                  </a:lnTo>
                  <a:cubicBezTo>
                    <a:pt x="11" y="311"/>
                    <a:pt x="21" y="314"/>
                    <a:pt x="30" y="315"/>
                  </a:cubicBezTo>
                  <a:lnTo>
                    <a:pt x="614" y="5"/>
                  </a:lnTo>
                  <a:cubicBezTo>
                    <a:pt x="605" y="4"/>
                    <a:pt x="595" y="3"/>
                    <a:pt x="585" y="0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6058429" y="4114134"/>
              <a:ext cx="169920" cy="88784"/>
            </a:xfrm>
            <a:custGeom>
              <a:avLst/>
              <a:gdLst/>
              <a:ahLst/>
              <a:cxnLst/>
              <a:rect l="l" t="t" r="r" b="b"/>
              <a:pathLst>
                <a:path w="622" h="325" extrusionOk="0">
                  <a:moveTo>
                    <a:pt x="584" y="1"/>
                  </a:moveTo>
                  <a:lnTo>
                    <a:pt x="1" y="311"/>
                  </a:lnTo>
                  <a:cubicBezTo>
                    <a:pt x="12" y="318"/>
                    <a:pt x="26" y="321"/>
                    <a:pt x="38" y="324"/>
                  </a:cubicBezTo>
                  <a:lnTo>
                    <a:pt x="622" y="13"/>
                  </a:lnTo>
                  <a:cubicBezTo>
                    <a:pt x="610" y="10"/>
                    <a:pt x="597" y="6"/>
                    <a:pt x="584" y="1"/>
                  </a:cubicBez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6046136" y="4108671"/>
              <a:ext cx="172105" cy="90970"/>
            </a:xfrm>
            <a:custGeom>
              <a:avLst/>
              <a:gdLst/>
              <a:ahLst/>
              <a:cxnLst/>
              <a:rect l="l" t="t" r="r" b="b"/>
              <a:pathLst>
                <a:path w="630" h="333" extrusionOk="0">
                  <a:moveTo>
                    <a:pt x="584" y="0"/>
                  </a:moveTo>
                  <a:lnTo>
                    <a:pt x="0" y="312"/>
                  </a:lnTo>
                  <a:cubicBezTo>
                    <a:pt x="15" y="319"/>
                    <a:pt x="30" y="326"/>
                    <a:pt x="46" y="333"/>
                  </a:cubicBezTo>
                  <a:lnTo>
                    <a:pt x="629" y="23"/>
                  </a:lnTo>
                  <a:cubicBezTo>
                    <a:pt x="614" y="16"/>
                    <a:pt x="598" y="9"/>
                    <a:pt x="584" y="0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6015540" y="4087362"/>
              <a:ext cx="189862" cy="106814"/>
            </a:xfrm>
            <a:custGeom>
              <a:avLst/>
              <a:gdLst/>
              <a:ahLst/>
              <a:cxnLst/>
              <a:rect l="l" t="t" r="r" b="b"/>
              <a:pathLst>
                <a:path w="695" h="391" extrusionOk="0">
                  <a:moveTo>
                    <a:pt x="584" y="1"/>
                  </a:moveTo>
                  <a:lnTo>
                    <a:pt x="1" y="313"/>
                  </a:lnTo>
                  <a:cubicBezTo>
                    <a:pt x="36" y="344"/>
                    <a:pt x="72" y="369"/>
                    <a:pt x="111" y="390"/>
                  </a:cubicBezTo>
                  <a:lnTo>
                    <a:pt x="695" y="78"/>
                  </a:lnTo>
                  <a:cubicBezTo>
                    <a:pt x="657" y="57"/>
                    <a:pt x="620" y="32"/>
                    <a:pt x="584" y="1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6006251" y="4078074"/>
              <a:ext cx="169100" cy="94794"/>
            </a:xfrm>
            <a:custGeom>
              <a:avLst/>
              <a:gdLst/>
              <a:ahLst/>
              <a:cxnLst/>
              <a:rect l="l" t="t" r="r" b="b"/>
              <a:pathLst>
                <a:path w="619" h="347" extrusionOk="0">
                  <a:moveTo>
                    <a:pt x="582" y="0"/>
                  </a:moveTo>
                  <a:lnTo>
                    <a:pt x="0" y="310"/>
                  </a:lnTo>
                  <a:cubicBezTo>
                    <a:pt x="12" y="324"/>
                    <a:pt x="23" y="336"/>
                    <a:pt x="35" y="347"/>
                  </a:cubicBezTo>
                  <a:lnTo>
                    <a:pt x="618" y="35"/>
                  </a:lnTo>
                  <a:cubicBezTo>
                    <a:pt x="607" y="23"/>
                    <a:pt x="595" y="12"/>
                    <a:pt x="582" y="0"/>
                  </a:cubicBez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5998602" y="4070152"/>
              <a:ext cx="166915" cy="93155"/>
            </a:xfrm>
            <a:custGeom>
              <a:avLst/>
              <a:gdLst/>
              <a:ahLst/>
              <a:cxnLst/>
              <a:rect l="l" t="t" r="r" b="b"/>
              <a:pathLst>
                <a:path w="611" h="341" extrusionOk="0">
                  <a:moveTo>
                    <a:pt x="584" y="1"/>
                  </a:moveTo>
                  <a:lnTo>
                    <a:pt x="1" y="312"/>
                  </a:lnTo>
                  <a:cubicBezTo>
                    <a:pt x="10" y="321"/>
                    <a:pt x="19" y="331"/>
                    <a:pt x="28" y="341"/>
                  </a:cubicBezTo>
                  <a:lnTo>
                    <a:pt x="610" y="30"/>
                  </a:lnTo>
                  <a:cubicBezTo>
                    <a:pt x="602" y="21"/>
                    <a:pt x="593" y="11"/>
                    <a:pt x="584" y="1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5992866" y="4062503"/>
              <a:ext cx="166095" cy="92609"/>
            </a:xfrm>
            <a:custGeom>
              <a:avLst/>
              <a:gdLst/>
              <a:ahLst/>
              <a:cxnLst/>
              <a:rect l="l" t="t" r="r" b="b"/>
              <a:pathLst>
                <a:path w="608" h="339" extrusionOk="0">
                  <a:moveTo>
                    <a:pt x="585" y="1"/>
                  </a:moveTo>
                  <a:lnTo>
                    <a:pt x="1" y="311"/>
                  </a:lnTo>
                  <a:cubicBezTo>
                    <a:pt x="8" y="321"/>
                    <a:pt x="15" y="331"/>
                    <a:pt x="24" y="339"/>
                  </a:cubicBezTo>
                  <a:lnTo>
                    <a:pt x="607" y="27"/>
                  </a:lnTo>
                  <a:cubicBezTo>
                    <a:pt x="599" y="18"/>
                    <a:pt x="592" y="9"/>
                    <a:pt x="585" y="1"/>
                  </a:cubicBez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5987402" y="4055673"/>
              <a:ext cx="165002" cy="92063"/>
            </a:xfrm>
            <a:custGeom>
              <a:avLst/>
              <a:gdLst/>
              <a:ahLst/>
              <a:cxnLst/>
              <a:rect l="l" t="t" r="r" b="b"/>
              <a:pathLst>
                <a:path w="604" h="337" extrusionOk="0">
                  <a:moveTo>
                    <a:pt x="584" y="1"/>
                  </a:moveTo>
                  <a:lnTo>
                    <a:pt x="0" y="311"/>
                  </a:lnTo>
                  <a:cubicBezTo>
                    <a:pt x="8" y="320"/>
                    <a:pt x="14" y="328"/>
                    <a:pt x="20" y="337"/>
                  </a:cubicBezTo>
                  <a:lnTo>
                    <a:pt x="604" y="27"/>
                  </a:lnTo>
                  <a:cubicBezTo>
                    <a:pt x="598" y="17"/>
                    <a:pt x="591" y="10"/>
                    <a:pt x="584" y="1"/>
                  </a:cubicBez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5983031" y="4049117"/>
              <a:ext cx="164729" cy="91516"/>
            </a:xfrm>
            <a:custGeom>
              <a:avLst/>
              <a:gdLst/>
              <a:ahLst/>
              <a:cxnLst/>
              <a:rect l="l" t="t" r="r" b="b"/>
              <a:pathLst>
                <a:path w="603" h="335" extrusionOk="0">
                  <a:moveTo>
                    <a:pt x="585" y="0"/>
                  </a:moveTo>
                  <a:lnTo>
                    <a:pt x="1" y="310"/>
                  </a:lnTo>
                  <a:cubicBezTo>
                    <a:pt x="6" y="318"/>
                    <a:pt x="13" y="327"/>
                    <a:pt x="18" y="335"/>
                  </a:cubicBezTo>
                  <a:lnTo>
                    <a:pt x="602" y="25"/>
                  </a:lnTo>
                  <a:cubicBezTo>
                    <a:pt x="595" y="16"/>
                    <a:pt x="590" y="8"/>
                    <a:pt x="585" y="0"/>
                  </a:cubicBez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5979206" y="4041741"/>
              <a:ext cx="163636" cy="91789"/>
            </a:xfrm>
            <a:custGeom>
              <a:avLst/>
              <a:gdLst/>
              <a:ahLst/>
              <a:cxnLst/>
              <a:rect l="l" t="t" r="r" b="b"/>
              <a:pathLst>
                <a:path w="599" h="336" extrusionOk="0">
                  <a:moveTo>
                    <a:pt x="583" y="0"/>
                  </a:moveTo>
                  <a:lnTo>
                    <a:pt x="0" y="310"/>
                  </a:lnTo>
                  <a:cubicBezTo>
                    <a:pt x="4" y="321"/>
                    <a:pt x="10" y="328"/>
                    <a:pt x="15" y="336"/>
                  </a:cubicBezTo>
                  <a:lnTo>
                    <a:pt x="599" y="26"/>
                  </a:lnTo>
                  <a:cubicBezTo>
                    <a:pt x="593" y="17"/>
                    <a:pt x="588" y="9"/>
                    <a:pt x="583" y="0"/>
                  </a:cubicBez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5975109" y="4034911"/>
              <a:ext cx="163363" cy="92063"/>
            </a:xfrm>
            <a:custGeom>
              <a:avLst/>
              <a:gdLst/>
              <a:ahLst/>
              <a:cxnLst/>
              <a:rect l="l" t="t" r="r" b="b"/>
              <a:pathLst>
                <a:path w="598" h="337" extrusionOk="0">
                  <a:moveTo>
                    <a:pt x="583" y="0"/>
                  </a:moveTo>
                  <a:lnTo>
                    <a:pt x="1" y="310"/>
                  </a:lnTo>
                  <a:cubicBezTo>
                    <a:pt x="6" y="320"/>
                    <a:pt x="9" y="327"/>
                    <a:pt x="14" y="336"/>
                  </a:cubicBezTo>
                  <a:lnTo>
                    <a:pt x="597" y="26"/>
                  </a:lnTo>
                  <a:cubicBezTo>
                    <a:pt x="593" y="17"/>
                    <a:pt x="588" y="10"/>
                    <a:pt x="583" y="0"/>
                  </a:cubicBez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5971284" y="4028082"/>
              <a:ext cx="163090" cy="92063"/>
            </a:xfrm>
            <a:custGeom>
              <a:avLst/>
              <a:gdLst/>
              <a:ahLst/>
              <a:cxnLst/>
              <a:rect l="l" t="t" r="r" b="b"/>
              <a:pathLst>
                <a:path w="597" h="337" extrusionOk="0">
                  <a:moveTo>
                    <a:pt x="584" y="1"/>
                  </a:moveTo>
                  <a:lnTo>
                    <a:pt x="0" y="311"/>
                  </a:lnTo>
                  <a:cubicBezTo>
                    <a:pt x="5" y="320"/>
                    <a:pt x="11" y="328"/>
                    <a:pt x="15" y="336"/>
                  </a:cubicBezTo>
                  <a:lnTo>
                    <a:pt x="597" y="26"/>
                  </a:lnTo>
                  <a:cubicBezTo>
                    <a:pt x="591" y="17"/>
                    <a:pt x="588" y="9"/>
                    <a:pt x="584" y="1"/>
                  </a:cubicBez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5968552" y="4020433"/>
              <a:ext cx="162817" cy="92336"/>
            </a:xfrm>
            <a:custGeom>
              <a:avLst/>
              <a:gdLst/>
              <a:ahLst/>
              <a:cxnLst/>
              <a:rect l="l" t="t" r="r" b="b"/>
              <a:pathLst>
                <a:path w="596" h="338" extrusionOk="0">
                  <a:moveTo>
                    <a:pt x="584" y="1"/>
                  </a:moveTo>
                  <a:lnTo>
                    <a:pt x="1" y="311"/>
                  </a:lnTo>
                  <a:cubicBezTo>
                    <a:pt x="4" y="320"/>
                    <a:pt x="7" y="330"/>
                    <a:pt x="11" y="338"/>
                  </a:cubicBezTo>
                  <a:lnTo>
                    <a:pt x="595" y="2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5965274" y="4013057"/>
              <a:ext cx="162544" cy="92609"/>
            </a:xfrm>
            <a:custGeom>
              <a:avLst/>
              <a:gdLst/>
              <a:ahLst/>
              <a:cxnLst/>
              <a:rect l="l" t="t" r="r" b="b"/>
              <a:pathLst>
                <a:path w="595" h="339" extrusionOk="0">
                  <a:moveTo>
                    <a:pt x="584" y="1"/>
                  </a:moveTo>
                  <a:lnTo>
                    <a:pt x="1" y="311"/>
                  </a:lnTo>
                  <a:cubicBezTo>
                    <a:pt x="4" y="319"/>
                    <a:pt x="8" y="328"/>
                    <a:pt x="12" y="339"/>
                  </a:cubicBezTo>
                  <a:lnTo>
                    <a:pt x="595" y="29"/>
                  </a:lnTo>
                  <a:cubicBezTo>
                    <a:pt x="591" y="19"/>
                    <a:pt x="587" y="11"/>
                    <a:pt x="584" y="1"/>
                  </a:cubicBezTo>
                  <a:close/>
                </a:path>
              </a:pathLst>
            </a:custGeom>
            <a:solidFill>
              <a:srgbClr val="526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5962542" y="4004588"/>
              <a:ext cx="162544" cy="93428"/>
            </a:xfrm>
            <a:custGeom>
              <a:avLst/>
              <a:gdLst/>
              <a:ahLst/>
              <a:cxnLst/>
              <a:rect l="l" t="t" r="r" b="b"/>
              <a:pathLst>
                <a:path w="595" h="342" extrusionOk="0">
                  <a:moveTo>
                    <a:pt x="584" y="1"/>
                  </a:moveTo>
                  <a:lnTo>
                    <a:pt x="0" y="311"/>
                  </a:lnTo>
                  <a:cubicBezTo>
                    <a:pt x="3" y="321"/>
                    <a:pt x="6" y="331"/>
                    <a:pt x="11" y="342"/>
                  </a:cubicBezTo>
                  <a:lnTo>
                    <a:pt x="594" y="32"/>
                  </a:lnTo>
                  <a:cubicBezTo>
                    <a:pt x="590" y="21"/>
                    <a:pt x="587" y="11"/>
                    <a:pt x="584" y="1"/>
                  </a:cubicBezTo>
                  <a:close/>
                </a:path>
              </a:pathLst>
            </a:custGeom>
            <a:solidFill>
              <a:srgbClr val="4F6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5960084" y="3995027"/>
              <a:ext cx="162270" cy="94521"/>
            </a:xfrm>
            <a:custGeom>
              <a:avLst/>
              <a:gdLst/>
              <a:ahLst/>
              <a:cxnLst/>
              <a:rect l="l" t="t" r="r" b="b"/>
              <a:pathLst>
                <a:path w="594" h="346" extrusionOk="0">
                  <a:moveTo>
                    <a:pt x="584" y="1"/>
                  </a:moveTo>
                  <a:lnTo>
                    <a:pt x="1" y="311"/>
                  </a:lnTo>
                  <a:cubicBezTo>
                    <a:pt x="2" y="323"/>
                    <a:pt x="6" y="333"/>
                    <a:pt x="9" y="346"/>
                  </a:cubicBezTo>
                  <a:lnTo>
                    <a:pt x="593" y="36"/>
                  </a:lnTo>
                  <a:cubicBezTo>
                    <a:pt x="589" y="23"/>
                    <a:pt x="586" y="12"/>
                    <a:pt x="584" y="1"/>
                  </a:cubicBezTo>
                  <a:close/>
                </a:path>
              </a:pathLst>
            </a:custGeom>
            <a:solidFill>
              <a:srgbClr val="4C6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5957352" y="3984099"/>
              <a:ext cx="161997" cy="96160"/>
            </a:xfrm>
            <a:custGeom>
              <a:avLst/>
              <a:gdLst/>
              <a:ahLst/>
              <a:cxnLst/>
              <a:rect l="l" t="t" r="r" b="b"/>
              <a:pathLst>
                <a:path w="593" h="352" extrusionOk="0">
                  <a:moveTo>
                    <a:pt x="585" y="0"/>
                  </a:moveTo>
                  <a:lnTo>
                    <a:pt x="1" y="310"/>
                  </a:lnTo>
                  <a:cubicBezTo>
                    <a:pt x="4" y="324"/>
                    <a:pt x="7" y="337"/>
                    <a:pt x="10" y="352"/>
                  </a:cubicBezTo>
                  <a:lnTo>
                    <a:pt x="593" y="42"/>
                  </a:lnTo>
                  <a:cubicBezTo>
                    <a:pt x="590" y="27"/>
                    <a:pt x="588" y="14"/>
                    <a:pt x="585" y="0"/>
                  </a:cubicBezTo>
                  <a:close/>
                </a:path>
              </a:pathLst>
            </a:custGeom>
            <a:solidFill>
              <a:srgbClr val="496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5956805" y="3916077"/>
              <a:ext cx="185764" cy="152982"/>
            </a:xfrm>
            <a:custGeom>
              <a:avLst/>
              <a:gdLst/>
              <a:ahLst/>
              <a:cxnLst/>
              <a:rect l="l" t="t" r="r" b="b"/>
              <a:pathLst>
                <a:path w="680" h="560" extrusionOk="0">
                  <a:moveTo>
                    <a:pt x="680" y="0"/>
                  </a:moveTo>
                  <a:lnTo>
                    <a:pt x="96" y="310"/>
                  </a:lnTo>
                  <a:cubicBezTo>
                    <a:pt x="38" y="341"/>
                    <a:pt x="2" y="408"/>
                    <a:pt x="1" y="501"/>
                  </a:cubicBezTo>
                  <a:cubicBezTo>
                    <a:pt x="1" y="519"/>
                    <a:pt x="2" y="539"/>
                    <a:pt x="4" y="559"/>
                  </a:cubicBezTo>
                  <a:lnTo>
                    <a:pt x="588" y="249"/>
                  </a:lnTo>
                  <a:cubicBezTo>
                    <a:pt x="585" y="230"/>
                    <a:pt x="584" y="211"/>
                    <a:pt x="584" y="191"/>
                  </a:cubicBezTo>
                  <a:cubicBezTo>
                    <a:pt x="584" y="97"/>
                    <a:pt x="622" y="31"/>
                    <a:pt x="680" y="0"/>
                  </a:cubicBezTo>
                  <a:close/>
                </a:path>
              </a:pathLst>
            </a:custGeom>
            <a:solidFill>
              <a:srgbClr val="475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6033570" y="3916077"/>
              <a:ext cx="172651" cy="90423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585" y="0"/>
                  </a:moveTo>
                  <a:lnTo>
                    <a:pt x="1" y="310"/>
                  </a:lnTo>
                  <a:cubicBezTo>
                    <a:pt x="16" y="315"/>
                    <a:pt x="32" y="322"/>
                    <a:pt x="47" y="331"/>
                  </a:cubicBezTo>
                  <a:lnTo>
                    <a:pt x="631" y="21"/>
                  </a:lnTo>
                  <a:cubicBezTo>
                    <a:pt x="616" y="13"/>
                    <a:pt x="600" y="6"/>
                    <a:pt x="585" y="0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023462" y="3912252"/>
              <a:ext cx="169920" cy="88511"/>
            </a:xfrm>
            <a:custGeom>
              <a:avLst/>
              <a:gdLst/>
              <a:ahLst/>
              <a:cxnLst/>
              <a:rect l="l" t="t" r="r" b="b"/>
              <a:pathLst>
                <a:path w="622" h="324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2" y="314"/>
                    <a:pt x="25" y="319"/>
                    <a:pt x="38" y="323"/>
                  </a:cubicBezTo>
                  <a:lnTo>
                    <a:pt x="622" y="13"/>
                  </a:lnTo>
                  <a:cubicBezTo>
                    <a:pt x="609" y="8"/>
                    <a:pt x="596" y="4"/>
                    <a:pt x="584" y="1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015266" y="3910613"/>
              <a:ext cx="167734" cy="86599"/>
            </a:xfrm>
            <a:custGeom>
              <a:avLst/>
              <a:gdLst/>
              <a:ahLst/>
              <a:cxnLst/>
              <a:rect l="l" t="t" r="r" b="b"/>
              <a:pathLst>
                <a:path w="614" h="317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0" y="314"/>
                    <a:pt x="20" y="315"/>
                    <a:pt x="29" y="317"/>
                  </a:cubicBezTo>
                  <a:lnTo>
                    <a:pt x="613" y="7"/>
                  </a:lnTo>
                  <a:cubicBezTo>
                    <a:pt x="603" y="5"/>
                    <a:pt x="594" y="2"/>
                    <a:pt x="584" y="1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008437" y="3910613"/>
              <a:ext cx="166641" cy="85233"/>
            </a:xfrm>
            <a:custGeom>
              <a:avLst/>
              <a:gdLst/>
              <a:ahLst/>
              <a:cxnLst/>
              <a:rect l="l" t="t" r="r" b="b"/>
              <a:pathLst>
                <a:path w="610" h="312" extrusionOk="0">
                  <a:moveTo>
                    <a:pt x="585" y="1"/>
                  </a:moveTo>
                  <a:lnTo>
                    <a:pt x="1" y="311"/>
                  </a:lnTo>
                  <a:cubicBezTo>
                    <a:pt x="3" y="310"/>
                    <a:pt x="6" y="310"/>
                    <a:pt x="8" y="310"/>
                  </a:cubicBezTo>
                  <a:cubicBezTo>
                    <a:pt x="14" y="310"/>
                    <a:pt x="20" y="311"/>
                    <a:pt x="25" y="312"/>
                  </a:cubicBezTo>
                  <a:lnTo>
                    <a:pt x="609" y="2"/>
                  </a:lnTo>
                  <a:cubicBezTo>
                    <a:pt x="600" y="1"/>
                    <a:pt x="593" y="1"/>
                    <a:pt x="585" y="1"/>
                  </a:cubicBez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6002973" y="3910340"/>
              <a:ext cx="165275" cy="84960"/>
            </a:xfrm>
            <a:custGeom>
              <a:avLst/>
              <a:gdLst/>
              <a:ahLst/>
              <a:cxnLst/>
              <a:rect l="l" t="t" r="r" b="b"/>
              <a:pathLst>
                <a:path w="605" h="311" extrusionOk="0">
                  <a:moveTo>
                    <a:pt x="583" y="1"/>
                  </a:moveTo>
                  <a:lnTo>
                    <a:pt x="0" y="311"/>
                  </a:lnTo>
                  <a:cubicBezTo>
                    <a:pt x="4" y="310"/>
                    <a:pt x="7" y="310"/>
                    <a:pt x="10" y="310"/>
                  </a:cubicBezTo>
                  <a:cubicBezTo>
                    <a:pt x="14" y="310"/>
                    <a:pt x="17" y="310"/>
                    <a:pt x="21" y="311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5997236" y="3910340"/>
              <a:ext cx="165002" cy="85233"/>
            </a:xfrm>
            <a:custGeom>
              <a:avLst/>
              <a:gdLst/>
              <a:ahLst/>
              <a:cxnLst/>
              <a:rect l="l" t="t" r="r" b="b"/>
              <a:pathLst>
                <a:path w="604" h="312" extrusionOk="0">
                  <a:moveTo>
                    <a:pt x="604" y="1"/>
                  </a:moveTo>
                  <a:cubicBezTo>
                    <a:pt x="598" y="1"/>
                    <a:pt x="591" y="1"/>
                    <a:pt x="584" y="2"/>
                  </a:cubicBezTo>
                  <a:lnTo>
                    <a:pt x="0" y="312"/>
                  </a:lnTo>
                  <a:cubicBezTo>
                    <a:pt x="8" y="312"/>
                    <a:pt x="15" y="312"/>
                    <a:pt x="21" y="311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5992319" y="3910886"/>
              <a:ext cx="164729" cy="86052"/>
            </a:xfrm>
            <a:custGeom>
              <a:avLst/>
              <a:gdLst/>
              <a:ahLst/>
              <a:cxnLst/>
              <a:rect l="l" t="t" r="r" b="b"/>
              <a:pathLst>
                <a:path w="603" h="315" extrusionOk="0">
                  <a:moveTo>
                    <a:pt x="602" y="1"/>
                  </a:moveTo>
                  <a:lnTo>
                    <a:pt x="602" y="1"/>
                  </a:lnTo>
                  <a:cubicBezTo>
                    <a:pt x="596" y="3"/>
                    <a:pt x="590" y="4"/>
                    <a:pt x="585" y="5"/>
                  </a:cubicBezTo>
                  <a:lnTo>
                    <a:pt x="1" y="315"/>
                  </a:lnTo>
                  <a:cubicBezTo>
                    <a:pt x="7" y="314"/>
                    <a:pt x="13" y="313"/>
                    <a:pt x="18" y="311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5987402" y="3911979"/>
              <a:ext cx="164729" cy="86326"/>
            </a:xfrm>
            <a:custGeom>
              <a:avLst/>
              <a:gdLst/>
              <a:ahLst/>
              <a:cxnLst/>
              <a:rect l="l" t="t" r="r" b="b"/>
              <a:pathLst>
                <a:path w="603" h="316" extrusionOk="0">
                  <a:moveTo>
                    <a:pt x="603" y="1"/>
                  </a:moveTo>
                  <a:cubicBezTo>
                    <a:pt x="596" y="4"/>
                    <a:pt x="591" y="5"/>
                    <a:pt x="584" y="6"/>
                  </a:cubicBezTo>
                  <a:lnTo>
                    <a:pt x="0" y="316"/>
                  </a:lnTo>
                  <a:cubicBezTo>
                    <a:pt x="7" y="315"/>
                    <a:pt x="13" y="312"/>
                    <a:pt x="19" y="3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5983577" y="3913345"/>
              <a:ext cx="164183" cy="86872"/>
            </a:xfrm>
            <a:custGeom>
              <a:avLst/>
              <a:gdLst/>
              <a:ahLst/>
              <a:cxnLst/>
              <a:rect l="l" t="t" r="r" b="b"/>
              <a:pathLst>
                <a:path w="601" h="318" extrusionOk="0">
                  <a:moveTo>
                    <a:pt x="600" y="1"/>
                  </a:moveTo>
                  <a:lnTo>
                    <a:pt x="597" y="3"/>
                  </a:lnTo>
                  <a:lnTo>
                    <a:pt x="597" y="3"/>
                  </a:lnTo>
                  <a:cubicBezTo>
                    <a:pt x="598" y="2"/>
                    <a:pt x="599" y="2"/>
                    <a:pt x="600" y="1"/>
                  </a:cubicBezTo>
                  <a:close/>
                  <a:moveTo>
                    <a:pt x="597" y="3"/>
                  </a:moveTo>
                  <a:cubicBezTo>
                    <a:pt x="592" y="5"/>
                    <a:pt x="587" y="6"/>
                    <a:pt x="585" y="7"/>
                  </a:cubicBezTo>
                  <a:lnTo>
                    <a:pt x="2" y="316"/>
                  </a:lnTo>
                  <a:lnTo>
                    <a:pt x="2" y="316"/>
                  </a:lnTo>
                  <a:cubicBezTo>
                    <a:pt x="6" y="315"/>
                    <a:pt x="12" y="314"/>
                    <a:pt x="16" y="311"/>
                  </a:cubicBezTo>
                  <a:lnTo>
                    <a:pt x="597" y="3"/>
                  </a:lnTo>
                  <a:close/>
                  <a:moveTo>
                    <a:pt x="2" y="316"/>
                  </a:moveTo>
                  <a:lnTo>
                    <a:pt x="2" y="316"/>
                  </a:lnTo>
                  <a:cubicBezTo>
                    <a:pt x="2" y="317"/>
                    <a:pt x="1" y="317"/>
                    <a:pt x="1" y="317"/>
                  </a:cubicBezTo>
                  <a:lnTo>
                    <a:pt x="2" y="316"/>
                  </a:ln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982485" y="3915257"/>
              <a:ext cx="160358" cy="85506"/>
            </a:xfrm>
            <a:custGeom>
              <a:avLst/>
              <a:gdLst/>
              <a:ahLst/>
              <a:cxnLst/>
              <a:rect l="l" t="t" r="r" b="b"/>
              <a:pathLst>
                <a:path w="587" h="313" extrusionOk="0">
                  <a:moveTo>
                    <a:pt x="587" y="0"/>
                  </a:moveTo>
                  <a:lnTo>
                    <a:pt x="587" y="0"/>
                  </a:lnTo>
                  <a:cubicBezTo>
                    <a:pt x="586" y="0"/>
                    <a:pt x="586" y="0"/>
                    <a:pt x="586" y="0"/>
                  </a:cubicBezTo>
                  <a:lnTo>
                    <a:pt x="586" y="0"/>
                  </a:lnTo>
                  <a:lnTo>
                    <a:pt x="587" y="0"/>
                  </a:lnTo>
                  <a:close/>
                  <a:moveTo>
                    <a:pt x="586" y="0"/>
                  </a:moveTo>
                  <a:lnTo>
                    <a:pt x="3" y="310"/>
                  </a:lnTo>
                  <a:cubicBezTo>
                    <a:pt x="2" y="311"/>
                    <a:pt x="2" y="311"/>
                    <a:pt x="2" y="312"/>
                  </a:cubicBezTo>
                  <a:lnTo>
                    <a:pt x="2" y="312"/>
                  </a:lnTo>
                  <a:lnTo>
                    <a:pt x="585" y="2"/>
                  </a:lnTo>
                  <a:cubicBezTo>
                    <a:pt x="585" y="2"/>
                    <a:pt x="585" y="1"/>
                    <a:pt x="586" y="0"/>
                  </a:cubicBezTo>
                  <a:close/>
                  <a:moveTo>
                    <a:pt x="2" y="312"/>
                  </a:moveTo>
                  <a:lnTo>
                    <a:pt x="1" y="312"/>
                  </a:lnTo>
                  <a:cubicBezTo>
                    <a:pt x="1" y="312"/>
                    <a:pt x="2" y="312"/>
                    <a:pt x="2" y="312"/>
                  </a:cubicBez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6109241" y="4045839"/>
              <a:ext cx="185764" cy="153802"/>
            </a:xfrm>
            <a:custGeom>
              <a:avLst/>
              <a:gdLst/>
              <a:ahLst/>
              <a:cxnLst/>
              <a:rect l="l" t="t" r="r" b="b"/>
              <a:pathLst>
                <a:path w="680" h="563" extrusionOk="0">
                  <a:moveTo>
                    <a:pt x="674" y="1"/>
                  </a:moveTo>
                  <a:lnTo>
                    <a:pt x="92" y="311"/>
                  </a:lnTo>
                  <a:cubicBezTo>
                    <a:pt x="95" y="331"/>
                    <a:pt x="96" y="351"/>
                    <a:pt x="96" y="369"/>
                  </a:cubicBezTo>
                  <a:cubicBezTo>
                    <a:pt x="95" y="465"/>
                    <a:pt x="58" y="532"/>
                    <a:pt x="1" y="563"/>
                  </a:cubicBezTo>
                  <a:lnTo>
                    <a:pt x="585" y="253"/>
                  </a:lnTo>
                  <a:cubicBezTo>
                    <a:pt x="642" y="222"/>
                    <a:pt x="679" y="155"/>
                    <a:pt x="680" y="60"/>
                  </a:cubicBezTo>
                  <a:cubicBezTo>
                    <a:pt x="680" y="41"/>
                    <a:pt x="679" y="21"/>
                    <a:pt x="674" y="1"/>
                  </a:cubicBezTo>
                  <a:close/>
                </a:path>
              </a:pathLst>
            </a:custGeom>
            <a:solidFill>
              <a:srgbClr val="707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6131369" y="4034911"/>
              <a:ext cx="161997" cy="96160"/>
            </a:xfrm>
            <a:custGeom>
              <a:avLst/>
              <a:gdLst/>
              <a:ahLst/>
              <a:cxnLst/>
              <a:rect l="l" t="t" r="r" b="b"/>
              <a:pathLst>
                <a:path w="593" h="352" extrusionOk="0">
                  <a:moveTo>
                    <a:pt x="584" y="0"/>
                  </a:moveTo>
                  <a:lnTo>
                    <a:pt x="0" y="310"/>
                  </a:lnTo>
                  <a:cubicBezTo>
                    <a:pt x="4" y="325"/>
                    <a:pt x="7" y="339"/>
                    <a:pt x="10" y="352"/>
                  </a:cubicBezTo>
                  <a:lnTo>
                    <a:pt x="592" y="42"/>
                  </a:lnTo>
                  <a:cubicBezTo>
                    <a:pt x="591" y="29"/>
                    <a:pt x="588" y="15"/>
                    <a:pt x="584" y="0"/>
                  </a:cubicBezTo>
                  <a:close/>
                </a:path>
              </a:pathLst>
            </a:custGeom>
            <a:solidFill>
              <a:srgbClr val="747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6129184" y="4025350"/>
              <a:ext cx="162544" cy="94521"/>
            </a:xfrm>
            <a:custGeom>
              <a:avLst/>
              <a:gdLst/>
              <a:ahLst/>
              <a:cxnLst/>
              <a:rect l="l" t="t" r="r" b="b"/>
              <a:pathLst>
                <a:path w="595" h="346" extrusionOk="0">
                  <a:moveTo>
                    <a:pt x="585" y="0"/>
                  </a:moveTo>
                  <a:lnTo>
                    <a:pt x="1" y="312"/>
                  </a:lnTo>
                  <a:cubicBezTo>
                    <a:pt x="5" y="323"/>
                    <a:pt x="7" y="334"/>
                    <a:pt x="10" y="345"/>
                  </a:cubicBezTo>
                  <a:lnTo>
                    <a:pt x="594" y="35"/>
                  </a:lnTo>
                  <a:cubicBezTo>
                    <a:pt x="591" y="24"/>
                    <a:pt x="589" y="14"/>
                    <a:pt x="585" y="0"/>
                  </a:cubicBezTo>
                  <a:close/>
                </a:path>
              </a:pathLst>
            </a:custGeom>
            <a:solidFill>
              <a:srgbClr val="788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6126452" y="4017428"/>
              <a:ext cx="162544" cy="93428"/>
            </a:xfrm>
            <a:custGeom>
              <a:avLst/>
              <a:gdLst/>
              <a:ahLst/>
              <a:cxnLst/>
              <a:rect l="l" t="t" r="r" b="b"/>
              <a:pathLst>
                <a:path w="595" h="342" extrusionOk="0">
                  <a:moveTo>
                    <a:pt x="585" y="0"/>
                  </a:moveTo>
                  <a:lnTo>
                    <a:pt x="1" y="310"/>
                  </a:lnTo>
                  <a:cubicBezTo>
                    <a:pt x="5" y="321"/>
                    <a:pt x="8" y="331"/>
                    <a:pt x="11" y="341"/>
                  </a:cubicBezTo>
                  <a:lnTo>
                    <a:pt x="595" y="29"/>
                  </a:lnTo>
                  <a:cubicBezTo>
                    <a:pt x="592" y="19"/>
                    <a:pt x="589" y="9"/>
                    <a:pt x="585" y="0"/>
                  </a:cubicBezTo>
                  <a:close/>
                </a:path>
              </a:pathLst>
            </a:custGeom>
            <a:solidFill>
              <a:srgbClr val="7D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6123447" y="4009505"/>
              <a:ext cx="162817" cy="92882"/>
            </a:xfrm>
            <a:custGeom>
              <a:avLst/>
              <a:gdLst/>
              <a:ahLst/>
              <a:cxnLst/>
              <a:rect l="l" t="t" r="r" b="b"/>
              <a:pathLst>
                <a:path w="596" h="340" extrusionOk="0">
                  <a:moveTo>
                    <a:pt x="584" y="0"/>
                  </a:moveTo>
                  <a:lnTo>
                    <a:pt x="0" y="310"/>
                  </a:lnTo>
                  <a:cubicBezTo>
                    <a:pt x="3" y="321"/>
                    <a:pt x="8" y="330"/>
                    <a:pt x="12" y="339"/>
                  </a:cubicBezTo>
                  <a:lnTo>
                    <a:pt x="596" y="29"/>
                  </a:lnTo>
                  <a:cubicBezTo>
                    <a:pt x="592" y="20"/>
                    <a:pt x="589" y="10"/>
                    <a:pt x="584" y="0"/>
                  </a:cubicBezTo>
                  <a:close/>
                </a:path>
              </a:pathLst>
            </a:custGeom>
            <a:solidFill>
              <a:srgbClr val="818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6120169" y="4002129"/>
              <a:ext cx="163363" cy="92336"/>
            </a:xfrm>
            <a:custGeom>
              <a:avLst/>
              <a:gdLst/>
              <a:ahLst/>
              <a:cxnLst/>
              <a:rect l="l" t="t" r="r" b="b"/>
              <a:pathLst>
                <a:path w="598" h="338" extrusionOk="0">
                  <a:moveTo>
                    <a:pt x="584" y="0"/>
                  </a:moveTo>
                  <a:lnTo>
                    <a:pt x="1" y="310"/>
                  </a:lnTo>
                  <a:cubicBezTo>
                    <a:pt x="4" y="320"/>
                    <a:pt x="8" y="328"/>
                    <a:pt x="13" y="337"/>
                  </a:cubicBezTo>
                  <a:lnTo>
                    <a:pt x="597" y="27"/>
                  </a:lnTo>
                  <a:cubicBezTo>
                    <a:pt x="593" y="18"/>
                    <a:pt x="589" y="10"/>
                    <a:pt x="584" y="0"/>
                  </a:cubicBez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6116344" y="3995300"/>
              <a:ext cx="163090" cy="92063"/>
            </a:xfrm>
            <a:custGeom>
              <a:avLst/>
              <a:gdLst/>
              <a:ahLst/>
              <a:cxnLst/>
              <a:rect l="l" t="t" r="r" b="b"/>
              <a:pathLst>
                <a:path w="597" h="337" extrusionOk="0">
                  <a:moveTo>
                    <a:pt x="584" y="1"/>
                  </a:moveTo>
                  <a:lnTo>
                    <a:pt x="0" y="311"/>
                  </a:lnTo>
                  <a:cubicBezTo>
                    <a:pt x="6" y="319"/>
                    <a:pt x="11" y="327"/>
                    <a:pt x="14" y="337"/>
                  </a:cubicBezTo>
                  <a:lnTo>
                    <a:pt x="597" y="26"/>
                  </a:lnTo>
                  <a:cubicBezTo>
                    <a:pt x="593" y="17"/>
                    <a:pt x="587" y="9"/>
                    <a:pt x="584" y="1"/>
                  </a:cubicBez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6112793" y="3988197"/>
              <a:ext cx="163636" cy="92063"/>
            </a:xfrm>
            <a:custGeom>
              <a:avLst/>
              <a:gdLst/>
              <a:ahLst/>
              <a:cxnLst/>
              <a:rect l="l" t="t" r="r" b="b"/>
              <a:pathLst>
                <a:path w="599" h="337" extrusionOk="0">
                  <a:moveTo>
                    <a:pt x="584" y="1"/>
                  </a:moveTo>
                  <a:lnTo>
                    <a:pt x="0" y="312"/>
                  </a:lnTo>
                  <a:cubicBezTo>
                    <a:pt x="5" y="319"/>
                    <a:pt x="10" y="327"/>
                    <a:pt x="14" y="337"/>
                  </a:cubicBezTo>
                  <a:lnTo>
                    <a:pt x="598" y="27"/>
                  </a:lnTo>
                  <a:cubicBezTo>
                    <a:pt x="593" y="17"/>
                    <a:pt x="589" y="10"/>
                    <a:pt x="584" y="1"/>
                  </a:cubicBez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108422" y="3981094"/>
              <a:ext cx="163910" cy="92063"/>
            </a:xfrm>
            <a:custGeom>
              <a:avLst/>
              <a:gdLst/>
              <a:ahLst/>
              <a:cxnLst/>
              <a:rect l="l" t="t" r="r" b="b"/>
              <a:pathLst>
                <a:path w="600" h="337" extrusionOk="0">
                  <a:moveTo>
                    <a:pt x="585" y="1"/>
                  </a:moveTo>
                  <a:lnTo>
                    <a:pt x="1" y="311"/>
                  </a:lnTo>
                  <a:cubicBezTo>
                    <a:pt x="7" y="320"/>
                    <a:pt x="12" y="328"/>
                    <a:pt x="16" y="337"/>
                  </a:cubicBezTo>
                  <a:lnTo>
                    <a:pt x="600" y="26"/>
                  </a:lnTo>
                  <a:cubicBezTo>
                    <a:pt x="596" y="18"/>
                    <a:pt x="590" y="9"/>
                    <a:pt x="585" y="1"/>
                  </a:cubicBez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104324" y="3974265"/>
              <a:ext cx="164183" cy="92063"/>
            </a:xfrm>
            <a:custGeom>
              <a:avLst/>
              <a:gdLst/>
              <a:ahLst/>
              <a:cxnLst/>
              <a:rect l="l" t="t" r="r" b="b"/>
              <a:pathLst>
                <a:path w="601" h="337" extrusionOk="0">
                  <a:moveTo>
                    <a:pt x="583" y="0"/>
                  </a:moveTo>
                  <a:lnTo>
                    <a:pt x="0" y="310"/>
                  </a:lnTo>
                  <a:cubicBezTo>
                    <a:pt x="5" y="319"/>
                    <a:pt x="10" y="329"/>
                    <a:pt x="16" y="336"/>
                  </a:cubicBezTo>
                  <a:lnTo>
                    <a:pt x="600" y="26"/>
                  </a:lnTo>
                  <a:cubicBezTo>
                    <a:pt x="594" y="17"/>
                    <a:pt x="589" y="9"/>
                    <a:pt x="583" y="0"/>
                  </a:cubicBez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6099407" y="3967435"/>
              <a:ext cx="164183" cy="92063"/>
            </a:xfrm>
            <a:custGeom>
              <a:avLst/>
              <a:gdLst/>
              <a:ahLst/>
              <a:cxnLst/>
              <a:rect l="l" t="t" r="r" b="b"/>
              <a:pathLst>
                <a:path w="601" h="337" extrusionOk="0">
                  <a:moveTo>
                    <a:pt x="582" y="0"/>
                  </a:moveTo>
                  <a:lnTo>
                    <a:pt x="0" y="312"/>
                  </a:lnTo>
                  <a:cubicBezTo>
                    <a:pt x="6" y="319"/>
                    <a:pt x="11" y="328"/>
                    <a:pt x="18" y="336"/>
                  </a:cubicBezTo>
                  <a:lnTo>
                    <a:pt x="601" y="26"/>
                  </a:lnTo>
                  <a:cubicBezTo>
                    <a:pt x="595" y="18"/>
                    <a:pt x="590" y="10"/>
                    <a:pt x="582" y="0"/>
                  </a:cubicBez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6092577" y="3959786"/>
              <a:ext cx="165822" cy="92609"/>
            </a:xfrm>
            <a:custGeom>
              <a:avLst/>
              <a:gdLst/>
              <a:ahLst/>
              <a:cxnLst/>
              <a:rect l="l" t="t" r="r" b="b"/>
              <a:pathLst>
                <a:path w="607" h="339" extrusionOk="0">
                  <a:moveTo>
                    <a:pt x="585" y="0"/>
                  </a:moveTo>
                  <a:lnTo>
                    <a:pt x="1" y="310"/>
                  </a:lnTo>
                  <a:cubicBezTo>
                    <a:pt x="8" y="321"/>
                    <a:pt x="16" y="330"/>
                    <a:pt x="23" y="338"/>
                  </a:cubicBezTo>
                  <a:lnTo>
                    <a:pt x="606" y="27"/>
                  </a:lnTo>
                  <a:cubicBezTo>
                    <a:pt x="600" y="18"/>
                    <a:pt x="592" y="10"/>
                    <a:pt x="585" y="0"/>
                  </a:cubicBez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6085748" y="3952410"/>
              <a:ext cx="166915" cy="92609"/>
            </a:xfrm>
            <a:custGeom>
              <a:avLst/>
              <a:gdLst/>
              <a:ahLst/>
              <a:cxnLst/>
              <a:rect l="l" t="t" r="r" b="b"/>
              <a:pathLst>
                <a:path w="611" h="339" extrusionOk="0">
                  <a:moveTo>
                    <a:pt x="584" y="1"/>
                  </a:moveTo>
                  <a:lnTo>
                    <a:pt x="1" y="311"/>
                  </a:lnTo>
                  <a:cubicBezTo>
                    <a:pt x="9" y="318"/>
                    <a:pt x="17" y="328"/>
                    <a:pt x="27" y="339"/>
                  </a:cubicBezTo>
                  <a:lnTo>
                    <a:pt x="611" y="28"/>
                  </a:lnTo>
                  <a:cubicBezTo>
                    <a:pt x="601" y="18"/>
                    <a:pt x="594" y="9"/>
                    <a:pt x="584" y="1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6075913" y="3942576"/>
              <a:ext cx="169373" cy="94248"/>
            </a:xfrm>
            <a:custGeom>
              <a:avLst/>
              <a:gdLst/>
              <a:ahLst/>
              <a:cxnLst/>
              <a:rect l="l" t="t" r="r" b="b"/>
              <a:pathLst>
                <a:path w="620" h="345" extrusionOk="0">
                  <a:moveTo>
                    <a:pt x="585" y="0"/>
                  </a:moveTo>
                  <a:lnTo>
                    <a:pt x="1" y="310"/>
                  </a:lnTo>
                  <a:cubicBezTo>
                    <a:pt x="12" y="322"/>
                    <a:pt x="24" y="333"/>
                    <a:pt x="37" y="345"/>
                  </a:cubicBezTo>
                  <a:lnTo>
                    <a:pt x="620" y="35"/>
                  </a:lnTo>
                  <a:cubicBezTo>
                    <a:pt x="608" y="22"/>
                    <a:pt x="596" y="11"/>
                    <a:pt x="585" y="0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6046409" y="3921541"/>
              <a:ext cx="189315" cy="106268"/>
            </a:xfrm>
            <a:custGeom>
              <a:avLst/>
              <a:gdLst/>
              <a:ahLst/>
              <a:cxnLst/>
              <a:rect l="l" t="t" r="r" b="b"/>
              <a:pathLst>
                <a:path w="693" h="389" extrusionOk="0">
                  <a:moveTo>
                    <a:pt x="584" y="1"/>
                  </a:moveTo>
                  <a:lnTo>
                    <a:pt x="0" y="311"/>
                  </a:lnTo>
                  <a:cubicBezTo>
                    <a:pt x="37" y="331"/>
                    <a:pt x="76" y="357"/>
                    <a:pt x="109" y="388"/>
                  </a:cubicBezTo>
                  <a:lnTo>
                    <a:pt x="693" y="78"/>
                  </a:lnTo>
                  <a:cubicBezTo>
                    <a:pt x="658" y="47"/>
                    <a:pt x="621" y="21"/>
                    <a:pt x="584" y="1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464804" y="3581155"/>
              <a:ext cx="1322476" cy="699620"/>
            </a:xfrm>
            <a:custGeom>
              <a:avLst/>
              <a:gdLst/>
              <a:ahLst/>
              <a:cxnLst/>
              <a:rect l="l" t="t" r="r" b="b"/>
              <a:pathLst>
                <a:path w="4841" h="2561" extrusionOk="0">
                  <a:moveTo>
                    <a:pt x="584" y="1"/>
                  </a:moveTo>
                  <a:lnTo>
                    <a:pt x="0" y="312"/>
                  </a:lnTo>
                  <a:lnTo>
                    <a:pt x="4258" y="2560"/>
                  </a:lnTo>
                  <a:lnTo>
                    <a:pt x="4841" y="225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759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6667353" y="4198821"/>
              <a:ext cx="159812" cy="85506"/>
            </a:xfrm>
            <a:custGeom>
              <a:avLst/>
              <a:gdLst/>
              <a:ahLst/>
              <a:cxnLst/>
              <a:rect l="l" t="t" r="r" b="b"/>
              <a:pathLst>
                <a:path w="585" h="313" extrusionOk="0">
                  <a:moveTo>
                    <a:pt x="584" y="1"/>
                  </a:moveTo>
                  <a:lnTo>
                    <a:pt x="1" y="31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6664621" y="4199640"/>
              <a:ext cx="162544" cy="86872"/>
            </a:xfrm>
            <a:custGeom>
              <a:avLst/>
              <a:gdLst/>
              <a:ahLst/>
              <a:cxnLst/>
              <a:rect l="l" t="t" r="r" b="b"/>
              <a:pathLst>
                <a:path w="595" h="318" extrusionOk="0">
                  <a:moveTo>
                    <a:pt x="595" y="1"/>
                  </a:moveTo>
                  <a:cubicBezTo>
                    <a:pt x="594" y="1"/>
                    <a:pt x="594" y="1"/>
                    <a:pt x="594" y="1"/>
                  </a:cubicBezTo>
                  <a:lnTo>
                    <a:pt x="594" y="1"/>
                  </a:lnTo>
                  <a:lnTo>
                    <a:pt x="595" y="1"/>
                  </a:lnTo>
                  <a:close/>
                  <a:moveTo>
                    <a:pt x="594" y="1"/>
                  </a:moveTo>
                  <a:lnTo>
                    <a:pt x="586" y="6"/>
                  </a:lnTo>
                  <a:lnTo>
                    <a:pt x="586" y="6"/>
                  </a:lnTo>
                  <a:cubicBezTo>
                    <a:pt x="589" y="4"/>
                    <a:pt x="592" y="2"/>
                    <a:pt x="594" y="1"/>
                  </a:cubicBezTo>
                  <a:close/>
                  <a:moveTo>
                    <a:pt x="586" y="6"/>
                  </a:moveTo>
                  <a:cubicBezTo>
                    <a:pt x="585" y="6"/>
                    <a:pt x="585" y="6"/>
                    <a:pt x="584" y="6"/>
                  </a:cubicBezTo>
                  <a:lnTo>
                    <a:pt x="403" y="102"/>
                  </a:lnTo>
                  <a:lnTo>
                    <a:pt x="586" y="6"/>
                  </a:lnTo>
                  <a:close/>
                  <a:moveTo>
                    <a:pt x="403" y="102"/>
                  </a:moveTo>
                  <a:lnTo>
                    <a:pt x="11" y="311"/>
                  </a:lnTo>
                  <a:cubicBezTo>
                    <a:pt x="7" y="312"/>
                    <a:pt x="5" y="313"/>
                    <a:pt x="0" y="317"/>
                  </a:cubicBezTo>
                  <a:lnTo>
                    <a:pt x="403" y="102"/>
                  </a:ln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6661889" y="4200187"/>
              <a:ext cx="162544" cy="86326"/>
            </a:xfrm>
            <a:custGeom>
              <a:avLst/>
              <a:gdLst/>
              <a:ahLst/>
              <a:cxnLst/>
              <a:rect l="l" t="t" r="r" b="b"/>
              <a:pathLst>
                <a:path w="595" h="316" extrusionOk="0">
                  <a:moveTo>
                    <a:pt x="594" y="1"/>
                  </a:moveTo>
                  <a:cubicBezTo>
                    <a:pt x="590" y="3"/>
                    <a:pt x="588" y="4"/>
                    <a:pt x="584" y="5"/>
                  </a:cubicBezTo>
                  <a:lnTo>
                    <a:pt x="0" y="315"/>
                  </a:lnTo>
                  <a:cubicBezTo>
                    <a:pt x="4" y="315"/>
                    <a:pt x="6" y="315"/>
                    <a:pt x="10" y="313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6658338" y="4201826"/>
              <a:ext cx="162817" cy="85779"/>
            </a:xfrm>
            <a:custGeom>
              <a:avLst/>
              <a:gdLst/>
              <a:ahLst/>
              <a:cxnLst/>
              <a:rect l="l" t="t" r="r" b="b"/>
              <a:pathLst>
                <a:path w="596" h="314" extrusionOk="0">
                  <a:moveTo>
                    <a:pt x="596" y="0"/>
                  </a:moveTo>
                  <a:lnTo>
                    <a:pt x="596" y="0"/>
                  </a:lnTo>
                  <a:cubicBezTo>
                    <a:pt x="592" y="2"/>
                    <a:pt x="588" y="3"/>
                    <a:pt x="585" y="3"/>
                  </a:cubicBezTo>
                  <a:lnTo>
                    <a:pt x="1" y="313"/>
                  </a:lnTo>
                  <a:cubicBezTo>
                    <a:pt x="6" y="313"/>
                    <a:pt x="9" y="312"/>
                    <a:pt x="12" y="310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6655060" y="4202645"/>
              <a:ext cx="163363" cy="85233"/>
            </a:xfrm>
            <a:custGeom>
              <a:avLst/>
              <a:gdLst/>
              <a:ahLst/>
              <a:cxnLst/>
              <a:rect l="l" t="t" r="r" b="b"/>
              <a:pathLst>
                <a:path w="598" h="312" extrusionOk="0">
                  <a:moveTo>
                    <a:pt x="598" y="0"/>
                  </a:moveTo>
                  <a:cubicBezTo>
                    <a:pt x="593" y="0"/>
                    <a:pt x="589" y="1"/>
                    <a:pt x="584" y="1"/>
                  </a:cubicBezTo>
                  <a:lnTo>
                    <a:pt x="0" y="311"/>
                  </a:lnTo>
                  <a:cubicBezTo>
                    <a:pt x="4" y="310"/>
                    <a:pt x="10" y="310"/>
                    <a:pt x="14" y="310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6651235" y="4202645"/>
              <a:ext cx="163636" cy="84960"/>
            </a:xfrm>
            <a:custGeom>
              <a:avLst/>
              <a:gdLst/>
              <a:ahLst/>
              <a:cxnLst/>
              <a:rect l="l" t="t" r="r" b="b"/>
              <a:pathLst>
                <a:path w="599" h="311" extrusionOk="0">
                  <a:moveTo>
                    <a:pt x="585" y="0"/>
                  </a:moveTo>
                  <a:lnTo>
                    <a:pt x="1" y="310"/>
                  </a:lnTo>
                  <a:lnTo>
                    <a:pt x="14" y="31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6647411" y="4202372"/>
              <a:ext cx="163910" cy="85233"/>
            </a:xfrm>
            <a:custGeom>
              <a:avLst/>
              <a:gdLst/>
              <a:ahLst/>
              <a:cxnLst/>
              <a:rect l="l" t="t" r="r" b="b"/>
              <a:pathLst>
                <a:path w="600" h="312" extrusionOk="0">
                  <a:moveTo>
                    <a:pt x="584" y="0"/>
                  </a:moveTo>
                  <a:lnTo>
                    <a:pt x="0" y="310"/>
                  </a:lnTo>
                  <a:cubicBezTo>
                    <a:pt x="6" y="311"/>
                    <a:pt x="11" y="311"/>
                    <a:pt x="16" y="311"/>
                  </a:cubicBezTo>
                  <a:lnTo>
                    <a:pt x="600" y="1"/>
                  </a:lnTo>
                  <a:cubicBezTo>
                    <a:pt x="595" y="1"/>
                    <a:pt x="590" y="0"/>
                    <a:pt x="584" y="0"/>
                  </a:cubicBez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6642767" y="4201553"/>
              <a:ext cx="164456" cy="86052"/>
            </a:xfrm>
            <a:custGeom>
              <a:avLst/>
              <a:gdLst/>
              <a:ahLst/>
              <a:cxnLst/>
              <a:rect l="l" t="t" r="r" b="b"/>
              <a:pathLst>
                <a:path w="602" h="315" extrusionOk="0">
                  <a:moveTo>
                    <a:pt x="583" y="0"/>
                  </a:moveTo>
                  <a:lnTo>
                    <a:pt x="1" y="310"/>
                  </a:lnTo>
                  <a:cubicBezTo>
                    <a:pt x="4" y="311"/>
                    <a:pt x="11" y="313"/>
                    <a:pt x="17" y="314"/>
                  </a:cubicBezTo>
                  <a:lnTo>
                    <a:pt x="601" y="4"/>
                  </a:lnTo>
                  <a:cubicBezTo>
                    <a:pt x="596" y="3"/>
                    <a:pt x="590" y="1"/>
                    <a:pt x="583" y="0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6635664" y="4199367"/>
              <a:ext cx="166095" cy="87145"/>
            </a:xfrm>
            <a:custGeom>
              <a:avLst/>
              <a:gdLst/>
              <a:ahLst/>
              <a:cxnLst/>
              <a:rect l="l" t="t" r="r" b="b"/>
              <a:pathLst>
                <a:path w="608" h="319" extrusionOk="0">
                  <a:moveTo>
                    <a:pt x="585" y="1"/>
                  </a:moveTo>
                  <a:lnTo>
                    <a:pt x="1" y="312"/>
                  </a:lnTo>
                  <a:cubicBezTo>
                    <a:pt x="8" y="314"/>
                    <a:pt x="18" y="316"/>
                    <a:pt x="25" y="318"/>
                  </a:cubicBezTo>
                  <a:lnTo>
                    <a:pt x="608" y="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6628015" y="4195543"/>
              <a:ext cx="167461" cy="88784"/>
            </a:xfrm>
            <a:custGeom>
              <a:avLst/>
              <a:gdLst/>
              <a:ahLst/>
              <a:cxnLst/>
              <a:rect l="l" t="t" r="r" b="b"/>
              <a:pathLst>
                <a:path w="613" h="325" extrusionOk="0">
                  <a:moveTo>
                    <a:pt x="583" y="0"/>
                  </a:moveTo>
                  <a:lnTo>
                    <a:pt x="0" y="310"/>
                  </a:lnTo>
                  <a:cubicBezTo>
                    <a:pt x="9" y="317"/>
                    <a:pt x="19" y="321"/>
                    <a:pt x="29" y="325"/>
                  </a:cubicBezTo>
                  <a:lnTo>
                    <a:pt x="613" y="13"/>
                  </a:lnTo>
                  <a:cubicBezTo>
                    <a:pt x="604" y="10"/>
                    <a:pt x="593" y="3"/>
                    <a:pt x="583" y="0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6741659" y="4368194"/>
              <a:ext cx="211443" cy="190135"/>
            </a:xfrm>
            <a:custGeom>
              <a:avLst/>
              <a:gdLst/>
              <a:ahLst/>
              <a:cxnLst/>
              <a:rect l="l" t="t" r="r" b="b"/>
              <a:pathLst>
                <a:path w="774" h="696" extrusionOk="0">
                  <a:moveTo>
                    <a:pt x="774" y="1"/>
                  </a:moveTo>
                  <a:lnTo>
                    <a:pt x="189" y="311"/>
                  </a:lnTo>
                  <a:cubicBezTo>
                    <a:pt x="190" y="500"/>
                    <a:pt x="116" y="633"/>
                    <a:pt x="1" y="695"/>
                  </a:cubicBezTo>
                  <a:lnTo>
                    <a:pt x="1" y="695"/>
                  </a:lnTo>
                  <a:lnTo>
                    <a:pt x="582" y="383"/>
                  </a:lnTo>
                  <a:cubicBezTo>
                    <a:pt x="700" y="321"/>
                    <a:pt x="773" y="190"/>
                    <a:pt x="774" y="1"/>
                  </a:cubicBezTo>
                  <a:close/>
                  <a:moveTo>
                    <a:pt x="1" y="695"/>
                  </a:moveTo>
                  <a:lnTo>
                    <a:pt x="1" y="695"/>
                  </a:lnTo>
                  <a:cubicBezTo>
                    <a:pt x="1" y="695"/>
                    <a:pt x="1" y="695"/>
                    <a:pt x="1" y="695"/>
                  </a:cubicBezTo>
                  <a:close/>
                </a:path>
              </a:pathLst>
            </a:custGeom>
            <a:solidFill>
              <a:srgbClr val="85A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6667353" y="4166039"/>
              <a:ext cx="176203" cy="118288"/>
            </a:xfrm>
            <a:custGeom>
              <a:avLst/>
              <a:gdLst/>
              <a:ahLst/>
              <a:cxnLst/>
              <a:rect l="l" t="t" r="r" b="b"/>
              <a:pathLst>
                <a:path w="645" h="433" extrusionOk="0">
                  <a:moveTo>
                    <a:pt x="645" y="1"/>
                  </a:moveTo>
                  <a:lnTo>
                    <a:pt x="61" y="311"/>
                  </a:lnTo>
                  <a:cubicBezTo>
                    <a:pt x="62" y="371"/>
                    <a:pt x="38" y="413"/>
                    <a:pt x="2" y="432"/>
                  </a:cubicBezTo>
                  <a:lnTo>
                    <a:pt x="2" y="432"/>
                  </a:lnTo>
                  <a:lnTo>
                    <a:pt x="585" y="121"/>
                  </a:lnTo>
                  <a:cubicBezTo>
                    <a:pt x="622" y="102"/>
                    <a:pt x="645" y="59"/>
                    <a:pt x="645" y="1"/>
                  </a:cubicBezTo>
                  <a:close/>
                  <a:moveTo>
                    <a:pt x="2" y="432"/>
                  </a:moveTo>
                  <a:lnTo>
                    <a:pt x="1" y="433"/>
                  </a:lnTo>
                  <a:cubicBezTo>
                    <a:pt x="1" y="433"/>
                    <a:pt x="1" y="433"/>
                    <a:pt x="2" y="432"/>
                  </a:cubicBezTo>
                  <a:close/>
                </a:path>
              </a:pathLst>
            </a:custGeom>
            <a:solidFill>
              <a:srgbClr val="707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5409075" y="1463991"/>
              <a:ext cx="165822" cy="2113886"/>
            </a:xfrm>
            <a:custGeom>
              <a:avLst/>
              <a:gdLst/>
              <a:ahLst/>
              <a:cxnLst/>
              <a:rect l="l" t="t" r="r" b="b"/>
              <a:pathLst>
                <a:path w="607" h="7738" extrusionOk="0">
                  <a:moveTo>
                    <a:pt x="606" y="1"/>
                  </a:moveTo>
                  <a:lnTo>
                    <a:pt x="23" y="312"/>
                  </a:lnTo>
                  <a:lnTo>
                    <a:pt x="1" y="7737"/>
                  </a:lnTo>
                  <a:lnTo>
                    <a:pt x="585" y="742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4961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5415358" y="1431482"/>
              <a:ext cx="176203" cy="117742"/>
            </a:xfrm>
            <a:custGeom>
              <a:avLst/>
              <a:gdLst/>
              <a:ahLst/>
              <a:cxnLst/>
              <a:rect l="l" t="t" r="r" b="b"/>
              <a:pathLst>
                <a:path w="645" h="431" extrusionOk="0">
                  <a:moveTo>
                    <a:pt x="644" y="1"/>
                  </a:moveTo>
                  <a:lnTo>
                    <a:pt x="60" y="312"/>
                  </a:lnTo>
                  <a:cubicBezTo>
                    <a:pt x="22" y="331"/>
                    <a:pt x="0" y="372"/>
                    <a:pt x="0" y="431"/>
                  </a:cubicBezTo>
                  <a:lnTo>
                    <a:pt x="584" y="121"/>
                  </a:lnTo>
                  <a:cubicBezTo>
                    <a:pt x="584" y="63"/>
                    <a:pt x="608" y="21"/>
                    <a:pt x="644" y="1"/>
                  </a:cubicBezTo>
                  <a:close/>
                </a:path>
              </a:pathLst>
            </a:custGeom>
            <a:solidFill>
              <a:srgbClr val="475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5463711" y="1431209"/>
              <a:ext cx="167461" cy="88784"/>
            </a:xfrm>
            <a:custGeom>
              <a:avLst/>
              <a:gdLst/>
              <a:ahLst/>
              <a:cxnLst/>
              <a:rect l="l" t="t" r="r" b="b"/>
              <a:pathLst>
                <a:path w="613" h="325" extrusionOk="0">
                  <a:moveTo>
                    <a:pt x="584" y="1"/>
                  </a:moveTo>
                  <a:lnTo>
                    <a:pt x="0" y="312"/>
                  </a:lnTo>
                  <a:cubicBezTo>
                    <a:pt x="9" y="316"/>
                    <a:pt x="19" y="319"/>
                    <a:pt x="29" y="324"/>
                  </a:cubicBezTo>
                  <a:lnTo>
                    <a:pt x="613" y="13"/>
                  </a:lnTo>
                  <a:cubicBezTo>
                    <a:pt x="604" y="8"/>
                    <a:pt x="593" y="3"/>
                    <a:pt x="584" y="1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5456608" y="1429023"/>
              <a:ext cx="166368" cy="87418"/>
            </a:xfrm>
            <a:custGeom>
              <a:avLst/>
              <a:gdLst/>
              <a:ahLst/>
              <a:cxnLst/>
              <a:rect l="l" t="t" r="r" b="b"/>
              <a:pathLst>
                <a:path w="609" h="320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0" y="314"/>
                    <a:pt x="18" y="316"/>
                    <a:pt x="25" y="320"/>
                  </a:cubicBezTo>
                  <a:lnTo>
                    <a:pt x="609" y="9"/>
                  </a:lnTo>
                  <a:cubicBezTo>
                    <a:pt x="600" y="6"/>
                    <a:pt x="592" y="4"/>
                    <a:pt x="584" y="1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5451691" y="1428750"/>
              <a:ext cx="164729" cy="85506"/>
            </a:xfrm>
            <a:custGeom>
              <a:avLst/>
              <a:gdLst/>
              <a:ahLst/>
              <a:cxnLst/>
              <a:rect l="l" t="t" r="r" b="b"/>
              <a:pathLst>
                <a:path w="603" h="313" extrusionOk="0">
                  <a:moveTo>
                    <a:pt x="585" y="1"/>
                  </a:moveTo>
                  <a:lnTo>
                    <a:pt x="1" y="311"/>
                  </a:lnTo>
                  <a:cubicBezTo>
                    <a:pt x="2" y="310"/>
                    <a:pt x="3" y="310"/>
                    <a:pt x="4" y="310"/>
                  </a:cubicBezTo>
                  <a:cubicBezTo>
                    <a:pt x="9" y="310"/>
                    <a:pt x="14" y="312"/>
                    <a:pt x="18" y="313"/>
                  </a:cubicBezTo>
                  <a:lnTo>
                    <a:pt x="602" y="3"/>
                  </a:lnTo>
                  <a:cubicBezTo>
                    <a:pt x="596" y="2"/>
                    <a:pt x="591" y="1"/>
                    <a:pt x="585" y="1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5447866" y="1427658"/>
              <a:ext cx="163910" cy="85779"/>
            </a:xfrm>
            <a:custGeom>
              <a:avLst/>
              <a:gdLst/>
              <a:ahLst/>
              <a:cxnLst/>
              <a:rect l="l" t="t" r="r" b="b"/>
              <a:pathLst>
                <a:path w="600" h="314" extrusionOk="0">
                  <a:moveTo>
                    <a:pt x="584" y="1"/>
                  </a:moveTo>
                  <a:lnTo>
                    <a:pt x="0" y="311"/>
                  </a:lnTo>
                  <a:cubicBezTo>
                    <a:pt x="5" y="312"/>
                    <a:pt x="11" y="314"/>
                    <a:pt x="16" y="314"/>
                  </a:cubicBezTo>
                  <a:lnTo>
                    <a:pt x="600" y="4"/>
                  </a:lnTo>
                  <a:cubicBezTo>
                    <a:pt x="594" y="2"/>
                    <a:pt x="589" y="2"/>
                    <a:pt x="584" y="1"/>
                  </a:cubicBez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5444315" y="1427931"/>
              <a:ext cx="163363" cy="84960"/>
            </a:xfrm>
            <a:custGeom>
              <a:avLst/>
              <a:gdLst/>
              <a:ahLst/>
              <a:cxnLst/>
              <a:rect l="l" t="t" r="r" b="b"/>
              <a:pathLst>
                <a:path w="598" h="311" extrusionOk="0">
                  <a:moveTo>
                    <a:pt x="585" y="1"/>
                  </a:moveTo>
                  <a:lnTo>
                    <a:pt x="1" y="311"/>
                  </a:lnTo>
                  <a:lnTo>
                    <a:pt x="13" y="311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5440764" y="1427931"/>
              <a:ext cx="163363" cy="85506"/>
            </a:xfrm>
            <a:custGeom>
              <a:avLst/>
              <a:gdLst/>
              <a:ahLst/>
              <a:cxnLst/>
              <a:rect l="l" t="t" r="r" b="b"/>
              <a:pathLst>
                <a:path w="598" h="313" extrusionOk="0">
                  <a:moveTo>
                    <a:pt x="598" y="1"/>
                  </a:moveTo>
                  <a:cubicBezTo>
                    <a:pt x="594" y="1"/>
                    <a:pt x="589" y="3"/>
                    <a:pt x="584" y="3"/>
                  </a:cubicBezTo>
                  <a:lnTo>
                    <a:pt x="0" y="313"/>
                  </a:lnTo>
                  <a:cubicBezTo>
                    <a:pt x="5" y="313"/>
                    <a:pt x="9" y="311"/>
                    <a:pt x="14" y="311"/>
                  </a:cubicBezTo>
                  <a:lnTo>
                    <a:pt x="598" y="1"/>
                  </a:ln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5437759" y="1428477"/>
              <a:ext cx="162817" cy="85233"/>
            </a:xfrm>
            <a:custGeom>
              <a:avLst/>
              <a:gdLst/>
              <a:ahLst/>
              <a:cxnLst/>
              <a:rect l="l" t="t" r="r" b="b"/>
              <a:pathLst>
                <a:path w="596" h="312" extrusionOk="0">
                  <a:moveTo>
                    <a:pt x="595" y="1"/>
                  </a:moveTo>
                  <a:cubicBezTo>
                    <a:pt x="591" y="1"/>
                    <a:pt x="587" y="2"/>
                    <a:pt x="584" y="2"/>
                  </a:cubicBezTo>
                  <a:lnTo>
                    <a:pt x="0" y="312"/>
                  </a:lnTo>
                  <a:cubicBezTo>
                    <a:pt x="4" y="312"/>
                    <a:pt x="7" y="311"/>
                    <a:pt x="11" y="311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5434754" y="1429023"/>
              <a:ext cx="162544" cy="86052"/>
            </a:xfrm>
            <a:custGeom>
              <a:avLst/>
              <a:gdLst/>
              <a:ahLst/>
              <a:cxnLst/>
              <a:rect l="l" t="t" r="r" b="b"/>
              <a:pathLst>
                <a:path w="595" h="315" extrusionOk="0">
                  <a:moveTo>
                    <a:pt x="595" y="1"/>
                  </a:moveTo>
                  <a:cubicBezTo>
                    <a:pt x="591" y="2"/>
                    <a:pt x="589" y="4"/>
                    <a:pt x="585" y="5"/>
                  </a:cubicBezTo>
                  <a:lnTo>
                    <a:pt x="1" y="315"/>
                  </a:lnTo>
                  <a:cubicBezTo>
                    <a:pt x="5" y="314"/>
                    <a:pt x="7" y="312"/>
                    <a:pt x="11" y="311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5431749" y="1430116"/>
              <a:ext cx="162544" cy="86052"/>
            </a:xfrm>
            <a:custGeom>
              <a:avLst/>
              <a:gdLst/>
              <a:ahLst/>
              <a:cxnLst/>
              <a:rect l="l" t="t" r="r" b="b"/>
              <a:pathLst>
                <a:path w="595" h="315" extrusionOk="0">
                  <a:moveTo>
                    <a:pt x="595" y="1"/>
                  </a:moveTo>
                  <a:lnTo>
                    <a:pt x="595" y="1"/>
                  </a:lnTo>
                  <a:cubicBezTo>
                    <a:pt x="590" y="2"/>
                    <a:pt x="586" y="3"/>
                    <a:pt x="583" y="5"/>
                  </a:cubicBezTo>
                  <a:lnTo>
                    <a:pt x="0" y="315"/>
                  </a:lnTo>
                  <a:cubicBezTo>
                    <a:pt x="6" y="313"/>
                    <a:pt x="8" y="312"/>
                    <a:pt x="11" y="311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5432022" y="1431209"/>
              <a:ext cx="159812" cy="84960"/>
            </a:xfrm>
            <a:custGeom>
              <a:avLst/>
              <a:gdLst/>
              <a:ahLst/>
              <a:cxnLst/>
              <a:rect l="l" t="t" r="r" b="b"/>
              <a:pathLst>
                <a:path w="585" h="311" extrusionOk="0">
                  <a:moveTo>
                    <a:pt x="582" y="1"/>
                  </a:moveTo>
                  <a:lnTo>
                    <a:pt x="0" y="31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5471633" y="1435033"/>
              <a:ext cx="1322476" cy="699620"/>
            </a:xfrm>
            <a:custGeom>
              <a:avLst/>
              <a:gdLst/>
              <a:ahLst/>
              <a:cxnLst/>
              <a:rect l="l" t="t" r="r" b="b"/>
              <a:pathLst>
                <a:path w="4841" h="2561" extrusionOk="0">
                  <a:moveTo>
                    <a:pt x="583" y="0"/>
                  </a:moveTo>
                  <a:lnTo>
                    <a:pt x="0" y="310"/>
                  </a:lnTo>
                  <a:lnTo>
                    <a:pt x="4257" y="2560"/>
                  </a:lnTo>
                  <a:lnTo>
                    <a:pt x="4841" y="225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B9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5838791" y="1569986"/>
              <a:ext cx="168554" cy="90970"/>
            </a:xfrm>
            <a:custGeom>
              <a:avLst/>
              <a:gdLst/>
              <a:ahLst/>
              <a:cxnLst/>
              <a:rect l="l" t="t" r="r" b="b"/>
              <a:pathLst>
                <a:path w="617" h="333" extrusionOk="0">
                  <a:moveTo>
                    <a:pt x="584" y="0"/>
                  </a:moveTo>
                  <a:lnTo>
                    <a:pt x="1" y="310"/>
                  </a:lnTo>
                  <a:cubicBezTo>
                    <a:pt x="11" y="320"/>
                    <a:pt x="21" y="327"/>
                    <a:pt x="33" y="332"/>
                  </a:cubicBezTo>
                  <a:lnTo>
                    <a:pt x="617" y="22"/>
                  </a:lnTo>
                  <a:cubicBezTo>
                    <a:pt x="605" y="16"/>
                    <a:pt x="595" y="10"/>
                    <a:pt x="584" y="0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5836059" y="1567254"/>
              <a:ext cx="162544" cy="87692"/>
            </a:xfrm>
            <a:custGeom>
              <a:avLst/>
              <a:gdLst/>
              <a:ahLst/>
              <a:cxnLst/>
              <a:rect l="l" t="t" r="r" b="b"/>
              <a:pathLst>
                <a:path w="595" h="321" extrusionOk="0">
                  <a:moveTo>
                    <a:pt x="584" y="0"/>
                  </a:moveTo>
                  <a:lnTo>
                    <a:pt x="0" y="310"/>
                  </a:lnTo>
                  <a:cubicBezTo>
                    <a:pt x="3" y="314"/>
                    <a:pt x="6" y="316"/>
                    <a:pt x="11" y="320"/>
                  </a:cubicBezTo>
                  <a:lnTo>
                    <a:pt x="594" y="10"/>
                  </a:lnTo>
                  <a:cubicBezTo>
                    <a:pt x="590" y="7"/>
                    <a:pt x="588" y="4"/>
                    <a:pt x="584" y="0"/>
                  </a:cubicBez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5834146" y="1564522"/>
              <a:ext cx="161724" cy="87692"/>
            </a:xfrm>
            <a:custGeom>
              <a:avLst/>
              <a:gdLst/>
              <a:ahLst/>
              <a:cxnLst/>
              <a:rect l="l" t="t" r="r" b="b"/>
              <a:pathLst>
                <a:path w="592" h="321" extrusionOk="0">
                  <a:moveTo>
                    <a:pt x="583" y="1"/>
                  </a:moveTo>
                  <a:lnTo>
                    <a:pt x="0" y="311"/>
                  </a:lnTo>
                  <a:cubicBezTo>
                    <a:pt x="2" y="314"/>
                    <a:pt x="5" y="317"/>
                    <a:pt x="7" y="320"/>
                  </a:cubicBezTo>
                  <a:lnTo>
                    <a:pt x="591" y="10"/>
                  </a:lnTo>
                  <a:cubicBezTo>
                    <a:pt x="589" y="7"/>
                    <a:pt x="586" y="5"/>
                    <a:pt x="583" y="1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5831961" y="1562063"/>
              <a:ext cx="161724" cy="87418"/>
            </a:xfrm>
            <a:custGeom>
              <a:avLst/>
              <a:gdLst/>
              <a:ahLst/>
              <a:cxnLst/>
              <a:rect l="l" t="t" r="r" b="b"/>
              <a:pathLst>
                <a:path w="592" h="320" extrusionOk="0">
                  <a:moveTo>
                    <a:pt x="585" y="0"/>
                  </a:moveTo>
                  <a:lnTo>
                    <a:pt x="1" y="310"/>
                  </a:lnTo>
                  <a:cubicBezTo>
                    <a:pt x="3" y="315"/>
                    <a:pt x="5" y="318"/>
                    <a:pt x="8" y="320"/>
                  </a:cubicBezTo>
                  <a:lnTo>
                    <a:pt x="592" y="10"/>
                  </a:lnTo>
                  <a:cubicBezTo>
                    <a:pt x="589" y="8"/>
                    <a:pt x="588" y="5"/>
                    <a:pt x="585" y="0"/>
                  </a:cubicBez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5830322" y="1560424"/>
              <a:ext cx="161451" cy="87145"/>
            </a:xfrm>
            <a:custGeom>
              <a:avLst/>
              <a:gdLst/>
              <a:ahLst/>
              <a:cxnLst/>
              <a:rect l="l" t="t" r="r" b="b"/>
              <a:pathLst>
                <a:path w="591" h="319" extrusionOk="0">
                  <a:moveTo>
                    <a:pt x="584" y="0"/>
                  </a:moveTo>
                  <a:lnTo>
                    <a:pt x="1" y="311"/>
                  </a:lnTo>
                  <a:cubicBezTo>
                    <a:pt x="4" y="313"/>
                    <a:pt x="6" y="315"/>
                    <a:pt x="7" y="319"/>
                  </a:cubicBezTo>
                  <a:lnTo>
                    <a:pt x="591" y="8"/>
                  </a:lnTo>
                  <a:cubicBezTo>
                    <a:pt x="589" y="5"/>
                    <a:pt x="588" y="3"/>
                    <a:pt x="584" y="0"/>
                  </a:cubicBez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5828956" y="1557692"/>
              <a:ext cx="161178" cy="87692"/>
            </a:xfrm>
            <a:custGeom>
              <a:avLst/>
              <a:gdLst/>
              <a:ahLst/>
              <a:cxnLst/>
              <a:rect l="l" t="t" r="r" b="b"/>
              <a:pathLst>
                <a:path w="590" h="321" extrusionOk="0">
                  <a:moveTo>
                    <a:pt x="584" y="1"/>
                  </a:moveTo>
                  <a:lnTo>
                    <a:pt x="0" y="311"/>
                  </a:lnTo>
                  <a:cubicBezTo>
                    <a:pt x="4" y="315"/>
                    <a:pt x="5" y="318"/>
                    <a:pt x="6" y="320"/>
                  </a:cubicBezTo>
                  <a:lnTo>
                    <a:pt x="589" y="9"/>
                  </a:lnTo>
                  <a:cubicBezTo>
                    <a:pt x="588" y="6"/>
                    <a:pt x="585" y="5"/>
                    <a:pt x="584" y="1"/>
                  </a:cubicBez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5828410" y="1556053"/>
              <a:ext cx="160631" cy="87418"/>
            </a:xfrm>
            <a:custGeom>
              <a:avLst/>
              <a:gdLst/>
              <a:ahLst/>
              <a:cxnLst/>
              <a:rect l="l" t="t" r="r" b="b"/>
              <a:pathLst>
                <a:path w="588" h="320" extrusionOk="0">
                  <a:moveTo>
                    <a:pt x="584" y="1"/>
                  </a:moveTo>
                  <a:lnTo>
                    <a:pt x="0" y="312"/>
                  </a:lnTo>
                  <a:cubicBezTo>
                    <a:pt x="0" y="314"/>
                    <a:pt x="2" y="316"/>
                    <a:pt x="3" y="319"/>
                  </a:cubicBezTo>
                  <a:lnTo>
                    <a:pt x="587" y="9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5827044" y="1553595"/>
              <a:ext cx="160631" cy="87418"/>
            </a:xfrm>
            <a:custGeom>
              <a:avLst/>
              <a:gdLst/>
              <a:ahLst/>
              <a:cxnLst/>
              <a:rect l="l" t="t" r="r" b="b"/>
              <a:pathLst>
                <a:path w="588" h="320" extrusionOk="0">
                  <a:moveTo>
                    <a:pt x="583" y="0"/>
                  </a:moveTo>
                  <a:lnTo>
                    <a:pt x="0" y="310"/>
                  </a:lnTo>
                  <a:cubicBezTo>
                    <a:pt x="1" y="315"/>
                    <a:pt x="2" y="318"/>
                    <a:pt x="3" y="320"/>
                  </a:cubicBezTo>
                  <a:lnTo>
                    <a:pt x="587" y="9"/>
                  </a:lnTo>
                  <a:cubicBezTo>
                    <a:pt x="586" y="6"/>
                    <a:pt x="583" y="4"/>
                    <a:pt x="583" y="0"/>
                  </a:cubicBez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5826224" y="1551956"/>
              <a:ext cx="160631" cy="87145"/>
            </a:xfrm>
            <a:custGeom>
              <a:avLst/>
              <a:gdLst/>
              <a:ahLst/>
              <a:cxnLst/>
              <a:rect l="l" t="t" r="r" b="b"/>
              <a:pathLst>
                <a:path w="588" h="319" extrusionOk="0">
                  <a:moveTo>
                    <a:pt x="583" y="0"/>
                  </a:moveTo>
                  <a:lnTo>
                    <a:pt x="0" y="310"/>
                  </a:lnTo>
                  <a:cubicBezTo>
                    <a:pt x="0" y="313"/>
                    <a:pt x="1" y="315"/>
                    <a:pt x="3" y="319"/>
                  </a:cubicBezTo>
                  <a:lnTo>
                    <a:pt x="587" y="8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5824585" y="1550316"/>
              <a:ext cx="160631" cy="86872"/>
            </a:xfrm>
            <a:custGeom>
              <a:avLst/>
              <a:gdLst/>
              <a:ahLst/>
              <a:cxnLst/>
              <a:rect l="l" t="t" r="r" b="b"/>
              <a:pathLst>
                <a:path w="588" h="318" extrusionOk="0">
                  <a:moveTo>
                    <a:pt x="585" y="0"/>
                  </a:moveTo>
                  <a:lnTo>
                    <a:pt x="1" y="310"/>
                  </a:lnTo>
                  <a:cubicBezTo>
                    <a:pt x="2" y="311"/>
                    <a:pt x="4" y="314"/>
                    <a:pt x="5" y="317"/>
                  </a:cubicBezTo>
                  <a:lnTo>
                    <a:pt x="588" y="7"/>
                  </a:lnTo>
                  <a:cubicBezTo>
                    <a:pt x="586" y="5"/>
                    <a:pt x="585" y="2"/>
                    <a:pt x="585" y="0"/>
                  </a:cubicBez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5823492" y="1547585"/>
              <a:ext cx="160904" cy="87145"/>
            </a:xfrm>
            <a:custGeom>
              <a:avLst/>
              <a:gdLst/>
              <a:ahLst/>
              <a:cxnLst/>
              <a:rect l="l" t="t" r="r" b="b"/>
              <a:pathLst>
                <a:path w="589" h="319" extrusionOk="0">
                  <a:moveTo>
                    <a:pt x="585" y="1"/>
                  </a:moveTo>
                  <a:lnTo>
                    <a:pt x="1" y="311"/>
                  </a:lnTo>
                  <a:lnTo>
                    <a:pt x="5" y="319"/>
                  </a:lnTo>
                  <a:lnTo>
                    <a:pt x="589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26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5822946" y="1545126"/>
              <a:ext cx="160358" cy="87418"/>
            </a:xfrm>
            <a:custGeom>
              <a:avLst/>
              <a:gdLst/>
              <a:ahLst/>
              <a:cxnLst/>
              <a:rect l="l" t="t" r="r" b="b"/>
              <a:pathLst>
                <a:path w="587" h="320" extrusionOk="0">
                  <a:moveTo>
                    <a:pt x="585" y="0"/>
                  </a:moveTo>
                  <a:lnTo>
                    <a:pt x="1" y="313"/>
                  </a:lnTo>
                  <a:cubicBezTo>
                    <a:pt x="2" y="314"/>
                    <a:pt x="3" y="316"/>
                    <a:pt x="3" y="320"/>
                  </a:cubicBezTo>
                  <a:lnTo>
                    <a:pt x="587" y="10"/>
                  </a:lnTo>
                  <a:cubicBezTo>
                    <a:pt x="586" y="8"/>
                    <a:pt x="585" y="5"/>
                    <a:pt x="585" y="0"/>
                  </a:cubicBezTo>
                  <a:close/>
                </a:path>
              </a:pathLst>
            </a:custGeom>
            <a:solidFill>
              <a:srgbClr val="4F6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5822126" y="1542121"/>
              <a:ext cx="160631" cy="87965"/>
            </a:xfrm>
            <a:custGeom>
              <a:avLst/>
              <a:gdLst/>
              <a:ahLst/>
              <a:cxnLst/>
              <a:rect l="l" t="t" r="r" b="b"/>
              <a:pathLst>
                <a:path w="588" h="322" extrusionOk="0">
                  <a:moveTo>
                    <a:pt x="585" y="0"/>
                  </a:moveTo>
                  <a:lnTo>
                    <a:pt x="1" y="310"/>
                  </a:lnTo>
                  <a:cubicBezTo>
                    <a:pt x="3" y="315"/>
                    <a:pt x="4" y="318"/>
                    <a:pt x="4" y="321"/>
                  </a:cubicBezTo>
                  <a:lnTo>
                    <a:pt x="588" y="10"/>
                  </a:lnTo>
                  <a:cubicBezTo>
                    <a:pt x="587" y="6"/>
                    <a:pt x="587" y="4"/>
                    <a:pt x="585" y="0"/>
                  </a:cubicBezTo>
                  <a:close/>
                </a:path>
              </a:pathLst>
            </a:custGeom>
            <a:solidFill>
              <a:srgbClr val="4C6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5821580" y="1539116"/>
              <a:ext cx="160358" cy="88238"/>
            </a:xfrm>
            <a:custGeom>
              <a:avLst/>
              <a:gdLst/>
              <a:ahLst/>
              <a:cxnLst/>
              <a:rect l="l" t="t" r="r" b="b"/>
              <a:pathLst>
                <a:path w="587" h="323" extrusionOk="0">
                  <a:moveTo>
                    <a:pt x="584" y="1"/>
                  </a:moveTo>
                  <a:lnTo>
                    <a:pt x="1" y="311"/>
                  </a:lnTo>
                  <a:cubicBezTo>
                    <a:pt x="2" y="314"/>
                    <a:pt x="3" y="319"/>
                    <a:pt x="3" y="322"/>
                  </a:cubicBezTo>
                  <a:lnTo>
                    <a:pt x="587" y="12"/>
                  </a:lnTo>
                  <a:cubicBezTo>
                    <a:pt x="585" y="9"/>
                    <a:pt x="585" y="5"/>
                    <a:pt x="584" y="1"/>
                  </a:cubicBezTo>
                  <a:close/>
                </a:path>
              </a:pathLst>
            </a:custGeom>
            <a:solidFill>
              <a:srgbClr val="4962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5821307" y="1519447"/>
              <a:ext cx="167461" cy="104629"/>
            </a:xfrm>
            <a:custGeom>
              <a:avLst/>
              <a:gdLst/>
              <a:ahLst/>
              <a:cxnLst/>
              <a:rect l="l" t="t" r="r" b="b"/>
              <a:pathLst>
                <a:path w="613" h="383" extrusionOk="0">
                  <a:moveTo>
                    <a:pt x="612" y="0"/>
                  </a:moveTo>
                  <a:cubicBezTo>
                    <a:pt x="612" y="0"/>
                    <a:pt x="612" y="0"/>
                    <a:pt x="612" y="0"/>
                  </a:cubicBezTo>
                  <a:lnTo>
                    <a:pt x="612" y="0"/>
                  </a:lnTo>
                  <a:lnTo>
                    <a:pt x="612" y="0"/>
                  </a:lnTo>
                  <a:close/>
                  <a:moveTo>
                    <a:pt x="612" y="0"/>
                  </a:moveTo>
                  <a:lnTo>
                    <a:pt x="28" y="310"/>
                  </a:lnTo>
                  <a:cubicBezTo>
                    <a:pt x="12" y="321"/>
                    <a:pt x="1" y="339"/>
                    <a:pt x="1" y="367"/>
                  </a:cubicBezTo>
                  <a:cubicBezTo>
                    <a:pt x="1" y="371"/>
                    <a:pt x="1" y="377"/>
                    <a:pt x="2" y="383"/>
                  </a:cubicBezTo>
                  <a:lnTo>
                    <a:pt x="585" y="73"/>
                  </a:lnTo>
                  <a:cubicBezTo>
                    <a:pt x="584" y="67"/>
                    <a:pt x="584" y="61"/>
                    <a:pt x="584" y="56"/>
                  </a:cubicBezTo>
                  <a:cubicBezTo>
                    <a:pt x="584" y="29"/>
                    <a:pt x="595" y="10"/>
                    <a:pt x="612" y="0"/>
                  </a:cubicBezTo>
                  <a:close/>
                </a:path>
              </a:pathLst>
            </a:custGeom>
            <a:solidFill>
              <a:srgbClr val="475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5844254" y="1519174"/>
              <a:ext cx="163090" cy="86326"/>
            </a:xfrm>
            <a:custGeom>
              <a:avLst/>
              <a:gdLst/>
              <a:ahLst/>
              <a:cxnLst/>
              <a:rect l="l" t="t" r="r" b="b"/>
              <a:pathLst>
                <a:path w="597" h="316" extrusionOk="0">
                  <a:moveTo>
                    <a:pt x="584" y="0"/>
                  </a:moveTo>
                  <a:lnTo>
                    <a:pt x="0" y="310"/>
                  </a:lnTo>
                  <a:cubicBezTo>
                    <a:pt x="4" y="311"/>
                    <a:pt x="7" y="312"/>
                    <a:pt x="13" y="316"/>
                  </a:cubicBezTo>
                  <a:lnTo>
                    <a:pt x="597" y="6"/>
                  </a:lnTo>
                  <a:cubicBezTo>
                    <a:pt x="593" y="2"/>
                    <a:pt x="588" y="1"/>
                    <a:pt x="584" y="0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5840976" y="1518081"/>
              <a:ext cx="163090" cy="86052"/>
            </a:xfrm>
            <a:custGeom>
              <a:avLst/>
              <a:gdLst/>
              <a:ahLst/>
              <a:cxnLst/>
              <a:rect l="l" t="t" r="r" b="b"/>
              <a:pathLst>
                <a:path w="597" h="315" extrusionOk="0">
                  <a:moveTo>
                    <a:pt x="585" y="0"/>
                  </a:moveTo>
                  <a:lnTo>
                    <a:pt x="1" y="310"/>
                  </a:lnTo>
                  <a:lnTo>
                    <a:pt x="12" y="314"/>
                  </a:lnTo>
                  <a:lnTo>
                    <a:pt x="596" y="4"/>
                  </a:lnTo>
                  <a:cubicBezTo>
                    <a:pt x="591" y="1"/>
                    <a:pt x="588" y="1"/>
                    <a:pt x="585" y="0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5838791" y="1517535"/>
              <a:ext cx="161997" cy="85506"/>
            </a:xfrm>
            <a:custGeom>
              <a:avLst/>
              <a:gdLst/>
              <a:ahLst/>
              <a:cxnLst/>
              <a:rect l="l" t="t" r="r" b="b"/>
              <a:pathLst>
                <a:path w="593" h="313" extrusionOk="0">
                  <a:moveTo>
                    <a:pt x="584" y="0"/>
                  </a:moveTo>
                  <a:lnTo>
                    <a:pt x="1" y="310"/>
                  </a:lnTo>
                  <a:cubicBezTo>
                    <a:pt x="4" y="311"/>
                    <a:pt x="6" y="311"/>
                    <a:pt x="9" y="312"/>
                  </a:cubicBezTo>
                  <a:lnTo>
                    <a:pt x="593" y="2"/>
                  </a:lnTo>
                  <a:cubicBezTo>
                    <a:pt x="590" y="1"/>
                    <a:pt x="588" y="1"/>
                    <a:pt x="584" y="0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5836332" y="1517535"/>
              <a:ext cx="161997" cy="84960"/>
            </a:xfrm>
            <a:custGeom>
              <a:avLst/>
              <a:gdLst/>
              <a:ahLst/>
              <a:cxnLst/>
              <a:rect l="l" t="t" r="r" b="b"/>
              <a:pathLst>
                <a:path w="593" h="311" extrusionOk="0">
                  <a:moveTo>
                    <a:pt x="584" y="0"/>
                  </a:moveTo>
                  <a:lnTo>
                    <a:pt x="0" y="310"/>
                  </a:lnTo>
                  <a:lnTo>
                    <a:pt x="9" y="310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5834966" y="1517535"/>
              <a:ext cx="161724" cy="84960"/>
            </a:xfrm>
            <a:custGeom>
              <a:avLst/>
              <a:gdLst/>
              <a:ahLst/>
              <a:cxnLst/>
              <a:rect l="l" t="t" r="r" b="b"/>
              <a:pathLst>
                <a:path w="592" h="311" extrusionOk="0">
                  <a:moveTo>
                    <a:pt x="584" y="0"/>
                  </a:moveTo>
                  <a:lnTo>
                    <a:pt x="0" y="310"/>
                  </a:lnTo>
                  <a:lnTo>
                    <a:pt x="7" y="31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5833054" y="1517535"/>
              <a:ext cx="161724" cy="85233"/>
            </a:xfrm>
            <a:custGeom>
              <a:avLst/>
              <a:gdLst/>
              <a:ahLst/>
              <a:cxnLst/>
              <a:rect l="l" t="t" r="r" b="b"/>
              <a:pathLst>
                <a:path w="592" h="312" extrusionOk="0">
                  <a:moveTo>
                    <a:pt x="591" y="0"/>
                  </a:moveTo>
                  <a:cubicBezTo>
                    <a:pt x="590" y="0"/>
                    <a:pt x="587" y="0"/>
                    <a:pt x="585" y="1"/>
                  </a:cubicBezTo>
                  <a:lnTo>
                    <a:pt x="1" y="311"/>
                  </a:lnTo>
                  <a:cubicBezTo>
                    <a:pt x="4" y="310"/>
                    <a:pt x="5" y="310"/>
                    <a:pt x="7" y="310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5831688" y="1517535"/>
              <a:ext cx="161178" cy="85233"/>
            </a:xfrm>
            <a:custGeom>
              <a:avLst/>
              <a:gdLst/>
              <a:ahLst/>
              <a:cxnLst/>
              <a:rect l="l" t="t" r="r" b="b"/>
              <a:pathLst>
                <a:path w="590" h="312" extrusionOk="0">
                  <a:moveTo>
                    <a:pt x="590" y="0"/>
                  </a:moveTo>
                  <a:cubicBezTo>
                    <a:pt x="589" y="0"/>
                    <a:pt x="586" y="0"/>
                    <a:pt x="585" y="1"/>
                  </a:cubicBezTo>
                  <a:lnTo>
                    <a:pt x="1" y="311"/>
                  </a:lnTo>
                  <a:cubicBezTo>
                    <a:pt x="2" y="311"/>
                    <a:pt x="5" y="311"/>
                    <a:pt x="6" y="31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5830322" y="1517808"/>
              <a:ext cx="161178" cy="85233"/>
            </a:xfrm>
            <a:custGeom>
              <a:avLst/>
              <a:gdLst/>
              <a:ahLst/>
              <a:cxnLst/>
              <a:rect l="l" t="t" r="r" b="b"/>
              <a:pathLst>
                <a:path w="590" h="312" extrusionOk="0">
                  <a:moveTo>
                    <a:pt x="590" y="0"/>
                  </a:moveTo>
                  <a:cubicBezTo>
                    <a:pt x="588" y="0"/>
                    <a:pt x="586" y="0"/>
                    <a:pt x="584" y="1"/>
                  </a:cubicBezTo>
                  <a:lnTo>
                    <a:pt x="1" y="311"/>
                  </a:lnTo>
                  <a:cubicBezTo>
                    <a:pt x="4" y="311"/>
                    <a:pt x="5" y="311"/>
                    <a:pt x="6" y="31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5828956" y="1518354"/>
              <a:ext cx="161178" cy="85779"/>
            </a:xfrm>
            <a:custGeom>
              <a:avLst/>
              <a:gdLst/>
              <a:ahLst/>
              <a:cxnLst/>
              <a:rect l="l" t="t" r="r" b="b"/>
              <a:pathLst>
                <a:path w="590" h="314" extrusionOk="0">
                  <a:moveTo>
                    <a:pt x="589" y="0"/>
                  </a:moveTo>
                  <a:lnTo>
                    <a:pt x="6" y="310"/>
                  </a:lnTo>
                  <a:cubicBezTo>
                    <a:pt x="5" y="310"/>
                    <a:pt x="4" y="311"/>
                    <a:pt x="3" y="312"/>
                  </a:cubicBezTo>
                  <a:lnTo>
                    <a:pt x="3" y="312"/>
                  </a:lnTo>
                  <a:lnTo>
                    <a:pt x="584" y="3"/>
                  </a:lnTo>
                  <a:cubicBezTo>
                    <a:pt x="585" y="2"/>
                    <a:pt x="588" y="2"/>
                    <a:pt x="589" y="0"/>
                  </a:cubicBezTo>
                  <a:close/>
                  <a:moveTo>
                    <a:pt x="3" y="312"/>
                  </a:moveTo>
                  <a:lnTo>
                    <a:pt x="0" y="313"/>
                  </a:lnTo>
                  <a:cubicBezTo>
                    <a:pt x="2" y="313"/>
                    <a:pt x="2" y="312"/>
                    <a:pt x="3" y="312"/>
                  </a:cubicBez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5829229" y="1518900"/>
              <a:ext cx="159812" cy="84960"/>
            </a:xfrm>
            <a:custGeom>
              <a:avLst/>
              <a:gdLst/>
              <a:ahLst/>
              <a:cxnLst/>
              <a:rect l="l" t="t" r="r" b="b"/>
              <a:pathLst>
                <a:path w="585" h="311" extrusionOk="0">
                  <a:moveTo>
                    <a:pt x="0" y="310"/>
                  </a:moveTo>
                  <a:lnTo>
                    <a:pt x="584" y="0"/>
                  </a:lnTo>
                  <a:lnTo>
                    <a:pt x="584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5847532" y="1575996"/>
              <a:ext cx="570678" cy="302140"/>
            </a:xfrm>
            <a:custGeom>
              <a:avLst/>
              <a:gdLst/>
              <a:ahLst/>
              <a:cxnLst/>
              <a:rect l="l" t="t" r="r" b="b"/>
              <a:pathLst>
                <a:path w="2089" h="1106" extrusionOk="0">
                  <a:moveTo>
                    <a:pt x="585" y="0"/>
                  </a:moveTo>
                  <a:lnTo>
                    <a:pt x="1" y="310"/>
                  </a:lnTo>
                  <a:lnTo>
                    <a:pt x="1504" y="1106"/>
                  </a:lnTo>
                  <a:lnTo>
                    <a:pt x="2088" y="79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759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6277249" y="1794268"/>
              <a:ext cx="159812" cy="85779"/>
            </a:xfrm>
            <a:custGeom>
              <a:avLst/>
              <a:gdLst/>
              <a:ahLst/>
              <a:cxnLst/>
              <a:rect l="l" t="t" r="r" b="b"/>
              <a:pathLst>
                <a:path w="585" h="314" extrusionOk="0">
                  <a:moveTo>
                    <a:pt x="1" y="312"/>
                  </a:moveTo>
                  <a:lnTo>
                    <a:pt x="584" y="1"/>
                  </a:lnTo>
                  <a:lnTo>
                    <a:pt x="584" y="1"/>
                  </a:lnTo>
                  <a:lnTo>
                    <a:pt x="1" y="312"/>
                  </a:lnTo>
                  <a:cubicBezTo>
                    <a:pt x="1" y="313"/>
                    <a:pt x="1" y="312"/>
                    <a:pt x="1" y="312"/>
                  </a:cubicBezTo>
                  <a:close/>
                </a:path>
              </a:pathLst>
            </a:custGeom>
            <a:solidFill>
              <a:srgbClr val="547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6275883" y="1795088"/>
              <a:ext cx="161178" cy="85779"/>
            </a:xfrm>
            <a:custGeom>
              <a:avLst/>
              <a:gdLst/>
              <a:ahLst/>
              <a:cxnLst/>
              <a:rect l="l" t="t" r="r" b="b"/>
              <a:pathLst>
                <a:path w="590" h="314" extrusionOk="0">
                  <a:moveTo>
                    <a:pt x="589" y="0"/>
                  </a:moveTo>
                  <a:lnTo>
                    <a:pt x="6" y="310"/>
                  </a:lnTo>
                  <a:cubicBezTo>
                    <a:pt x="3" y="310"/>
                    <a:pt x="1" y="312"/>
                    <a:pt x="0" y="313"/>
                  </a:cubicBezTo>
                  <a:lnTo>
                    <a:pt x="584" y="3"/>
                  </a:lnTo>
                  <a:cubicBezTo>
                    <a:pt x="586" y="3"/>
                    <a:pt x="587" y="2"/>
                    <a:pt x="589" y="0"/>
                  </a:cubicBezTo>
                  <a:close/>
                </a:path>
              </a:pathLst>
            </a:custGeom>
            <a:solidFill>
              <a:srgbClr val="577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6274517" y="1795634"/>
              <a:ext cx="161178" cy="85506"/>
            </a:xfrm>
            <a:custGeom>
              <a:avLst/>
              <a:gdLst/>
              <a:ahLst/>
              <a:cxnLst/>
              <a:rect l="l" t="t" r="r" b="b"/>
              <a:pathLst>
                <a:path w="590" h="313" extrusionOk="0">
                  <a:moveTo>
                    <a:pt x="589" y="0"/>
                  </a:moveTo>
                  <a:cubicBezTo>
                    <a:pt x="586" y="1"/>
                    <a:pt x="585" y="2"/>
                    <a:pt x="584" y="2"/>
                  </a:cubicBezTo>
                  <a:lnTo>
                    <a:pt x="0" y="312"/>
                  </a:lnTo>
                  <a:cubicBezTo>
                    <a:pt x="2" y="312"/>
                    <a:pt x="3" y="311"/>
                    <a:pt x="5" y="310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rgbClr val="5A7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6273151" y="1796181"/>
              <a:ext cx="161178" cy="85233"/>
            </a:xfrm>
            <a:custGeom>
              <a:avLst/>
              <a:gdLst/>
              <a:ahLst/>
              <a:cxnLst/>
              <a:rect l="l" t="t" r="r" b="b"/>
              <a:pathLst>
                <a:path w="590" h="312" extrusionOk="0">
                  <a:moveTo>
                    <a:pt x="589" y="0"/>
                  </a:moveTo>
                  <a:cubicBezTo>
                    <a:pt x="586" y="0"/>
                    <a:pt x="585" y="0"/>
                    <a:pt x="584" y="1"/>
                  </a:cubicBezTo>
                  <a:lnTo>
                    <a:pt x="0" y="311"/>
                  </a:lnTo>
                  <a:cubicBezTo>
                    <a:pt x="2" y="310"/>
                    <a:pt x="3" y="310"/>
                    <a:pt x="5" y="310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rgbClr val="5C7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6271512" y="1796181"/>
              <a:ext cx="161178" cy="85233"/>
            </a:xfrm>
            <a:custGeom>
              <a:avLst/>
              <a:gdLst/>
              <a:ahLst/>
              <a:cxnLst/>
              <a:rect l="l" t="t" r="r" b="b"/>
              <a:pathLst>
                <a:path w="590" h="312" extrusionOk="0">
                  <a:moveTo>
                    <a:pt x="585" y="0"/>
                  </a:moveTo>
                  <a:lnTo>
                    <a:pt x="1" y="311"/>
                  </a:lnTo>
                  <a:cubicBezTo>
                    <a:pt x="2" y="311"/>
                    <a:pt x="3" y="311"/>
                    <a:pt x="6" y="31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rgbClr val="5F7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6269599" y="1796181"/>
              <a:ext cx="161724" cy="85233"/>
            </a:xfrm>
            <a:custGeom>
              <a:avLst/>
              <a:gdLst/>
              <a:ahLst/>
              <a:cxnLst/>
              <a:rect l="l" t="t" r="r" b="b"/>
              <a:pathLst>
                <a:path w="592" h="312" extrusionOk="0">
                  <a:moveTo>
                    <a:pt x="585" y="0"/>
                  </a:moveTo>
                  <a:lnTo>
                    <a:pt x="1" y="311"/>
                  </a:lnTo>
                  <a:lnTo>
                    <a:pt x="8" y="31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628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6267687" y="1796181"/>
              <a:ext cx="161724" cy="85233"/>
            </a:xfrm>
            <a:custGeom>
              <a:avLst/>
              <a:gdLst/>
              <a:ahLst/>
              <a:cxnLst/>
              <a:rect l="l" t="t" r="r" b="b"/>
              <a:pathLst>
                <a:path w="592" h="312" extrusionOk="0">
                  <a:moveTo>
                    <a:pt x="584" y="0"/>
                  </a:moveTo>
                  <a:lnTo>
                    <a:pt x="0" y="310"/>
                  </a:lnTo>
                  <a:cubicBezTo>
                    <a:pt x="2" y="311"/>
                    <a:pt x="6" y="311"/>
                    <a:pt x="8" y="311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658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6265502" y="1795361"/>
              <a:ext cx="161997" cy="85779"/>
            </a:xfrm>
            <a:custGeom>
              <a:avLst/>
              <a:gdLst/>
              <a:ahLst/>
              <a:cxnLst/>
              <a:rect l="l" t="t" r="r" b="b"/>
              <a:pathLst>
                <a:path w="593" h="314" extrusionOk="0">
                  <a:moveTo>
                    <a:pt x="583" y="0"/>
                  </a:moveTo>
                  <a:lnTo>
                    <a:pt x="0" y="312"/>
                  </a:lnTo>
                  <a:cubicBezTo>
                    <a:pt x="3" y="313"/>
                    <a:pt x="5" y="313"/>
                    <a:pt x="8" y="313"/>
                  </a:cubicBezTo>
                  <a:lnTo>
                    <a:pt x="592" y="3"/>
                  </a:lnTo>
                  <a:cubicBezTo>
                    <a:pt x="589" y="3"/>
                    <a:pt x="587" y="2"/>
                    <a:pt x="583" y="0"/>
                  </a:cubicBezTo>
                  <a:close/>
                </a:path>
              </a:pathLst>
            </a:custGeom>
            <a:solidFill>
              <a:srgbClr val="678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6261950" y="1794542"/>
              <a:ext cx="162817" cy="86599"/>
            </a:xfrm>
            <a:custGeom>
              <a:avLst/>
              <a:gdLst/>
              <a:ahLst/>
              <a:cxnLst/>
              <a:rect l="l" t="t" r="r" b="b"/>
              <a:pathLst>
                <a:path w="596" h="317" extrusionOk="0">
                  <a:moveTo>
                    <a:pt x="585" y="1"/>
                  </a:moveTo>
                  <a:lnTo>
                    <a:pt x="1" y="312"/>
                  </a:lnTo>
                  <a:cubicBezTo>
                    <a:pt x="6" y="314"/>
                    <a:pt x="8" y="315"/>
                    <a:pt x="13" y="316"/>
                  </a:cubicBezTo>
                  <a:lnTo>
                    <a:pt x="596" y="5"/>
                  </a:lnTo>
                  <a:cubicBezTo>
                    <a:pt x="594" y="5"/>
                    <a:pt x="589" y="2"/>
                    <a:pt x="585" y="1"/>
                  </a:cubicBezTo>
                  <a:close/>
                </a:path>
              </a:pathLst>
            </a:custGeom>
            <a:solidFill>
              <a:srgbClr val="6A8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6258945" y="1792629"/>
              <a:ext cx="163090" cy="86872"/>
            </a:xfrm>
            <a:custGeom>
              <a:avLst/>
              <a:gdLst/>
              <a:ahLst/>
              <a:cxnLst/>
              <a:rect l="l" t="t" r="r" b="b"/>
              <a:pathLst>
                <a:path w="597" h="318" extrusionOk="0">
                  <a:moveTo>
                    <a:pt x="584" y="1"/>
                  </a:moveTo>
                  <a:lnTo>
                    <a:pt x="0" y="311"/>
                  </a:lnTo>
                  <a:cubicBezTo>
                    <a:pt x="3" y="314"/>
                    <a:pt x="8" y="317"/>
                    <a:pt x="13" y="318"/>
                  </a:cubicBezTo>
                  <a:lnTo>
                    <a:pt x="597" y="7"/>
                  </a:lnTo>
                  <a:cubicBezTo>
                    <a:pt x="593" y="6"/>
                    <a:pt x="587" y="3"/>
                    <a:pt x="584" y="1"/>
                  </a:cubicBezTo>
                  <a:close/>
                </a:path>
              </a:pathLst>
            </a:custGeom>
            <a:solidFill>
              <a:srgbClr val="6D9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5847532" y="1520540"/>
              <a:ext cx="571225" cy="302413"/>
            </a:xfrm>
            <a:custGeom>
              <a:avLst/>
              <a:gdLst/>
              <a:ahLst/>
              <a:cxnLst/>
              <a:rect l="l" t="t" r="r" b="b"/>
              <a:pathLst>
                <a:path w="2091" h="1107" extrusionOk="0">
                  <a:moveTo>
                    <a:pt x="585" y="1"/>
                  </a:moveTo>
                  <a:lnTo>
                    <a:pt x="1" y="311"/>
                  </a:lnTo>
                  <a:lnTo>
                    <a:pt x="1506" y="1106"/>
                  </a:lnTo>
                  <a:lnTo>
                    <a:pt x="2090" y="796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B9C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6277249" y="1774326"/>
              <a:ext cx="167461" cy="105175"/>
            </a:xfrm>
            <a:custGeom>
              <a:avLst/>
              <a:gdLst/>
              <a:ahLst/>
              <a:cxnLst/>
              <a:rect l="l" t="t" r="r" b="b"/>
              <a:pathLst>
                <a:path w="613" h="385" extrusionOk="0">
                  <a:moveTo>
                    <a:pt x="611" y="1"/>
                  </a:moveTo>
                  <a:lnTo>
                    <a:pt x="28" y="311"/>
                  </a:lnTo>
                  <a:cubicBezTo>
                    <a:pt x="28" y="316"/>
                    <a:pt x="29" y="322"/>
                    <a:pt x="29" y="328"/>
                  </a:cubicBezTo>
                  <a:cubicBezTo>
                    <a:pt x="28" y="357"/>
                    <a:pt x="18" y="376"/>
                    <a:pt x="1" y="385"/>
                  </a:cubicBezTo>
                  <a:lnTo>
                    <a:pt x="1" y="385"/>
                  </a:lnTo>
                  <a:lnTo>
                    <a:pt x="584" y="74"/>
                  </a:lnTo>
                  <a:cubicBezTo>
                    <a:pt x="602" y="65"/>
                    <a:pt x="612" y="45"/>
                    <a:pt x="612" y="17"/>
                  </a:cubicBezTo>
                  <a:cubicBezTo>
                    <a:pt x="612" y="11"/>
                    <a:pt x="612" y="6"/>
                    <a:pt x="611" y="1"/>
                  </a:cubicBezTo>
                  <a:close/>
                  <a:moveTo>
                    <a:pt x="1" y="385"/>
                  </a:moveTo>
                  <a:lnTo>
                    <a:pt x="1" y="385"/>
                  </a:lnTo>
                  <a:cubicBezTo>
                    <a:pt x="1" y="385"/>
                    <a:pt x="1" y="385"/>
                    <a:pt x="1" y="385"/>
                  </a:cubicBezTo>
                  <a:close/>
                </a:path>
              </a:pathLst>
            </a:custGeom>
            <a:solidFill>
              <a:srgbClr val="707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6283805" y="1771048"/>
              <a:ext cx="160631" cy="88511"/>
            </a:xfrm>
            <a:custGeom>
              <a:avLst/>
              <a:gdLst/>
              <a:ahLst/>
              <a:cxnLst/>
              <a:rect l="l" t="t" r="r" b="b"/>
              <a:pathLst>
                <a:path w="588" h="324" extrusionOk="0">
                  <a:moveTo>
                    <a:pt x="584" y="0"/>
                  </a:moveTo>
                  <a:lnTo>
                    <a:pt x="0" y="310"/>
                  </a:lnTo>
                  <a:cubicBezTo>
                    <a:pt x="2" y="315"/>
                    <a:pt x="3" y="319"/>
                    <a:pt x="4" y="324"/>
                  </a:cubicBezTo>
                  <a:lnTo>
                    <a:pt x="587" y="14"/>
                  </a:lnTo>
                  <a:cubicBezTo>
                    <a:pt x="587" y="9"/>
                    <a:pt x="586" y="4"/>
                    <a:pt x="584" y="0"/>
                  </a:cubicBezTo>
                  <a:close/>
                </a:path>
              </a:pathLst>
            </a:custGeom>
            <a:solidFill>
              <a:srgbClr val="747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6283259" y="1768589"/>
              <a:ext cx="160358" cy="87965"/>
            </a:xfrm>
            <a:custGeom>
              <a:avLst/>
              <a:gdLst/>
              <a:ahLst/>
              <a:cxnLst/>
              <a:rect l="l" t="t" r="r" b="b"/>
              <a:pathLst>
                <a:path w="587" h="322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" y="313"/>
                    <a:pt x="2" y="317"/>
                    <a:pt x="2" y="321"/>
                  </a:cubicBezTo>
                  <a:lnTo>
                    <a:pt x="586" y="11"/>
                  </a:lnTo>
                  <a:cubicBezTo>
                    <a:pt x="586" y="8"/>
                    <a:pt x="585" y="4"/>
                    <a:pt x="584" y="1"/>
                  </a:cubicBezTo>
                  <a:close/>
                </a:path>
              </a:pathLst>
            </a:custGeom>
            <a:solidFill>
              <a:srgbClr val="788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6282439" y="1766131"/>
              <a:ext cx="160904" cy="87418"/>
            </a:xfrm>
            <a:custGeom>
              <a:avLst/>
              <a:gdLst/>
              <a:ahLst/>
              <a:cxnLst/>
              <a:rect l="l" t="t" r="r" b="b"/>
              <a:pathLst>
                <a:path w="589" h="320" extrusionOk="0">
                  <a:moveTo>
                    <a:pt x="586" y="1"/>
                  </a:moveTo>
                  <a:lnTo>
                    <a:pt x="0" y="311"/>
                  </a:lnTo>
                  <a:cubicBezTo>
                    <a:pt x="2" y="313"/>
                    <a:pt x="3" y="316"/>
                    <a:pt x="4" y="320"/>
                  </a:cubicBezTo>
                  <a:lnTo>
                    <a:pt x="588" y="10"/>
                  </a:lnTo>
                  <a:cubicBezTo>
                    <a:pt x="587" y="7"/>
                    <a:pt x="586" y="3"/>
                    <a:pt x="586" y="1"/>
                  </a:cubicBezTo>
                  <a:close/>
                </a:path>
              </a:pathLst>
            </a:custGeom>
            <a:solidFill>
              <a:srgbClr val="7D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6281893" y="1763945"/>
              <a:ext cx="160904" cy="87145"/>
            </a:xfrm>
            <a:custGeom>
              <a:avLst/>
              <a:gdLst/>
              <a:ahLst/>
              <a:cxnLst/>
              <a:rect l="l" t="t" r="r" b="b"/>
              <a:pathLst>
                <a:path w="589" h="319" extrusionOk="0">
                  <a:moveTo>
                    <a:pt x="584" y="0"/>
                  </a:moveTo>
                  <a:lnTo>
                    <a:pt x="0" y="310"/>
                  </a:lnTo>
                  <a:cubicBezTo>
                    <a:pt x="0" y="313"/>
                    <a:pt x="1" y="316"/>
                    <a:pt x="2" y="319"/>
                  </a:cubicBezTo>
                  <a:lnTo>
                    <a:pt x="588" y="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818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6280527" y="1761760"/>
              <a:ext cx="160631" cy="86872"/>
            </a:xfrm>
            <a:custGeom>
              <a:avLst/>
              <a:gdLst/>
              <a:ahLst/>
              <a:cxnLst/>
              <a:rect l="l" t="t" r="r" b="b"/>
              <a:pathLst>
                <a:path w="588" h="318" extrusionOk="0">
                  <a:moveTo>
                    <a:pt x="585" y="0"/>
                  </a:moveTo>
                  <a:lnTo>
                    <a:pt x="1" y="310"/>
                  </a:lnTo>
                  <a:cubicBezTo>
                    <a:pt x="2" y="312"/>
                    <a:pt x="2" y="315"/>
                    <a:pt x="4" y="317"/>
                  </a:cubicBezTo>
                  <a:lnTo>
                    <a:pt x="588" y="7"/>
                  </a:lnTo>
                  <a:cubicBezTo>
                    <a:pt x="586" y="5"/>
                    <a:pt x="585" y="2"/>
                    <a:pt x="585" y="0"/>
                  </a:cubicBez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6279434" y="1759301"/>
              <a:ext cx="160904" cy="87418"/>
            </a:xfrm>
            <a:custGeom>
              <a:avLst/>
              <a:gdLst/>
              <a:ahLst/>
              <a:cxnLst/>
              <a:rect l="l" t="t" r="r" b="b"/>
              <a:pathLst>
                <a:path w="589" h="320" extrusionOk="0">
                  <a:moveTo>
                    <a:pt x="585" y="1"/>
                  </a:moveTo>
                  <a:lnTo>
                    <a:pt x="1" y="311"/>
                  </a:lnTo>
                  <a:cubicBezTo>
                    <a:pt x="3" y="314"/>
                    <a:pt x="3" y="316"/>
                    <a:pt x="5" y="319"/>
                  </a:cubicBezTo>
                  <a:lnTo>
                    <a:pt x="589" y="9"/>
                  </a:lnTo>
                  <a:cubicBezTo>
                    <a:pt x="588" y="7"/>
                    <a:pt x="587" y="4"/>
                    <a:pt x="585" y="1"/>
                  </a:cubicBez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6278614" y="1757662"/>
              <a:ext cx="160631" cy="86599"/>
            </a:xfrm>
            <a:custGeom>
              <a:avLst/>
              <a:gdLst/>
              <a:ahLst/>
              <a:cxnLst/>
              <a:rect l="l" t="t" r="r" b="b"/>
              <a:pathLst>
                <a:path w="588" h="317" extrusionOk="0">
                  <a:moveTo>
                    <a:pt x="584" y="1"/>
                  </a:moveTo>
                  <a:lnTo>
                    <a:pt x="1" y="311"/>
                  </a:lnTo>
                  <a:cubicBezTo>
                    <a:pt x="2" y="312"/>
                    <a:pt x="3" y="316"/>
                    <a:pt x="4" y="317"/>
                  </a:cubicBezTo>
                  <a:lnTo>
                    <a:pt x="588" y="7"/>
                  </a:lnTo>
                  <a:cubicBezTo>
                    <a:pt x="587" y="5"/>
                    <a:pt x="586" y="3"/>
                    <a:pt x="584" y="1"/>
                  </a:cubicBez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6277522" y="1755477"/>
              <a:ext cx="160904" cy="87145"/>
            </a:xfrm>
            <a:custGeom>
              <a:avLst/>
              <a:gdLst/>
              <a:ahLst/>
              <a:cxnLst/>
              <a:rect l="l" t="t" r="r" b="b"/>
              <a:pathLst>
                <a:path w="589" h="319" extrusionOk="0">
                  <a:moveTo>
                    <a:pt x="584" y="0"/>
                  </a:moveTo>
                  <a:lnTo>
                    <a:pt x="1" y="310"/>
                  </a:lnTo>
                  <a:cubicBezTo>
                    <a:pt x="1" y="313"/>
                    <a:pt x="2" y="314"/>
                    <a:pt x="5" y="319"/>
                  </a:cubicBezTo>
                  <a:lnTo>
                    <a:pt x="589" y="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6275883" y="1753837"/>
              <a:ext cx="161178" cy="86599"/>
            </a:xfrm>
            <a:custGeom>
              <a:avLst/>
              <a:gdLst/>
              <a:ahLst/>
              <a:cxnLst/>
              <a:rect l="l" t="t" r="r" b="b"/>
              <a:pathLst>
                <a:path w="590" h="317" extrusionOk="0">
                  <a:moveTo>
                    <a:pt x="584" y="0"/>
                  </a:moveTo>
                  <a:lnTo>
                    <a:pt x="0" y="310"/>
                  </a:lnTo>
                  <a:cubicBezTo>
                    <a:pt x="1" y="311"/>
                    <a:pt x="3" y="314"/>
                    <a:pt x="6" y="316"/>
                  </a:cubicBezTo>
                  <a:lnTo>
                    <a:pt x="589" y="6"/>
                  </a:lnTo>
                  <a:cubicBezTo>
                    <a:pt x="587" y="4"/>
                    <a:pt x="586" y="1"/>
                    <a:pt x="584" y="0"/>
                  </a:cubicBez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6274517" y="1751652"/>
              <a:ext cx="161178" cy="87145"/>
            </a:xfrm>
            <a:custGeom>
              <a:avLst/>
              <a:gdLst/>
              <a:ahLst/>
              <a:cxnLst/>
              <a:rect l="l" t="t" r="r" b="b"/>
              <a:pathLst>
                <a:path w="590" h="319" extrusionOk="0">
                  <a:moveTo>
                    <a:pt x="582" y="1"/>
                  </a:moveTo>
                  <a:lnTo>
                    <a:pt x="0" y="311"/>
                  </a:lnTo>
                  <a:cubicBezTo>
                    <a:pt x="1" y="312"/>
                    <a:pt x="3" y="314"/>
                    <a:pt x="5" y="318"/>
                  </a:cubicBezTo>
                  <a:lnTo>
                    <a:pt x="589" y="8"/>
                  </a:lnTo>
                  <a:cubicBezTo>
                    <a:pt x="586" y="4"/>
                    <a:pt x="585" y="3"/>
                    <a:pt x="582" y="1"/>
                  </a:cubicBez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6272058" y="1749193"/>
              <a:ext cx="161724" cy="86872"/>
            </a:xfrm>
            <a:custGeom>
              <a:avLst/>
              <a:gdLst/>
              <a:ahLst/>
              <a:cxnLst/>
              <a:rect l="l" t="t" r="r" b="b"/>
              <a:pathLst>
                <a:path w="592" h="318" extrusionOk="0">
                  <a:moveTo>
                    <a:pt x="585" y="1"/>
                  </a:moveTo>
                  <a:lnTo>
                    <a:pt x="1" y="311"/>
                  </a:lnTo>
                  <a:cubicBezTo>
                    <a:pt x="5" y="313"/>
                    <a:pt x="7" y="316"/>
                    <a:pt x="9" y="318"/>
                  </a:cubicBezTo>
                  <a:lnTo>
                    <a:pt x="591" y="8"/>
                  </a:lnTo>
                  <a:cubicBezTo>
                    <a:pt x="589" y="6"/>
                    <a:pt x="588" y="3"/>
                    <a:pt x="585" y="1"/>
                  </a:cubicBez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6270692" y="1746735"/>
              <a:ext cx="161451" cy="87418"/>
            </a:xfrm>
            <a:custGeom>
              <a:avLst/>
              <a:gdLst/>
              <a:ahLst/>
              <a:cxnLst/>
              <a:rect l="l" t="t" r="r" b="b"/>
              <a:pathLst>
                <a:path w="591" h="320" extrusionOk="0">
                  <a:moveTo>
                    <a:pt x="584" y="0"/>
                  </a:moveTo>
                  <a:lnTo>
                    <a:pt x="1" y="310"/>
                  </a:lnTo>
                  <a:cubicBezTo>
                    <a:pt x="2" y="314"/>
                    <a:pt x="5" y="317"/>
                    <a:pt x="7" y="320"/>
                  </a:cubicBezTo>
                  <a:lnTo>
                    <a:pt x="591" y="10"/>
                  </a:lnTo>
                  <a:cubicBezTo>
                    <a:pt x="590" y="6"/>
                    <a:pt x="586" y="4"/>
                    <a:pt x="584" y="0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6267414" y="1743730"/>
              <a:ext cx="162544" cy="87965"/>
            </a:xfrm>
            <a:custGeom>
              <a:avLst/>
              <a:gdLst/>
              <a:ahLst/>
              <a:cxnLst/>
              <a:rect l="l" t="t" r="r" b="b"/>
              <a:pathLst>
                <a:path w="595" h="322" extrusionOk="0">
                  <a:moveTo>
                    <a:pt x="584" y="1"/>
                  </a:moveTo>
                  <a:lnTo>
                    <a:pt x="0" y="311"/>
                  </a:lnTo>
                  <a:cubicBezTo>
                    <a:pt x="6" y="315"/>
                    <a:pt x="8" y="319"/>
                    <a:pt x="12" y="321"/>
                  </a:cubicBezTo>
                  <a:lnTo>
                    <a:pt x="595" y="11"/>
                  </a:lnTo>
                  <a:cubicBezTo>
                    <a:pt x="591" y="7"/>
                    <a:pt x="587" y="4"/>
                    <a:pt x="584" y="1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6259218" y="1737993"/>
              <a:ext cx="168280" cy="91243"/>
            </a:xfrm>
            <a:custGeom>
              <a:avLst/>
              <a:gdLst/>
              <a:ahLst/>
              <a:cxnLst/>
              <a:rect l="l" t="t" r="r" b="b"/>
              <a:pathLst>
                <a:path w="616" h="334" extrusionOk="0">
                  <a:moveTo>
                    <a:pt x="584" y="0"/>
                  </a:moveTo>
                  <a:lnTo>
                    <a:pt x="0" y="310"/>
                  </a:lnTo>
                  <a:cubicBezTo>
                    <a:pt x="11" y="315"/>
                    <a:pt x="21" y="323"/>
                    <a:pt x="31" y="333"/>
                  </a:cubicBezTo>
                  <a:lnTo>
                    <a:pt x="615" y="23"/>
                  </a:lnTo>
                  <a:cubicBezTo>
                    <a:pt x="605" y="15"/>
                    <a:pt x="595" y="6"/>
                    <a:pt x="584" y="0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6684017" y="2137932"/>
              <a:ext cx="166095" cy="2113340"/>
            </a:xfrm>
            <a:custGeom>
              <a:avLst/>
              <a:gdLst/>
              <a:ahLst/>
              <a:cxnLst/>
              <a:rect l="l" t="t" r="r" b="b"/>
              <a:pathLst>
                <a:path w="608" h="7736" extrusionOk="0">
                  <a:moveTo>
                    <a:pt x="607" y="1"/>
                  </a:moveTo>
                  <a:lnTo>
                    <a:pt x="23" y="311"/>
                  </a:lnTo>
                  <a:lnTo>
                    <a:pt x="1" y="7736"/>
                  </a:lnTo>
                  <a:lnTo>
                    <a:pt x="585" y="7426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737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6689754" y="2127824"/>
              <a:ext cx="160358" cy="95068"/>
            </a:xfrm>
            <a:custGeom>
              <a:avLst/>
              <a:gdLst/>
              <a:ahLst/>
              <a:cxnLst/>
              <a:rect l="l" t="t" r="r" b="b"/>
              <a:pathLst>
                <a:path w="587" h="348" extrusionOk="0">
                  <a:moveTo>
                    <a:pt x="584" y="0"/>
                  </a:moveTo>
                  <a:lnTo>
                    <a:pt x="0" y="312"/>
                  </a:lnTo>
                  <a:cubicBezTo>
                    <a:pt x="1" y="324"/>
                    <a:pt x="2" y="336"/>
                    <a:pt x="2" y="348"/>
                  </a:cubicBezTo>
                  <a:lnTo>
                    <a:pt x="586" y="38"/>
                  </a:lnTo>
                  <a:cubicBezTo>
                    <a:pt x="586" y="26"/>
                    <a:pt x="585" y="14"/>
                    <a:pt x="584" y="0"/>
                  </a:cubicBezTo>
                  <a:close/>
                </a:path>
              </a:pathLst>
            </a:custGeom>
            <a:solidFill>
              <a:srgbClr val="7079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6688388" y="2120722"/>
              <a:ext cx="161178" cy="92336"/>
            </a:xfrm>
            <a:custGeom>
              <a:avLst/>
              <a:gdLst/>
              <a:ahLst/>
              <a:cxnLst/>
              <a:rect l="l" t="t" r="r" b="b"/>
              <a:pathLst>
                <a:path w="590" h="338" extrusionOk="0">
                  <a:moveTo>
                    <a:pt x="584" y="1"/>
                  </a:moveTo>
                  <a:lnTo>
                    <a:pt x="0" y="311"/>
                  </a:lnTo>
                  <a:cubicBezTo>
                    <a:pt x="2" y="320"/>
                    <a:pt x="4" y="329"/>
                    <a:pt x="5" y="338"/>
                  </a:cubicBezTo>
                  <a:lnTo>
                    <a:pt x="589" y="26"/>
                  </a:lnTo>
                  <a:cubicBezTo>
                    <a:pt x="588" y="17"/>
                    <a:pt x="586" y="10"/>
                    <a:pt x="584" y="1"/>
                  </a:cubicBezTo>
                  <a:close/>
                </a:path>
              </a:pathLst>
            </a:custGeom>
            <a:solidFill>
              <a:srgbClr val="747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6687022" y="2114711"/>
              <a:ext cx="161178" cy="90970"/>
            </a:xfrm>
            <a:custGeom>
              <a:avLst/>
              <a:gdLst/>
              <a:ahLst/>
              <a:cxnLst/>
              <a:rect l="l" t="t" r="r" b="b"/>
              <a:pathLst>
                <a:path w="590" h="333" extrusionOk="0">
                  <a:moveTo>
                    <a:pt x="584" y="1"/>
                  </a:moveTo>
                  <a:lnTo>
                    <a:pt x="0" y="311"/>
                  </a:lnTo>
                  <a:cubicBezTo>
                    <a:pt x="1" y="318"/>
                    <a:pt x="4" y="326"/>
                    <a:pt x="5" y="333"/>
                  </a:cubicBezTo>
                  <a:lnTo>
                    <a:pt x="589" y="23"/>
                  </a:lnTo>
                  <a:cubicBezTo>
                    <a:pt x="587" y="16"/>
                    <a:pt x="585" y="8"/>
                    <a:pt x="584" y="1"/>
                  </a:cubicBezTo>
                  <a:close/>
                </a:path>
              </a:pathLst>
            </a:custGeom>
            <a:solidFill>
              <a:srgbClr val="788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6684564" y="2109794"/>
              <a:ext cx="161724" cy="90150"/>
            </a:xfrm>
            <a:custGeom>
              <a:avLst/>
              <a:gdLst/>
              <a:ahLst/>
              <a:cxnLst/>
              <a:rect l="l" t="t" r="r" b="b"/>
              <a:pathLst>
                <a:path w="592" h="330" extrusionOk="0">
                  <a:moveTo>
                    <a:pt x="585" y="0"/>
                  </a:moveTo>
                  <a:lnTo>
                    <a:pt x="1" y="310"/>
                  </a:lnTo>
                  <a:cubicBezTo>
                    <a:pt x="5" y="318"/>
                    <a:pt x="6" y="324"/>
                    <a:pt x="8" y="330"/>
                  </a:cubicBezTo>
                  <a:lnTo>
                    <a:pt x="592" y="20"/>
                  </a:lnTo>
                  <a:cubicBezTo>
                    <a:pt x="589" y="14"/>
                    <a:pt x="588" y="8"/>
                    <a:pt x="585" y="0"/>
                  </a:cubicBezTo>
                  <a:close/>
                </a:path>
              </a:pathLst>
            </a:custGeom>
            <a:solidFill>
              <a:srgbClr val="7D8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6682925" y="2104877"/>
              <a:ext cx="161451" cy="89877"/>
            </a:xfrm>
            <a:custGeom>
              <a:avLst/>
              <a:gdLst/>
              <a:ahLst/>
              <a:cxnLst/>
              <a:rect l="l" t="t" r="r" b="b"/>
              <a:pathLst>
                <a:path w="591" h="329" extrusionOk="0">
                  <a:moveTo>
                    <a:pt x="584" y="1"/>
                  </a:moveTo>
                  <a:lnTo>
                    <a:pt x="1" y="311"/>
                  </a:lnTo>
                  <a:cubicBezTo>
                    <a:pt x="4" y="317"/>
                    <a:pt x="6" y="323"/>
                    <a:pt x="7" y="328"/>
                  </a:cubicBezTo>
                  <a:lnTo>
                    <a:pt x="591" y="18"/>
                  </a:lnTo>
                  <a:cubicBezTo>
                    <a:pt x="590" y="12"/>
                    <a:pt x="588" y="7"/>
                    <a:pt x="584" y="1"/>
                  </a:cubicBezTo>
                  <a:close/>
                </a:path>
              </a:pathLst>
            </a:custGeom>
            <a:solidFill>
              <a:srgbClr val="818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6681012" y="2100506"/>
              <a:ext cx="161724" cy="89331"/>
            </a:xfrm>
            <a:custGeom>
              <a:avLst/>
              <a:gdLst/>
              <a:ahLst/>
              <a:cxnLst/>
              <a:rect l="l" t="t" r="r" b="b"/>
              <a:pathLst>
                <a:path w="592" h="327" extrusionOk="0">
                  <a:moveTo>
                    <a:pt x="583" y="0"/>
                  </a:moveTo>
                  <a:lnTo>
                    <a:pt x="0" y="310"/>
                  </a:lnTo>
                  <a:cubicBezTo>
                    <a:pt x="3" y="316"/>
                    <a:pt x="7" y="322"/>
                    <a:pt x="8" y="327"/>
                  </a:cubicBezTo>
                  <a:lnTo>
                    <a:pt x="591" y="17"/>
                  </a:lnTo>
                  <a:cubicBezTo>
                    <a:pt x="589" y="12"/>
                    <a:pt x="586" y="5"/>
                    <a:pt x="583" y="0"/>
                  </a:cubicBezTo>
                  <a:close/>
                </a:path>
              </a:pathLst>
            </a:custGeom>
            <a:solidFill>
              <a:srgbClr val="85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6679100" y="2095589"/>
              <a:ext cx="161997" cy="89877"/>
            </a:xfrm>
            <a:custGeom>
              <a:avLst/>
              <a:gdLst/>
              <a:ahLst/>
              <a:cxnLst/>
              <a:rect l="l" t="t" r="r" b="b"/>
              <a:pathLst>
                <a:path w="593" h="329" extrusionOk="0">
                  <a:moveTo>
                    <a:pt x="584" y="1"/>
                  </a:moveTo>
                  <a:lnTo>
                    <a:pt x="0" y="311"/>
                  </a:lnTo>
                  <a:cubicBezTo>
                    <a:pt x="2" y="318"/>
                    <a:pt x="4" y="323"/>
                    <a:pt x="8" y="328"/>
                  </a:cubicBezTo>
                  <a:lnTo>
                    <a:pt x="592" y="18"/>
                  </a:lnTo>
                  <a:cubicBezTo>
                    <a:pt x="589" y="11"/>
                    <a:pt x="587" y="8"/>
                    <a:pt x="584" y="1"/>
                  </a:cubicBezTo>
                  <a:close/>
                </a:path>
              </a:pathLst>
            </a:custGeom>
            <a:solidFill>
              <a:srgbClr val="8A9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6676095" y="2091764"/>
              <a:ext cx="162270" cy="89331"/>
            </a:xfrm>
            <a:custGeom>
              <a:avLst/>
              <a:gdLst/>
              <a:ahLst/>
              <a:cxnLst/>
              <a:rect l="l" t="t" r="r" b="b"/>
              <a:pathLst>
                <a:path w="594" h="327" extrusionOk="0">
                  <a:moveTo>
                    <a:pt x="585" y="0"/>
                  </a:moveTo>
                  <a:lnTo>
                    <a:pt x="1" y="310"/>
                  </a:lnTo>
                  <a:cubicBezTo>
                    <a:pt x="5" y="316"/>
                    <a:pt x="8" y="319"/>
                    <a:pt x="10" y="327"/>
                  </a:cubicBezTo>
                  <a:lnTo>
                    <a:pt x="594" y="17"/>
                  </a:lnTo>
                  <a:cubicBezTo>
                    <a:pt x="592" y="12"/>
                    <a:pt x="588" y="6"/>
                    <a:pt x="585" y="0"/>
                  </a:cubicBezTo>
                  <a:close/>
                </a:path>
              </a:pathLst>
            </a:custGeom>
            <a:solidFill>
              <a:srgbClr val="8E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6673909" y="2087120"/>
              <a:ext cx="161997" cy="89331"/>
            </a:xfrm>
            <a:custGeom>
              <a:avLst/>
              <a:gdLst/>
              <a:ahLst/>
              <a:cxnLst/>
              <a:rect l="l" t="t" r="r" b="b"/>
              <a:pathLst>
                <a:path w="593" h="327" extrusionOk="0">
                  <a:moveTo>
                    <a:pt x="584" y="1"/>
                  </a:moveTo>
                  <a:lnTo>
                    <a:pt x="1" y="313"/>
                  </a:lnTo>
                  <a:cubicBezTo>
                    <a:pt x="4" y="316"/>
                    <a:pt x="7" y="321"/>
                    <a:pt x="9" y="326"/>
                  </a:cubicBezTo>
                  <a:lnTo>
                    <a:pt x="593" y="16"/>
                  </a:lnTo>
                  <a:cubicBezTo>
                    <a:pt x="591" y="11"/>
                    <a:pt x="586" y="6"/>
                    <a:pt x="584" y="1"/>
                  </a:cubicBezTo>
                  <a:close/>
                </a:path>
              </a:pathLst>
            </a:custGeom>
            <a:solidFill>
              <a:srgbClr val="929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6671178" y="2082749"/>
              <a:ext cx="162544" cy="89331"/>
            </a:xfrm>
            <a:custGeom>
              <a:avLst/>
              <a:gdLst/>
              <a:ahLst/>
              <a:cxnLst/>
              <a:rect l="l" t="t" r="r" b="b"/>
              <a:pathLst>
                <a:path w="595" h="327" extrusionOk="0">
                  <a:moveTo>
                    <a:pt x="584" y="0"/>
                  </a:moveTo>
                  <a:lnTo>
                    <a:pt x="0" y="310"/>
                  </a:lnTo>
                  <a:cubicBezTo>
                    <a:pt x="2" y="316"/>
                    <a:pt x="6" y="324"/>
                    <a:pt x="11" y="327"/>
                  </a:cubicBezTo>
                  <a:lnTo>
                    <a:pt x="594" y="16"/>
                  </a:lnTo>
                  <a:cubicBezTo>
                    <a:pt x="590" y="10"/>
                    <a:pt x="587" y="5"/>
                    <a:pt x="584" y="0"/>
                  </a:cubicBezTo>
                  <a:close/>
                </a:path>
              </a:pathLst>
            </a:custGeom>
            <a:solidFill>
              <a:srgbClr val="97A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6667353" y="2078378"/>
              <a:ext cx="163636" cy="89604"/>
            </a:xfrm>
            <a:custGeom>
              <a:avLst/>
              <a:gdLst/>
              <a:ahLst/>
              <a:cxnLst/>
              <a:rect l="l" t="t" r="r" b="b"/>
              <a:pathLst>
                <a:path w="599" h="328" extrusionOk="0">
                  <a:moveTo>
                    <a:pt x="585" y="1"/>
                  </a:moveTo>
                  <a:lnTo>
                    <a:pt x="1" y="311"/>
                  </a:lnTo>
                  <a:cubicBezTo>
                    <a:pt x="6" y="316"/>
                    <a:pt x="10" y="322"/>
                    <a:pt x="14" y="327"/>
                  </a:cubicBezTo>
                  <a:lnTo>
                    <a:pt x="598" y="17"/>
                  </a:lnTo>
                  <a:cubicBezTo>
                    <a:pt x="594" y="12"/>
                    <a:pt x="589" y="6"/>
                    <a:pt x="585" y="1"/>
                  </a:cubicBezTo>
                  <a:close/>
                </a:path>
              </a:pathLst>
            </a:custGeom>
            <a:solidFill>
              <a:srgbClr val="9B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6663802" y="2074007"/>
              <a:ext cx="163363" cy="89331"/>
            </a:xfrm>
            <a:custGeom>
              <a:avLst/>
              <a:gdLst/>
              <a:ahLst/>
              <a:cxnLst/>
              <a:rect l="l" t="t" r="r" b="b"/>
              <a:pathLst>
                <a:path w="598" h="327" extrusionOk="0">
                  <a:moveTo>
                    <a:pt x="583" y="0"/>
                  </a:moveTo>
                  <a:lnTo>
                    <a:pt x="0" y="310"/>
                  </a:lnTo>
                  <a:cubicBezTo>
                    <a:pt x="4" y="316"/>
                    <a:pt x="10" y="321"/>
                    <a:pt x="14" y="327"/>
                  </a:cubicBezTo>
                  <a:lnTo>
                    <a:pt x="598" y="17"/>
                  </a:lnTo>
                  <a:cubicBezTo>
                    <a:pt x="592" y="11"/>
                    <a:pt x="588" y="5"/>
                    <a:pt x="583" y="0"/>
                  </a:cubicBezTo>
                  <a:close/>
                </a:path>
              </a:pathLst>
            </a:custGeom>
            <a:solidFill>
              <a:srgbClr val="9F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6658884" y="2068544"/>
              <a:ext cx="164456" cy="90423"/>
            </a:xfrm>
            <a:custGeom>
              <a:avLst/>
              <a:gdLst/>
              <a:ahLst/>
              <a:cxnLst/>
              <a:rect l="l" t="t" r="r" b="b"/>
              <a:pathLst>
                <a:path w="602" h="331" extrusionOk="0">
                  <a:moveTo>
                    <a:pt x="585" y="0"/>
                  </a:moveTo>
                  <a:lnTo>
                    <a:pt x="1" y="310"/>
                  </a:lnTo>
                  <a:cubicBezTo>
                    <a:pt x="7" y="317"/>
                    <a:pt x="14" y="325"/>
                    <a:pt x="19" y="330"/>
                  </a:cubicBezTo>
                  <a:lnTo>
                    <a:pt x="601" y="20"/>
                  </a:lnTo>
                  <a:cubicBezTo>
                    <a:pt x="596" y="14"/>
                    <a:pt x="590" y="7"/>
                    <a:pt x="585" y="0"/>
                  </a:cubicBezTo>
                  <a:close/>
                </a:path>
              </a:pathLst>
            </a:custGeom>
            <a:solidFill>
              <a:srgbClr val="A3B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6653421" y="2062807"/>
              <a:ext cx="165549" cy="90970"/>
            </a:xfrm>
            <a:custGeom>
              <a:avLst/>
              <a:gdLst/>
              <a:ahLst/>
              <a:cxnLst/>
              <a:rect l="l" t="t" r="r" b="b"/>
              <a:pathLst>
                <a:path w="606" h="333" extrusionOk="0">
                  <a:moveTo>
                    <a:pt x="583" y="1"/>
                  </a:moveTo>
                  <a:lnTo>
                    <a:pt x="0" y="311"/>
                  </a:lnTo>
                  <a:cubicBezTo>
                    <a:pt x="8" y="317"/>
                    <a:pt x="16" y="325"/>
                    <a:pt x="22" y="332"/>
                  </a:cubicBezTo>
                  <a:lnTo>
                    <a:pt x="606" y="22"/>
                  </a:lnTo>
                  <a:cubicBezTo>
                    <a:pt x="599" y="15"/>
                    <a:pt x="590" y="7"/>
                    <a:pt x="583" y="1"/>
                  </a:cubicBezTo>
                  <a:close/>
                </a:path>
              </a:pathLst>
            </a:custGeom>
            <a:solidFill>
              <a:srgbClr val="A8B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6634298" y="2049694"/>
              <a:ext cx="178388" cy="98073"/>
            </a:xfrm>
            <a:custGeom>
              <a:avLst/>
              <a:gdLst/>
              <a:ahLst/>
              <a:cxnLst/>
              <a:rect l="l" t="t" r="r" b="b"/>
              <a:pathLst>
                <a:path w="653" h="359" extrusionOk="0">
                  <a:moveTo>
                    <a:pt x="585" y="0"/>
                  </a:moveTo>
                  <a:lnTo>
                    <a:pt x="1" y="310"/>
                  </a:lnTo>
                  <a:cubicBezTo>
                    <a:pt x="25" y="323"/>
                    <a:pt x="48" y="339"/>
                    <a:pt x="70" y="359"/>
                  </a:cubicBezTo>
                  <a:lnTo>
                    <a:pt x="653" y="49"/>
                  </a:lnTo>
                  <a:cubicBezTo>
                    <a:pt x="631" y="29"/>
                    <a:pt x="608" y="13"/>
                    <a:pt x="585" y="0"/>
                  </a:cubicBezTo>
                  <a:close/>
                </a:path>
              </a:pathLst>
            </a:custGeom>
            <a:solidFill>
              <a:srgbClr val="ACB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5356077" y="1222224"/>
              <a:ext cx="286568" cy="107634"/>
            </a:xfrm>
            <a:custGeom>
              <a:avLst/>
              <a:gdLst/>
              <a:ahLst/>
              <a:cxnLst/>
              <a:rect l="l" t="t" r="r" b="b"/>
              <a:pathLst>
                <a:path w="1049" h="394" extrusionOk="0">
                  <a:moveTo>
                    <a:pt x="755" y="1"/>
                  </a:moveTo>
                  <a:cubicBezTo>
                    <a:pt x="692" y="1"/>
                    <a:pt x="634" y="15"/>
                    <a:pt x="584" y="40"/>
                  </a:cubicBezTo>
                  <a:cubicBezTo>
                    <a:pt x="391" y="144"/>
                    <a:pt x="196" y="247"/>
                    <a:pt x="0" y="353"/>
                  </a:cubicBezTo>
                  <a:cubicBezTo>
                    <a:pt x="50" y="326"/>
                    <a:pt x="108" y="312"/>
                    <a:pt x="172" y="312"/>
                  </a:cubicBezTo>
                  <a:cubicBezTo>
                    <a:pt x="260" y="312"/>
                    <a:pt x="360" y="338"/>
                    <a:pt x="464" y="394"/>
                  </a:cubicBezTo>
                  <a:lnTo>
                    <a:pt x="1048" y="84"/>
                  </a:lnTo>
                  <a:cubicBezTo>
                    <a:pt x="943" y="27"/>
                    <a:pt x="843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5458521" y="1233698"/>
              <a:ext cx="184398" cy="96160"/>
            </a:xfrm>
            <a:custGeom>
              <a:avLst/>
              <a:gdLst/>
              <a:ahLst/>
              <a:cxnLst/>
              <a:rect l="l" t="t" r="r" b="b"/>
              <a:pathLst>
                <a:path w="675" h="352" extrusionOk="0">
                  <a:moveTo>
                    <a:pt x="584" y="1"/>
                  </a:moveTo>
                  <a:lnTo>
                    <a:pt x="1" y="311"/>
                  </a:lnTo>
                  <a:cubicBezTo>
                    <a:pt x="28" y="321"/>
                    <a:pt x="59" y="334"/>
                    <a:pt x="90" y="352"/>
                  </a:cubicBezTo>
                  <a:lnTo>
                    <a:pt x="674" y="42"/>
                  </a:lnTo>
                  <a:cubicBezTo>
                    <a:pt x="643" y="24"/>
                    <a:pt x="612" y="12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5437486" y="1226595"/>
              <a:ext cx="180300" cy="91516"/>
            </a:xfrm>
            <a:custGeom>
              <a:avLst/>
              <a:gdLst/>
              <a:ahLst/>
              <a:cxnLst/>
              <a:rect l="l" t="t" r="r" b="b"/>
              <a:pathLst>
                <a:path w="660" h="335" extrusionOk="0">
                  <a:moveTo>
                    <a:pt x="584" y="1"/>
                  </a:moveTo>
                  <a:lnTo>
                    <a:pt x="0" y="312"/>
                  </a:lnTo>
                  <a:cubicBezTo>
                    <a:pt x="24" y="318"/>
                    <a:pt x="50" y="326"/>
                    <a:pt x="75" y="334"/>
                  </a:cubicBezTo>
                  <a:lnTo>
                    <a:pt x="659" y="24"/>
                  </a:lnTo>
                  <a:cubicBezTo>
                    <a:pt x="634" y="14"/>
                    <a:pt x="608" y="7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5421641" y="1223317"/>
              <a:ext cx="175383" cy="88511"/>
            </a:xfrm>
            <a:custGeom>
              <a:avLst/>
              <a:gdLst/>
              <a:ahLst/>
              <a:cxnLst/>
              <a:rect l="l" t="t" r="r" b="b"/>
              <a:pathLst>
                <a:path w="642" h="324" extrusionOk="0">
                  <a:moveTo>
                    <a:pt x="583" y="0"/>
                  </a:moveTo>
                  <a:lnTo>
                    <a:pt x="0" y="310"/>
                  </a:lnTo>
                  <a:cubicBezTo>
                    <a:pt x="19" y="314"/>
                    <a:pt x="38" y="319"/>
                    <a:pt x="58" y="324"/>
                  </a:cubicBezTo>
                  <a:lnTo>
                    <a:pt x="642" y="13"/>
                  </a:lnTo>
                  <a:cubicBezTo>
                    <a:pt x="620" y="8"/>
                    <a:pt x="603" y="3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5407982" y="1222771"/>
              <a:ext cx="173198" cy="86052"/>
            </a:xfrm>
            <a:custGeom>
              <a:avLst/>
              <a:gdLst/>
              <a:ahLst/>
              <a:cxnLst/>
              <a:rect l="l" t="t" r="r" b="b"/>
              <a:pathLst>
                <a:path w="634" h="315" extrusionOk="0">
                  <a:moveTo>
                    <a:pt x="584" y="0"/>
                  </a:moveTo>
                  <a:lnTo>
                    <a:pt x="1" y="310"/>
                  </a:lnTo>
                  <a:cubicBezTo>
                    <a:pt x="17" y="310"/>
                    <a:pt x="34" y="311"/>
                    <a:pt x="51" y="314"/>
                  </a:cubicBezTo>
                  <a:lnTo>
                    <a:pt x="633" y="4"/>
                  </a:lnTo>
                  <a:cubicBezTo>
                    <a:pt x="616" y="1"/>
                    <a:pt x="601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5396781" y="1222497"/>
              <a:ext cx="171285" cy="85233"/>
            </a:xfrm>
            <a:custGeom>
              <a:avLst/>
              <a:gdLst/>
              <a:ahLst/>
              <a:cxnLst/>
              <a:rect l="l" t="t" r="r" b="b"/>
              <a:pathLst>
                <a:path w="627" h="312" extrusionOk="0">
                  <a:moveTo>
                    <a:pt x="605" y="0"/>
                  </a:moveTo>
                  <a:cubicBezTo>
                    <a:pt x="597" y="0"/>
                    <a:pt x="590" y="1"/>
                    <a:pt x="584" y="1"/>
                  </a:cubicBezTo>
                  <a:lnTo>
                    <a:pt x="0" y="311"/>
                  </a:lnTo>
                  <a:cubicBezTo>
                    <a:pt x="6" y="311"/>
                    <a:pt x="13" y="310"/>
                    <a:pt x="20" y="310"/>
                  </a:cubicBezTo>
                  <a:cubicBezTo>
                    <a:pt x="27" y="310"/>
                    <a:pt x="35" y="311"/>
                    <a:pt x="43" y="311"/>
                  </a:cubicBezTo>
                  <a:lnTo>
                    <a:pt x="626" y="1"/>
                  </a:lnTo>
                  <a:cubicBezTo>
                    <a:pt x="619" y="1"/>
                    <a:pt x="612" y="0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5385581" y="1222771"/>
              <a:ext cx="170739" cy="85779"/>
            </a:xfrm>
            <a:custGeom>
              <a:avLst/>
              <a:gdLst/>
              <a:ahLst/>
              <a:cxnLst/>
              <a:rect l="l" t="t" r="r" b="b"/>
              <a:pathLst>
                <a:path w="625" h="314" extrusionOk="0">
                  <a:moveTo>
                    <a:pt x="624" y="0"/>
                  </a:moveTo>
                  <a:cubicBezTo>
                    <a:pt x="610" y="0"/>
                    <a:pt x="596" y="1"/>
                    <a:pt x="584" y="3"/>
                  </a:cubicBezTo>
                  <a:lnTo>
                    <a:pt x="1" y="313"/>
                  </a:lnTo>
                  <a:lnTo>
                    <a:pt x="1" y="313"/>
                  </a:lnTo>
                  <a:lnTo>
                    <a:pt x="40" y="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5375473" y="1223863"/>
              <a:ext cx="169646" cy="86872"/>
            </a:xfrm>
            <a:custGeom>
              <a:avLst/>
              <a:gdLst/>
              <a:ahLst/>
              <a:cxnLst/>
              <a:rect l="l" t="t" r="r" b="b"/>
              <a:pathLst>
                <a:path w="621" h="318" extrusionOk="0">
                  <a:moveTo>
                    <a:pt x="621" y="0"/>
                  </a:moveTo>
                  <a:cubicBezTo>
                    <a:pt x="607" y="2"/>
                    <a:pt x="596" y="6"/>
                    <a:pt x="585" y="8"/>
                  </a:cubicBezTo>
                  <a:lnTo>
                    <a:pt x="1" y="318"/>
                  </a:lnTo>
                  <a:cubicBezTo>
                    <a:pt x="13" y="316"/>
                    <a:pt x="26" y="312"/>
                    <a:pt x="38" y="310"/>
                  </a:cubicBezTo>
                  <a:lnTo>
                    <a:pt x="6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5366185" y="1225776"/>
              <a:ext cx="169373" cy="87965"/>
            </a:xfrm>
            <a:custGeom>
              <a:avLst/>
              <a:gdLst/>
              <a:ahLst/>
              <a:cxnLst/>
              <a:rect l="l" t="t" r="r" b="b"/>
              <a:pathLst>
                <a:path w="620" h="322" extrusionOk="0">
                  <a:moveTo>
                    <a:pt x="620" y="1"/>
                  </a:moveTo>
                  <a:lnTo>
                    <a:pt x="620" y="1"/>
                  </a:lnTo>
                  <a:cubicBezTo>
                    <a:pt x="608" y="4"/>
                    <a:pt x="597" y="7"/>
                    <a:pt x="585" y="12"/>
                  </a:cubicBezTo>
                  <a:lnTo>
                    <a:pt x="1" y="322"/>
                  </a:lnTo>
                  <a:cubicBezTo>
                    <a:pt x="11" y="319"/>
                    <a:pt x="23" y="315"/>
                    <a:pt x="36" y="31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5357170" y="1228781"/>
              <a:ext cx="168827" cy="89057"/>
            </a:xfrm>
            <a:custGeom>
              <a:avLst/>
              <a:gdLst/>
              <a:ahLst/>
              <a:cxnLst/>
              <a:rect l="l" t="t" r="r" b="b"/>
              <a:pathLst>
                <a:path w="618" h="326" extrusionOk="0">
                  <a:moveTo>
                    <a:pt x="617" y="1"/>
                  </a:moveTo>
                  <a:cubicBezTo>
                    <a:pt x="606" y="6"/>
                    <a:pt x="596" y="10"/>
                    <a:pt x="584" y="15"/>
                  </a:cubicBezTo>
                  <a:lnTo>
                    <a:pt x="1" y="325"/>
                  </a:lnTo>
                  <a:cubicBezTo>
                    <a:pt x="11" y="320"/>
                    <a:pt x="22" y="315"/>
                    <a:pt x="34" y="311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5356077" y="1232878"/>
              <a:ext cx="160904" cy="86052"/>
            </a:xfrm>
            <a:custGeom>
              <a:avLst/>
              <a:gdLst/>
              <a:ahLst/>
              <a:cxnLst/>
              <a:rect l="l" t="t" r="r" b="b"/>
              <a:pathLst>
                <a:path w="589" h="315" extrusionOk="0">
                  <a:moveTo>
                    <a:pt x="588" y="0"/>
                  </a:moveTo>
                  <a:lnTo>
                    <a:pt x="5" y="310"/>
                  </a:lnTo>
                  <a:cubicBezTo>
                    <a:pt x="4" y="311"/>
                    <a:pt x="1" y="311"/>
                    <a:pt x="0" y="315"/>
                  </a:cubicBezTo>
                  <a:lnTo>
                    <a:pt x="584" y="4"/>
                  </a:lnTo>
                  <a:cubicBezTo>
                    <a:pt x="585" y="1"/>
                    <a:pt x="587" y="1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5296797" y="1307184"/>
              <a:ext cx="1504416" cy="3261799"/>
            </a:xfrm>
            <a:custGeom>
              <a:avLst/>
              <a:gdLst/>
              <a:ahLst/>
              <a:cxnLst/>
              <a:rect l="l" t="t" r="r" b="b"/>
              <a:pathLst>
                <a:path w="5507" h="11940" extrusionOk="0">
                  <a:moveTo>
                    <a:pt x="389" y="1"/>
                  </a:moveTo>
                  <a:cubicBezTo>
                    <a:pt x="176" y="1"/>
                    <a:pt x="29" y="156"/>
                    <a:pt x="27" y="424"/>
                  </a:cubicBezTo>
                  <a:lnTo>
                    <a:pt x="3" y="8622"/>
                  </a:lnTo>
                  <a:cubicBezTo>
                    <a:pt x="0" y="9002"/>
                    <a:pt x="293" y="9463"/>
                    <a:pt x="652" y="9654"/>
                  </a:cubicBezTo>
                  <a:lnTo>
                    <a:pt x="4824" y="11857"/>
                  </a:lnTo>
                  <a:cubicBezTo>
                    <a:pt x="4930" y="11913"/>
                    <a:pt x="5029" y="11939"/>
                    <a:pt x="5117" y="11939"/>
                  </a:cubicBezTo>
                  <a:cubicBezTo>
                    <a:pt x="5331" y="11939"/>
                    <a:pt x="5478" y="11784"/>
                    <a:pt x="5479" y="11516"/>
                  </a:cubicBezTo>
                  <a:lnTo>
                    <a:pt x="5504" y="3318"/>
                  </a:lnTo>
                  <a:cubicBezTo>
                    <a:pt x="5507" y="2938"/>
                    <a:pt x="5215" y="2477"/>
                    <a:pt x="4855" y="2286"/>
                  </a:cubicBezTo>
                  <a:lnTo>
                    <a:pt x="682" y="83"/>
                  </a:lnTo>
                  <a:cubicBezTo>
                    <a:pt x="577" y="27"/>
                    <a:pt x="477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6741932" y="2128644"/>
              <a:ext cx="218273" cy="2429685"/>
            </a:xfrm>
            <a:custGeom>
              <a:avLst/>
              <a:gdLst/>
              <a:ahLst/>
              <a:cxnLst/>
              <a:rect l="l" t="t" r="r" b="b"/>
              <a:pathLst>
                <a:path w="799" h="8894" extrusionOk="0">
                  <a:moveTo>
                    <a:pt x="798" y="1"/>
                  </a:moveTo>
                  <a:lnTo>
                    <a:pt x="214" y="311"/>
                  </a:lnTo>
                  <a:lnTo>
                    <a:pt x="189" y="8509"/>
                  </a:lnTo>
                  <a:cubicBezTo>
                    <a:pt x="189" y="8698"/>
                    <a:pt x="115" y="8831"/>
                    <a:pt x="1" y="8893"/>
                  </a:cubicBezTo>
                  <a:cubicBezTo>
                    <a:pt x="194" y="8790"/>
                    <a:pt x="388" y="8685"/>
                    <a:pt x="583" y="8581"/>
                  </a:cubicBezTo>
                  <a:cubicBezTo>
                    <a:pt x="699" y="8519"/>
                    <a:pt x="773" y="8387"/>
                    <a:pt x="775" y="8199"/>
                  </a:cubicBezTo>
                  <a:lnTo>
                    <a:pt x="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5483107" y="1244352"/>
              <a:ext cx="1299256" cy="687600"/>
            </a:xfrm>
            <a:custGeom>
              <a:avLst/>
              <a:gdLst/>
              <a:ahLst/>
              <a:cxnLst/>
              <a:rect l="l" t="t" r="r" b="b"/>
              <a:pathLst>
                <a:path w="4756" h="2517" extrusionOk="0">
                  <a:moveTo>
                    <a:pt x="584" y="1"/>
                  </a:moveTo>
                  <a:lnTo>
                    <a:pt x="0" y="313"/>
                  </a:lnTo>
                  <a:lnTo>
                    <a:pt x="4171" y="2516"/>
                  </a:lnTo>
                  <a:lnTo>
                    <a:pt x="4755" y="220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6622551" y="1847266"/>
              <a:ext cx="337654" cy="366884"/>
            </a:xfrm>
            <a:custGeom>
              <a:avLst/>
              <a:gdLst/>
              <a:ahLst/>
              <a:cxnLst/>
              <a:rect l="l" t="t" r="r" b="b"/>
              <a:pathLst>
                <a:path w="1236" h="1343" extrusionOk="0">
                  <a:moveTo>
                    <a:pt x="584" y="0"/>
                  </a:moveTo>
                  <a:lnTo>
                    <a:pt x="0" y="310"/>
                  </a:lnTo>
                  <a:cubicBezTo>
                    <a:pt x="36" y="330"/>
                    <a:pt x="70" y="351"/>
                    <a:pt x="103" y="373"/>
                  </a:cubicBezTo>
                  <a:cubicBezTo>
                    <a:pt x="108" y="377"/>
                    <a:pt x="113" y="382"/>
                    <a:pt x="119" y="386"/>
                  </a:cubicBezTo>
                  <a:cubicBezTo>
                    <a:pt x="150" y="408"/>
                    <a:pt x="181" y="432"/>
                    <a:pt x="211" y="459"/>
                  </a:cubicBezTo>
                  <a:cubicBezTo>
                    <a:pt x="217" y="465"/>
                    <a:pt x="226" y="471"/>
                    <a:pt x="232" y="479"/>
                  </a:cubicBezTo>
                  <a:cubicBezTo>
                    <a:pt x="247" y="492"/>
                    <a:pt x="262" y="506"/>
                    <a:pt x="276" y="520"/>
                  </a:cubicBezTo>
                  <a:cubicBezTo>
                    <a:pt x="284" y="528"/>
                    <a:pt x="293" y="538"/>
                    <a:pt x="302" y="547"/>
                  </a:cubicBezTo>
                  <a:cubicBezTo>
                    <a:pt x="310" y="556"/>
                    <a:pt x="319" y="564"/>
                    <a:pt x="326" y="574"/>
                  </a:cubicBezTo>
                  <a:cubicBezTo>
                    <a:pt x="336" y="585"/>
                    <a:pt x="346" y="598"/>
                    <a:pt x="356" y="609"/>
                  </a:cubicBezTo>
                  <a:cubicBezTo>
                    <a:pt x="362" y="616"/>
                    <a:pt x="369" y="623"/>
                    <a:pt x="375" y="631"/>
                  </a:cubicBezTo>
                  <a:cubicBezTo>
                    <a:pt x="386" y="645"/>
                    <a:pt x="397" y="660"/>
                    <a:pt x="408" y="673"/>
                  </a:cubicBezTo>
                  <a:cubicBezTo>
                    <a:pt x="412" y="678"/>
                    <a:pt x="416" y="685"/>
                    <a:pt x="421" y="691"/>
                  </a:cubicBezTo>
                  <a:cubicBezTo>
                    <a:pt x="434" y="711"/>
                    <a:pt x="449" y="732"/>
                    <a:pt x="462" y="753"/>
                  </a:cubicBezTo>
                  <a:cubicBezTo>
                    <a:pt x="463" y="755"/>
                    <a:pt x="465" y="759"/>
                    <a:pt x="468" y="761"/>
                  </a:cubicBezTo>
                  <a:cubicBezTo>
                    <a:pt x="478" y="779"/>
                    <a:pt x="489" y="797"/>
                    <a:pt x="500" y="816"/>
                  </a:cubicBezTo>
                  <a:cubicBezTo>
                    <a:pt x="504" y="822"/>
                    <a:pt x="507" y="827"/>
                    <a:pt x="510" y="833"/>
                  </a:cubicBezTo>
                  <a:cubicBezTo>
                    <a:pt x="520" y="853"/>
                    <a:pt x="531" y="872"/>
                    <a:pt x="540" y="892"/>
                  </a:cubicBezTo>
                  <a:lnTo>
                    <a:pt x="543" y="899"/>
                  </a:lnTo>
                  <a:cubicBezTo>
                    <a:pt x="553" y="920"/>
                    <a:pt x="563" y="942"/>
                    <a:pt x="572" y="964"/>
                  </a:cubicBezTo>
                  <a:cubicBezTo>
                    <a:pt x="574" y="972"/>
                    <a:pt x="577" y="978"/>
                    <a:pt x="579" y="986"/>
                  </a:cubicBezTo>
                  <a:cubicBezTo>
                    <a:pt x="586" y="1002"/>
                    <a:pt x="592" y="1016"/>
                    <a:pt x="597" y="1032"/>
                  </a:cubicBezTo>
                  <a:cubicBezTo>
                    <a:pt x="599" y="1039"/>
                    <a:pt x="603" y="1048"/>
                    <a:pt x="605" y="1057"/>
                  </a:cubicBezTo>
                  <a:cubicBezTo>
                    <a:pt x="609" y="1072"/>
                    <a:pt x="614" y="1084"/>
                    <a:pt x="617" y="1099"/>
                  </a:cubicBezTo>
                  <a:cubicBezTo>
                    <a:pt x="619" y="1109"/>
                    <a:pt x="624" y="1120"/>
                    <a:pt x="626" y="1131"/>
                  </a:cubicBezTo>
                  <a:cubicBezTo>
                    <a:pt x="629" y="1141"/>
                    <a:pt x="630" y="1151"/>
                    <a:pt x="633" y="1163"/>
                  </a:cubicBezTo>
                  <a:cubicBezTo>
                    <a:pt x="635" y="1178"/>
                    <a:pt x="639" y="1194"/>
                    <a:pt x="641" y="1211"/>
                  </a:cubicBezTo>
                  <a:cubicBezTo>
                    <a:pt x="643" y="1220"/>
                    <a:pt x="643" y="1228"/>
                    <a:pt x="644" y="1238"/>
                  </a:cubicBezTo>
                  <a:cubicBezTo>
                    <a:pt x="649" y="1273"/>
                    <a:pt x="651" y="1307"/>
                    <a:pt x="651" y="1343"/>
                  </a:cubicBezTo>
                  <a:lnTo>
                    <a:pt x="1235" y="1033"/>
                  </a:lnTo>
                  <a:cubicBezTo>
                    <a:pt x="1235" y="1000"/>
                    <a:pt x="1232" y="963"/>
                    <a:pt x="1228" y="928"/>
                  </a:cubicBezTo>
                  <a:cubicBezTo>
                    <a:pt x="1227" y="924"/>
                    <a:pt x="1227" y="920"/>
                    <a:pt x="1227" y="917"/>
                  </a:cubicBezTo>
                  <a:cubicBezTo>
                    <a:pt x="1225" y="913"/>
                    <a:pt x="1225" y="908"/>
                    <a:pt x="1224" y="903"/>
                  </a:cubicBezTo>
                  <a:cubicBezTo>
                    <a:pt x="1222" y="888"/>
                    <a:pt x="1218" y="872"/>
                    <a:pt x="1215" y="856"/>
                  </a:cubicBezTo>
                  <a:cubicBezTo>
                    <a:pt x="1214" y="848"/>
                    <a:pt x="1213" y="841"/>
                    <a:pt x="1212" y="834"/>
                  </a:cubicBezTo>
                  <a:cubicBezTo>
                    <a:pt x="1212" y="830"/>
                    <a:pt x="1210" y="827"/>
                    <a:pt x="1209" y="824"/>
                  </a:cubicBezTo>
                  <a:cubicBezTo>
                    <a:pt x="1206" y="814"/>
                    <a:pt x="1202" y="803"/>
                    <a:pt x="1199" y="793"/>
                  </a:cubicBezTo>
                  <a:cubicBezTo>
                    <a:pt x="1197" y="784"/>
                    <a:pt x="1196" y="774"/>
                    <a:pt x="1193" y="765"/>
                  </a:cubicBezTo>
                  <a:cubicBezTo>
                    <a:pt x="1192" y="760"/>
                    <a:pt x="1189" y="757"/>
                    <a:pt x="1188" y="752"/>
                  </a:cubicBezTo>
                  <a:cubicBezTo>
                    <a:pt x="1184" y="742"/>
                    <a:pt x="1182" y="733"/>
                    <a:pt x="1179" y="726"/>
                  </a:cubicBezTo>
                  <a:cubicBezTo>
                    <a:pt x="1176" y="717"/>
                    <a:pt x="1173" y="711"/>
                    <a:pt x="1171" y="705"/>
                  </a:cubicBezTo>
                  <a:cubicBezTo>
                    <a:pt x="1168" y="696"/>
                    <a:pt x="1165" y="686"/>
                    <a:pt x="1161" y="677"/>
                  </a:cubicBezTo>
                  <a:cubicBezTo>
                    <a:pt x="1160" y="671"/>
                    <a:pt x="1156" y="663"/>
                    <a:pt x="1153" y="656"/>
                  </a:cubicBezTo>
                  <a:cubicBezTo>
                    <a:pt x="1153" y="654"/>
                    <a:pt x="1152" y="650"/>
                    <a:pt x="1151" y="647"/>
                  </a:cubicBezTo>
                  <a:cubicBezTo>
                    <a:pt x="1141" y="630"/>
                    <a:pt x="1134" y="611"/>
                    <a:pt x="1126" y="593"/>
                  </a:cubicBezTo>
                  <a:cubicBezTo>
                    <a:pt x="1125" y="593"/>
                    <a:pt x="1125" y="593"/>
                    <a:pt x="1125" y="592"/>
                  </a:cubicBezTo>
                  <a:cubicBezTo>
                    <a:pt x="1122" y="588"/>
                    <a:pt x="1121" y="585"/>
                    <a:pt x="1120" y="582"/>
                  </a:cubicBezTo>
                  <a:cubicBezTo>
                    <a:pt x="1111" y="568"/>
                    <a:pt x="1105" y="554"/>
                    <a:pt x="1099" y="542"/>
                  </a:cubicBezTo>
                  <a:cubicBezTo>
                    <a:pt x="1096" y="536"/>
                    <a:pt x="1094" y="531"/>
                    <a:pt x="1091" y="526"/>
                  </a:cubicBezTo>
                  <a:cubicBezTo>
                    <a:pt x="1088" y="520"/>
                    <a:pt x="1083" y="513"/>
                    <a:pt x="1080" y="507"/>
                  </a:cubicBezTo>
                  <a:cubicBezTo>
                    <a:pt x="1078" y="501"/>
                    <a:pt x="1075" y="496"/>
                    <a:pt x="1072" y="491"/>
                  </a:cubicBezTo>
                  <a:cubicBezTo>
                    <a:pt x="1064" y="479"/>
                    <a:pt x="1057" y="466"/>
                    <a:pt x="1049" y="455"/>
                  </a:cubicBezTo>
                  <a:cubicBezTo>
                    <a:pt x="1047" y="450"/>
                    <a:pt x="1044" y="446"/>
                    <a:pt x="1042" y="443"/>
                  </a:cubicBezTo>
                  <a:cubicBezTo>
                    <a:pt x="1042" y="443"/>
                    <a:pt x="1041" y="440"/>
                    <a:pt x="1041" y="439"/>
                  </a:cubicBezTo>
                  <a:cubicBezTo>
                    <a:pt x="1031" y="423"/>
                    <a:pt x="1020" y="406"/>
                    <a:pt x="1007" y="389"/>
                  </a:cubicBezTo>
                  <a:cubicBezTo>
                    <a:pt x="1006" y="387"/>
                    <a:pt x="1003" y="384"/>
                    <a:pt x="1002" y="382"/>
                  </a:cubicBezTo>
                  <a:cubicBezTo>
                    <a:pt x="998" y="375"/>
                    <a:pt x="995" y="370"/>
                    <a:pt x="989" y="363"/>
                  </a:cubicBezTo>
                  <a:cubicBezTo>
                    <a:pt x="982" y="355"/>
                    <a:pt x="976" y="345"/>
                    <a:pt x="970" y="337"/>
                  </a:cubicBezTo>
                  <a:cubicBezTo>
                    <a:pt x="965" y="332"/>
                    <a:pt x="960" y="327"/>
                    <a:pt x="956" y="322"/>
                  </a:cubicBezTo>
                  <a:cubicBezTo>
                    <a:pt x="951" y="314"/>
                    <a:pt x="945" y="306"/>
                    <a:pt x="939" y="299"/>
                  </a:cubicBezTo>
                  <a:cubicBezTo>
                    <a:pt x="934" y="294"/>
                    <a:pt x="929" y="289"/>
                    <a:pt x="925" y="283"/>
                  </a:cubicBezTo>
                  <a:cubicBezTo>
                    <a:pt x="920" y="277"/>
                    <a:pt x="914" y="272"/>
                    <a:pt x="909" y="265"/>
                  </a:cubicBezTo>
                  <a:cubicBezTo>
                    <a:pt x="900" y="254"/>
                    <a:pt x="892" y="246"/>
                    <a:pt x="883" y="237"/>
                  </a:cubicBezTo>
                  <a:lnTo>
                    <a:pt x="872" y="225"/>
                  </a:lnTo>
                  <a:cubicBezTo>
                    <a:pt x="867" y="220"/>
                    <a:pt x="863" y="216"/>
                    <a:pt x="858" y="211"/>
                  </a:cubicBezTo>
                  <a:cubicBezTo>
                    <a:pt x="846" y="196"/>
                    <a:pt x="831" y="182"/>
                    <a:pt x="816" y="169"/>
                  </a:cubicBezTo>
                  <a:cubicBezTo>
                    <a:pt x="812" y="163"/>
                    <a:pt x="807" y="159"/>
                    <a:pt x="801" y="154"/>
                  </a:cubicBezTo>
                  <a:cubicBezTo>
                    <a:pt x="799" y="151"/>
                    <a:pt x="796" y="149"/>
                    <a:pt x="794" y="148"/>
                  </a:cubicBezTo>
                  <a:cubicBezTo>
                    <a:pt x="764" y="122"/>
                    <a:pt x="733" y="97"/>
                    <a:pt x="702" y="74"/>
                  </a:cubicBezTo>
                  <a:cubicBezTo>
                    <a:pt x="697" y="70"/>
                    <a:pt x="692" y="67"/>
                    <a:pt x="686" y="63"/>
                  </a:cubicBezTo>
                  <a:cubicBezTo>
                    <a:pt x="654" y="40"/>
                    <a:pt x="618" y="19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5912550" y="1981672"/>
              <a:ext cx="266626" cy="313067"/>
            </a:xfrm>
            <a:custGeom>
              <a:avLst/>
              <a:gdLst/>
              <a:ahLst/>
              <a:cxnLst/>
              <a:rect l="l" t="t" r="r" b="b"/>
              <a:pathLst>
                <a:path w="976" h="1146" extrusionOk="0">
                  <a:moveTo>
                    <a:pt x="272" y="0"/>
                  </a:moveTo>
                  <a:cubicBezTo>
                    <a:pt x="112" y="0"/>
                    <a:pt x="2" y="116"/>
                    <a:pt x="0" y="316"/>
                  </a:cubicBezTo>
                  <a:cubicBezTo>
                    <a:pt x="0" y="598"/>
                    <a:pt x="216" y="943"/>
                    <a:pt x="485" y="1084"/>
                  </a:cubicBezTo>
                  <a:cubicBezTo>
                    <a:pt x="564" y="1126"/>
                    <a:pt x="639" y="1146"/>
                    <a:pt x="705" y="1146"/>
                  </a:cubicBezTo>
                  <a:cubicBezTo>
                    <a:pt x="865" y="1146"/>
                    <a:pt x="974" y="1031"/>
                    <a:pt x="974" y="831"/>
                  </a:cubicBezTo>
                  <a:cubicBezTo>
                    <a:pt x="976" y="549"/>
                    <a:pt x="758" y="204"/>
                    <a:pt x="489" y="61"/>
                  </a:cubicBezTo>
                  <a:cubicBezTo>
                    <a:pt x="411" y="20"/>
                    <a:pt x="338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5947790" y="1982491"/>
              <a:ext cx="231386" cy="302413"/>
            </a:xfrm>
            <a:custGeom>
              <a:avLst/>
              <a:gdLst/>
              <a:ahLst/>
              <a:cxnLst/>
              <a:rect l="l" t="t" r="r" b="b"/>
              <a:pathLst>
                <a:path w="847" h="1107" extrusionOk="0">
                  <a:moveTo>
                    <a:pt x="150" y="1"/>
                  </a:moveTo>
                  <a:cubicBezTo>
                    <a:pt x="144" y="1"/>
                    <a:pt x="139" y="1"/>
                    <a:pt x="134" y="1"/>
                  </a:cubicBezTo>
                  <a:cubicBezTo>
                    <a:pt x="52" y="50"/>
                    <a:pt x="0" y="144"/>
                    <a:pt x="0" y="279"/>
                  </a:cubicBezTo>
                  <a:cubicBezTo>
                    <a:pt x="0" y="562"/>
                    <a:pt x="220" y="906"/>
                    <a:pt x="486" y="1048"/>
                  </a:cubicBezTo>
                  <a:cubicBezTo>
                    <a:pt x="566" y="1090"/>
                    <a:pt x="641" y="1106"/>
                    <a:pt x="707" y="1106"/>
                  </a:cubicBezTo>
                  <a:cubicBezTo>
                    <a:pt x="709" y="1106"/>
                    <a:pt x="711" y="1106"/>
                    <a:pt x="714" y="1106"/>
                  </a:cubicBezTo>
                  <a:cubicBezTo>
                    <a:pt x="795" y="1058"/>
                    <a:pt x="846" y="964"/>
                    <a:pt x="846" y="828"/>
                  </a:cubicBezTo>
                  <a:cubicBezTo>
                    <a:pt x="847" y="546"/>
                    <a:pt x="630" y="201"/>
                    <a:pt x="360" y="58"/>
                  </a:cubicBezTo>
                  <a:cubicBezTo>
                    <a:pt x="284" y="18"/>
                    <a:pt x="214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5933039" y="2344731"/>
              <a:ext cx="168280" cy="197238"/>
            </a:xfrm>
            <a:custGeom>
              <a:avLst/>
              <a:gdLst/>
              <a:ahLst/>
              <a:cxnLst/>
              <a:rect l="l" t="t" r="r" b="b"/>
              <a:pathLst>
                <a:path w="616" h="722" extrusionOk="0">
                  <a:moveTo>
                    <a:pt x="172" y="0"/>
                  </a:moveTo>
                  <a:cubicBezTo>
                    <a:pt x="71" y="0"/>
                    <a:pt x="1" y="73"/>
                    <a:pt x="1" y="199"/>
                  </a:cubicBezTo>
                  <a:cubicBezTo>
                    <a:pt x="1" y="377"/>
                    <a:pt x="137" y="594"/>
                    <a:pt x="307" y="683"/>
                  </a:cubicBezTo>
                  <a:cubicBezTo>
                    <a:pt x="356" y="709"/>
                    <a:pt x="403" y="721"/>
                    <a:pt x="445" y="721"/>
                  </a:cubicBezTo>
                  <a:cubicBezTo>
                    <a:pt x="546" y="721"/>
                    <a:pt x="616" y="649"/>
                    <a:pt x="616" y="523"/>
                  </a:cubicBezTo>
                  <a:cubicBezTo>
                    <a:pt x="615" y="344"/>
                    <a:pt x="477" y="127"/>
                    <a:pt x="308" y="38"/>
                  </a:cubicBezTo>
                  <a:cubicBezTo>
                    <a:pt x="259" y="13"/>
                    <a:pt x="213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5954893" y="2345004"/>
              <a:ext cx="146426" cy="190681"/>
            </a:xfrm>
            <a:custGeom>
              <a:avLst/>
              <a:gdLst/>
              <a:ahLst/>
              <a:cxnLst/>
              <a:rect l="l" t="t" r="r" b="b"/>
              <a:pathLst>
                <a:path w="536" h="698" extrusionOk="0">
                  <a:moveTo>
                    <a:pt x="95" y="1"/>
                  </a:moveTo>
                  <a:cubicBezTo>
                    <a:pt x="92" y="1"/>
                    <a:pt x="88" y="1"/>
                    <a:pt x="85" y="1"/>
                  </a:cubicBezTo>
                  <a:cubicBezTo>
                    <a:pt x="33" y="31"/>
                    <a:pt x="2" y="92"/>
                    <a:pt x="0" y="176"/>
                  </a:cubicBezTo>
                  <a:cubicBezTo>
                    <a:pt x="0" y="354"/>
                    <a:pt x="138" y="571"/>
                    <a:pt x="307" y="661"/>
                  </a:cubicBezTo>
                  <a:cubicBezTo>
                    <a:pt x="357" y="687"/>
                    <a:pt x="403" y="698"/>
                    <a:pt x="444" y="698"/>
                  </a:cubicBezTo>
                  <a:cubicBezTo>
                    <a:pt x="446" y="698"/>
                    <a:pt x="448" y="698"/>
                    <a:pt x="450" y="698"/>
                  </a:cubicBezTo>
                  <a:cubicBezTo>
                    <a:pt x="502" y="667"/>
                    <a:pt x="535" y="607"/>
                    <a:pt x="535" y="522"/>
                  </a:cubicBezTo>
                  <a:cubicBezTo>
                    <a:pt x="536" y="345"/>
                    <a:pt x="398" y="126"/>
                    <a:pt x="228" y="37"/>
                  </a:cubicBezTo>
                  <a:cubicBezTo>
                    <a:pt x="180" y="13"/>
                    <a:pt x="136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6848473" y="2411934"/>
              <a:ext cx="48900" cy="221278"/>
            </a:xfrm>
            <a:custGeom>
              <a:avLst/>
              <a:gdLst/>
              <a:ahLst/>
              <a:cxnLst/>
              <a:rect l="l" t="t" r="r" b="b"/>
              <a:pathLst>
                <a:path w="179" h="810" extrusionOk="0">
                  <a:moveTo>
                    <a:pt x="175" y="33"/>
                  </a:moveTo>
                  <a:lnTo>
                    <a:pt x="179" y="35"/>
                  </a:lnTo>
                  <a:cubicBezTo>
                    <a:pt x="178" y="34"/>
                    <a:pt x="177" y="34"/>
                    <a:pt x="175" y="33"/>
                  </a:cubicBezTo>
                  <a:close/>
                  <a:moveTo>
                    <a:pt x="98" y="0"/>
                  </a:moveTo>
                  <a:cubicBezTo>
                    <a:pt x="98" y="1"/>
                    <a:pt x="97" y="1"/>
                    <a:pt x="96" y="1"/>
                  </a:cubicBezTo>
                  <a:lnTo>
                    <a:pt x="93" y="1"/>
                  </a:lnTo>
                  <a:cubicBezTo>
                    <a:pt x="93" y="3"/>
                    <a:pt x="92" y="3"/>
                    <a:pt x="91" y="3"/>
                  </a:cubicBezTo>
                  <a:cubicBezTo>
                    <a:pt x="91" y="4"/>
                    <a:pt x="90" y="4"/>
                    <a:pt x="88" y="4"/>
                  </a:cubicBezTo>
                  <a:cubicBezTo>
                    <a:pt x="88" y="4"/>
                    <a:pt x="87" y="5"/>
                    <a:pt x="86" y="5"/>
                  </a:cubicBezTo>
                  <a:cubicBezTo>
                    <a:pt x="85" y="5"/>
                    <a:pt x="85" y="6"/>
                    <a:pt x="83" y="6"/>
                  </a:cubicBezTo>
                  <a:cubicBezTo>
                    <a:pt x="82" y="6"/>
                    <a:pt x="82" y="8"/>
                    <a:pt x="81" y="8"/>
                  </a:cubicBezTo>
                  <a:cubicBezTo>
                    <a:pt x="80" y="9"/>
                    <a:pt x="78" y="9"/>
                    <a:pt x="77" y="9"/>
                  </a:cubicBezTo>
                  <a:cubicBezTo>
                    <a:pt x="76" y="9"/>
                    <a:pt x="75" y="9"/>
                    <a:pt x="75" y="10"/>
                  </a:cubicBezTo>
                  <a:lnTo>
                    <a:pt x="73" y="10"/>
                  </a:lnTo>
                  <a:cubicBezTo>
                    <a:pt x="71" y="10"/>
                    <a:pt x="70" y="12"/>
                    <a:pt x="69" y="12"/>
                  </a:cubicBezTo>
                  <a:cubicBezTo>
                    <a:pt x="67" y="14"/>
                    <a:pt x="67" y="15"/>
                    <a:pt x="66" y="15"/>
                  </a:cubicBezTo>
                  <a:cubicBezTo>
                    <a:pt x="65" y="16"/>
                    <a:pt x="64" y="16"/>
                    <a:pt x="62" y="18"/>
                  </a:cubicBezTo>
                  <a:lnTo>
                    <a:pt x="60" y="20"/>
                  </a:lnTo>
                  <a:cubicBezTo>
                    <a:pt x="59" y="21"/>
                    <a:pt x="57" y="21"/>
                    <a:pt x="56" y="23"/>
                  </a:cubicBezTo>
                  <a:cubicBezTo>
                    <a:pt x="55" y="24"/>
                    <a:pt x="54" y="24"/>
                    <a:pt x="52" y="25"/>
                  </a:cubicBezTo>
                  <a:cubicBezTo>
                    <a:pt x="52" y="26"/>
                    <a:pt x="51" y="28"/>
                    <a:pt x="50" y="28"/>
                  </a:cubicBezTo>
                  <a:cubicBezTo>
                    <a:pt x="50" y="29"/>
                    <a:pt x="49" y="29"/>
                    <a:pt x="47" y="30"/>
                  </a:cubicBezTo>
                  <a:cubicBezTo>
                    <a:pt x="46" y="31"/>
                    <a:pt x="45" y="31"/>
                    <a:pt x="45" y="33"/>
                  </a:cubicBezTo>
                  <a:lnTo>
                    <a:pt x="45" y="34"/>
                  </a:lnTo>
                  <a:cubicBezTo>
                    <a:pt x="44" y="34"/>
                    <a:pt x="42" y="35"/>
                    <a:pt x="42" y="36"/>
                  </a:cubicBezTo>
                  <a:cubicBezTo>
                    <a:pt x="40" y="38"/>
                    <a:pt x="39" y="38"/>
                    <a:pt x="38" y="39"/>
                  </a:cubicBezTo>
                  <a:cubicBezTo>
                    <a:pt x="36" y="40"/>
                    <a:pt x="36" y="41"/>
                    <a:pt x="35" y="43"/>
                  </a:cubicBezTo>
                  <a:cubicBezTo>
                    <a:pt x="35" y="45"/>
                    <a:pt x="34" y="46"/>
                    <a:pt x="33" y="47"/>
                  </a:cubicBezTo>
                  <a:cubicBezTo>
                    <a:pt x="31" y="50"/>
                    <a:pt x="29" y="51"/>
                    <a:pt x="28" y="54"/>
                  </a:cubicBezTo>
                  <a:cubicBezTo>
                    <a:pt x="25" y="56"/>
                    <a:pt x="24" y="59"/>
                    <a:pt x="23" y="61"/>
                  </a:cubicBezTo>
                  <a:lnTo>
                    <a:pt x="21" y="62"/>
                  </a:lnTo>
                  <a:cubicBezTo>
                    <a:pt x="20" y="64"/>
                    <a:pt x="19" y="65"/>
                    <a:pt x="19" y="66"/>
                  </a:cubicBezTo>
                  <a:cubicBezTo>
                    <a:pt x="18" y="67"/>
                    <a:pt x="18" y="69"/>
                    <a:pt x="16" y="70"/>
                  </a:cubicBezTo>
                  <a:cubicBezTo>
                    <a:pt x="16" y="71"/>
                    <a:pt x="15" y="72"/>
                    <a:pt x="15" y="74"/>
                  </a:cubicBezTo>
                  <a:cubicBezTo>
                    <a:pt x="14" y="74"/>
                    <a:pt x="14" y="76"/>
                    <a:pt x="13" y="77"/>
                  </a:cubicBezTo>
                  <a:cubicBezTo>
                    <a:pt x="13" y="78"/>
                    <a:pt x="11" y="80"/>
                    <a:pt x="11" y="81"/>
                  </a:cubicBezTo>
                  <a:cubicBezTo>
                    <a:pt x="11" y="81"/>
                    <a:pt x="11" y="82"/>
                    <a:pt x="9" y="83"/>
                  </a:cubicBezTo>
                  <a:cubicBezTo>
                    <a:pt x="8" y="85"/>
                    <a:pt x="8" y="86"/>
                    <a:pt x="8" y="87"/>
                  </a:cubicBezTo>
                  <a:cubicBezTo>
                    <a:pt x="7" y="88"/>
                    <a:pt x="7" y="90"/>
                    <a:pt x="5" y="90"/>
                  </a:cubicBezTo>
                  <a:cubicBezTo>
                    <a:pt x="5" y="91"/>
                    <a:pt x="4" y="92"/>
                    <a:pt x="4" y="93"/>
                  </a:cubicBezTo>
                  <a:lnTo>
                    <a:pt x="4" y="95"/>
                  </a:lnTo>
                  <a:lnTo>
                    <a:pt x="4" y="96"/>
                  </a:lnTo>
                  <a:cubicBezTo>
                    <a:pt x="3" y="97"/>
                    <a:pt x="3" y="98"/>
                    <a:pt x="3" y="100"/>
                  </a:cubicBezTo>
                  <a:cubicBezTo>
                    <a:pt x="2" y="101"/>
                    <a:pt x="2" y="102"/>
                    <a:pt x="2" y="103"/>
                  </a:cubicBezTo>
                  <a:cubicBezTo>
                    <a:pt x="2" y="105"/>
                    <a:pt x="0" y="107"/>
                    <a:pt x="0" y="108"/>
                  </a:cubicBezTo>
                  <a:lnTo>
                    <a:pt x="0" y="112"/>
                  </a:lnTo>
                  <a:lnTo>
                    <a:pt x="0" y="116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1" y="736"/>
                  </a:lnTo>
                  <a:lnTo>
                    <a:pt x="1" y="739"/>
                  </a:lnTo>
                  <a:lnTo>
                    <a:pt x="1" y="742"/>
                  </a:lnTo>
                  <a:lnTo>
                    <a:pt x="1" y="746"/>
                  </a:lnTo>
                  <a:lnTo>
                    <a:pt x="1" y="748"/>
                  </a:lnTo>
                  <a:lnTo>
                    <a:pt x="1" y="752"/>
                  </a:lnTo>
                  <a:cubicBezTo>
                    <a:pt x="1" y="753"/>
                    <a:pt x="3" y="754"/>
                    <a:pt x="3" y="757"/>
                  </a:cubicBezTo>
                  <a:cubicBezTo>
                    <a:pt x="3" y="758"/>
                    <a:pt x="4" y="759"/>
                    <a:pt x="4" y="760"/>
                  </a:cubicBezTo>
                  <a:cubicBezTo>
                    <a:pt x="4" y="762"/>
                    <a:pt x="4" y="763"/>
                    <a:pt x="5" y="764"/>
                  </a:cubicBezTo>
                  <a:cubicBezTo>
                    <a:pt x="5" y="766"/>
                    <a:pt x="7" y="768"/>
                    <a:pt x="8" y="769"/>
                  </a:cubicBezTo>
                  <a:cubicBezTo>
                    <a:pt x="11" y="774"/>
                    <a:pt x="16" y="778"/>
                    <a:pt x="21" y="780"/>
                  </a:cubicBezTo>
                  <a:lnTo>
                    <a:pt x="76" y="809"/>
                  </a:lnTo>
                  <a:cubicBezTo>
                    <a:pt x="62" y="801"/>
                    <a:pt x="54" y="785"/>
                    <a:pt x="54" y="764"/>
                  </a:cubicBezTo>
                  <a:lnTo>
                    <a:pt x="51" y="159"/>
                  </a:lnTo>
                  <a:cubicBezTo>
                    <a:pt x="51" y="148"/>
                    <a:pt x="54" y="136"/>
                    <a:pt x="57" y="124"/>
                  </a:cubicBezTo>
                  <a:cubicBezTo>
                    <a:pt x="60" y="113"/>
                    <a:pt x="66" y="101"/>
                    <a:pt x="73" y="91"/>
                  </a:cubicBezTo>
                  <a:lnTo>
                    <a:pt x="73" y="90"/>
                  </a:lnTo>
                  <a:cubicBezTo>
                    <a:pt x="80" y="79"/>
                    <a:pt x="87" y="70"/>
                    <a:pt x="96" y="61"/>
                  </a:cubicBezTo>
                  <a:cubicBezTo>
                    <a:pt x="106" y="52"/>
                    <a:pt x="116" y="45"/>
                    <a:pt x="126" y="39"/>
                  </a:cubicBezTo>
                  <a:cubicBezTo>
                    <a:pt x="137" y="34"/>
                    <a:pt x="147" y="31"/>
                    <a:pt x="155" y="30"/>
                  </a:cubicBezTo>
                  <a:cubicBezTo>
                    <a:pt x="163" y="30"/>
                    <a:pt x="170" y="31"/>
                    <a:pt x="175" y="33"/>
                  </a:cubicBezTo>
                  <a:lnTo>
                    <a:pt x="175" y="33"/>
                  </a:lnTo>
                  <a:lnTo>
                    <a:pt x="124" y="5"/>
                  </a:lnTo>
                  <a:cubicBezTo>
                    <a:pt x="123" y="4"/>
                    <a:pt x="121" y="4"/>
                    <a:pt x="119" y="3"/>
                  </a:cubicBezTo>
                  <a:cubicBezTo>
                    <a:pt x="117" y="1"/>
                    <a:pt x="116" y="1"/>
                    <a:pt x="113" y="1"/>
                  </a:cubicBezTo>
                  <a:cubicBezTo>
                    <a:pt x="113" y="0"/>
                    <a:pt x="11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6862952" y="2419583"/>
              <a:ext cx="42070" cy="214448"/>
            </a:xfrm>
            <a:custGeom>
              <a:avLst/>
              <a:gdLst/>
              <a:ahLst/>
              <a:cxnLst/>
              <a:rect l="l" t="t" r="r" b="b"/>
              <a:pathLst>
                <a:path w="154" h="785" extrusionOk="0">
                  <a:moveTo>
                    <a:pt x="110" y="1"/>
                  </a:moveTo>
                  <a:cubicBezTo>
                    <a:pt x="100" y="1"/>
                    <a:pt x="88" y="4"/>
                    <a:pt x="76" y="10"/>
                  </a:cubicBezTo>
                  <a:cubicBezTo>
                    <a:pt x="34" y="32"/>
                    <a:pt x="1" y="85"/>
                    <a:pt x="1" y="130"/>
                  </a:cubicBezTo>
                  <a:lnTo>
                    <a:pt x="3" y="735"/>
                  </a:lnTo>
                  <a:cubicBezTo>
                    <a:pt x="3" y="766"/>
                    <a:pt x="20" y="784"/>
                    <a:pt x="46" y="784"/>
                  </a:cubicBezTo>
                  <a:cubicBezTo>
                    <a:pt x="56" y="784"/>
                    <a:pt x="67" y="781"/>
                    <a:pt x="79" y="775"/>
                  </a:cubicBezTo>
                  <a:cubicBezTo>
                    <a:pt x="121" y="752"/>
                    <a:pt x="154" y="699"/>
                    <a:pt x="154" y="654"/>
                  </a:cubicBezTo>
                  <a:lnTo>
                    <a:pt x="153" y="50"/>
                  </a:lnTo>
                  <a:cubicBezTo>
                    <a:pt x="153" y="19"/>
                    <a:pt x="135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6848473" y="2683751"/>
              <a:ext cx="48900" cy="220731"/>
            </a:xfrm>
            <a:custGeom>
              <a:avLst/>
              <a:gdLst/>
              <a:ahLst/>
              <a:cxnLst/>
              <a:rect l="l" t="t" r="r" b="b"/>
              <a:pathLst>
                <a:path w="179" h="808" extrusionOk="0">
                  <a:moveTo>
                    <a:pt x="175" y="31"/>
                  </a:moveTo>
                  <a:lnTo>
                    <a:pt x="179" y="33"/>
                  </a:lnTo>
                  <a:cubicBezTo>
                    <a:pt x="178" y="33"/>
                    <a:pt x="177" y="32"/>
                    <a:pt x="175" y="31"/>
                  </a:cubicBezTo>
                  <a:close/>
                  <a:moveTo>
                    <a:pt x="96" y="0"/>
                  </a:moveTo>
                  <a:cubicBezTo>
                    <a:pt x="95" y="0"/>
                    <a:pt x="95" y="1"/>
                    <a:pt x="93" y="1"/>
                  </a:cubicBezTo>
                  <a:cubicBezTo>
                    <a:pt x="93" y="1"/>
                    <a:pt x="92" y="1"/>
                    <a:pt x="91" y="2"/>
                  </a:cubicBezTo>
                  <a:cubicBezTo>
                    <a:pt x="91" y="2"/>
                    <a:pt x="90" y="3"/>
                    <a:pt x="88" y="3"/>
                  </a:cubicBezTo>
                  <a:cubicBezTo>
                    <a:pt x="88" y="3"/>
                    <a:pt x="87" y="3"/>
                    <a:pt x="86" y="5"/>
                  </a:cubicBezTo>
                  <a:cubicBezTo>
                    <a:pt x="85" y="5"/>
                    <a:pt x="85" y="6"/>
                    <a:pt x="83" y="6"/>
                  </a:cubicBezTo>
                  <a:cubicBezTo>
                    <a:pt x="82" y="6"/>
                    <a:pt x="82" y="8"/>
                    <a:pt x="81" y="8"/>
                  </a:cubicBezTo>
                  <a:cubicBezTo>
                    <a:pt x="80" y="8"/>
                    <a:pt x="78" y="10"/>
                    <a:pt x="77" y="10"/>
                  </a:cubicBezTo>
                  <a:cubicBezTo>
                    <a:pt x="76" y="11"/>
                    <a:pt x="75" y="11"/>
                    <a:pt x="75" y="11"/>
                  </a:cubicBezTo>
                  <a:lnTo>
                    <a:pt x="73" y="11"/>
                  </a:lnTo>
                  <a:cubicBezTo>
                    <a:pt x="71" y="11"/>
                    <a:pt x="70" y="11"/>
                    <a:pt x="69" y="12"/>
                  </a:cubicBezTo>
                  <a:lnTo>
                    <a:pt x="66" y="15"/>
                  </a:lnTo>
                  <a:cubicBezTo>
                    <a:pt x="65" y="16"/>
                    <a:pt x="64" y="16"/>
                    <a:pt x="62" y="17"/>
                  </a:cubicBezTo>
                  <a:cubicBezTo>
                    <a:pt x="61" y="17"/>
                    <a:pt x="61" y="18"/>
                    <a:pt x="60" y="18"/>
                  </a:cubicBezTo>
                  <a:cubicBezTo>
                    <a:pt x="59" y="20"/>
                    <a:pt x="57" y="20"/>
                    <a:pt x="56" y="21"/>
                  </a:cubicBezTo>
                  <a:cubicBezTo>
                    <a:pt x="55" y="22"/>
                    <a:pt x="54" y="22"/>
                    <a:pt x="52" y="23"/>
                  </a:cubicBezTo>
                  <a:cubicBezTo>
                    <a:pt x="52" y="25"/>
                    <a:pt x="51" y="25"/>
                    <a:pt x="50" y="26"/>
                  </a:cubicBezTo>
                  <a:lnTo>
                    <a:pt x="47" y="28"/>
                  </a:lnTo>
                  <a:cubicBezTo>
                    <a:pt x="46" y="28"/>
                    <a:pt x="45" y="30"/>
                    <a:pt x="45" y="30"/>
                  </a:cubicBezTo>
                  <a:cubicBezTo>
                    <a:pt x="44" y="31"/>
                    <a:pt x="42" y="31"/>
                    <a:pt x="42" y="32"/>
                  </a:cubicBezTo>
                  <a:cubicBezTo>
                    <a:pt x="40" y="33"/>
                    <a:pt x="39" y="35"/>
                    <a:pt x="38" y="35"/>
                  </a:cubicBezTo>
                  <a:cubicBezTo>
                    <a:pt x="36" y="36"/>
                    <a:pt x="36" y="37"/>
                    <a:pt x="35" y="39"/>
                  </a:cubicBezTo>
                  <a:cubicBezTo>
                    <a:pt x="35" y="41"/>
                    <a:pt x="34" y="42"/>
                    <a:pt x="33" y="43"/>
                  </a:cubicBezTo>
                  <a:cubicBezTo>
                    <a:pt x="31" y="46"/>
                    <a:pt x="29" y="48"/>
                    <a:pt x="28" y="49"/>
                  </a:cubicBezTo>
                  <a:cubicBezTo>
                    <a:pt x="25" y="52"/>
                    <a:pt x="24" y="54"/>
                    <a:pt x="23" y="57"/>
                  </a:cubicBezTo>
                  <a:cubicBezTo>
                    <a:pt x="21" y="57"/>
                    <a:pt x="21" y="57"/>
                    <a:pt x="21" y="58"/>
                  </a:cubicBezTo>
                  <a:lnTo>
                    <a:pt x="21" y="59"/>
                  </a:lnTo>
                  <a:cubicBezTo>
                    <a:pt x="20" y="61"/>
                    <a:pt x="19" y="62"/>
                    <a:pt x="19" y="63"/>
                  </a:cubicBezTo>
                  <a:cubicBezTo>
                    <a:pt x="18" y="64"/>
                    <a:pt x="18" y="66"/>
                    <a:pt x="16" y="67"/>
                  </a:cubicBezTo>
                  <a:cubicBezTo>
                    <a:pt x="16" y="68"/>
                    <a:pt x="15" y="70"/>
                    <a:pt x="15" y="72"/>
                  </a:cubicBezTo>
                  <a:cubicBezTo>
                    <a:pt x="14" y="73"/>
                    <a:pt x="14" y="74"/>
                    <a:pt x="13" y="75"/>
                  </a:cubicBezTo>
                  <a:cubicBezTo>
                    <a:pt x="13" y="77"/>
                    <a:pt x="11" y="78"/>
                    <a:pt x="11" y="79"/>
                  </a:cubicBezTo>
                  <a:cubicBezTo>
                    <a:pt x="11" y="80"/>
                    <a:pt x="11" y="82"/>
                    <a:pt x="9" y="83"/>
                  </a:cubicBezTo>
                  <a:cubicBezTo>
                    <a:pt x="8" y="83"/>
                    <a:pt x="8" y="84"/>
                    <a:pt x="8" y="85"/>
                  </a:cubicBezTo>
                  <a:cubicBezTo>
                    <a:pt x="7" y="87"/>
                    <a:pt x="7" y="88"/>
                    <a:pt x="5" y="89"/>
                  </a:cubicBezTo>
                  <a:cubicBezTo>
                    <a:pt x="5" y="90"/>
                    <a:pt x="4" y="92"/>
                    <a:pt x="4" y="93"/>
                  </a:cubicBezTo>
                  <a:lnTo>
                    <a:pt x="4" y="94"/>
                  </a:lnTo>
                  <a:lnTo>
                    <a:pt x="4" y="97"/>
                  </a:lnTo>
                  <a:cubicBezTo>
                    <a:pt x="3" y="98"/>
                    <a:pt x="3" y="99"/>
                    <a:pt x="3" y="101"/>
                  </a:cubicBezTo>
                  <a:cubicBezTo>
                    <a:pt x="2" y="103"/>
                    <a:pt x="2" y="104"/>
                    <a:pt x="2" y="105"/>
                  </a:cubicBezTo>
                  <a:cubicBezTo>
                    <a:pt x="2" y="106"/>
                    <a:pt x="0" y="108"/>
                    <a:pt x="0" y="109"/>
                  </a:cubicBezTo>
                  <a:lnTo>
                    <a:pt x="0" y="113"/>
                  </a:lnTo>
                  <a:lnTo>
                    <a:pt x="0" y="116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735"/>
                  </a:lnTo>
                  <a:lnTo>
                    <a:pt x="1" y="738"/>
                  </a:lnTo>
                  <a:lnTo>
                    <a:pt x="1" y="741"/>
                  </a:lnTo>
                  <a:lnTo>
                    <a:pt x="1" y="745"/>
                  </a:lnTo>
                  <a:lnTo>
                    <a:pt x="1" y="748"/>
                  </a:lnTo>
                  <a:lnTo>
                    <a:pt x="1" y="751"/>
                  </a:lnTo>
                  <a:cubicBezTo>
                    <a:pt x="1" y="752"/>
                    <a:pt x="3" y="754"/>
                    <a:pt x="3" y="755"/>
                  </a:cubicBezTo>
                  <a:cubicBezTo>
                    <a:pt x="3" y="756"/>
                    <a:pt x="4" y="757"/>
                    <a:pt x="4" y="759"/>
                  </a:cubicBezTo>
                  <a:cubicBezTo>
                    <a:pt x="4" y="760"/>
                    <a:pt x="4" y="761"/>
                    <a:pt x="5" y="762"/>
                  </a:cubicBezTo>
                  <a:cubicBezTo>
                    <a:pt x="5" y="765"/>
                    <a:pt x="7" y="766"/>
                    <a:pt x="8" y="767"/>
                  </a:cubicBezTo>
                  <a:cubicBezTo>
                    <a:pt x="11" y="772"/>
                    <a:pt x="16" y="776"/>
                    <a:pt x="21" y="778"/>
                  </a:cubicBezTo>
                  <a:lnTo>
                    <a:pt x="76" y="807"/>
                  </a:lnTo>
                  <a:cubicBezTo>
                    <a:pt x="62" y="800"/>
                    <a:pt x="54" y="785"/>
                    <a:pt x="54" y="762"/>
                  </a:cubicBezTo>
                  <a:lnTo>
                    <a:pt x="51" y="157"/>
                  </a:lnTo>
                  <a:cubicBezTo>
                    <a:pt x="51" y="146"/>
                    <a:pt x="54" y="135"/>
                    <a:pt x="57" y="123"/>
                  </a:cubicBezTo>
                  <a:cubicBezTo>
                    <a:pt x="60" y="111"/>
                    <a:pt x="66" y="101"/>
                    <a:pt x="73" y="89"/>
                  </a:cubicBezTo>
                  <a:cubicBezTo>
                    <a:pt x="80" y="79"/>
                    <a:pt x="87" y="68"/>
                    <a:pt x="96" y="59"/>
                  </a:cubicBezTo>
                  <a:cubicBezTo>
                    <a:pt x="106" y="51"/>
                    <a:pt x="116" y="43"/>
                    <a:pt x="126" y="37"/>
                  </a:cubicBezTo>
                  <a:cubicBezTo>
                    <a:pt x="137" y="32"/>
                    <a:pt x="147" y="29"/>
                    <a:pt x="155" y="28"/>
                  </a:cubicBezTo>
                  <a:cubicBezTo>
                    <a:pt x="163" y="28"/>
                    <a:pt x="170" y="29"/>
                    <a:pt x="175" y="31"/>
                  </a:cubicBezTo>
                  <a:lnTo>
                    <a:pt x="175" y="31"/>
                  </a:lnTo>
                  <a:lnTo>
                    <a:pt x="124" y="3"/>
                  </a:lnTo>
                  <a:cubicBezTo>
                    <a:pt x="123" y="2"/>
                    <a:pt x="121" y="2"/>
                    <a:pt x="119" y="1"/>
                  </a:cubicBezTo>
                  <a:cubicBezTo>
                    <a:pt x="117" y="1"/>
                    <a:pt x="116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6862952" y="2691673"/>
              <a:ext cx="42070" cy="214175"/>
            </a:xfrm>
            <a:custGeom>
              <a:avLst/>
              <a:gdLst/>
              <a:ahLst/>
              <a:cxnLst/>
              <a:rect l="l" t="t" r="r" b="b"/>
              <a:pathLst>
                <a:path w="154" h="784" extrusionOk="0">
                  <a:moveTo>
                    <a:pt x="109" y="0"/>
                  </a:moveTo>
                  <a:cubicBezTo>
                    <a:pt x="99" y="0"/>
                    <a:pt x="88" y="3"/>
                    <a:pt x="76" y="10"/>
                  </a:cubicBezTo>
                  <a:cubicBezTo>
                    <a:pt x="34" y="32"/>
                    <a:pt x="1" y="85"/>
                    <a:pt x="1" y="129"/>
                  </a:cubicBezTo>
                  <a:lnTo>
                    <a:pt x="3" y="734"/>
                  </a:lnTo>
                  <a:cubicBezTo>
                    <a:pt x="3" y="766"/>
                    <a:pt x="21" y="784"/>
                    <a:pt x="46" y="784"/>
                  </a:cubicBezTo>
                  <a:cubicBezTo>
                    <a:pt x="56" y="784"/>
                    <a:pt x="67" y="781"/>
                    <a:pt x="79" y="775"/>
                  </a:cubicBezTo>
                  <a:cubicBezTo>
                    <a:pt x="121" y="754"/>
                    <a:pt x="154" y="700"/>
                    <a:pt x="154" y="655"/>
                  </a:cubicBezTo>
                  <a:lnTo>
                    <a:pt x="153" y="51"/>
                  </a:lnTo>
                  <a:cubicBezTo>
                    <a:pt x="153" y="19"/>
                    <a:pt x="135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6472028" y="2062807"/>
              <a:ext cx="30323" cy="16118"/>
            </a:xfrm>
            <a:custGeom>
              <a:avLst/>
              <a:gdLst/>
              <a:ahLst/>
              <a:cxnLst/>
              <a:rect l="l" t="t" r="r" b="b"/>
              <a:pathLst>
                <a:path w="111" h="59" extrusionOk="0">
                  <a:moveTo>
                    <a:pt x="108" y="1"/>
                  </a:moveTo>
                  <a:lnTo>
                    <a:pt x="1" y="59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2F4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6470662" y="2063080"/>
              <a:ext cx="30870" cy="16937"/>
            </a:xfrm>
            <a:custGeom>
              <a:avLst/>
              <a:gdLst/>
              <a:ahLst/>
              <a:cxnLst/>
              <a:rect l="l" t="t" r="r" b="b"/>
              <a:pathLst>
                <a:path w="113" h="62" extrusionOk="0">
                  <a:moveTo>
                    <a:pt x="112" y="1"/>
                  </a:moveTo>
                  <a:lnTo>
                    <a:pt x="4" y="60"/>
                  </a:lnTo>
                  <a:cubicBezTo>
                    <a:pt x="2" y="60"/>
                    <a:pt x="1" y="61"/>
                    <a:pt x="0" y="62"/>
                  </a:cubicBezTo>
                  <a:lnTo>
                    <a:pt x="109" y="3"/>
                  </a:lnTo>
                  <a:cubicBezTo>
                    <a:pt x="110" y="3"/>
                    <a:pt x="111" y="3"/>
                    <a:pt x="112" y="1"/>
                  </a:cubicBezTo>
                  <a:close/>
                </a:path>
              </a:pathLst>
            </a:custGeom>
            <a:solidFill>
              <a:srgbClr val="30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6469296" y="2063626"/>
              <a:ext cx="31143" cy="16391"/>
            </a:xfrm>
            <a:custGeom>
              <a:avLst/>
              <a:gdLst/>
              <a:ahLst/>
              <a:cxnLst/>
              <a:rect l="l" t="t" r="r" b="b"/>
              <a:pathLst>
                <a:path w="114" h="60" extrusionOk="0">
                  <a:moveTo>
                    <a:pt x="114" y="1"/>
                  </a:moveTo>
                  <a:cubicBezTo>
                    <a:pt x="112" y="2"/>
                    <a:pt x="111" y="2"/>
                    <a:pt x="110" y="2"/>
                  </a:cubicBezTo>
                  <a:lnTo>
                    <a:pt x="0" y="60"/>
                  </a:lnTo>
                  <a:lnTo>
                    <a:pt x="5" y="6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25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6468203" y="2063900"/>
              <a:ext cx="31143" cy="16391"/>
            </a:xfrm>
            <a:custGeom>
              <a:avLst/>
              <a:gdLst/>
              <a:ahLst/>
              <a:cxnLst/>
              <a:rect l="l" t="t" r="r" b="b"/>
              <a:pathLst>
                <a:path w="114" h="60" extrusionOk="0">
                  <a:moveTo>
                    <a:pt x="114" y="1"/>
                  </a:moveTo>
                  <a:cubicBezTo>
                    <a:pt x="111" y="1"/>
                    <a:pt x="110" y="2"/>
                    <a:pt x="109" y="2"/>
                  </a:cubicBezTo>
                  <a:lnTo>
                    <a:pt x="0" y="60"/>
                  </a:lnTo>
                  <a:cubicBezTo>
                    <a:pt x="0" y="60"/>
                    <a:pt x="2" y="60"/>
                    <a:pt x="4" y="59"/>
                  </a:cubicBezTo>
                  <a:lnTo>
                    <a:pt x="114" y="1"/>
                  </a:lnTo>
                  <a:close/>
                </a:path>
              </a:pathLst>
            </a:custGeom>
            <a:solidFill>
              <a:srgbClr val="335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6466291" y="2064173"/>
              <a:ext cx="31416" cy="16664"/>
            </a:xfrm>
            <a:custGeom>
              <a:avLst/>
              <a:gdLst/>
              <a:ahLst/>
              <a:cxnLst/>
              <a:rect l="l" t="t" r="r" b="b"/>
              <a:pathLst>
                <a:path w="115" h="61" extrusionOk="0">
                  <a:moveTo>
                    <a:pt x="115" y="1"/>
                  </a:moveTo>
                  <a:cubicBezTo>
                    <a:pt x="113" y="2"/>
                    <a:pt x="112" y="2"/>
                    <a:pt x="109" y="2"/>
                  </a:cubicBezTo>
                  <a:lnTo>
                    <a:pt x="1" y="61"/>
                  </a:lnTo>
                  <a:cubicBezTo>
                    <a:pt x="2" y="61"/>
                    <a:pt x="3" y="61"/>
                    <a:pt x="6" y="5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355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6464379" y="2064446"/>
              <a:ext cx="31962" cy="16391"/>
            </a:xfrm>
            <a:custGeom>
              <a:avLst/>
              <a:gdLst/>
              <a:ahLst/>
              <a:cxnLst/>
              <a:rect l="l" t="t" r="r" b="b"/>
              <a:pathLst>
                <a:path w="117" h="60" extrusionOk="0">
                  <a:moveTo>
                    <a:pt x="111" y="1"/>
                  </a:moveTo>
                  <a:lnTo>
                    <a:pt x="1" y="60"/>
                  </a:lnTo>
                  <a:lnTo>
                    <a:pt x="8" y="60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rgbClr val="365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6462739" y="2064173"/>
              <a:ext cx="32236" cy="16664"/>
            </a:xfrm>
            <a:custGeom>
              <a:avLst/>
              <a:gdLst/>
              <a:ahLst/>
              <a:cxnLst/>
              <a:rect l="l" t="t" r="r" b="b"/>
              <a:pathLst>
                <a:path w="118" h="61" extrusionOk="0">
                  <a:moveTo>
                    <a:pt x="109" y="1"/>
                  </a:moveTo>
                  <a:lnTo>
                    <a:pt x="0" y="59"/>
                  </a:lnTo>
                  <a:cubicBezTo>
                    <a:pt x="2" y="61"/>
                    <a:pt x="5" y="61"/>
                    <a:pt x="7" y="61"/>
                  </a:cubicBezTo>
                  <a:lnTo>
                    <a:pt x="117" y="2"/>
                  </a:lnTo>
                  <a:cubicBezTo>
                    <a:pt x="114" y="2"/>
                    <a:pt x="112" y="2"/>
                    <a:pt x="109" y="1"/>
                  </a:cubicBezTo>
                  <a:close/>
                </a:path>
              </a:pathLst>
            </a:custGeom>
            <a:solidFill>
              <a:srgbClr val="38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6460281" y="2063900"/>
              <a:ext cx="32236" cy="16391"/>
            </a:xfrm>
            <a:custGeom>
              <a:avLst/>
              <a:gdLst/>
              <a:ahLst/>
              <a:cxnLst/>
              <a:rect l="l" t="t" r="r" b="b"/>
              <a:pathLst>
                <a:path w="118" h="60" extrusionOk="0">
                  <a:moveTo>
                    <a:pt x="111" y="1"/>
                  </a:moveTo>
                  <a:lnTo>
                    <a:pt x="0" y="59"/>
                  </a:lnTo>
                  <a:cubicBezTo>
                    <a:pt x="4" y="59"/>
                    <a:pt x="5" y="60"/>
                    <a:pt x="9" y="60"/>
                  </a:cubicBezTo>
                  <a:lnTo>
                    <a:pt x="118" y="2"/>
                  </a:lnTo>
                  <a:cubicBezTo>
                    <a:pt x="116" y="2"/>
                    <a:pt x="113" y="2"/>
                    <a:pt x="111" y="1"/>
                  </a:cubicBezTo>
                  <a:close/>
                </a:path>
              </a:pathLst>
            </a:custGeom>
            <a:solidFill>
              <a:srgbClr val="395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6457003" y="2062807"/>
              <a:ext cx="33601" cy="17210"/>
            </a:xfrm>
            <a:custGeom>
              <a:avLst/>
              <a:gdLst/>
              <a:ahLst/>
              <a:cxnLst/>
              <a:rect l="l" t="t" r="r" b="b"/>
              <a:pathLst>
                <a:path w="123" h="63" extrusionOk="0">
                  <a:moveTo>
                    <a:pt x="110" y="1"/>
                  </a:moveTo>
                  <a:lnTo>
                    <a:pt x="1" y="59"/>
                  </a:lnTo>
                  <a:cubicBezTo>
                    <a:pt x="6" y="62"/>
                    <a:pt x="10" y="63"/>
                    <a:pt x="12" y="63"/>
                  </a:cubicBezTo>
                  <a:lnTo>
                    <a:pt x="123" y="5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3B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6453998" y="2061441"/>
              <a:ext cx="33875" cy="17484"/>
            </a:xfrm>
            <a:custGeom>
              <a:avLst/>
              <a:gdLst/>
              <a:ahLst/>
              <a:cxnLst/>
              <a:rect l="l" t="t" r="r" b="b"/>
              <a:pathLst>
                <a:path w="124" h="64" extrusionOk="0">
                  <a:moveTo>
                    <a:pt x="110" y="1"/>
                  </a:moveTo>
                  <a:lnTo>
                    <a:pt x="0" y="58"/>
                  </a:lnTo>
                  <a:cubicBezTo>
                    <a:pt x="5" y="61"/>
                    <a:pt x="10" y="63"/>
                    <a:pt x="13" y="64"/>
                  </a:cubicBezTo>
                  <a:lnTo>
                    <a:pt x="123" y="6"/>
                  </a:lnTo>
                  <a:cubicBezTo>
                    <a:pt x="119" y="5"/>
                    <a:pt x="114" y="2"/>
                    <a:pt x="110" y="1"/>
                  </a:cubicBezTo>
                  <a:close/>
                </a:path>
              </a:pathLst>
            </a:custGeom>
            <a:solidFill>
              <a:srgbClr val="3C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6445802" y="2055704"/>
              <a:ext cx="38246" cy="21855"/>
            </a:xfrm>
            <a:custGeom>
              <a:avLst/>
              <a:gdLst/>
              <a:ahLst/>
              <a:cxnLst/>
              <a:rect l="l" t="t" r="r" b="b"/>
              <a:pathLst>
                <a:path w="140" h="80" extrusionOk="0">
                  <a:moveTo>
                    <a:pt x="110" y="1"/>
                  </a:moveTo>
                  <a:lnTo>
                    <a:pt x="0" y="59"/>
                  </a:lnTo>
                  <a:cubicBezTo>
                    <a:pt x="10" y="67"/>
                    <a:pt x="20" y="73"/>
                    <a:pt x="30" y="79"/>
                  </a:cubicBezTo>
                  <a:lnTo>
                    <a:pt x="140" y="22"/>
                  </a:lnTo>
                  <a:cubicBezTo>
                    <a:pt x="130" y="16"/>
                    <a:pt x="119" y="9"/>
                    <a:pt x="110" y="1"/>
                  </a:cubicBezTo>
                  <a:close/>
                </a:path>
              </a:pathLst>
            </a:custGeom>
            <a:solidFill>
              <a:srgbClr val="3C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6443343" y="2052972"/>
              <a:ext cx="32782" cy="18576"/>
            </a:xfrm>
            <a:custGeom>
              <a:avLst/>
              <a:gdLst/>
              <a:ahLst/>
              <a:cxnLst/>
              <a:rect l="l" t="t" r="r" b="b"/>
              <a:pathLst>
                <a:path w="120" h="68" extrusionOk="0">
                  <a:moveTo>
                    <a:pt x="109" y="1"/>
                  </a:moveTo>
                  <a:lnTo>
                    <a:pt x="0" y="58"/>
                  </a:lnTo>
                  <a:cubicBezTo>
                    <a:pt x="3" y="63"/>
                    <a:pt x="5" y="66"/>
                    <a:pt x="9" y="68"/>
                  </a:cubicBezTo>
                  <a:lnTo>
                    <a:pt x="119" y="10"/>
                  </a:lnTo>
                  <a:cubicBezTo>
                    <a:pt x="116" y="6"/>
                    <a:pt x="113" y="4"/>
                    <a:pt x="109" y="1"/>
                  </a:cubicBezTo>
                  <a:close/>
                </a:path>
              </a:pathLst>
            </a:custGeom>
            <a:solidFill>
              <a:srgbClr val="3B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6440338" y="2051060"/>
              <a:ext cx="32509" cy="18030"/>
            </a:xfrm>
            <a:custGeom>
              <a:avLst/>
              <a:gdLst/>
              <a:ahLst/>
              <a:cxnLst/>
              <a:rect l="l" t="t" r="r" b="b"/>
              <a:pathLst>
                <a:path w="119" h="66" extrusionOk="0">
                  <a:moveTo>
                    <a:pt x="110" y="0"/>
                  </a:moveTo>
                  <a:lnTo>
                    <a:pt x="1" y="58"/>
                  </a:lnTo>
                  <a:cubicBezTo>
                    <a:pt x="5" y="60"/>
                    <a:pt x="8" y="63"/>
                    <a:pt x="10" y="65"/>
                  </a:cubicBezTo>
                  <a:lnTo>
                    <a:pt x="119" y="8"/>
                  </a:lnTo>
                  <a:cubicBezTo>
                    <a:pt x="117" y="6"/>
                    <a:pt x="115" y="2"/>
                    <a:pt x="110" y="0"/>
                  </a:cubicBezTo>
                  <a:close/>
                </a:path>
              </a:pathLst>
            </a:custGeom>
            <a:solidFill>
              <a:srgbClr val="395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6439792" y="2048875"/>
              <a:ext cx="31689" cy="18303"/>
            </a:xfrm>
            <a:custGeom>
              <a:avLst/>
              <a:gdLst/>
              <a:ahLst/>
              <a:cxnLst/>
              <a:rect l="l" t="t" r="r" b="b"/>
              <a:pathLst>
                <a:path w="116" h="67" extrusionOk="0">
                  <a:moveTo>
                    <a:pt x="110" y="0"/>
                  </a:moveTo>
                  <a:lnTo>
                    <a:pt x="1" y="58"/>
                  </a:lnTo>
                  <a:cubicBezTo>
                    <a:pt x="2" y="61"/>
                    <a:pt x="3" y="63"/>
                    <a:pt x="6" y="66"/>
                  </a:cubicBezTo>
                  <a:lnTo>
                    <a:pt x="115" y="8"/>
                  </a:lnTo>
                  <a:cubicBezTo>
                    <a:pt x="114" y="5"/>
                    <a:pt x="111" y="3"/>
                    <a:pt x="110" y="0"/>
                  </a:cubicBezTo>
                  <a:close/>
                </a:path>
              </a:pathLst>
            </a:custGeom>
            <a:solidFill>
              <a:srgbClr val="38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6438153" y="2046689"/>
              <a:ext cx="31689" cy="18030"/>
            </a:xfrm>
            <a:custGeom>
              <a:avLst/>
              <a:gdLst/>
              <a:ahLst/>
              <a:cxnLst/>
              <a:rect l="l" t="t" r="r" b="b"/>
              <a:pathLst>
                <a:path w="116" h="66" extrusionOk="0">
                  <a:moveTo>
                    <a:pt x="110" y="1"/>
                  </a:moveTo>
                  <a:lnTo>
                    <a:pt x="1" y="59"/>
                  </a:lnTo>
                  <a:cubicBezTo>
                    <a:pt x="2" y="61"/>
                    <a:pt x="4" y="64"/>
                    <a:pt x="6" y="66"/>
                  </a:cubicBezTo>
                  <a:lnTo>
                    <a:pt x="115" y="8"/>
                  </a:lnTo>
                  <a:cubicBezTo>
                    <a:pt x="114" y="6"/>
                    <a:pt x="111" y="3"/>
                    <a:pt x="110" y="1"/>
                  </a:cubicBezTo>
                  <a:close/>
                </a:path>
              </a:pathLst>
            </a:custGeom>
            <a:solidFill>
              <a:srgbClr val="365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6437060" y="2045323"/>
              <a:ext cx="31416" cy="17757"/>
            </a:xfrm>
            <a:custGeom>
              <a:avLst/>
              <a:gdLst/>
              <a:ahLst/>
              <a:cxnLst/>
              <a:rect l="l" t="t" r="r" b="b"/>
              <a:pathLst>
                <a:path w="115" h="65" extrusionOk="0">
                  <a:moveTo>
                    <a:pt x="110" y="1"/>
                  </a:moveTo>
                  <a:lnTo>
                    <a:pt x="0" y="59"/>
                  </a:lnTo>
                  <a:cubicBezTo>
                    <a:pt x="1" y="60"/>
                    <a:pt x="3" y="63"/>
                    <a:pt x="5" y="65"/>
                  </a:cubicBezTo>
                  <a:lnTo>
                    <a:pt x="114" y="7"/>
                  </a:lnTo>
                  <a:cubicBezTo>
                    <a:pt x="113" y="4"/>
                    <a:pt x="111" y="2"/>
                    <a:pt x="110" y="1"/>
                  </a:cubicBezTo>
                  <a:close/>
                </a:path>
              </a:pathLst>
            </a:custGeom>
            <a:solidFill>
              <a:srgbClr val="355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6435694" y="2043138"/>
              <a:ext cx="31143" cy="18030"/>
            </a:xfrm>
            <a:custGeom>
              <a:avLst/>
              <a:gdLst/>
              <a:ahLst/>
              <a:cxnLst/>
              <a:rect l="l" t="t" r="r" b="b"/>
              <a:pathLst>
                <a:path w="114" h="66" extrusionOk="0">
                  <a:moveTo>
                    <a:pt x="110" y="0"/>
                  </a:moveTo>
                  <a:lnTo>
                    <a:pt x="0" y="58"/>
                  </a:lnTo>
                  <a:cubicBezTo>
                    <a:pt x="1" y="60"/>
                    <a:pt x="2" y="62"/>
                    <a:pt x="4" y="66"/>
                  </a:cubicBezTo>
                  <a:lnTo>
                    <a:pt x="114" y="7"/>
                  </a:lnTo>
                  <a:cubicBezTo>
                    <a:pt x="112" y="5"/>
                    <a:pt x="110" y="4"/>
                    <a:pt x="110" y="0"/>
                  </a:cubicBezTo>
                  <a:close/>
                </a:path>
              </a:pathLst>
            </a:custGeom>
            <a:solidFill>
              <a:srgbClr val="335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6434602" y="2041499"/>
              <a:ext cx="31143" cy="17757"/>
            </a:xfrm>
            <a:custGeom>
              <a:avLst/>
              <a:gdLst/>
              <a:ahLst/>
              <a:cxnLst/>
              <a:rect l="l" t="t" r="r" b="b"/>
              <a:pathLst>
                <a:path w="114" h="65" extrusionOk="0">
                  <a:moveTo>
                    <a:pt x="110" y="0"/>
                  </a:moveTo>
                  <a:lnTo>
                    <a:pt x="0" y="58"/>
                  </a:lnTo>
                  <a:cubicBezTo>
                    <a:pt x="1" y="59"/>
                    <a:pt x="3" y="62"/>
                    <a:pt x="4" y="64"/>
                  </a:cubicBezTo>
                  <a:lnTo>
                    <a:pt x="114" y="6"/>
                  </a:lnTo>
                  <a:cubicBezTo>
                    <a:pt x="113" y="3"/>
                    <a:pt x="112" y="1"/>
                    <a:pt x="110" y="0"/>
                  </a:cubicBezTo>
                  <a:close/>
                </a:path>
              </a:pathLst>
            </a:custGeom>
            <a:solidFill>
              <a:srgbClr val="325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6"/>
            <p:cNvSpPr/>
            <p:nvPr/>
          </p:nvSpPr>
          <p:spPr>
            <a:xfrm>
              <a:off x="6433509" y="2038767"/>
              <a:ext cx="31143" cy="18576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11" y="1"/>
                  </a:moveTo>
                  <a:lnTo>
                    <a:pt x="0" y="59"/>
                  </a:lnTo>
                  <a:lnTo>
                    <a:pt x="4" y="67"/>
                  </a:lnTo>
                  <a:lnTo>
                    <a:pt x="114" y="9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30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6"/>
            <p:cNvSpPr/>
            <p:nvPr/>
          </p:nvSpPr>
          <p:spPr>
            <a:xfrm>
              <a:off x="6432416" y="2036854"/>
              <a:ext cx="31416" cy="18030"/>
            </a:xfrm>
            <a:custGeom>
              <a:avLst/>
              <a:gdLst/>
              <a:ahLst/>
              <a:cxnLst/>
              <a:rect l="l" t="t" r="r" b="b"/>
              <a:pathLst>
                <a:path w="115" h="66" extrusionOk="0">
                  <a:moveTo>
                    <a:pt x="110" y="1"/>
                  </a:moveTo>
                  <a:lnTo>
                    <a:pt x="1" y="59"/>
                  </a:lnTo>
                  <a:cubicBezTo>
                    <a:pt x="3" y="63"/>
                    <a:pt x="3" y="65"/>
                    <a:pt x="4" y="66"/>
                  </a:cubicBezTo>
                  <a:lnTo>
                    <a:pt x="115" y="8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2F4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6"/>
            <p:cNvSpPr/>
            <p:nvPr/>
          </p:nvSpPr>
          <p:spPr>
            <a:xfrm>
              <a:off x="6431870" y="2034942"/>
              <a:ext cx="31143" cy="18303"/>
            </a:xfrm>
            <a:custGeom>
              <a:avLst/>
              <a:gdLst/>
              <a:ahLst/>
              <a:cxnLst/>
              <a:rect l="l" t="t" r="r" b="b"/>
              <a:pathLst>
                <a:path w="114" h="67" extrusionOk="0">
                  <a:moveTo>
                    <a:pt x="111" y="0"/>
                  </a:moveTo>
                  <a:lnTo>
                    <a:pt x="1" y="59"/>
                  </a:lnTo>
                  <a:cubicBezTo>
                    <a:pt x="1" y="61"/>
                    <a:pt x="3" y="65"/>
                    <a:pt x="4" y="67"/>
                  </a:cubicBezTo>
                  <a:lnTo>
                    <a:pt x="113" y="9"/>
                  </a:lnTo>
                  <a:cubicBezTo>
                    <a:pt x="112" y="6"/>
                    <a:pt x="111" y="4"/>
                    <a:pt x="111" y="0"/>
                  </a:cubicBezTo>
                  <a:close/>
                </a:path>
              </a:pathLst>
            </a:custGeom>
            <a:solidFill>
              <a:srgbClr val="2D4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6"/>
            <p:cNvSpPr/>
            <p:nvPr/>
          </p:nvSpPr>
          <p:spPr>
            <a:xfrm>
              <a:off x="6430504" y="2033030"/>
              <a:ext cx="31416" cy="18303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111" y="0"/>
                  </a:moveTo>
                  <a:lnTo>
                    <a:pt x="1" y="58"/>
                  </a:lnTo>
                  <a:cubicBezTo>
                    <a:pt x="4" y="59"/>
                    <a:pt x="4" y="62"/>
                    <a:pt x="5" y="66"/>
                  </a:cubicBezTo>
                  <a:lnTo>
                    <a:pt x="114" y="7"/>
                  </a:lnTo>
                  <a:cubicBezTo>
                    <a:pt x="113" y="5"/>
                    <a:pt x="112" y="1"/>
                    <a:pt x="111" y="0"/>
                  </a:cubicBezTo>
                  <a:close/>
                </a:path>
              </a:pathLst>
            </a:custGeom>
            <a:solidFill>
              <a:srgbClr val="2C4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6"/>
            <p:cNvSpPr/>
            <p:nvPr/>
          </p:nvSpPr>
          <p:spPr>
            <a:xfrm>
              <a:off x="6430231" y="2029752"/>
              <a:ext cx="31143" cy="19123"/>
            </a:xfrm>
            <a:custGeom>
              <a:avLst/>
              <a:gdLst/>
              <a:ahLst/>
              <a:cxnLst/>
              <a:rect l="l" t="t" r="r" b="b"/>
              <a:pathLst>
                <a:path w="114" h="70" extrusionOk="0">
                  <a:moveTo>
                    <a:pt x="110" y="1"/>
                  </a:moveTo>
                  <a:lnTo>
                    <a:pt x="1" y="59"/>
                  </a:lnTo>
                  <a:cubicBezTo>
                    <a:pt x="2" y="63"/>
                    <a:pt x="4" y="65"/>
                    <a:pt x="4" y="69"/>
                  </a:cubicBezTo>
                  <a:lnTo>
                    <a:pt x="113" y="11"/>
                  </a:lnTo>
                  <a:cubicBezTo>
                    <a:pt x="113" y="7"/>
                    <a:pt x="112" y="3"/>
                    <a:pt x="110" y="1"/>
                  </a:cubicBezTo>
                  <a:close/>
                </a:path>
              </a:pathLst>
            </a:custGeom>
            <a:solidFill>
              <a:srgbClr val="2A4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6"/>
            <p:cNvSpPr/>
            <p:nvPr/>
          </p:nvSpPr>
          <p:spPr>
            <a:xfrm>
              <a:off x="6429958" y="2026474"/>
              <a:ext cx="30596" cy="19396"/>
            </a:xfrm>
            <a:custGeom>
              <a:avLst/>
              <a:gdLst/>
              <a:ahLst/>
              <a:cxnLst/>
              <a:rect l="l" t="t" r="r" b="b"/>
              <a:pathLst>
                <a:path w="112" h="71" extrusionOk="0">
                  <a:moveTo>
                    <a:pt x="109" y="0"/>
                  </a:moveTo>
                  <a:lnTo>
                    <a:pt x="1" y="59"/>
                  </a:lnTo>
                  <a:cubicBezTo>
                    <a:pt x="1" y="62"/>
                    <a:pt x="1" y="67"/>
                    <a:pt x="2" y="71"/>
                  </a:cubicBezTo>
                  <a:lnTo>
                    <a:pt x="111" y="13"/>
                  </a:lnTo>
                  <a:cubicBezTo>
                    <a:pt x="111" y="9"/>
                    <a:pt x="110" y="5"/>
                    <a:pt x="109" y="0"/>
                  </a:cubicBezTo>
                  <a:close/>
                </a:path>
              </a:pathLst>
            </a:custGeom>
            <a:solidFill>
              <a:srgbClr val="294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6"/>
            <p:cNvSpPr/>
            <p:nvPr/>
          </p:nvSpPr>
          <p:spPr>
            <a:xfrm>
              <a:off x="6429138" y="2007624"/>
              <a:ext cx="37153" cy="35241"/>
            </a:xfrm>
            <a:custGeom>
              <a:avLst/>
              <a:gdLst/>
              <a:ahLst/>
              <a:cxnLst/>
              <a:rect l="l" t="t" r="r" b="b"/>
              <a:pathLst>
                <a:path w="136" h="129" extrusionOk="0">
                  <a:moveTo>
                    <a:pt x="136" y="0"/>
                  </a:moveTo>
                  <a:lnTo>
                    <a:pt x="26" y="58"/>
                  </a:lnTo>
                  <a:cubicBezTo>
                    <a:pt x="10" y="67"/>
                    <a:pt x="1" y="85"/>
                    <a:pt x="1" y="111"/>
                  </a:cubicBezTo>
                  <a:cubicBezTo>
                    <a:pt x="3" y="118"/>
                    <a:pt x="3" y="123"/>
                    <a:pt x="4" y="128"/>
                  </a:cubicBezTo>
                  <a:lnTo>
                    <a:pt x="112" y="69"/>
                  </a:lnTo>
                  <a:cubicBezTo>
                    <a:pt x="112" y="63"/>
                    <a:pt x="110" y="58"/>
                    <a:pt x="110" y="53"/>
                  </a:cubicBezTo>
                  <a:cubicBezTo>
                    <a:pt x="110" y="27"/>
                    <a:pt x="121" y="9"/>
                    <a:pt x="136" y="0"/>
                  </a:cubicBezTo>
                  <a:close/>
                </a:path>
              </a:pathLst>
            </a:custGeom>
            <a:solidFill>
              <a:srgbClr val="274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6"/>
            <p:cNvSpPr/>
            <p:nvPr/>
          </p:nvSpPr>
          <p:spPr>
            <a:xfrm>
              <a:off x="6450993" y="2007897"/>
              <a:ext cx="33601" cy="17484"/>
            </a:xfrm>
            <a:custGeom>
              <a:avLst/>
              <a:gdLst/>
              <a:ahLst/>
              <a:cxnLst/>
              <a:rect l="l" t="t" r="r" b="b"/>
              <a:pathLst>
                <a:path w="123" h="64" extrusionOk="0">
                  <a:moveTo>
                    <a:pt x="110" y="0"/>
                  </a:moveTo>
                  <a:lnTo>
                    <a:pt x="0" y="58"/>
                  </a:lnTo>
                  <a:cubicBezTo>
                    <a:pt x="3" y="60"/>
                    <a:pt x="7" y="61"/>
                    <a:pt x="12" y="63"/>
                  </a:cubicBezTo>
                  <a:lnTo>
                    <a:pt x="122" y="5"/>
                  </a:lnTo>
                  <a:cubicBezTo>
                    <a:pt x="119" y="3"/>
                    <a:pt x="114" y="1"/>
                    <a:pt x="110" y="0"/>
                  </a:cubicBezTo>
                  <a:close/>
                </a:path>
              </a:pathLst>
            </a:custGeom>
            <a:solidFill>
              <a:srgbClr val="B6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6447988" y="2006804"/>
              <a:ext cx="33055" cy="17210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110" y="0"/>
                  </a:moveTo>
                  <a:lnTo>
                    <a:pt x="1" y="59"/>
                  </a:lnTo>
                  <a:cubicBezTo>
                    <a:pt x="4" y="60"/>
                    <a:pt x="7" y="60"/>
                    <a:pt x="11" y="62"/>
                  </a:cubicBezTo>
                  <a:lnTo>
                    <a:pt x="121" y="4"/>
                  </a:lnTo>
                  <a:cubicBezTo>
                    <a:pt x="116" y="3"/>
                    <a:pt x="114" y="1"/>
                    <a:pt x="110" y="0"/>
                  </a:cubicBezTo>
                  <a:close/>
                </a:path>
              </a:pathLst>
            </a:custGeom>
            <a:solidFill>
              <a:srgbClr val="B1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6445802" y="2006531"/>
              <a:ext cx="32236" cy="16391"/>
            </a:xfrm>
            <a:custGeom>
              <a:avLst/>
              <a:gdLst/>
              <a:ahLst/>
              <a:cxnLst/>
              <a:rect l="l" t="t" r="r" b="b"/>
              <a:pathLst>
                <a:path w="118" h="60" extrusionOk="0">
                  <a:moveTo>
                    <a:pt x="109" y="0"/>
                  </a:moveTo>
                  <a:lnTo>
                    <a:pt x="0" y="58"/>
                  </a:lnTo>
                  <a:cubicBezTo>
                    <a:pt x="4" y="58"/>
                    <a:pt x="6" y="60"/>
                    <a:pt x="7" y="60"/>
                  </a:cubicBezTo>
                  <a:lnTo>
                    <a:pt x="117" y="1"/>
                  </a:lnTo>
                  <a:cubicBezTo>
                    <a:pt x="114" y="1"/>
                    <a:pt x="112" y="0"/>
                    <a:pt x="109" y="0"/>
                  </a:cubicBezTo>
                  <a:close/>
                </a:path>
              </a:pathLst>
            </a:custGeom>
            <a:solidFill>
              <a:srgbClr val="ADB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6443890" y="2006258"/>
              <a:ext cx="31689" cy="16118"/>
            </a:xfrm>
            <a:custGeom>
              <a:avLst/>
              <a:gdLst/>
              <a:ahLst/>
              <a:cxnLst/>
              <a:rect l="l" t="t" r="r" b="b"/>
              <a:pathLst>
                <a:path w="116" h="59" extrusionOk="0">
                  <a:moveTo>
                    <a:pt x="110" y="0"/>
                  </a:moveTo>
                  <a:lnTo>
                    <a:pt x="0" y="58"/>
                  </a:lnTo>
                  <a:cubicBezTo>
                    <a:pt x="2" y="58"/>
                    <a:pt x="5" y="58"/>
                    <a:pt x="7" y="59"/>
                  </a:cubicBezTo>
                  <a:lnTo>
                    <a:pt x="116" y="1"/>
                  </a:lnTo>
                  <a:cubicBezTo>
                    <a:pt x="115" y="1"/>
                    <a:pt x="112" y="0"/>
                    <a:pt x="110" y="0"/>
                  </a:cubicBezTo>
                  <a:close/>
                </a:path>
              </a:pathLst>
            </a:custGeom>
            <a:solidFill>
              <a:srgbClr val="A8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6442524" y="2006258"/>
              <a:ext cx="31689" cy="15845"/>
            </a:xfrm>
            <a:custGeom>
              <a:avLst/>
              <a:gdLst/>
              <a:ahLst/>
              <a:cxnLst/>
              <a:rect l="l" t="t" r="r" b="b"/>
              <a:pathLst>
                <a:path w="116" h="58" extrusionOk="0">
                  <a:moveTo>
                    <a:pt x="110" y="0"/>
                  </a:moveTo>
                  <a:lnTo>
                    <a:pt x="0" y="58"/>
                  </a:lnTo>
                  <a:lnTo>
                    <a:pt x="6" y="5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A3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6440885" y="2006258"/>
              <a:ext cx="31689" cy="16118"/>
            </a:xfrm>
            <a:custGeom>
              <a:avLst/>
              <a:gdLst/>
              <a:ahLst/>
              <a:cxnLst/>
              <a:rect l="l" t="t" r="r" b="b"/>
              <a:pathLst>
                <a:path w="116" h="59" extrusionOk="0">
                  <a:moveTo>
                    <a:pt x="116" y="0"/>
                  </a:moveTo>
                  <a:cubicBezTo>
                    <a:pt x="115" y="0"/>
                    <a:pt x="111" y="0"/>
                    <a:pt x="110" y="1"/>
                  </a:cubicBezTo>
                  <a:lnTo>
                    <a:pt x="3" y="58"/>
                  </a:lnTo>
                  <a:lnTo>
                    <a:pt x="3" y="58"/>
                  </a:lnTo>
                  <a:cubicBezTo>
                    <a:pt x="3" y="58"/>
                    <a:pt x="4" y="58"/>
                    <a:pt x="6" y="58"/>
                  </a:cubicBezTo>
                  <a:lnTo>
                    <a:pt x="116" y="0"/>
                  </a:lnTo>
                  <a:close/>
                  <a:moveTo>
                    <a:pt x="3" y="58"/>
                  </a:moveTo>
                  <a:cubicBezTo>
                    <a:pt x="2" y="58"/>
                    <a:pt x="1" y="58"/>
                    <a:pt x="1" y="59"/>
                  </a:cubicBezTo>
                  <a:lnTo>
                    <a:pt x="3" y="58"/>
                  </a:lnTo>
                  <a:close/>
                </a:path>
              </a:pathLst>
            </a:custGeom>
            <a:solidFill>
              <a:srgbClr val="9FA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6438973" y="2006531"/>
              <a:ext cx="31962" cy="16391"/>
            </a:xfrm>
            <a:custGeom>
              <a:avLst/>
              <a:gdLst/>
              <a:ahLst/>
              <a:cxnLst/>
              <a:rect l="l" t="t" r="r" b="b"/>
              <a:pathLst>
                <a:path w="117" h="60" extrusionOk="0">
                  <a:moveTo>
                    <a:pt x="116" y="0"/>
                  </a:moveTo>
                  <a:cubicBezTo>
                    <a:pt x="113" y="0"/>
                    <a:pt x="112" y="0"/>
                    <a:pt x="111" y="1"/>
                  </a:cubicBezTo>
                  <a:lnTo>
                    <a:pt x="4" y="58"/>
                  </a:lnTo>
                  <a:lnTo>
                    <a:pt x="4" y="58"/>
                  </a:lnTo>
                  <a:cubicBezTo>
                    <a:pt x="5" y="58"/>
                    <a:pt x="5" y="58"/>
                    <a:pt x="6" y="58"/>
                  </a:cubicBezTo>
                  <a:lnTo>
                    <a:pt x="116" y="0"/>
                  </a:lnTo>
                  <a:close/>
                  <a:moveTo>
                    <a:pt x="4" y="58"/>
                  </a:moveTo>
                  <a:lnTo>
                    <a:pt x="4" y="58"/>
                  </a:lnTo>
                  <a:cubicBezTo>
                    <a:pt x="3" y="58"/>
                    <a:pt x="2" y="59"/>
                    <a:pt x="1" y="60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9AA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6438153" y="2006804"/>
              <a:ext cx="31416" cy="16664"/>
            </a:xfrm>
            <a:custGeom>
              <a:avLst/>
              <a:gdLst/>
              <a:ahLst/>
              <a:cxnLst/>
              <a:rect l="l" t="t" r="r" b="b"/>
              <a:pathLst>
                <a:path w="115" h="61" extrusionOk="0">
                  <a:moveTo>
                    <a:pt x="114" y="0"/>
                  </a:moveTo>
                  <a:cubicBezTo>
                    <a:pt x="112" y="0"/>
                    <a:pt x="111" y="2"/>
                    <a:pt x="109" y="2"/>
                  </a:cubicBezTo>
                  <a:lnTo>
                    <a:pt x="1" y="60"/>
                  </a:lnTo>
                  <a:cubicBezTo>
                    <a:pt x="2" y="60"/>
                    <a:pt x="3" y="59"/>
                    <a:pt x="4" y="59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969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6436787" y="2007351"/>
              <a:ext cx="31416" cy="16664"/>
            </a:xfrm>
            <a:custGeom>
              <a:avLst/>
              <a:gdLst/>
              <a:ahLst/>
              <a:cxnLst/>
              <a:rect l="l" t="t" r="r" b="b"/>
              <a:pathLst>
                <a:path w="115" h="61" extrusionOk="0">
                  <a:moveTo>
                    <a:pt x="114" y="0"/>
                  </a:moveTo>
                  <a:cubicBezTo>
                    <a:pt x="112" y="0"/>
                    <a:pt x="111" y="1"/>
                    <a:pt x="110" y="2"/>
                  </a:cubicBezTo>
                  <a:lnTo>
                    <a:pt x="4" y="58"/>
                  </a:lnTo>
                  <a:lnTo>
                    <a:pt x="4" y="58"/>
                  </a:lnTo>
                  <a:cubicBezTo>
                    <a:pt x="4" y="58"/>
                    <a:pt x="5" y="58"/>
                    <a:pt x="6" y="58"/>
                  </a:cubicBezTo>
                  <a:lnTo>
                    <a:pt x="114" y="0"/>
                  </a:lnTo>
                  <a:close/>
                  <a:moveTo>
                    <a:pt x="4" y="58"/>
                  </a:moveTo>
                  <a:cubicBezTo>
                    <a:pt x="3" y="59"/>
                    <a:pt x="2" y="59"/>
                    <a:pt x="1" y="60"/>
                  </a:cubicBezTo>
                  <a:lnTo>
                    <a:pt x="1" y="60"/>
                  </a:lnTo>
                  <a:lnTo>
                    <a:pt x="4" y="58"/>
                  </a:lnTo>
                  <a:close/>
                  <a:moveTo>
                    <a:pt x="1" y="60"/>
                  </a:moveTo>
                  <a:lnTo>
                    <a:pt x="0" y="60"/>
                  </a:lnTo>
                  <a:cubicBezTo>
                    <a:pt x="1" y="60"/>
                    <a:pt x="1" y="60"/>
                    <a:pt x="1" y="60"/>
                  </a:cubicBezTo>
                  <a:close/>
                </a:path>
              </a:pathLst>
            </a:custGeom>
            <a:solidFill>
              <a:srgbClr val="919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6436787" y="2007624"/>
              <a:ext cx="30050" cy="16391"/>
            </a:xfrm>
            <a:custGeom>
              <a:avLst/>
              <a:gdLst/>
              <a:ahLst/>
              <a:cxnLst/>
              <a:rect l="l" t="t" r="r" b="b"/>
              <a:pathLst>
                <a:path w="110" h="60" extrusionOk="0">
                  <a:moveTo>
                    <a:pt x="0" y="58"/>
                  </a:moveTo>
                  <a:lnTo>
                    <a:pt x="110" y="0"/>
                  </a:lnTo>
                  <a:lnTo>
                    <a:pt x="110" y="0"/>
                  </a:lnTo>
                  <a:lnTo>
                    <a:pt x="0" y="58"/>
                  </a:lnTo>
                  <a:cubicBezTo>
                    <a:pt x="0" y="59"/>
                    <a:pt x="0" y="59"/>
                    <a:pt x="0" y="58"/>
                  </a:cubicBezTo>
                  <a:close/>
                </a:path>
              </a:pathLst>
            </a:custGeom>
            <a:solidFill>
              <a:srgbClr val="8D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6472028" y="2043684"/>
              <a:ext cx="37153" cy="35241"/>
            </a:xfrm>
            <a:custGeom>
              <a:avLst/>
              <a:gdLst/>
              <a:ahLst/>
              <a:cxnLst/>
              <a:rect l="l" t="t" r="r" b="b"/>
              <a:pathLst>
                <a:path w="136" h="129" extrusionOk="0">
                  <a:moveTo>
                    <a:pt x="134" y="0"/>
                  </a:moveTo>
                  <a:lnTo>
                    <a:pt x="24" y="59"/>
                  </a:lnTo>
                  <a:cubicBezTo>
                    <a:pt x="24" y="65"/>
                    <a:pt x="26" y="70"/>
                    <a:pt x="26" y="75"/>
                  </a:cubicBezTo>
                  <a:cubicBezTo>
                    <a:pt x="26" y="100"/>
                    <a:pt x="17" y="119"/>
                    <a:pt x="3" y="127"/>
                  </a:cubicBezTo>
                  <a:lnTo>
                    <a:pt x="3" y="127"/>
                  </a:lnTo>
                  <a:lnTo>
                    <a:pt x="110" y="71"/>
                  </a:lnTo>
                  <a:cubicBezTo>
                    <a:pt x="126" y="61"/>
                    <a:pt x="136" y="44"/>
                    <a:pt x="136" y="17"/>
                  </a:cubicBezTo>
                  <a:cubicBezTo>
                    <a:pt x="136" y="12"/>
                    <a:pt x="136" y="7"/>
                    <a:pt x="134" y="0"/>
                  </a:cubicBezTo>
                  <a:close/>
                  <a:moveTo>
                    <a:pt x="3" y="127"/>
                  </a:moveTo>
                  <a:lnTo>
                    <a:pt x="1" y="129"/>
                  </a:lnTo>
                  <a:cubicBezTo>
                    <a:pt x="2" y="128"/>
                    <a:pt x="3" y="128"/>
                    <a:pt x="3" y="127"/>
                  </a:cubicBezTo>
                  <a:close/>
                </a:path>
              </a:pathLst>
            </a:custGeom>
            <a:solidFill>
              <a:srgbClr val="767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6478311" y="2041225"/>
              <a:ext cx="30596" cy="19123"/>
            </a:xfrm>
            <a:custGeom>
              <a:avLst/>
              <a:gdLst/>
              <a:ahLst/>
              <a:cxnLst/>
              <a:rect l="l" t="t" r="r" b="b"/>
              <a:pathLst>
                <a:path w="112" h="70" extrusionOk="0">
                  <a:moveTo>
                    <a:pt x="109" y="0"/>
                  </a:moveTo>
                  <a:lnTo>
                    <a:pt x="0" y="58"/>
                  </a:lnTo>
                  <a:cubicBezTo>
                    <a:pt x="0" y="62"/>
                    <a:pt x="0" y="64"/>
                    <a:pt x="1" y="69"/>
                  </a:cubicBezTo>
                  <a:lnTo>
                    <a:pt x="112" y="12"/>
                  </a:lnTo>
                  <a:cubicBezTo>
                    <a:pt x="110" y="7"/>
                    <a:pt x="110" y="3"/>
                    <a:pt x="109" y="0"/>
                  </a:cubicBezTo>
                  <a:close/>
                </a:path>
              </a:pathLst>
            </a:custGeom>
            <a:solidFill>
              <a:srgbClr val="7B8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6477218" y="2038494"/>
              <a:ext cx="30870" cy="18850"/>
            </a:xfrm>
            <a:custGeom>
              <a:avLst/>
              <a:gdLst/>
              <a:ahLst/>
              <a:cxnLst/>
              <a:rect l="l" t="t" r="r" b="b"/>
              <a:pathLst>
                <a:path w="113" h="69" extrusionOk="0">
                  <a:moveTo>
                    <a:pt x="111" y="1"/>
                  </a:moveTo>
                  <a:lnTo>
                    <a:pt x="0" y="59"/>
                  </a:lnTo>
                  <a:cubicBezTo>
                    <a:pt x="2" y="62"/>
                    <a:pt x="3" y="64"/>
                    <a:pt x="4" y="68"/>
                  </a:cubicBezTo>
                  <a:lnTo>
                    <a:pt x="113" y="10"/>
                  </a:lnTo>
                  <a:cubicBezTo>
                    <a:pt x="113" y="6"/>
                    <a:pt x="112" y="3"/>
                    <a:pt x="111" y="1"/>
                  </a:cubicBezTo>
                  <a:close/>
                </a:path>
              </a:pathLst>
            </a:custGeom>
            <a:solidFill>
              <a:srgbClr val="7F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6476945" y="2036035"/>
              <a:ext cx="30870" cy="18576"/>
            </a:xfrm>
            <a:custGeom>
              <a:avLst/>
              <a:gdLst/>
              <a:ahLst/>
              <a:cxnLst/>
              <a:rect l="l" t="t" r="r" b="b"/>
              <a:pathLst>
                <a:path w="113" h="68" extrusionOk="0">
                  <a:moveTo>
                    <a:pt x="110" y="1"/>
                  </a:moveTo>
                  <a:lnTo>
                    <a:pt x="0" y="58"/>
                  </a:lnTo>
                  <a:cubicBezTo>
                    <a:pt x="0" y="62"/>
                    <a:pt x="1" y="64"/>
                    <a:pt x="3" y="68"/>
                  </a:cubicBezTo>
                  <a:lnTo>
                    <a:pt x="113" y="10"/>
                  </a:lnTo>
                  <a:cubicBezTo>
                    <a:pt x="112" y="7"/>
                    <a:pt x="112" y="4"/>
                    <a:pt x="110" y="1"/>
                  </a:cubicBezTo>
                  <a:close/>
                </a:path>
              </a:pathLst>
            </a:custGeom>
            <a:solidFill>
              <a:srgbClr val="848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6476399" y="2034123"/>
              <a:ext cx="30323" cy="18030"/>
            </a:xfrm>
            <a:custGeom>
              <a:avLst/>
              <a:gdLst/>
              <a:ahLst/>
              <a:cxnLst/>
              <a:rect l="l" t="t" r="r" b="b"/>
              <a:pathLst>
                <a:path w="111" h="66" extrusionOk="0">
                  <a:moveTo>
                    <a:pt x="109" y="0"/>
                  </a:moveTo>
                  <a:lnTo>
                    <a:pt x="0" y="58"/>
                  </a:lnTo>
                  <a:cubicBezTo>
                    <a:pt x="0" y="60"/>
                    <a:pt x="0" y="63"/>
                    <a:pt x="1" y="65"/>
                  </a:cubicBezTo>
                  <a:lnTo>
                    <a:pt x="111" y="8"/>
                  </a:lnTo>
                  <a:cubicBezTo>
                    <a:pt x="110" y="4"/>
                    <a:pt x="110" y="2"/>
                    <a:pt x="109" y="0"/>
                  </a:cubicBezTo>
                  <a:close/>
                </a:path>
              </a:pathLst>
            </a:custGeom>
            <a:solidFill>
              <a:srgbClr val="889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6474759" y="2031937"/>
              <a:ext cx="30870" cy="18303"/>
            </a:xfrm>
            <a:custGeom>
              <a:avLst/>
              <a:gdLst/>
              <a:ahLst/>
              <a:cxnLst/>
              <a:rect l="l" t="t" r="r" b="b"/>
              <a:pathLst>
                <a:path w="113" h="67" extrusionOk="0">
                  <a:moveTo>
                    <a:pt x="110" y="0"/>
                  </a:moveTo>
                  <a:lnTo>
                    <a:pt x="1" y="58"/>
                  </a:lnTo>
                  <a:lnTo>
                    <a:pt x="4" y="66"/>
                  </a:lnTo>
                  <a:lnTo>
                    <a:pt x="113" y="8"/>
                  </a:lnTo>
                  <a:cubicBezTo>
                    <a:pt x="113" y="5"/>
                    <a:pt x="110" y="4"/>
                    <a:pt x="110" y="0"/>
                  </a:cubicBezTo>
                  <a:close/>
                </a:path>
              </a:pathLst>
            </a:custGeom>
            <a:solidFill>
              <a:srgbClr val="8D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6"/>
            <p:cNvSpPr/>
            <p:nvPr/>
          </p:nvSpPr>
          <p:spPr>
            <a:xfrm>
              <a:off x="6473940" y="2029752"/>
              <a:ext cx="31143" cy="18030"/>
            </a:xfrm>
            <a:custGeom>
              <a:avLst/>
              <a:gdLst/>
              <a:ahLst/>
              <a:cxnLst/>
              <a:rect l="l" t="t" r="r" b="b"/>
              <a:pathLst>
                <a:path w="114" h="66" extrusionOk="0">
                  <a:moveTo>
                    <a:pt x="109" y="1"/>
                  </a:moveTo>
                  <a:lnTo>
                    <a:pt x="1" y="59"/>
                  </a:lnTo>
                  <a:cubicBezTo>
                    <a:pt x="2" y="63"/>
                    <a:pt x="4" y="64"/>
                    <a:pt x="4" y="66"/>
                  </a:cubicBezTo>
                  <a:lnTo>
                    <a:pt x="113" y="8"/>
                  </a:lnTo>
                  <a:cubicBezTo>
                    <a:pt x="113" y="6"/>
                    <a:pt x="110" y="3"/>
                    <a:pt x="109" y="1"/>
                  </a:cubicBezTo>
                  <a:close/>
                </a:path>
              </a:pathLst>
            </a:custGeom>
            <a:solidFill>
              <a:srgbClr val="919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6"/>
            <p:cNvSpPr/>
            <p:nvPr/>
          </p:nvSpPr>
          <p:spPr>
            <a:xfrm>
              <a:off x="6472574" y="2028386"/>
              <a:ext cx="31416" cy="17757"/>
            </a:xfrm>
            <a:custGeom>
              <a:avLst/>
              <a:gdLst/>
              <a:ahLst/>
              <a:cxnLst/>
              <a:rect l="l" t="t" r="r" b="b"/>
              <a:pathLst>
                <a:path w="115" h="65" extrusionOk="0">
                  <a:moveTo>
                    <a:pt x="110" y="1"/>
                  </a:moveTo>
                  <a:lnTo>
                    <a:pt x="1" y="59"/>
                  </a:lnTo>
                  <a:cubicBezTo>
                    <a:pt x="2" y="60"/>
                    <a:pt x="5" y="63"/>
                    <a:pt x="6" y="65"/>
                  </a:cubicBezTo>
                  <a:lnTo>
                    <a:pt x="114" y="7"/>
                  </a:lnTo>
                  <a:cubicBezTo>
                    <a:pt x="113" y="4"/>
                    <a:pt x="112" y="2"/>
                    <a:pt x="110" y="1"/>
                  </a:cubicBezTo>
                  <a:close/>
                </a:path>
              </a:pathLst>
            </a:custGeom>
            <a:solidFill>
              <a:srgbClr val="969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6472028" y="2025927"/>
              <a:ext cx="31416" cy="18303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110" y="0"/>
                  </a:moveTo>
                  <a:lnTo>
                    <a:pt x="1" y="59"/>
                  </a:lnTo>
                  <a:cubicBezTo>
                    <a:pt x="1" y="61"/>
                    <a:pt x="2" y="63"/>
                    <a:pt x="4" y="67"/>
                  </a:cubicBezTo>
                  <a:lnTo>
                    <a:pt x="114" y="8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9AA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6470662" y="2024288"/>
              <a:ext cx="31689" cy="18030"/>
            </a:xfrm>
            <a:custGeom>
              <a:avLst/>
              <a:gdLst/>
              <a:ahLst/>
              <a:cxnLst/>
              <a:rect l="l" t="t" r="r" b="b"/>
              <a:pathLst>
                <a:path w="116" h="66" extrusionOk="0">
                  <a:moveTo>
                    <a:pt x="110" y="0"/>
                  </a:moveTo>
                  <a:lnTo>
                    <a:pt x="0" y="58"/>
                  </a:lnTo>
                  <a:cubicBezTo>
                    <a:pt x="1" y="60"/>
                    <a:pt x="2" y="63"/>
                    <a:pt x="6" y="65"/>
                  </a:cubicBezTo>
                  <a:lnTo>
                    <a:pt x="115" y="6"/>
                  </a:lnTo>
                  <a:cubicBezTo>
                    <a:pt x="112" y="5"/>
                    <a:pt x="111" y="2"/>
                    <a:pt x="110" y="0"/>
                  </a:cubicBezTo>
                  <a:close/>
                </a:path>
              </a:pathLst>
            </a:custGeom>
            <a:solidFill>
              <a:srgbClr val="9FA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469296" y="2021829"/>
              <a:ext cx="31416" cy="18576"/>
            </a:xfrm>
            <a:custGeom>
              <a:avLst/>
              <a:gdLst/>
              <a:ahLst/>
              <a:cxnLst/>
              <a:rect l="l" t="t" r="r" b="b"/>
              <a:pathLst>
                <a:path w="115" h="68" extrusionOk="0">
                  <a:moveTo>
                    <a:pt x="110" y="1"/>
                  </a:moveTo>
                  <a:lnTo>
                    <a:pt x="0" y="59"/>
                  </a:lnTo>
                  <a:cubicBezTo>
                    <a:pt x="1" y="62"/>
                    <a:pt x="2" y="66"/>
                    <a:pt x="5" y="67"/>
                  </a:cubicBezTo>
                  <a:lnTo>
                    <a:pt x="115" y="9"/>
                  </a:lnTo>
                  <a:cubicBezTo>
                    <a:pt x="114" y="6"/>
                    <a:pt x="112" y="4"/>
                    <a:pt x="110" y="1"/>
                  </a:cubicBezTo>
                  <a:close/>
                </a:path>
              </a:pathLst>
            </a:custGeom>
            <a:solidFill>
              <a:srgbClr val="A3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6467930" y="2020190"/>
              <a:ext cx="31416" cy="18303"/>
            </a:xfrm>
            <a:custGeom>
              <a:avLst/>
              <a:gdLst/>
              <a:ahLst/>
              <a:cxnLst/>
              <a:rect l="l" t="t" r="r" b="b"/>
              <a:pathLst>
                <a:path w="115" h="67" extrusionOk="0">
                  <a:moveTo>
                    <a:pt x="109" y="1"/>
                  </a:moveTo>
                  <a:lnTo>
                    <a:pt x="0" y="59"/>
                  </a:lnTo>
                  <a:cubicBezTo>
                    <a:pt x="0" y="62"/>
                    <a:pt x="2" y="64"/>
                    <a:pt x="5" y="67"/>
                  </a:cubicBezTo>
                  <a:lnTo>
                    <a:pt x="115" y="8"/>
                  </a:lnTo>
                  <a:cubicBezTo>
                    <a:pt x="114" y="6"/>
                    <a:pt x="111" y="3"/>
                    <a:pt x="109" y="1"/>
                  </a:cubicBezTo>
                  <a:close/>
                </a:path>
              </a:pathLst>
            </a:custGeom>
            <a:solidFill>
              <a:srgbClr val="A8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464925" y="2018005"/>
              <a:ext cx="32236" cy="18303"/>
            </a:xfrm>
            <a:custGeom>
              <a:avLst/>
              <a:gdLst/>
              <a:ahLst/>
              <a:cxnLst/>
              <a:rect l="l" t="t" r="r" b="b"/>
              <a:pathLst>
                <a:path w="118" h="67" extrusionOk="0">
                  <a:moveTo>
                    <a:pt x="110" y="0"/>
                  </a:moveTo>
                  <a:lnTo>
                    <a:pt x="1" y="59"/>
                  </a:lnTo>
                  <a:cubicBezTo>
                    <a:pt x="4" y="60"/>
                    <a:pt x="7" y="62"/>
                    <a:pt x="9" y="67"/>
                  </a:cubicBezTo>
                  <a:lnTo>
                    <a:pt x="118" y="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ADB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6462466" y="2015273"/>
              <a:ext cx="33055" cy="19123"/>
            </a:xfrm>
            <a:custGeom>
              <a:avLst/>
              <a:gdLst/>
              <a:ahLst/>
              <a:cxnLst/>
              <a:rect l="l" t="t" r="r" b="b"/>
              <a:pathLst>
                <a:path w="121" h="70" extrusionOk="0">
                  <a:moveTo>
                    <a:pt x="110" y="0"/>
                  </a:moveTo>
                  <a:lnTo>
                    <a:pt x="0" y="59"/>
                  </a:lnTo>
                  <a:cubicBezTo>
                    <a:pt x="5" y="61"/>
                    <a:pt x="8" y="65"/>
                    <a:pt x="11" y="69"/>
                  </a:cubicBezTo>
                  <a:lnTo>
                    <a:pt x="120" y="10"/>
                  </a:lnTo>
                  <a:cubicBezTo>
                    <a:pt x="118" y="7"/>
                    <a:pt x="114" y="4"/>
                    <a:pt x="110" y="0"/>
                  </a:cubicBezTo>
                  <a:close/>
                </a:path>
              </a:pathLst>
            </a:custGeom>
            <a:solidFill>
              <a:srgbClr val="B1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6454271" y="2009263"/>
              <a:ext cx="38792" cy="22128"/>
            </a:xfrm>
            <a:custGeom>
              <a:avLst/>
              <a:gdLst/>
              <a:ahLst/>
              <a:cxnLst/>
              <a:rect l="l" t="t" r="r" b="b"/>
              <a:pathLst>
                <a:path w="142" h="81" extrusionOk="0">
                  <a:moveTo>
                    <a:pt x="110" y="0"/>
                  </a:moveTo>
                  <a:lnTo>
                    <a:pt x="0" y="58"/>
                  </a:lnTo>
                  <a:cubicBezTo>
                    <a:pt x="11" y="63"/>
                    <a:pt x="21" y="72"/>
                    <a:pt x="31" y="81"/>
                  </a:cubicBezTo>
                  <a:lnTo>
                    <a:pt x="141" y="22"/>
                  </a:lnTo>
                  <a:cubicBezTo>
                    <a:pt x="133" y="15"/>
                    <a:pt x="120" y="7"/>
                    <a:pt x="110" y="0"/>
                  </a:cubicBezTo>
                  <a:close/>
                </a:path>
              </a:pathLst>
            </a:custGeom>
            <a:solidFill>
              <a:srgbClr val="B6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6"/>
            <p:cNvSpPr/>
            <p:nvPr/>
          </p:nvSpPr>
          <p:spPr>
            <a:xfrm>
              <a:off x="6429684" y="2022103"/>
              <a:ext cx="49719" cy="58734"/>
            </a:xfrm>
            <a:custGeom>
              <a:avLst/>
              <a:gdLst/>
              <a:ahLst/>
              <a:cxnLst/>
              <a:rect l="l" t="t" r="r" b="b"/>
              <a:pathLst>
                <a:path w="182" h="215" extrusionOk="0">
                  <a:moveTo>
                    <a:pt x="50" y="0"/>
                  </a:moveTo>
                  <a:cubicBezTo>
                    <a:pt x="20" y="0"/>
                    <a:pt x="1" y="22"/>
                    <a:pt x="1" y="60"/>
                  </a:cubicBezTo>
                  <a:cubicBezTo>
                    <a:pt x="1" y="113"/>
                    <a:pt x="40" y="177"/>
                    <a:pt x="89" y="202"/>
                  </a:cubicBezTo>
                  <a:cubicBezTo>
                    <a:pt x="104" y="211"/>
                    <a:pt x="118" y="214"/>
                    <a:pt x="130" y="214"/>
                  </a:cubicBezTo>
                  <a:cubicBezTo>
                    <a:pt x="160" y="214"/>
                    <a:pt x="181" y="192"/>
                    <a:pt x="181" y="155"/>
                  </a:cubicBezTo>
                  <a:cubicBezTo>
                    <a:pt x="181" y="102"/>
                    <a:pt x="141" y="39"/>
                    <a:pt x="90" y="11"/>
                  </a:cubicBezTo>
                  <a:cubicBezTo>
                    <a:pt x="76" y="4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6"/>
            <p:cNvSpPr/>
            <p:nvPr/>
          </p:nvSpPr>
          <p:spPr>
            <a:xfrm>
              <a:off x="6561631" y="2120995"/>
              <a:ext cx="30050" cy="16391"/>
            </a:xfrm>
            <a:custGeom>
              <a:avLst/>
              <a:gdLst/>
              <a:ahLst/>
              <a:cxnLst/>
              <a:rect l="l" t="t" r="r" b="b"/>
              <a:pathLst>
                <a:path w="110" h="60" extrusionOk="0">
                  <a:moveTo>
                    <a:pt x="0" y="60"/>
                  </a:moveTo>
                  <a:lnTo>
                    <a:pt x="110" y="1"/>
                  </a:lnTo>
                  <a:lnTo>
                    <a:pt x="110" y="1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2F4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6559446" y="2120995"/>
              <a:ext cx="31962" cy="17210"/>
            </a:xfrm>
            <a:custGeom>
              <a:avLst/>
              <a:gdLst/>
              <a:ahLst/>
              <a:cxnLst/>
              <a:rect l="l" t="t" r="r" b="b"/>
              <a:pathLst>
                <a:path w="117" h="63" extrusionOk="0">
                  <a:moveTo>
                    <a:pt x="117" y="1"/>
                  </a:moveTo>
                  <a:lnTo>
                    <a:pt x="58" y="33"/>
                  </a:lnTo>
                  <a:lnTo>
                    <a:pt x="111" y="5"/>
                  </a:lnTo>
                  <a:cubicBezTo>
                    <a:pt x="112" y="4"/>
                    <a:pt x="115" y="3"/>
                    <a:pt x="117" y="1"/>
                  </a:cubicBezTo>
                  <a:close/>
                  <a:moveTo>
                    <a:pt x="58" y="33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8" y="60"/>
                  </a:lnTo>
                  <a:lnTo>
                    <a:pt x="58" y="33"/>
                  </a:lnTo>
                  <a:close/>
                </a:path>
              </a:pathLst>
            </a:custGeom>
            <a:solidFill>
              <a:srgbClr val="30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6557261" y="2122087"/>
              <a:ext cx="32509" cy="16937"/>
            </a:xfrm>
            <a:custGeom>
              <a:avLst/>
              <a:gdLst/>
              <a:ahLst/>
              <a:cxnLst/>
              <a:rect l="l" t="t" r="r" b="b"/>
              <a:pathLst>
                <a:path w="119" h="62" extrusionOk="0">
                  <a:moveTo>
                    <a:pt x="119" y="1"/>
                  </a:moveTo>
                  <a:cubicBezTo>
                    <a:pt x="115" y="2"/>
                    <a:pt x="113" y="2"/>
                    <a:pt x="110" y="4"/>
                  </a:cubicBezTo>
                  <a:lnTo>
                    <a:pt x="1" y="62"/>
                  </a:lnTo>
                  <a:cubicBezTo>
                    <a:pt x="4" y="61"/>
                    <a:pt x="6" y="59"/>
                    <a:pt x="9" y="59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325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6555348" y="2122361"/>
              <a:ext cx="32236" cy="16664"/>
            </a:xfrm>
            <a:custGeom>
              <a:avLst/>
              <a:gdLst/>
              <a:ahLst/>
              <a:cxnLst/>
              <a:rect l="l" t="t" r="r" b="b"/>
              <a:pathLst>
                <a:path w="118" h="61" extrusionOk="0">
                  <a:moveTo>
                    <a:pt x="117" y="1"/>
                  </a:moveTo>
                  <a:cubicBezTo>
                    <a:pt x="115" y="1"/>
                    <a:pt x="112" y="3"/>
                    <a:pt x="110" y="3"/>
                  </a:cubicBezTo>
                  <a:lnTo>
                    <a:pt x="0" y="61"/>
                  </a:lnTo>
                  <a:cubicBezTo>
                    <a:pt x="3" y="61"/>
                    <a:pt x="7" y="61"/>
                    <a:pt x="8" y="60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335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6553163" y="2123180"/>
              <a:ext cx="32236" cy="16391"/>
            </a:xfrm>
            <a:custGeom>
              <a:avLst/>
              <a:gdLst/>
              <a:ahLst/>
              <a:cxnLst/>
              <a:rect l="l" t="t" r="r" b="b"/>
              <a:pathLst>
                <a:path w="118" h="60" extrusionOk="0">
                  <a:moveTo>
                    <a:pt x="118" y="1"/>
                  </a:moveTo>
                  <a:cubicBezTo>
                    <a:pt x="115" y="1"/>
                    <a:pt x="112" y="2"/>
                    <a:pt x="109" y="2"/>
                  </a:cubicBezTo>
                  <a:lnTo>
                    <a:pt x="0" y="60"/>
                  </a:lnTo>
                  <a:cubicBezTo>
                    <a:pt x="3" y="59"/>
                    <a:pt x="5" y="59"/>
                    <a:pt x="8" y="59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355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6"/>
            <p:cNvSpPr/>
            <p:nvPr/>
          </p:nvSpPr>
          <p:spPr>
            <a:xfrm>
              <a:off x="6550158" y="2123180"/>
              <a:ext cx="32782" cy="16118"/>
            </a:xfrm>
            <a:custGeom>
              <a:avLst/>
              <a:gdLst/>
              <a:ahLst/>
              <a:cxnLst/>
              <a:rect l="l" t="t" r="r" b="b"/>
              <a:pathLst>
                <a:path w="120" h="59" extrusionOk="0">
                  <a:moveTo>
                    <a:pt x="110" y="1"/>
                  </a:moveTo>
                  <a:lnTo>
                    <a:pt x="1" y="59"/>
                  </a:lnTo>
                  <a:lnTo>
                    <a:pt x="11" y="59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365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6547426" y="2122907"/>
              <a:ext cx="33055" cy="16391"/>
            </a:xfrm>
            <a:custGeom>
              <a:avLst/>
              <a:gdLst/>
              <a:ahLst/>
              <a:cxnLst/>
              <a:rect l="l" t="t" r="r" b="b"/>
              <a:pathLst>
                <a:path w="121" h="60" extrusionOk="0">
                  <a:moveTo>
                    <a:pt x="110" y="1"/>
                  </a:moveTo>
                  <a:lnTo>
                    <a:pt x="1" y="59"/>
                  </a:lnTo>
                  <a:cubicBezTo>
                    <a:pt x="5" y="60"/>
                    <a:pt x="7" y="60"/>
                    <a:pt x="11" y="60"/>
                  </a:cubicBezTo>
                  <a:lnTo>
                    <a:pt x="120" y="2"/>
                  </a:lnTo>
                  <a:cubicBezTo>
                    <a:pt x="117" y="2"/>
                    <a:pt x="114" y="2"/>
                    <a:pt x="110" y="1"/>
                  </a:cubicBezTo>
                  <a:close/>
                </a:path>
              </a:pathLst>
            </a:custGeom>
            <a:solidFill>
              <a:srgbClr val="38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6544148" y="2122361"/>
              <a:ext cx="33601" cy="16937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10" y="1"/>
                  </a:moveTo>
                  <a:lnTo>
                    <a:pt x="0" y="60"/>
                  </a:lnTo>
                  <a:cubicBezTo>
                    <a:pt x="5" y="61"/>
                    <a:pt x="8" y="61"/>
                    <a:pt x="13" y="62"/>
                  </a:cubicBezTo>
                  <a:lnTo>
                    <a:pt x="122" y="4"/>
                  </a:lnTo>
                  <a:cubicBezTo>
                    <a:pt x="119" y="4"/>
                    <a:pt x="115" y="3"/>
                    <a:pt x="110" y="1"/>
                  </a:cubicBezTo>
                  <a:close/>
                </a:path>
              </a:pathLst>
            </a:custGeom>
            <a:solidFill>
              <a:srgbClr val="395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6539231" y="2120995"/>
              <a:ext cx="34967" cy="17757"/>
            </a:xfrm>
            <a:custGeom>
              <a:avLst/>
              <a:gdLst/>
              <a:ahLst/>
              <a:cxnLst/>
              <a:rect l="l" t="t" r="r" b="b"/>
              <a:pathLst>
                <a:path w="128" h="65" extrusionOk="0">
                  <a:moveTo>
                    <a:pt x="111" y="1"/>
                  </a:moveTo>
                  <a:lnTo>
                    <a:pt x="1" y="60"/>
                  </a:lnTo>
                  <a:cubicBezTo>
                    <a:pt x="8" y="62"/>
                    <a:pt x="13" y="63"/>
                    <a:pt x="18" y="65"/>
                  </a:cubicBezTo>
                  <a:lnTo>
                    <a:pt x="128" y="6"/>
                  </a:lnTo>
                  <a:cubicBezTo>
                    <a:pt x="122" y="5"/>
                    <a:pt x="116" y="4"/>
                    <a:pt x="111" y="1"/>
                  </a:cubicBezTo>
                  <a:close/>
                </a:path>
              </a:pathLst>
            </a:custGeom>
            <a:solidFill>
              <a:srgbClr val="3B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6534313" y="2118809"/>
              <a:ext cx="35787" cy="18576"/>
            </a:xfrm>
            <a:custGeom>
              <a:avLst/>
              <a:gdLst/>
              <a:ahLst/>
              <a:cxnLst/>
              <a:rect l="l" t="t" r="r" b="b"/>
              <a:pathLst>
                <a:path w="131" h="68" extrusionOk="0">
                  <a:moveTo>
                    <a:pt x="111" y="0"/>
                  </a:moveTo>
                  <a:lnTo>
                    <a:pt x="1" y="58"/>
                  </a:lnTo>
                  <a:cubicBezTo>
                    <a:pt x="6" y="62"/>
                    <a:pt x="13" y="64"/>
                    <a:pt x="21" y="68"/>
                  </a:cubicBezTo>
                  <a:lnTo>
                    <a:pt x="130" y="9"/>
                  </a:lnTo>
                  <a:cubicBezTo>
                    <a:pt x="124" y="7"/>
                    <a:pt x="117" y="3"/>
                    <a:pt x="111" y="0"/>
                  </a:cubicBezTo>
                  <a:close/>
                </a:path>
              </a:pathLst>
            </a:custGeom>
            <a:solidFill>
              <a:srgbClr val="3C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6520927" y="2109521"/>
              <a:ext cx="43436" cy="25406"/>
            </a:xfrm>
            <a:custGeom>
              <a:avLst/>
              <a:gdLst/>
              <a:ahLst/>
              <a:cxnLst/>
              <a:rect l="l" t="t" r="r" b="b"/>
              <a:pathLst>
                <a:path w="159" h="93" extrusionOk="0">
                  <a:moveTo>
                    <a:pt x="111" y="0"/>
                  </a:moveTo>
                  <a:lnTo>
                    <a:pt x="0" y="58"/>
                  </a:lnTo>
                  <a:cubicBezTo>
                    <a:pt x="16" y="72"/>
                    <a:pt x="31" y="83"/>
                    <a:pt x="49" y="92"/>
                  </a:cubicBezTo>
                  <a:lnTo>
                    <a:pt x="158" y="34"/>
                  </a:lnTo>
                  <a:cubicBezTo>
                    <a:pt x="142" y="25"/>
                    <a:pt x="126" y="14"/>
                    <a:pt x="111" y="0"/>
                  </a:cubicBezTo>
                  <a:close/>
                </a:path>
              </a:pathLst>
            </a:custGeom>
            <a:solidFill>
              <a:srgbClr val="3C62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6517103" y="2104877"/>
              <a:ext cx="34421" cy="20489"/>
            </a:xfrm>
            <a:custGeom>
              <a:avLst/>
              <a:gdLst/>
              <a:ahLst/>
              <a:cxnLst/>
              <a:rect l="l" t="t" r="r" b="b"/>
              <a:pathLst>
                <a:path w="126" h="75" extrusionOk="0">
                  <a:moveTo>
                    <a:pt x="110" y="1"/>
                  </a:moveTo>
                  <a:lnTo>
                    <a:pt x="1" y="59"/>
                  </a:lnTo>
                  <a:cubicBezTo>
                    <a:pt x="4" y="65"/>
                    <a:pt x="9" y="70"/>
                    <a:pt x="16" y="74"/>
                  </a:cubicBezTo>
                  <a:lnTo>
                    <a:pt x="126" y="16"/>
                  </a:lnTo>
                  <a:cubicBezTo>
                    <a:pt x="121" y="12"/>
                    <a:pt x="116" y="6"/>
                    <a:pt x="110" y="1"/>
                  </a:cubicBezTo>
                  <a:close/>
                </a:path>
              </a:pathLst>
            </a:custGeom>
            <a:solidFill>
              <a:srgbClr val="3B6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6513551" y="2101872"/>
              <a:ext cx="33601" cy="19396"/>
            </a:xfrm>
            <a:custGeom>
              <a:avLst/>
              <a:gdLst/>
              <a:ahLst/>
              <a:cxnLst/>
              <a:rect l="l" t="t" r="r" b="b"/>
              <a:pathLst>
                <a:path w="123" h="71" extrusionOk="0">
                  <a:moveTo>
                    <a:pt x="110" y="0"/>
                  </a:moveTo>
                  <a:lnTo>
                    <a:pt x="1" y="58"/>
                  </a:lnTo>
                  <a:cubicBezTo>
                    <a:pt x="5" y="63"/>
                    <a:pt x="9" y="68"/>
                    <a:pt x="12" y="71"/>
                  </a:cubicBezTo>
                  <a:lnTo>
                    <a:pt x="122" y="13"/>
                  </a:lnTo>
                  <a:cubicBezTo>
                    <a:pt x="118" y="8"/>
                    <a:pt x="114" y="6"/>
                    <a:pt x="110" y="0"/>
                  </a:cubicBezTo>
                  <a:close/>
                </a:path>
              </a:pathLst>
            </a:custGeom>
            <a:solidFill>
              <a:srgbClr val="395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6511093" y="2098321"/>
              <a:ext cx="32782" cy="19669"/>
            </a:xfrm>
            <a:custGeom>
              <a:avLst/>
              <a:gdLst/>
              <a:ahLst/>
              <a:cxnLst/>
              <a:rect l="l" t="t" r="r" b="b"/>
              <a:pathLst>
                <a:path w="120" h="72" extrusionOk="0">
                  <a:moveTo>
                    <a:pt x="111" y="1"/>
                  </a:moveTo>
                  <a:lnTo>
                    <a:pt x="0" y="60"/>
                  </a:lnTo>
                  <a:cubicBezTo>
                    <a:pt x="4" y="63"/>
                    <a:pt x="7" y="67"/>
                    <a:pt x="10" y="71"/>
                  </a:cubicBezTo>
                  <a:lnTo>
                    <a:pt x="119" y="13"/>
                  </a:lnTo>
                  <a:cubicBezTo>
                    <a:pt x="117" y="9"/>
                    <a:pt x="113" y="5"/>
                    <a:pt x="111" y="1"/>
                  </a:cubicBezTo>
                  <a:close/>
                </a:path>
              </a:pathLst>
            </a:custGeom>
            <a:solidFill>
              <a:srgbClr val="385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6508907" y="2095589"/>
              <a:ext cx="32509" cy="19123"/>
            </a:xfrm>
            <a:custGeom>
              <a:avLst/>
              <a:gdLst/>
              <a:ahLst/>
              <a:cxnLst/>
              <a:rect l="l" t="t" r="r" b="b"/>
              <a:pathLst>
                <a:path w="119" h="70" extrusionOk="0">
                  <a:moveTo>
                    <a:pt x="111" y="1"/>
                  </a:moveTo>
                  <a:lnTo>
                    <a:pt x="1" y="60"/>
                  </a:lnTo>
                  <a:cubicBezTo>
                    <a:pt x="3" y="62"/>
                    <a:pt x="6" y="66"/>
                    <a:pt x="8" y="70"/>
                  </a:cubicBezTo>
                  <a:lnTo>
                    <a:pt x="119" y="11"/>
                  </a:lnTo>
                  <a:cubicBezTo>
                    <a:pt x="116" y="8"/>
                    <a:pt x="112" y="5"/>
                    <a:pt x="111" y="1"/>
                  </a:cubicBezTo>
                  <a:close/>
                </a:path>
              </a:pathLst>
            </a:custGeom>
            <a:solidFill>
              <a:srgbClr val="365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6506722" y="2092311"/>
              <a:ext cx="32509" cy="19123"/>
            </a:xfrm>
            <a:custGeom>
              <a:avLst/>
              <a:gdLst/>
              <a:ahLst/>
              <a:cxnLst/>
              <a:rect l="l" t="t" r="r" b="b"/>
              <a:pathLst>
                <a:path w="119" h="70" extrusionOk="0">
                  <a:moveTo>
                    <a:pt x="110" y="0"/>
                  </a:moveTo>
                  <a:lnTo>
                    <a:pt x="1" y="58"/>
                  </a:lnTo>
                  <a:cubicBezTo>
                    <a:pt x="4" y="63"/>
                    <a:pt x="6" y="66"/>
                    <a:pt x="9" y="69"/>
                  </a:cubicBezTo>
                  <a:lnTo>
                    <a:pt x="119" y="12"/>
                  </a:lnTo>
                  <a:cubicBezTo>
                    <a:pt x="116" y="7"/>
                    <a:pt x="112" y="4"/>
                    <a:pt x="110" y="0"/>
                  </a:cubicBezTo>
                  <a:close/>
                </a:path>
              </a:pathLst>
            </a:custGeom>
            <a:solidFill>
              <a:srgbClr val="355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6505083" y="2089306"/>
              <a:ext cx="32236" cy="19396"/>
            </a:xfrm>
            <a:custGeom>
              <a:avLst/>
              <a:gdLst/>
              <a:ahLst/>
              <a:cxnLst/>
              <a:rect l="l" t="t" r="r" b="b"/>
              <a:pathLst>
                <a:path w="118" h="71" extrusionOk="0">
                  <a:moveTo>
                    <a:pt x="110" y="1"/>
                  </a:moveTo>
                  <a:lnTo>
                    <a:pt x="1" y="59"/>
                  </a:lnTo>
                  <a:cubicBezTo>
                    <a:pt x="2" y="63"/>
                    <a:pt x="5" y="67"/>
                    <a:pt x="7" y="70"/>
                  </a:cubicBezTo>
                  <a:lnTo>
                    <a:pt x="117" y="12"/>
                  </a:lnTo>
                  <a:cubicBezTo>
                    <a:pt x="114" y="8"/>
                    <a:pt x="113" y="5"/>
                    <a:pt x="110" y="1"/>
                  </a:cubicBezTo>
                  <a:close/>
                </a:path>
              </a:pathLst>
            </a:custGeom>
            <a:solidFill>
              <a:srgbClr val="335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6503444" y="2086574"/>
              <a:ext cx="31962" cy="18850"/>
            </a:xfrm>
            <a:custGeom>
              <a:avLst/>
              <a:gdLst/>
              <a:ahLst/>
              <a:cxnLst/>
              <a:rect l="l" t="t" r="r" b="b"/>
              <a:pathLst>
                <a:path w="117" h="69" extrusionOk="0">
                  <a:moveTo>
                    <a:pt x="110" y="1"/>
                  </a:moveTo>
                  <a:lnTo>
                    <a:pt x="0" y="58"/>
                  </a:lnTo>
                  <a:cubicBezTo>
                    <a:pt x="2" y="62"/>
                    <a:pt x="4" y="65"/>
                    <a:pt x="7" y="69"/>
                  </a:cubicBezTo>
                  <a:lnTo>
                    <a:pt x="116" y="11"/>
                  </a:lnTo>
                  <a:cubicBezTo>
                    <a:pt x="114" y="7"/>
                    <a:pt x="113" y="5"/>
                    <a:pt x="110" y="1"/>
                  </a:cubicBezTo>
                  <a:close/>
                </a:path>
              </a:pathLst>
            </a:custGeom>
            <a:solidFill>
              <a:srgbClr val="325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6502078" y="2083022"/>
              <a:ext cx="31416" cy="19396"/>
            </a:xfrm>
            <a:custGeom>
              <a:avLst/>
              <a:gdLst/>
              <a:ahLst/>
              <a:cxnLst/>
              <a:rect l="l" t="t" r="r" b="b"/>
              <a:pathLst>
                <a:path w="115" h="71" extrusionOk="0">
                  <a:moveTo>
                    <a:pt x="110" y="0"/>
                  </a:moveTo>
                  <a:lnTo>
                    <a:pt x="0" y="59"/>
                  </a:lnTo>
                  <a:cubicBezTo>
                    <a:pt x="1" y="64"/>
                    <a:pt x="2" y="67"/>
                    <a:pt x="5" y="70"/>
                  </a:cubicBezTo>
                  <a:lnTo>
                    <a:pt x="115" y="13"/>
                  </a:lnTo>
                  <a:cubicBezTo>
                    <a:pt x="114" y="8"/>
                    <a:pt x="111" y="4"/>
                    <a:pt x="110" y="0"/>
                  </a:cubicBezTo>
                  <a:close/>
                </a:path>
              </a:pathLst>
            </a:custGeom>
            <a:solidFill>
              <a:srgbClr val="30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6"/>
            <p:cNvSpPr/>
            <p:nvPr/>
          </p:nvSpPr>
          <p:spPr>
            <a:xfrm>
              <a:off x="6500439" y="2080017"/>
              <a:ext cx="31689" cy="19669"/>
            </a:xfrm>
            <a:custGeom>
              <a:avLst/>
              <a:gdLst/>
              <a:ahLst/>
              <a:cxnLst/>
              <a:rect l="l" t="t" r="r" b="b"/>
              <a:pathLst>
                <a:path w="116" h="72" extrusionOk="0">
                  <a:moveTo>
                    <a:pt x="111" y="1"/>
                  </a:moveTo>
                  <a:lnTo>
                    <a:pt x="1" y="60"/>
                  </a:lnTo>
                  <a:cubicBezTo>
                    <a:pt x="2" y="62"/>
                    <a:pt x="3" y="67"/>
                    <a:pt x="6" y="71"/>
                  </a:cubicBezTo>
                  <a:lnTo>
                    <a:pt x="116" y="13"/>
                  </a:lnTo>
                  <a:cubicBezTo>
                    <a:pt x="114" y="9"/>
                    <a:pt x="112" y="5"/>
                    <a:pt x="111" y="1"/>
                  </a:cubicBezTo>
                  <a:close/>
                </a:path>
              </a:pathLst>
            </a:custGeom>
            <a:solidFill>
              <a:srgbClr val="2F4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6"/>
            <p:cNvSpPr/>
            <p:nvPr/>
          </p:nvSpPr>
          <p:spPr>
            <a:xfrm>
              <a:off x="6498800" y="2076739"/>
              <a:ext cx="31689" cy="19123"/>
            </a:xfrm>
            <a:custGeom>
              <a:avLst/>
              <a:gdLst/>
              <a:ahLst/>
              <a:cxnLst/>
              <a:rect l="l" t="t" r="r" b="b"/>
              <a:pathLst>
                <a:path w="116" h="70" extrusionOk="0">
                  <a:moveTo>
                    <a:pt x="110" y="0"/>
                  </a:moveTo>
                  <a:lnTo>
                    <a:pt x="1" y="58"/>
                  </a:lnTo>
                  <a:cubicBezTo>
                    <a:pt x="3" y="62"/>
                    <a:pt x="4" y="67"/>
                    <a:pt x="6" y="70"/>
                  </a:cubicBezTo>
                  <a:lnTo>
                    <a:pt x="115" y="12"/>
                  </a:lnTo>
                  <a:cubicBezTo>
                    <a:pt x="113" y="8"/>
                    <a:pt x="112" y="5"/>
                    <a:pt x="110" y="0"/>
                  </a:cubicBezTo>
                  <a:close/>
                </a:path>
              </a:pathLst>
            </a:custGeom>
            <a:solidFill>
              <a:srgbClr val="2D4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6"/>
            <p:cNvSpPr/>
            <p:nvPr/>
          </p:nvSpPr>
          <p:spPr>
            <a:xfrm>
              <a:off x="6497707" y="2072915"/>
              <a:ext cx="31689" cy="19942"/>
            </a:xfrm>
            <a:custGeom>
              <a:avLst/>
              <a:gdLst/>
              <a:ahLst/>
              <a:cxnLst/>
              <a:rect l="l" t="t" r="r" b="b"/>
              <a:pathLst>
                <a:path w="116" h="73" extrusionOk="0">
                  <a:moveTo>
                    <a:pt x="110" y="1"/>
                  </a:moveTo>
                  <a:lnTo>
                    <a:pt x="1" y="60"/>
                  </a:lnTo>
                  <a:cubicBezTo>
                    <a:pt x="2" y="63"/>
                    <a:pt x="3" y="68"/>
                    <a:pt x="6" y="72"/>
                  </a:cubicBezTo>
                  <a:lnTo>
                    <a:pt x="115" y="14"/>
                  </a:lnTo>
                  <a:cubicBezTo>
                    <a:pt x="114" y="10"/>
                    <a:pt x="111" y="5"/>
                    <a:pt x="110" y="1"/>
                  </a:cubicBezTo>
                  <a:close/>
                </a:path>
              </a:pathLst>
            </a:custGeom>
            <a:solidFill>
              <a:srgbClr val="2C4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6496614" y="2069363"/>
              <a:ext cx="31416" cy="19942"/>
            </a:xfrm>
            <a:custGeom>
              <a:avLst/>
              <a:gdLst/>
              <a:ahLst/>
              <a:cxnLst/>
              <a:rect l="l" t="t" r="r" b="b"/>
              <a:pathLst>
                <a:path w="115" h="73" extrusionOk="0">
                  <a:moveTo>
                    <a:pt x="110" y="1"/>
                  </a:moveTo>
                  <a:lnTo>
                    <a:pt x="1" y="58"/>
                  </a:lnTo>
                  <a:cubicBezTo>
                    <a:pt x="2" y="63"/>
                    <a:pt x="4" y="68"/>
                    <a:pt x="5" y="73"/>
                  </a:cubicBezTo>
                  <a:lnTo>
                    <a:pt x="114" y="14"/>
                  </a:lnTo>
                  <a:cubicBezTo>
                    <a:pt x="113" y="9"/>
                    <a:pt x="112" y="4"/>
                    <a:pt x="110" y="1"/>
                  </a:cubicBezTo>
                  <a:close/>
                </a:path>
              </a:pathLst>
            </a:custGeom>
            <a:solidFill>
              <a:srgbClr val="2A4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6496068" y="2063900"/>
              <a:ext cx="30870" cy="21308"/>
            </a:xfrm>
            <a:custGeom>
              <a:avLst/>
              <a:gdLst/>
              <a:ahLst/>
              <a:cxnLst/>
              <a:rect l="l" t="t" r="r" b="b"/>
              <a:pathLst>
                <a:path w="113" h="78" extrusionOk="0">
                  <a:moveTo>
                    <a:pt x="110" y="1"/>
                  </a:moveTo>
                  <a:lnTo>
                    <a:pt x="0" y="59"/>
                  </a:lnTo>
                  <a:cubicBezTo>
                    <a:pt x="0" y="65"/>
                    <a:pt x="1" y="70"/>
                    <a:pt x="3" y="77"/>
                  </a:cubicBezTo>
                  <a:lnTo>
                    <a:pt x="112" y="18"/>
                  </a:lnTo>
                  <a:cubicBezTo>
                    <a:pt x="111" y="12"/>
                    <a:pt x="110" y="6"/>
                    <a:pt x="110" y="1"/>
                  </a:cubicBezTo>
                  <a:close/>
                </a:path>
              </a:pathLst>
            </a:custGeom>
            <a:solidFill>
              <a:srgbClr val="294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6495248" y="2034123"/>
              <a:ext cx="41797" cy="45895"/>
            </a:xfrm>
            <a:custGeom>
              <a:avLst/>
              <a:gdLst/>
              <a:ahLst/>
              <a:cxnLst/>
              <a:rect l="l" t="t" r="r" b="b"/>
              <a:pathLst>
                <a:path w="153" h="168" extrusionOk="0">
                  <a:moveTo>
                    <a:pt x="152" y="0"/>
                  </a:moveTo>
                  <a:lnTo>
                    <a:pt x="152" y="0"/>
                  </a:lnTo>
                  <a:cubicBezTo>
                    <a:pt x="152" y="0"/>
                    <a:pt x="152" y="1"/>
                    <a:pt x="151" y="1"/>
                  </a:cubicBezTo>
                  <a:lnTo>
                    <a:pt x="151" y="1"/>
                  </a:lnTo>
                  <a:lnTo>
                    <a:pt x="152" y="0"/>
                  </a:lnTo>
                  <a:close/>
                  <a:moveTo>
                    <a:pt x="151" y="1"/>
                  </a:moveTo>
                  <a:lnTo>
                    <a:pt x="43" y="58"/>
                  </a:lnTo>
                  <a:cubicBezTo>
                    <a:pt x="17" y="73"/>
                    <a:pt x="1" y="101"/>
                    <a:pt x="1" y="141"/>
                  </a:cubicBezTo>
                  <a:cubicBezTo>
                    <a:pt x="0" y="151"/>
                    <a:pt x="1" y="158"/>
                    <a:pt x="3" y="168"/>
                  </a:cubicBezTo>
                  <a:lnTo>
                    <a:pt x="113" y="110"/>
                  </a:lnTo>
                  <a:cubicBezTo>
                    <a:pt x="112" y="101"/>
                    <a:pt x="112" y="91"/>
                    <a:pt x="112" y="84"/>
                  </a:cubicBezTo>
                  <a:cubicBezTo>
                    <a:pt x="112" y="43"/>
                    <a:pt x="126" y="14"/>
                    <a:pt x="151" y="1"/>
                  </a:cubicBezTo>
                  <a:close/>
                </a:path>
              </a:pathLst>
            </a:custGeom>
            <a:solidFill>
              <a:srgbClr val="274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6528850" y="2034396"/>
              <a:ext cx="35787" cy="18576"/>
            </a:xfrm>
            <a:custGeom>
              <a:avLst/>
              <a:gdLst/>
              <a:ahLst/>
              <a:cxnLst/>
              <a:rect l="l" t="t" r="r" b="b"/>
              <a:pathLst>
                <a:path w="131" h="68" extrusionOk="0">
                  <a:moveTo>
                    <a:pt x="110" y="0"/>
                  </a:moveTo>
                  <a:lnTo>
                    <a:pt x="0" y="58"/>
                  </a:lnTo>
                  <a:cubicBezTo>
                    <a:pt x="8" y="61"/>
                    <a:pt x="15" y="63"/>
                    <a:pt x="21" y="68"/>
                  </a:cubicBezTo>
                  <a:lnTo>
                    <a:pt x="131" y="10"/>
                  </a:lnTo>
                  <a:cubicBezTo>
                    <a:pt x="124" y="6"/>
                    <a:pt x="116" y="2"/>
                    <a:pt x="110" y="0"/>
                  </a:cubicBezTo>
                  <a:close/>
                </a:path>
              </a:pathLst>
            </a:custGeom>
            <a:solidFill>
              <a:srgbClr val="B6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6524205" y="2033030"/>
              <a:ext cx="34694" cy="17484"/>
            </a:xfrm>
            <a:custGeom>
              <a:avLst/>
              <a:gdLst/>
              <a:ahLst/>
              <a:cxnLst/>
              <a:rect l="l" t="t" r="r" b="b"/>
              <a:pathLst>
                <a:path w="127" h="64" extrusionOk="0">
                  <a:moveTo>
                    <a:pt x="110" y="0"/>
                  </a:moveTo>
                  <a:lnTo>
                    <a:pt x="1" y="58"/>
                  </a:lnTo>
                  <a:cubicBezTo>
                    <a:pt x="7" y="59"/>
                    <a:pt x="12" y="61"/>
                    <a:pt x="17" y="63"/>
                  </a:cubicBezTo>
                  <a:lnTo>
                    <a:pt x="127" y="5"/>
                  </a:lnTo>
                  <a:cubicBezTo>
                    <a:pt x="122" y="2"/>
                    <a:pt x="115" y="1"/>
                    <a:pt x="110" y="0"/>
                  </a:cubicBezTo>
                  <a:close/>
                </a:path>
              </a:pathLst>
            </a:custGeom>
            <a:solidFill>
              <a:srgbClr val="B1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6520654" y="2032210"/>
              <a:ext cx="33875" cy="16937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10" y="0"/>
                  </a:moveTo>
                  <a:lnTo>
                    <a:pt x="0" y="59"/>
                  </a:lnTo>
                  <a:cubicBezTo>
                    <a:pt x="6" y="59"/>
                    <a:pt x="10" y="60"/>
                    <a:pt x="14" y="61"/>
                  </a:cubicBezTo>
                  <a:lnTo>
                    <a:pt x="123" y="3"/>
                  </a:lnTo>
                  <a:cubicBezTo>
                    <a:pt x="119" y="2"/>
                    <a:pt x="114" y="2"/>
                    <a:pt x="110" y="0"/>
                  </a:cubicBezTo>
                  <a:close/>
                </a:path>
              </a:pathLst>
            </a:custGeom>
            <a:solidFill>
              <a:srgbClr val="ADB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6517922" y="2031937"/>
              <a:ext cx="32782" cy="16391"/>
            </a:xfrm>
            <a:custGeom>
              <a:avLst/>
              <a:gdLst/>
              <a:ahLst/>
              <a:cxnLst/>
              <a:rect l="l" t="t" r="r" b="b"/>
              <a:pathLst>
                <a:path w="120" h="60" extrusionOk="0">
                  <a:moveTo>
                    <a:pt x="110" y="0"/>
                  </a:moveTo>
                  <a:lnTo>
                    <a:pt x="0" y="58"/>
                  </a:lnTo>
                  <a:cubicBezTo>
                    <a:pt x="4" y="58"/>
                    <a:pt x="8" y="58"/>
                    <a:pt x="10" y="60"/>
                  </a:cubicBezTo>
                  <a:lnTo>
                    <a:pt x="120" y="1"/>
                  </a:lnTo>
                  <a:cubicBezTo>
                    <a:pt x="117" y="1"/>
                    <a:pt x="114" y="0"/>
                    <a:pt x="110" y="0"/>
                  </a:cubicBezTo>
                  <a:close/>
                </a:path>
              </a:pathLst>
            </a:custGeom>
            <a:solidFill>
              <a:srgbClr val="A8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6515190" y="2031937"/>
              <a:ext cx="32782" cy="15845"/>
            </a:xfrm>
            <a:custGeom>
              <a:avLst/>
              <a:gdLst/>
              <a:ahLst/>
              <a:cxnLst/>
              <a:rect l="l" t="t" r="r" b="b"/>
              <a:pathLst>
                <a:path w="120" h="58" extrusionOk="0">
                  <a:moveTo>
                    <a:pt x="111" y="0"/>
                  </a:moveTo>
                  <a:lnTo>
                    <a:pt x="1" y="58"/>
                  </a:lnTo>
                  <a:lnTo>
                    <a:pt x="10" y="5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A3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6513005" y="2031937"/>
              <a:ext cx="32782" cy="16391"/>
            </a:xfrm>
            <a:custGeom>
              <a:avLst/>
              <a:gdLst/>
              <a:ahLst/>
              <a:cxnLst/>
              <a:rect l="l" t="t" r="r" b="b"/>
              <a:pathLst>
                <a:path w="120" h="60" extrusionOk="0">
                  <a:moveTo>
                    <a:pt x="119" y="0"/>
                  </a:moveTo>
                  <a:cubicBezTo>
                    <a:pt x="115" y="0"/>
                    <a:pt x="112" y="1"/>
                    <a:pt x="110" y="1"/>
                  </a:cubicBezTo>
                  <a:lnTo>
                    <a:pt x="3" y="58"/>
                  </a:lnTo>
                  <a:lnTo>
                    <a:pt x="3" y="58"/>
                  </a:lnTo>
                  <a:cubicBezTo>
                    <a:pt x="5" y="58"/>
                    <a:pt x="7" y="58"/>
                    <a:pt x="9" y="58"/>
                  </a:cubicBezTo>
                  <a:lnTo>
                    <a:pt x="119" y="0"/>
                  </a:lnTo>
                  <a:close/>
                  <a:moveTo>
                    <a:pt x="3" y="58"/>
                  </a:moveTo>
                  <a:cubicBezTo>
                    <a:pt x="2" y="59"/>
                    <a:pt x="1" y="59"/>
                    <a:pt x="0" y="60"/>
                  </a:cubicBezTo>
                  <a:lnTo>
                    <a:pt x="3" y="58"/>
                  </a:lnTo>
                  <a:close/>
                </a:path>
              </a:pathLst>
            </a:custGeom>
            <a:solidFill>
              <a:srgbClr val="9FA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6510820" y="2032210"/>
              <a:ext cx="32236" cy="16664"/>
            </a:xfrm>
            <a:custGeom>
              <a:avLst/>
              <a:gdLst/>
              <a:ahLst/>
              <a:cxnLst/>
              <a:rect l="l" t="t" r="r" b="b"/>
              <a:pathLst>
                <a:path w="118" h="61" extrusionOk="0">
                  <a:moveTo>
                    <a:pt x="118" y="0"/>
                  </a:moveTo>
                  <a:cubicBezTo>
                    <a:pt x="115" y="0"/>
                    <a:pt x="113" y="2"/>
                    <a:pt x="110" y="2"/>
                  </a:cubicBezTo>
                  <a:lnTo>
                    <a:pt x="0" y="60"/>
                  </a:lnTo>
                  <a:cubicBezTo>
                    <a:pt x="3" y="60"/>
                    <a:pt x="5" y="59"/>
                    <a:pt x="8" y="59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9AA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6508907" y="2032757"/>
              <a:ext cx="31962" cy="16391"/>
            </a:xfrm>
            <a:custGeom>
              <a:avLst/>
              <a:gdLst/>
              <a:ahLst/>
              <a:cxnLst/>
              <a:rect l="l" t="t" r="r" b="b"/>
              <a:pathLst>
                <a:path w="117" h="60" extrusionOk="0">
                  <a:moveTo>
                    <a:pt x="117" y="0"/>
                  </a:moveTo>
                  <a:cubicBezTo>
                    <a:pt x="115" y="1"/>
                    <a:pt x="112" y="1"/>
                    <a:pt x="109" y="1"/>
                  </a:cubicBezTo>
                  <a:lnTo>
                    <a:pt x="1" y="59"/>
                  </a:lnTo>
                  <a:cubicBezTo>
                    <a:pt x="2" y="59"/>
                    <a:pt x="5" y="59"/>
                    <a:pt x="7" y="58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969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6506449" y="2033303"/>
              <a:ext cx="32236" cy="16937"/>
            </a:xfrm>
            <a:custGeom>
              <a:avLst/>
              <a:gdLst/>
              <a:ahLst/>
              <a:cxnLst/>
              <a:rect l="l" t="t" r="r" b="b"/>
              <a:pathLst>
                <a:path w="118" h="62" extrusionOk="0">
                  <a:moveTo>
                    <a:pt x="117" y="0"/>
                  </a:moveTo>
                  <a:cubicBezTo>
                    <a:pt x="117" y="0"/>
                    <a:pt x="117" y="1"/>
                    <a:pt x="116" y="1"/>
                  </a:cubicBezTo>
                  <a:lnTo>
                    <a:pt x="116" y="1"/>
                  </a:lnTo>
                  <a:lnTo>
                    <a:pt x="117" y="0"/>
                  </a:lnTo>
                  <a:close/>
                  <a:moveTo>
                    <a:pt x="116" y="1"/>
                  </a:moveTo>
                  <a:lnTo>
                    <a:pt x="114" y="2"/>
                  </a:lnTo>
                  <a:lnTo>
                    <a:pt x="114" y="2"/>
                  </a:lnTo>
                  <a:cubicBezTo>
                    <a:pt x="114" y="2"/>
                    <a:pt x="115" y="1"/>
                    <a:pt x="116" y="1"/>
                  </a:cubicBezTo>
                  <a:close/>
                  <a:moveTo>
                    <a:pt x="114" y="2"/>
                  </a:moveTo>
                  <a:lnTo>
                    <a:pt x="114" y="2"/>
                  </a:lnTo>
                  <a:cubicBezTo>
                    <a:pt x="112" y="3"/>
                    <a:pt x="111" y="3"/>
                    <a:pt x="110" y="3"/>
                  </a:cubicBezTo>
                  <a:lnTo>
                    <a:pt x="1" y="61"/>
                  </a:lnTo>
                  <a:cubicBezTo>
                    <a:pt x="5" y="61"/>
                    <a:pt x="6" y="60"/>
                    <a:pt x="9" y="58"/>
                  </a:cubicBezTo>
                  <a:lnTo>
                    <a:pt x="114" y="2"/>
                  </a:lnTo>
                  <a:close/>
                </a:path>
              </a:pathLst>
            </a:custGeom>
            <a:solidFill>
              <a:srgbClr val="919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6506722" y="2034123"/>
              <a:ext cx="30596" cy="16118"/>
            </a:xfrm>
            <a:custGeom>
              <a:avLst/>
              <a:gdLst/>
              <a:ahLst/>
              <a:cxnLst/>
              <a:rect l="l" t="t" r="r" b="b"/>
              <a:pathLst>
                <a:path w="112" h="59" extrusionOk="0">
                  <a:moveTo>
                    <a:pt x="109" y="0"/>
                  </a:moveTo>
                  <a:lnTo>
                    <a:pt x="1" y="58"/>
                  </a:lnTo>
                  <a:lnTo>
                    <a:pt x="111" y="0"/>
                  </a:lnTo>
                  <a:close/>
                  <a:moveTo>
                    <a:pt x="1" y="58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1" y="59"/>
                    <a:pt x="1" y="58"/>
                  </a:cubicBezTo>
                  <a:close/>
                </a:path>
              </a:pathLst>
            </a:custGeom>
            <a:solidFill>
              <a:srgbClr val="8D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6561631" y="2091218"/>
              <a:ext cx="41524" cy="46168"/>
            </a:xfrm>
            <a:custGeom>
              <a:avLst/>
              <a:gdLst/>
              <a:ahLst/>
              <a:cxnLst/>
              <a:rect l="l" t="t" r="r" b="b"/>
              <a:pathLst>
                <a:path w="152" h="169" extrusionOk="0">
                  <a:moveTo>
                    <a:pt x="150" y="0"/>
                  </a:moveTo>
                  <a:lnTo>
                    <a:pt x="40" y="58"/>
                  </a:lnTo>
                  <a:cubicBezTo>
                    <a:pt x="42" y="66"/>
                    <a:pt x="42" y="76"/>
                    <a:pt x="42" y="84"/>
                  </a:cubicBezTo>
                  <a:cubicBezTo>
                    <a:pt x="43" y="124"/>
                    <a:pt x="26" y="154"/>
                    <a:pt x="0" y="169"/>
                  </a:cubicBezTo>
                  <a:lnTo>
                    <a:pt x="110" y="110"/>
                  </a:lnTo>
                  <a:cubicBezTo>
                    <a:pt x="136" y="97"/>
                    <a:pt x="151" y="67"/>
                    <a:pt x="151" y="26"/>
                  </a:cubicBezTo>
                  <a:cubicBezTo>
                    <a:pt x="151" y="19"/>
                    <a:pt x="151" y="9"/>
                    <a:pt x="150" y="0"/>
                  </a:cubicBezTo>
                  <a:close/>
                </a:path>
              </a:pathLst>
            </a:custGeom>
            <a:solidFill>
              <a:srgbClr val="767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6571466" y="2086301"/>
              <a:ext cx="31416" cy="20762"/>
            </a:xfrm>
            <a:custGeom>
              <a:avLst/>
              <a:gdLst/>
              <a:ahLst/>
              <a:cxnLst/>
              <a:rect l="l" t="t" r="r" b="b"/>
              <a:pathLst>
                <a:path w="115" h="76" extrusionOk="0">
                  <a:moveTo>
                    <a:pt x="110" y="1"/>
                  </a:moveTo>
                  <a:lnTo>
                    <a:pt x="0" y="58"/>
                  </a:lnTo>
                  <a:cubicBezTo>
                    <a:pt x="3" y="65"/>
                    <a:pt x="4" y="70"/>
                    <a:pt x="4" y="76"/>
                  </a:cubicBezTo>
                  <a:lnTo>
                    <a:pt x="114" y="18"/>
                  </a:lnTo>
                  <a:cubicBezTo>
                    <a:pt x="113" y="12"/>
                    <a:pt x="112" y="7"/>
                    <a:pt x="110" y="1"/>
                  </a:cubicBezTo>
                  <a:close/>
                </a:path>
              </a:pathLst>
            </a:custGeom>
            <a:solidFill>
              <a:srgbClr val="7B8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6570373" y="2082203"/>
              <a:ext cx="31143" cy="20216"/>
            </a:xfrm>
            <a:custGeom>
              <a:avLst/>
              <a:gdLst/>
              <a:ahLst/>
              <a:cxnLst/>
              <a:rect l="l" t="t" r="r" b="b"/>
              <a:pathLst>
                <a:path w="114" h="74" extrusionOk="0">
                  <a:moveTo>
                    <a:pt x="111" y="0"/>
                  </a:moveTo>
                  <a:lnTo>
                    <a:pt x="0" y="58"/>
                  </a:lnTo>
                  <a:cubicBezTo>
                    <a:pt x="3" y="63"/>
                    <a:pt x="4" y="68"/>
                    <a:pt x="4" y="73"/>
                  </a:cubicBezTo>
                  <a:lnTo>
                    <a:pt x="114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7F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6569554" y="2078651"/>
              <a:ext cx="31416" cy="19669"/>
            </a:xfrm>
            <a:custGeom>
              <a:avLst/>
              <a:gdLst/>
              <a:ahLst/>
              <a:cxnLst/>
              <a:rect l="l" t="t" r="r" b="b"/>
              <a:pathLst>
                <a:path w="115" h="72" extrusionOk="0">
                  <a:moveTo>
                    <a:pt x="110" y="1"/>
                  </a:moveTo>
                  <a:lnTo>
                    <a:pt x="0" y="60"/>
                  </a:lnTo>
                  <a:cubicBezTo>
                    <a:pt x="1" y="63"/>
                    <a:pt x="2" y="67"/>
                    <a:pt x="5" y="72"/>
                  </a:cubicBezTo>
                  <a:lnTo>
                    <a:pt x="115" y="14"/>
                  </a:lnTo>
                  <a:cubicBezTo>
                    <a:pt x="113" y="10"/>
                    <a:pt x="112" y="5"/>
                    <a:pt x="110" y="1"/>
                  </a:cubicBezTo>
                  <a:close/>
                </a:path>
              </a:pathLst>
            </a:custGeom>
            <a:solidFill>
              <a:srgbClr val="848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6567915" y="2075100"/>
              <a:ext cx="31689" cy="19396"/>
            </a:xfrm>
            <a:custGeom>
              <a:avLst/>
              <a:gdLst/>
              <a:ahLst/>
              <a:cxnLst/>
              <a:rect l="l" t="t" r="r" b="b"/>
              <a:pathLst>
                <a:path w="116" h="71" extrusionOk="0">
                  <a:moveTo>
                    <a:pt x="111" y="0"/>
                  </a:moveTo>
                  <a:lnTo>
                    <a:pt x="1" y="59"/>
                  </a:lnTo>
                  <a:cubicBezTo>
                    <a:pt x="3" y="63"/>
                    <a:pt x="4" y="67"/>
                    <a:pt x="6" y="70"/>
                  </a:cubicBezTo>
                  <a:lnTo>
                    <a:pt x="116" y="13"/>
                  </a:lnTo>
                  <a:cubicBezTo>
                    <a:pt x="115" y="8"/>
                    <a:pt x="113" y="5"/>
                    <a:pt x="111" y="0"/>
                  </a:cubicBezTo>
                  <a:close/>
                </a:path>
              </a:pathLst>
            </a:custGeom>
            <a:solidFill>
              <a:srgbClr val="8891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6566549" y="2071549"/>
              <a:ext cx="31689" cy="19942"/>
            </a:xfrm>
            <a:custGeom>
              <a:avLst/>
              <a:gdLst/>
              <a:ahLst/>
              <a:cxnLst/>
              <a:rect l="l" t="t" r="r" b="b"/>
              <a:pathLst>
                <a:path w="116" h="73" extrusionOk="0">
                  <a:moveTo>
                    <a:pt x="110" y="1"/>
                  </a:moveTo>
                  <a:lnTo>
                    <a:pt x="1" y="60"/>
                  </a:lnTo>
                  <a:cubicBezTo>
                    <a:pt x="3" y="65"/>
                    <a:pt x="4" y="68"/>
                    <a:pt x="6" y="72"/>
                  </a:cubicBezTo>
                  <a:lnTo>
                    <a:pt x="116" y="13"/>
                  </a:lnTo>
                  <a:cubicBezTo>
                    <a:pt x="114" y="9"/>
                    <a:pt x="111" y="5"/>
                    <a:pt x="110" y="1"/>
                  </a:cubicBezTo>
                  <a:close/>
                </a:path>
              </a:pathLst>
            </a:custGeom>
            <a:solidFill>
              <a:srgbClr val="8D9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6565183" y="2068817"/>
              <a:ext cx="31689" cy="19396"/>
            </a:xfrm>
            <a:custGeom>
              <a:avLst/>
              <a:gdLst/>
              <a:ahLst/>
              <a:cxnLst/>
              <a:rect l="l" t="t" r="r" b="b"/>
              <a:pathLst>
                <a:path w="116" h="71" extrusionOk="0">
                  <a:moveTo>
                    <a:pt x="110" y="0"/>
                  </a:moveTo>
                  <a:lnTo>
                    <a:pt x="1" y="59"/>
                  </a:lnTo>
                  <a:cubicBezTo>
                    <a:pt x="3" y="62"/>
                    <a:pt x="4" y="67"/>
                    <a:pt x="6" y="71"/>
                  </a:cubicBezTo>
                  <a:lnTo>
                    <a:pt x="115" y="13"/>
                  </a:lnTo>
                  <a:cubicBezTo>
                    <a:pt x="114" y="9"/>
                    <a:pt x="111" y="5"/>
                    <a:pt x="110" y="0"/>
                  </a:cubicBezTo>
                  <a:close/>
                </a:path>
              </a:pathLst>
            </a:custGeom>
            <a:solidFill>
              <a:srgbClr val="919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6563271" y="2065812"/>
              <a:ext cx="32236" cy="19396"/>
            </a:xfrm>
            <a:custGeom>
              <a:avLst/>
              <a:gdLst/>
              <a:ahLst/>
              <a:cxnLst/>
              <a:rect l="l" t="t" r="r" b="b"/>
              <a:pathLst>
                <a:path w="118" h="71" extrusionOk="0">
                  <a:moveTo>
                    <a:pt x="111" y="0"/>
                  </a:moveTo>
                  <a:lnTo>
                    <a:pt x="0" y="58"/>
                  </a:lnTo>
                  <a:cubicBezTo>
                    <a:pt x="3" y="63"/>
                    <a:pt x="6" y="66"/>
                    <a:pt x="8" y="70"/>
                  </a:cubicBezTo>
                  <a:lnTo>
                    <a:pt x="117" y="11"/>
                  </a:lnTo>
                  <a:cubicBezTo>
                    <a:pt x="114" y="8"/>
                    <a:pt x="113" y="4"/>
                    <a:pt x="111" y="0"/>
                  </a:cubicBezTo>
                  <a:close/>
                </a:path>
              </a:pathLst>
            </a:custGeom>
            <a:solidFill>
              <a:srgbClr val="969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6561631" y="2062534"/>
              <a:ext cx="31962" cy="19123"/>
            </a:xfrm>
            <a:custGeom>
              <a:avLst/>
              <a:gdLst/>
              <a:ahLst/>
              <a:cxnLst/>
              <a:rect l="l" t="t" r="r" b="b"/>
              <a:pathLst>
                <a:path w="117" h="70" extrusionOk="0">
                  <a:moveTo>
                    <a:pt x="110" y="1"/>
                  </a:moveTo>
                  <a:lnTo>
                    <a:pt x="0" y="59"/>
                  </a:lnTo>
                  <a:cubicBezTo>
                    <a:pt x="3" y="64"/>
                    <a:pt x="5" y="68"/>
                    <a:pt x="6" y="70"/>
                  </a:cubicBezTo>
                  <a:lnTo>
                    <a:pt x="117" y="12"/>
                  </a:lnTo>
                  <a:cubicBezTo>
                    <a:pt x="114" y="8"/>
                    <a:pt x="112" y="6"/>
                    <a:pt x="110" y="1"/>
                  </a:cubicBezTo>
                  <a:close/>
                </a:path>
              </a:pathLst>
            </a:custGeom>
            <a:solidFill>
              <a:srgbClr val="9AA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6559446" y="2060075"/>
              <a:ext cx="32236" cy="18850"/>
            </a:xfrm>
            <a:custGeom>
              <a:avLst/>
              <a:gdLst/>
              <a:ahLst/>
              <a:cxnLst/>
              <a:rect l="l" t="t" r="r" b="b"/>
              <a:pathLst>
                <a:path w="118" h="69" extrusionOk="0">
                  <a:moveTo>
                    <a:pt x="111" y="0"/>
                  </a:moveTo>
                  <a:lnTo>
                    <a:pt x="1" y="58"/>
                  </a:lnTo>
                  <a:cubicBezTo>
                    <a:pt x="3" y="61"/>
                    <a:pt x="6" y="66"/>
                    <a:pt x="8" y="69"/>
                  </a:cubicBezTo>
                  <a:lnTo>
                    <a:pt x="118" y="11"/>
                  </a:lnTo>
                  <a:cubicBezTo>
                    <a:pt x="116" y="7"/>
                    <a:pt x="113" y="4"/>
                    <a:pt x="111" y="0"/>
                  </a:cubicBezTo>
                  <a:close/>
                </a:path>
              </a:pathLst>
            </a:custGeom>
            <a:solidFill>
              <a:srgbClr val="9FA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6557261" y="2056797"/>
              <a:ext cx="32509" cy="19123"/>
            </a:xfrm>
            <a:custGeom>
              <a:avLst/>
              <a:gdLst/>
              <a:ahLst/>
              <a:cxnLst/>
              <a:rect l="l" t="t" r="r" b="b"/>
              <a:pathLst>
                <a:path w="119" h="70" extrusionOk="0">
                  <a:moveTo>
                    <a:pt x="109" y="0"/>
                  </a:moveTo>
                  <a:lnTo>
                    <a:pt x="1" y="58"/>
                  </a:lnTo>
                  <a:cubicBezTo>
                    <a:pt x="4" y="63"/>
                    <a:pt x="6" y="67"/>
                    <a:pt x="9" y="69"/>
                  </a:cubicBezTo>
                  <a:lnTo>
                    <a:pt x="119" y="11"/>
                  </a:lnTo>
                  <a:cubicBezTo>
                    <a:pt x="115" y="7"/>
                    <a:pt x="113" y="3"/>
                    <a:pt x="109" y="0"/>
                  </a:cubicBezTo>
                  <a:close/>
                </a:path>
              </a:pathLst>
            </a:custGeom>
            <a:solidFill>
              <a:srgbClr val="A3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554529" y="2053792"/>
              <a:ext cx="32782" cy="19123"/>
            </a:xfrm>
            <a:custGeom>
              <a:avLst/>
              <a:gdLst/>
              <a:ahLst/>
              <a:cxnLst/>
              <a:rect l="l" t="t" r="r" b="b"/>
              <a:pathLst>
                <a:path w="120" h="70" extrusionOk="0">
                  <a:moveTo>
                    <a:pt x="110" y="1"/>
                  </a:moveTo>
                  <a:lnTo>
                    <a:pt x="0" y="59"/>
                  </a:lnTo>
                  <a:cubicBezTo>
                    <a:pt x="4" y="61"/>
                    <a:pt x="9" y="66"/>
                    <a:pt x="11" y="70"/>
                  </a:cubicBezTo>
                  <a:lnTo>
                    <a:pt x="119" y="12"/>
                  </a:lnTo>
                  <a:cubicBezTo>
                    <a:pt x="117" y="8"/>
                    <a:pt x="113" y="3"/>
                    <a:pt x="110" y="1"/>
                  </a:cubicBezTo>
                  <a:close/>
                </a:path>
              </a:pathLst>
            </a:custGeom>
            <a:solidFill>
              <a:srgbClr val="A8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6551797" y="2050240"/>
              <a:ext cx="33328" cy="19669"/>
            </a:xfrm>
            <a:custGeom>
              <a:avLst/>
              <a:gdLst/>
              <a:ahLst/>
              <a:cxnLst/>
              <a:rect l="l" t="t" r="r" b="b"/>
              <a:pathLst>
                <a:path w="122" h="72" extrusionOk="0">
                  <a:moveTo>
                    <a:pt x="110" y="0"/>
                  </a:moveTo>
                  <a:lnTo>
                    <a:pt x="0" y="58"/>
                  </a:lnTo>
                  <a:cubicBezTo>
                    <a:pt x="4" y="62"/>
                    <a:pt x="8" y="66"/>
                    <a:pt x="11" y="72"/>
                  </a:cubicBezTo>
                  <a:lnTo>
                    <a:pt x="122" y="14"/>
                  </a:lnTo>
                  <a:cubicBezTo>
                    <a:pt x="118" y="9"/>
                    <a:pt x="114" y="4"/>
                    <a:pt x="110" y="0"/>
                  </a:cubicBezTo>
                  <a:close/>
                </a:path>
              </a:pathLst>
            </a:custGeom>
            <a:solidFill>
              <a:srgbClr val="ADB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6547426" y="2046143"/>
              <a:ext cx="34421" cy="20216"/>
            </a:xfrm>
            <a:custGeom>
              <a:avLst/>
              <a:gdLst/>
              <a:ahLst/>
              <a:cxnLst/>
              <a:rect l="l" t="t" r="r" b="b"/>
              <a:pathLst>
                <a:path w="126" h="74" extrusionOk="0">
                  <a:moveTo>
                    <a:pt x="110" y="1"/>
                  </a:moveTo>
                  <a:lnTo>
                    <a:pt x="1" y="60"/>
                  </a:lnTo>
                  <a:cubicBezTo>
                    <a:pt x="6" y="63"/>
                    <a:pt x="11" y="68"/>
                    <a:pt x="16" y="73"/>
                  </a:cubicBezTo>
                  <a:lnTo>
                    <a:pt x="126" y="15"/>
                  </a:lnTo>
                  <a:cubicBezTo>
                    <a:pt x="120" y="10"/>
                    <a:pt x="115" y="5"/>
                    <a:pt x="110" y="1"/>
                  </a:cubicBezTo>
                  <a:close/>
                </a:path>
              </a:pathLst>
            </a:custGeom>
            <a:solidFill>
              <a:srgbClr val="B1B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6534313" y="2036854"/>
              <a:ext cx="43436" cy="25133"/>
            </a:xfrm>
            <a:custGeom>
              <a:avLst/>
              <a:gdLst/>
              <a:ahLst/>
              <a:cxnLst/>
              <a:rect l="l" t="t" r="r" b="b"/>
              <a:pathLst>
                <a:path w="159" h="92" extrusionOk="0">
                  <a:moveTo>
                    <a:pt x="111" y="1"/>
                  </a:moveTo>
                  <a:lnTo>
                    <a:pt x="1" y="59"/>
                  </a:lnTo>
                  <a:cubicBezTo>
                    <a:pt x="18" y="68"/>
                    <a:pt x="33" y="79"/>
                    <a:pt x="49" y="92"/>
                  </a:cubicBezTo>
                  <a:lnTo>
                    <a:pt x="158" y="34"/>
                  </a:lnTo>
                  <a:cubicBezTo>
                    <a:pt x="143" y="21"/>
                    <a:pt x="127" y="9"/>
                    <a:pt x="111" y="1"/>
                  </a:cubicBezTo>
                  <a:close/>
                </a:path>
              </a:pathLst>
            </a:custGeom>
            <a:solidFill>
              <a:srgbClr val="B6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6246379" y="1902722"/>
              <a:ext cx="366065" cy="270997"/>
            </a:xfrm>
            <a:custGeom>
              <a:avLst/>
              <a:gdLst/>
              <a:ahLst/>
              <a:cxnLst/>
              <a:rect l="l" t="t" r="r" b="b"/>
              <a:pathLst>
                <a:path w="1340" h="992" extrusionOk="0">
                  <a:moveTo>
                    <a:pt x="721" y="437"/>
                  </a:moveTo>
                  <a:cubicBezTo>
                    <a:pt x="733" y="437"/>
                    <a:pt x="747" y="441"/>
                    <a:pt x="761" y="448"/>
                  </a:cubicBezTo>
                  <a:cubicBezTo>
                    <a:pt x="812" y="476"/>
                    <a:pt x="852" y="540"/>
                    <a:pt x="852" y="592"/>
                  </a:cubicBezTo>
                  <a:cubicBezTo>
                    <a:pt x="852" y="629"/>
                    <a:pt x="832" y="651"/>
                    <a:pt x="802" y="651"/>
                  </a:cubicBezTo>
                  <a:cubicBezTo>
                    <a:pt x="789" y="651"/>
                    <a:pt x="775" y="648"/>
                    <a:pt x="760" y="639"/>
                  </a:cubicBezTo>
                  <a:cubicBezTo>
                    <a:pt x="710" y="613"/>
                    <a:pt x="670" y="550"/>
                    <a:pt x="672" y="497"/>
                  </a:cubicBezTo>
                  <a:cubicBezTo>
                    <a:pt x="672" y="459"/>
                    <a:pt x="691" y="437"/>
                    <a:pt x="721" y="437"/>
                  </a:cubicBezTo>
                  <a:close/>
                  <a:moveTo>
                    <a:pt x="989" y="531"/>
                  </a:moveTo>
                  <a:cubicBezTo>
                    <a:pt x="1009" y="531"/>
                    <a:pt x="1031" y="537"/>
                    <a:pt x="1055" y="550"/>
                  </a:cubicBezTo>
                  <a:cubicBezTo>
                    <a:pt x="1134" y="591"/>
                    <a:pt x="1197" y="691"/>
                    <a:pt x="1197" y="774"/>
                  </a:cubicBezTo>
                  <a:cubicBezTo>
                    <a:pt x="1196" y="833"/>
                    <a:pt x="1164" y="867"/>
                    <a:pt x="1117" y="867"/>
                  </a:cubicBezTo>
                  <a:cubicBezTo>
                    <a:pt x="1098" y="867"/>
                    <a:pt x="1077" y="861"/>
                    <a:pt x="1054" y="849"/>
                  </a:cubicBezTo>
                  <a:cubicBezTo>
                    <a:pt x="974" y="808"/>
                    <a:pt x="911" y="707"/>
                    <a:pt x="911" y="623"/>
                  </a:cubicBezTo>
                  <a:cubicBezTo>
                    <a:pt x="911" y="565"/>
                    <a:pt x="943" y="531"/>
                    <a:pt x="989" y="531"/>
                  </a:cubicBezTo>
                  <a:close/>
                  <a:moveTo>
                    <a:pt x="123" y="1"/>
                  </a:moveTo>
                  <a:cubicBezTo>
                    <a:pt x="51" y="1"/>
                    <a:pt x="2" y="53"/>
                    <a:pt x="1" y="142"/>
                  </a:cubicBezTo>
                  <a:cubicBezTo>
                    <a:pt x="1" y="271"/>
                    <a:pt x="98" y="424"/>
                    <a:pt x="218" y="488"/>
                  </a:cubicBezTo>
                  <a:lnTo>
                    <a:pt x="1119" y="964"/>
                  </a:lnTo>
                  <a:cubicBezTo>
                    <a:pt x="1154" y="982"/>
                    <a:pt x="1188" y="991"/>
                    <a:pt x="1218" y="991"/>
                  </a:cubicBezTo>
                  <a:cubicBezTo>
                    <a:pt x="1290" y="991"/>
                    <a:pt x="1339" y="940"/>
                    <a:pt x="1339" y="849"/>
                  </a:cubicBezTo>
                  <a:cubicBezTo>
                    <a:pt x="1339" y="722"/>
                    <a:pt x="1242" y="567"/>
                    <a:pt x="1121" y="504"/>
                  </a:cubicBezTo>
                  <a:lnTo>
                    <a:pt x="220" y="28"/>
                  </a:lnTo>
                  <a:cubicBezTo>
                    <a:pt x="185" y="9"/>
                    <a:pt x="152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6495248" y="2047782"/>
              <a:ext cx="78130" cy="91789"/>
            </a:xfrm>
            <a:custGeom>
              <a:avLst/>
              <a:gdLst/>
              <a:ahLst/>
              <a:cxnLst/>
              <a:rect l="l" t="t" r="r" b="b"/>
              <a:pathLst>
                <a:path w="286" h="336" extrusionOk="0">
                  <a:moveTo>
                    <a:pt x="79" y="0"/>
                  </a:moveTo>
                  <a:cubicBezTo>
                    <a:pt x="33" y="0"/>
                    <a:pt x="0" y="34"/>
                    <a:pt x="0" y="92"/>
                  </a:cubicBezTo>
                  <a:cubicBezTo>
                    <a:pt x="0" y="175"/>
                    <a:pt x="63" y="277"/>
                    <a:pt x="143" y="318"/>
                  </a:cubicBezTo>
                  <a:cubicBezTo>
                    <a:pt x="166" y="330"/>
                    <a:pt x="187" y="336"/>
                    <a:pt x="206" y="336"/>
                  </a:cubicBezTo>
                  <a:cubicBezTo>
                    <a:pt x="253" y="336"/>
                    <a:pt x="285" y="302"/>
                    <a:pt x="285" y="243"/>
                  </a:cubicBezTo>
                  <a:cubicBezTo>
                    <a:pt x="286" y="160"/>
                    <a:pt x="223" y="60"/>
                    <a:pt x="144" y="19"/>
                  </a:cubicBezTo>
                  <a:cubicBezTo>
                    <a:pt x="121" y="6"/>
                    <a:pt x="99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6263863" y="1887424"/>
              <a:ext cx="379177" cy="281924"/>
            </a:xfrm>
            <a:custGeom>
              <a:avLst/>
              <a:gdLst/>
              <a:ahLst/>
              <a:cxnLst/>
              <a:rect l="l" t="t" r="r" b="b"/>
              <a:pathLst>
                <a:path w="1388" h="1032" extrusionOk="0">
                  <a:moveTo>
                    <a:pt x="4" y="68"/>
                  </a:moveTo>
                  <a:lnTo>
                    <a:pt x="4" y="68"/>
                  </a:lnTo>
                  <a:cubicBezTo>
                    <a:pt x="3" y="69"/>
                    <a:pt x="2" y="70"/>
                    <a:pt x="1" y="70"/>
                  </a:cubicBezTo>
                  <a:lnTo>
                    <a:pt x="3" y="69"/>
                  </a:lnTo>
                  <a:lnTo>
                    <a:pt x="4" y="68"/>
                  </a:lnTo>
                  <a:close/>
                  <a:moveTo>
                    <a:pt x="160" y="1"/>
                  </a:moveTo>
                  <a:cubicBezTo>
                    <a:pt x="156" y="1"/>
                    <a:pt x="151" y="1"/>
                    <a:pt x="148" y="2"/>
                  </a:cubicBezTo>
                  <a:lnTo>
                    <a:pt x="143" y="2"/>
                  </a:lnTo>
                  <a:cubicBezTo>
                    <a:pt x="139" y="2"/>
                    <a:pt x="137" y="2"/>
                    <a:pt x="134" y="3"/>
                  </a:cubicBezTo>
                  <a:lnTo>
                    <a:pt x="123" y="7"/>
                  </a:lnTo>
                  <a:cubicBezTo>
                    <a:pt x="120" y="10"/>
                    <a:pt x="115" y="11"/>
                    <a:pt x="113" y="12"/>
                  </a:cubicBezTo>
                  <a:lnTo>
                    <a:pt x="112" y="12"/>
                  </a:lnTo>
                  <a:lnTo>
                    <a:pt x="40" y="50"/>
                  </a:lnTo>
                  <a:lnTo>
                    <a:pt x="4" y="68"/>
                  </a:lnTo>
                  <a:lnTo>
                    <a:pt x="4" y="68"/>
                  </a:lnTo>
                  <a:cubicBezTo>
                    <a:pt x="13" y="65"/>
                    <a:pt x="22" y="63"/>
                    <a:pt x="32" y="60"/>
                  </a:cubicBezTo>
                  <a:lnTo>
                    <a:pt x="34" y="60"/>
                  </a:lnTo>
                  <a:cubicBezTo>
                    <a:pt x="42" y="58"/>
                    <a:pt x="51" y="57"/>
                    <a:pt x="60" y="57"/>
                  </a:cubicBezTo>
                  <a:cubicBezTo>
                    <a:pt x="63" y="57"/>
                    <a:pt x="67" y="58"/>
                    <a:pt x="70" y="58"/>
                  </a:cubicBezTo>
                  <a:lnTo>
                    <a:pt x="72" y="58"/>
                  </a:lnTo>
                  <a:cubicBezTo>
                    <a:pt x="84" y="59"/>
                    <a:pt x="96" y="62"/>
                    <a:pt x="108" y="64"/>
                  </a:cubicBezTo>
                  <a:cubicBezTo>
                    <a:pt x="111" y="65"/>
                    <a:pt x="112" y="66"/>
                    <a:pt x="115" y="66"/>
                  </a:cubicBezTo>
                  <a:cubicBezTo>
                    <a:pt x="117" y="66"/>
                    <a:pt x="119" y="66"/>
                    <a:pt x="121" y="65"/>
                  </a:cubicBezTo>
                  <a:cubicBezTo>
                    <a:pt x="134" y="69"/>
                    <a:pt x="147" y="75"/>
                    <a:pt x="161" y="83"/>
                  </a:cubicBezTo>
                  <a:lnTo>
                    <a:pt x="1063" y="559"/>
                  </a:lnTo>
                  <a:cubicBezTo>
                    <a:pt x="1086" y="570"/>
                    <a:pt x="1108" y="587"/>
                    <a:pt x="1128" y="606"/>
                  </a:cubicBezTo>
                  <a:cubicBezTo>
                    <a:pt x="1134" y="611"/>
                    <a:pt x="1140" y="615"/>
                    <a:pt x="1144" y="618"/>
                  </a:cubicBezTo>
                  <a:lnTo>
                    <a:pt x="1152" y="626"/>
                  </a:lnTo>
                  <a:cubicBezTo>
                    <a:pt x="1163" y="637"/>
                    <a:pt x="1174" y="648"/>
                    <a:pt x="1183" y="659"/>
                  </a:cubicBezTo>
                  <a:cubicBezTo>
                    <a:pt x="1184" y="661"/>
                    <a:pt x="1185" y="663"/>
                    <a:pt x="1187" y="664"/>
                  </a:cubicBezTo>
                  <a:cubicBezTo>
                    <a:pt x="1198" y="679"/>
                    <a:pt x="1208" y="693"/>
                    <a:pt x="1217" y="708"/>
                  </a:cubicBezTo>
                  <a:lnTo>
                    <a:pt x="1217" y="709"/>
                  </a:lnTo>
                  <a:cubicBezTo>
                    <a:pt x="1226" y="723"/>
                    <a:pt x="1235" y="739"/>
                    <a:pt x="1243" y="755"/>
                  </a:cubicBezTo>
                  <a:cubicBezTo>
                    <a:pt x="1249" y="771"/>
                    <a:pt x="1256" y="787"/>
                    <a:pt x="1261" y="803"/>
                  </a:cubicBezTo>
                  <a:cubicBezTo>
                    <a:pt x="1261" y="804"/>
                    <a:pt x="1262" y="806"/>
                    <a:pt x="1262" y="807"/>
                  </a:cubicBezTo>
                  <a:cubicBezTo>
                    <a:pt x="1266" y="823"/>
                    <a:pt x="1270" y="837"/>
                    <a:pt x="1272" y="850"/>
                  </a:cubicBezTo>
                  <a:cubicBezTo>
                    <a:pt x="1274" y="854"/>
                    <a:pt x="1274" y="855"/>
                    <a:pt x="1274" y="858"/>
                  </a:cubicBezTo>
                  <a:cubicBezTo>
                    <a:pt x="1276" y="874"/>
                    <a:pt x="1277" y="890"/>
                    <a:pt x="1277" y="904"/>
                  </a:cubicBezTo>
                  <a:cubicBezTo>
                    <a:pt x="1277" y="967"/>
                    <a:pt x="1254" y="1010"/>
                    <a:pt x="1215" y="1031"/>
                  </a:cubicBezTo>
                  <a:lnTo>
                    <a:pt x="1215" y="1031"/>
                  </a:lnTo>
                  <a:lnTo>
                    <a:pt x="1324" y="973"/>
                  </a:lnTo>
                  <a:cubicBezTo>
                    <a:pt x="1363" y="953"/>
                    <a:pt x="1388" y="909"/>
                    <a:pt x="1388" y="845"/>
                  </a:cubicBezTo>
                  <a:cubicBezTo>
                    <a:pt x="1388" y="833"/>
                    <a:pt x="1388" y="819"/>
                    <a:pt x="1385" y="807"/>
                  </a:cubicBezTo>
                  <a:cubicBezTo>
                    <a:pt x="1385" y="804"/>
                    <a:pt x="1384" y="802"/>
                    <a:pt x="1384" y="799"/>
                  </a:cubicBezTo>
                  <a:lnTo>
                    <a:pt x="1384" y="794"/>
                  </a:lnTo>
                  <a:cubicBezTo>
                    <a:pt x="1383" y="788"/>
                    <a:pt x="1383" y="785"/>
                    <a:pt x="1381" y="780"/>
                  </a:cubicBezTo>
                  <a:cubicBezTo>
                    <a:pt x="1380" y="772"/>
                    <a:pt x="1377" y="765"/>
                    <a:pt x="1374" y="756"/>
                  </a:cubicBezTo>
                  <a:cubicBezTo>
                    <a:pt x="1373" y="755"/>
                    <a:pt x="1372" y="752"/>
                    <a:pt x="1372" y="750"/>
                  </a:cubicBezTo>
                  <a:cubicBezTo>
                    <a:pt x="1370" y="749"/>
                    <a:pt x="1370" y="746"/>
                    <a:pt x="1369" y="745"/>
                  </a:cubicBezTo>
                  <a:cubicBezTo>
                    <a:pt x="1369" y="742"/>
                    <a:pt x="1368" y="740"/>
                    <a:pt x="1367" y="737"/>
                  </a:cubicBezTo>
                  <a:lnTo>
                    <a:pt x="1359" y="718"/>
                  </a:lnTo>
                  <a:cubicBezTo>
                    <a:pt x="1357" y="711"/>
                    <a:pt x="1354" y="706"/>
                    <a:pt x="1352" y="700"/>
                  </a:cubicBezTo>
                  <a:cubicBezTo>
                    <a:pt x="1350" y="699"/>
                    <a:pt x="1349" y="698"/>
                    <a:pt x="1349" y="695"/>
                  </a:cubicBezTo>
                  <a:cubicBezTo>
                    <a:pt x="1346" y="692"/>
                    <a:pt x="1344" y="688"/>
                    <a:pt x="1342" y="683"/>
                  </a:cubicBezTo>
                  <a:cubicBezTo>
                    <a:pt x="1338" y="678"/>
                    <a:pt x="1336" y="673"/>
                    <a:pt x="1332" y="667"/>
                  </a:cubicBezTo>
                  <a:cubicBezTo>
                    <a:pt x="1329" y="661"/>
                    <a:pt x="1326" y="656"/>
                    <a:pt x="1323" y="652"/>
                  </a:cubicBezTo>
                  <a:cubicBezTo>
                    <a:pt x="1323" y="652"/>
                    <a:pt x="1322" y="652"/>
                    <a:pt x="1322" y="651"/>
                  </a:cubicBezTo>
                  <a:cubicBezTo>
                    <a:pt x="1318" y="646"/>
                    <a:pt x="1313" y="641"/>
                    <a:pt x="1310" y="633"/>
                  </a:cubicBezTo>
                  <a:cubicBezTo>
                    <a:pt x="1305" y="627"/>
                    <a:pt x="1301" y="621"/>
                    <a:pt x="1297" y="616"/>
                  </a:cubicBezTo>
                  <a:cubicBezTo>
                    <a:pt x="1296" y="613"/>
                    <a:pt x="1293" y="612"/>
                    <a:pt x="1292" y="610"/>
                  </a:cubicBezTo>
                  <a:cubicBezTo>
                    <a:pt x="1290" y="608"/>
                    <a:pt x="1290" y="607"/>
                    <a:pt x="1288" y="606"/>
                  </a:cubicBezTo>
                  <a:cubicBezTo>
                    <a:pt x="1286" y="602"/>
                    <a:pt x="1284" y="600"/>
                    <a:pt x="1281" y="597"/>
                  </a:cubicBezTo>
                  <a:cubicBezTo>
                    <a:pt x="1275" y="591"/>
                    <a:pt x="1270" y="585"/>
                    <a:pt x="1264" y="579"/>
                  </a:cubicBezTo>
                  <a:cubicBezTo>
                    <a:pt x="1261" y="576"/>
                    <a:pt x="1259" y="575"/>
                    <a:pt x="1256" y="570"/>
                  </a:cubicBezTo>
                  <a:lnTo>
                    <a:pt x="1249" y="564"/>
                  </a:lnTo>
                  <a:cubicBezTo>
                    <a:pt x="1245" y="561"/>
                    <a:pt x="1243" y="559"/>
                    <a:pt x="1240" y="556"/>
                  </a:cubicBezTo>
                  <a:cubicBezTo>
                    <a:pt x="1239" y="554"/>
                    <a:pt x="1236" y="553"/>
                    <a:pt x="1234" y="551"/>
                  </a:cubicBezTo>
                  <a:cubicBezTo>
                    <a:pt x="1213" y="533"/>
                    <a:pt x="1189" y="518"/>
                    <a:pt x="1168" y="504"/>
                  </a:cubicBezTo>
                  <a:lnTo>
                    <a:pt x="267" y="28"/>
                  </a:lnTo>
                  <a:cubicBezTo>
                    <a:pt x="254" y="23"/>
                    <a:pt x="244" y="18"/>
                    <a:pt x="236" y="13"/>
                  </a:cubicBezTo>
                  <a:cubicBezTo>
                    <a:pt x="232" y="12"/>
                    <a:pt x="228" y="12"/>
                    <a:pt x="226" y="11"/>
                  </a:cubicBezTo>
                  <a:cubicBezTo>
                    <a:pt x="223" y="10"/>
                    <a:pt x="221" y="8"/>
                    <a:pt x="218" y="8"/>
                  </a:cubicBezTo>
                  <a:cubicBezTo>
                    <a:pt x="217" y="7"/>
                    <a:pt x="213" y="6"/>
                    <a:pt x="211" y="6"/>
                  </a:cubicBezTo>
                  <a:cubicBezTo>
                    <a:pt x="205" y="3"/>
                    <a:pt x="197" y="3"/>
                    <a:pt x="191" y="2"/>
                  </a:cubicBezTo>
                  <a:cubicBezTo>
                    <a:pt x="187" y="2"/>
                    <a:pt x="185" y="2"/>
                    <a:pt x="182" y="1"/>
                  </a:cubicBezTo>
                  <a:close/>
                  <a:moveTo>
                    <a:pt x="1215" y="1031"/>
                  </a:moveTo>
                  <a:lnTo>
                    <a:pt x="1214" y="1031"/>
                  </a:lnTo>
                  <a:cubicBezTo>
                    <a:pt x="1214" y="1031"/>
                    <a:pt x="1214" y="1031"/>
                    <a:pt x="1215" y="1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5471633" y="672581"/>
              <a:ext cx="515769" cy="617939"/>
            </a:xfrm>
            <a:custGeom>
              <a:avLst/>
              <a:gdLst/>
              <a:ahLst/>
              <a:cxnLst/>
              <a:rect l="l" t="t" r="r" b="b"/>
              <a:pathLst>
                <a:path w="1888" h="2262" extrusionOk="0">
                  <a:moveTo>
                    <a:pt x="4" y="0"/>
                  </a:moveTo>
                  <a:lnTo>
                    <a:pt x="0" y="1266"/>
                  </a:lnTo>
                  <a:lnTo>
                    <a:pt x="1883" y="2261"/>
                  </a:lnTo>
                  <a:lnTo>
                    <a:pt x="1887" y="9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5556316" y="804253"/>
              <a:ext cx="150250" cy="247503"/>
            </a:xfrm>
            <a:custGeom>
              <a:avLst/>
              <a:gdLst/>
              <a:ahLst/>
              <a:cxnLst/>
              <a:rect l="l" t="t" r="r" b="b"/>
              <a:pathLst>
                <a:path w="550" h="906" extrusionOk="0">
                  <a:moveTo>
                    <a:pt x="2" y="1"/>
                  </a:moveTo>
                  <a:lnTo>
                    <a:pt x="1" y="394"/>
                  </a:lnTo>
                  <a:cubicBezTo>
                    <a:pt x="1" y="612"/>
                    <a:pt x="104" y="771"/>
                    <a:pt x="279" y="862"/>
                  </a:cubicBezTo>
                  <a:cubicBezTo>
                    <a:pt x="332" y="890"/>
                    <a:pt x="378" y="905"/>
                    <a:pt x="416" y="905"/>
                  </a:cubicBezTo>
                  <a:cubicBezTo>
                    <a:pt x="499" y="905"/>
                    <a:pt x="546" y="835"/>
                    <a:pt x="548" y="682"/>
                  </a:cubicBezTo>
                  <a:lnTo>
                    <a:pt x="549" y="289"/>
                  </a:lnTo>
                  <a:lnTo>
                    <a:pt x="398" y="208"/>
                  </a:lnTo>
                  <a:lnTo>
                    <a:pt x="395" y="614"/>
                  </a:lnTo>
                  <a:cubicBezTo>
                    <a:pt x="395" y="704"/>
                    <a:pt x="371" y="748"/>
                    <a:pt x="326" y="748"/>
                  </a:cubicBezTo>
                  <a:cubicBezTo>
                    <a:pt x="311" y="748"/>
                    <a:pt x="294" y="743"/>
                    <a:pt x="275" y="733"/>
                  </a:cubicBezTo>
                  <a:cubicBezTo>
                    <a:pt x="196" y="690"/>
                    <a:pt x="152" y="609"/>
                    <a:pt x="152" y="485"/>
                  </a:cubicBezTo>
                  <a:lnTo>
                    <a:pt x="153" y="8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5801919" y="938569"/>
              <a:ext cx="42343" cy="213902"/>
            </a:xfrm>
            <a:custGeom>
              <a:avLst/>
              <a:gdLst/>
              <a:ahLst/>
              <a:cxnLst/>
              <a:rect l="l" t="t" r="r" b="b"/>
              <a:pathLst>
                <a:path w="155" h="783" extrusionOk="0">
                  <a:moveTo>
                    <a:pt x="2" y="0"/>
                  </a:moveTo>
                  <a:lnTo>
                    <a:pt x="1" y="703"/>
                  </a:lnTo>
                  <a:lnTo>
                    <a:pt x="152" y="783"/>
                  </a:lnTo>
                  <a:lnTo>
                    <a:pt x="155" y="8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7840399" y="2627475"/>
              <a:ext cx="1144088" cy="580513"/>
            </a:xfrm>
            <a:custGeom>
              <a:avLst/>
              <a:gdLst/>
              <a:ahLst/>
              <a:cxnLst/>
              <a:rect l="l" t="t" r="r" b="b"/>
              <a:pathLst>
                <a:path w="4188" h="2125" extrusionOk="0">
                  <a:moveTo>
                    <a:pt x="2039" y="0"/>
                  </a:moveTo>
                  <a:cubicBezTo>
                    <a:pt x="1922" y="0"/>
                    <a:pt x="1806" y="5"/>
                    <a:pt x="1690" y="16"/>
                  </a:cubicBezTo>
                  <a:cubicBezTo>
                    <a:pt x="1299" y="52"/>
                    <a:pt x="921" y="150"/>
                    <a:pt x="621" y="311"/>
                  </a:cubicBezTo>
                  <a:cubicBezTo>
                    <a:pt x="270" y="497"/>
                    <a:pt x="79" y="734"/>
                    <a:pt x="45" y="977"/>
                  </a:cubicBezTo>
                  <a:cubicBezTo>
                    <a:pt x="1" y="1277"/>
                    <a:pt x="197" y="1585"/>
                    <a:pt x="630" y="1813"/>
                  </a:cubicBezTo>
                  <a:cubicBezTo>
                    <a:pt x="1022" y="2020"/>
                    <a:pt x="1535" y="2124"/>
                    <a:pt x="2047" y="2124"/>
                  </a:cubicBezTo>
                  <a:cubicBezTo>
                    <a:pt x="2395" y="2124"/>
                    <a:pt x="2743" y="2076"/>
                    <a:pt x="3052" y="1981"/>
                  </a:cubicBezTo>
                  <a:cubicBezTo>
                    <a:pt x="3199" y="1936"/>
                    <a:pt x="3339" y="1880"/>
                    <a:pt x="3466" y="1813"/>
                  </a:cubicBezTo>
                  <a:cubicBezTo>
                    <a:pt x="4037" y="1508"/>
                    <a:pt x="4187" y="1064"/>
                    <a:pt x="3916" y="687"/>
                  </a:cubicBezTo>
                  <a:cubicBezTo>
                    <a:pt x="3818" y="549"/>
                    <a:pt x="3665" y="420"/>
                    <a:pt x="3457" y="311"/>
                  </a:cubicBezTo>
                  <a:cubicBezTo>
                    <a:pt x="3065" y="104"/>
                    <a:pt x="2552" y="0"/>
                    <a:pt x="2039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7442372" y="1294071"/>
              <a:ext cx="194506" cy="91243"/>
            </a:xfrm>
            <a:custGeom>
              <a:avLst/>
              <a:gdLst/>
              <a:ahLst/>
              <a:cxnLst/>
              <a:rect l="l" t="t" r="r" b="b"/>
              <a:pathLst>
                <a:path w="712" h="334" extrusionOk="0">
                  <a:moveTo>
                    <a:pt x="260" y="0"/>
                  </a:moveTo>
                  <a:cubicBezTo>
                    <a:pt x="233" y="0"/>
                    <a:pt x="206" y="4"/>
                    <a:pt x="180" y="12"/>
                  </a:cubicBezTo>
                  <a:cubicBezTo>
                    <a:pt x="85" y="41"/>
                    <a:pt x="22" y="70"/>
                    <a:pt x="10" y="132"/>
                  </a:cubicBezTo>
                  <a:cubicBezTo>
                    <a:pt x="1" y="172"/>
                    <a:pt x="140" y="201"/>
                    <a:pt x="212" y="238"/>
                  </a:cubicBezTo>
                  <a:cubicBezTo>
                    <a:pt x="363" y="316"/>
                    <a:pt x="466" y="333"/>
                    <a:pt x="538" y="333"/>
                  </a:cubicBezTo>
                  <a:cubicBezTo>
                    <a:pt x="585" y="333"/>
                    <a:pt x="619" y="326"/>
                    <a:pt x="645" y="324"/>
                  </a:cubicBezTo>
                  <a:cubicBezTo>
                    <a:pt x="712" y="319"/>
                    <a:pt x="653" y="188"/>
                    <a:pt x="653" y="188"/>
                  </a:cubicBezTo>
                  <a:cubicBezTo>
                    <a:pt x="653" y="188"/>
                    <a:pt x="453" y="0"/>
                    <a:pt x="260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504931" y="1314287"/>
              <a:ext cx="130581" cy="54363"/>
            </a:xfrm>
            <a:custGeom>
              <a:avLst/>
              <a:gdLst/>
              <a:ahLst/>
              <a:cxnLst/>
              <a:rect l="l" t="t" r="r" b="b"/>
              <a:pathLst>
                <a:path w="478" h="199" extrusionOk="0">
                  <a:moveTo>
                    <a:pt x="237" y="0"/>
                  </a:moveTo>
                  <a:cubicBezTo>
                    <a:pt x="224" y="0"/>
                    <a:pt x="212" y="2"/>
                    <a:pt x="200" y="6"/>
                  </a:cubicBezTo>
                  <a:cubicBezTo>
                    <a:pt x="167" y="18"/>
                    <a:pt x="135" y="20"/>
                    <a:pt x="106" y="20"/>
                  </a:cubicBezTo>
                  <a:cubicBezTo>
                    <a:pt x="87" y="20"/>
                    <a:pt x="69" y="19"/>
                    <a:pt x="55" y="19"/>
                  </a:cubicBezTo>
                  <a:cubicBezTo>
                    <a:pt x="34" y="19"/>
                    <a:pt x="20" y="22"/>
                    <a:pt x="14" y="32"/>
                  </a:cubicBezTo>
                  <a:cubicBezTo>
                    <a:pt x="0" y="58"/>
                    <a:pt x="43" y="112"/>
                    <a:pt x="113" y="112"/>
                  </a:cubicBezTo>
                  <a:cubicBezTo>
                    <a:pt x="115" y="112"/>
                    <a:pt x="117" y="112"/>
                    <a:pt x="119" y="112"/>
                  </a:cubicBezTo>
                  <a:cubicBezTo>
                    <a:pt x="120" y="112"/>
                    <a:pt x="122" y="112"/>
                    <a:pt x="123" y="112"/>
                  </a:cubicBezTo>
                  <a:cubicBezTo>
                    <a:pt x="194" y="112"/>
                    <a:pt x="268" y="158"/>
                    <a:pt x="294" y="167"/>
                  </a:cubicBezTo>
                  <a:cubicBezTo>
                    <a:pt x="319" y="176"/>
                    <a:pt x="369" y="199"/>
                    <a:pt x="413" y="199"/>
                  </a:cubicBezTo>
                  <a:cubicBezTo>
                    <a:pt x="418" y="199"/>
                    <a:pt x="424" y="198"/>
                    <a:pt x="429" y="197"/>
                  </a:cubicBezTo>
                  <a:cubicBezTo>
                    <a:pt x="477" y="189"/>
                    <a:pt x="441" y="94"/>
                    <a:pt x="436" y="78"/>
                  </a:cubicBezTo>
                  <a:cubicBezTo>
                    <a:pt x="436" y="78"/>
                    <a:pt x="324" y="0"/>
                    <a:pt x="237" y="0"/>
                  </a:cubicBezTo>
                  <a:close/>
                </a:path>
              </a:pathLst>
            </a:custGeom>
            <a:solidFill>
              <a:srgbClr val="EA8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0" name="Google Shape;1880;p36"/>
            <p:cNvGrpSpPr/>
            <p:nvPr/>
          </p:nvGrpSpPr>
          <p:grpSpPr>
            <a:xfrm>
              <a:off x="7580602" y="1231239"/>
              <a:ext cx="618758" cy="276188"/>
              <a:chOff x="7580602" y="1231239"/>
              <a:chExt cx="618758" cy="276188"/>
            </a:xfrm>
          </p:grpSpPr>
          <p:sp>
            <p:nvSpPr>
              <p:cNvPr id="1881" name="Google Shape;1881;p36"/>
              <p:cNvSpPr/>
              <p:nvPr/>
            </p:nvSpPr>
            <p:spPr>
              <a:xfrm>
                <a:off x="7580602" y="1231239"/>
                <a:ext cx="618758" cy="276188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011" extrusionOk="0">
                    <a:moveTo>
                      <a:pt x="2026" y="0"/>
                    </a:moveTo>
                    <a:lnTo>
                      <a:pt x="1761" y="193"/>
                    </a:lnTo>
                    <a:lnTo>
                      <a:pt x="1141" y="637"/>
                    </a:lnTo>
                    <a:lnTo>
                      <a:pt x="151" y="353"/>
                    </a:lnTo>
                    <a:cubicBezTo>
                      <a:pt x="100" y="535"/>
                      <a:pt x="1" y="584"/>
                      <a:pt x="1" y="584"/>
                    </a:cubicBezTo>
                    <a:cubicBezTo>
                      <a:pt x="1" y="584"/>
                      <a:pt x="727" y="929"/>
                      <a:pt x="1014" y="999"/>
                    </a:cubicBezTo>
                    <a:cubicBezTo>
                      <a:pt x="1047" y="1007"/>
                      <a:pt x="1082" y="1011"/>
                      <a:pt x="1118" y="1011"/>
                    </a:cubicBezTo>
                    <a:cubicBezTo>
                      <a:pt x="1396" y="1011"/>
                      <a:pt x="1750" y="784"/>
                      <a:pt x="2088" y="575"/>
                    </a:cubicBezTo>
                    <a:cubicBezTo>
                      <a:pt x="2110" y="589"/>
                      <a:pt x="2127" y="595"/>
                      <a:pt x="2139" y="595"/>
                    </a:cubicBezTo>
                    <a:cubicBezTo>
                      <a:pt x="2264" y="595"/>
                      <a:pt x="2026" y="0"/>
                      <a:pt x="20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6"/>
              <p:cNvSpPr/>
              <p:nvPr/>
            </p:nvSpPr>
            <p:spPr>
              <a:xfrm>
                <a:off x="7580602" y="1231239"/>
                <a:ext cx="618758" cy="276188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011" extrusionOk="0">
                    <a:moveTo>
                      <a:pt x="2026" y="0"/>
                    </a:moveTo>
                    <a:lnTo>
                      <a:pt x="1761" y="193"/>
                    </a:lnTo>
                    <a:lnTo>
                      <a:pt x="1141" y="637"/>
                    </a:lnTo>
                    <a:lnTo>
                      <a:pt x="151" y="353"/>
                    </a:lnTo>
                    <a:cubicBezTo>
                      <a:pt x="100" y="535"/>
                      <a:pt x="1" y="584"/>
                      <a:pt x="1" y="584"/>
                    </a:cubicBezTo>
                    <a:cubicBezTo>
                      <a:pt x="1" y="584"/>
                      <a:pt x="727" y="929"/>
                      <a:pt x="1014" y="999"/>
                    </a:cubicBezTo>
                    <a:cubicBezTo>
                      <a:pt x="1047" y="1007"/>
                      <a:pt x="1082" y="1011"/>
                      <a:pt x="1118" y="1011"/>
                    </a:cubicBezTo>
                    <a:cubicBezTo>
                      <a:pt x="1396" y="1011"/>
                      <a:pt x="1750" y="784"/>
                      <a:pt x="2088" y="575"/>
                    </a:cubicBezTo>
                    <a:cubicBezTo>
                      <a:pt x="2110" y="589"/>
                      <a:pt x="2127" y="595"/>
                      <a:pt x="2139" y="595"/>
                    </a:cubicBezTo>
                    <a:cubicBezTo>
                      <a:pt x="2264" y="595"/>
                      <a:pt x="2026" y="0"/>
                      <a:pt x="2026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3" name="Google Shape;1883;p36"/>
            <p:cNvSpPr/>
            <p:nvPr/>
          </p:nvSpPr>
          <p:spPr>
            <a:xfrm>
              <a:off x="8125601" y="2790565"/>
              <a:ext cx="333556" cy="159265"/>
            </a:xfrm>
            <a:custGeom>
              <a:avLst/>
              <a:gdLst/>
              <a:ahLst/>
              <a:cxnLst/>
              <a:rect l="l" t="t" r="r" b="b"/>
              <a:pathLst>
                <a:path w="1221" h="583" extrusionOk="0">
                  <a:moveTo>
                    <a:pt x="1066" y="1"/>
                  </a:moveTo>
                  <a:lnTo>
                    <a:pt x="658" y="45"/>
                  </a:lnTo>
                  <a:cubicBezTo>
                    <a:pt x="37" y="271"/>
                    <a:pt x="0" y="405"/>
                    <a:pt x="45" y="504"/>
                  </a:cubicBezTo>
                  <a:cubicBezTo>
                    <a:pt x="61" y="542"/>
                    <a:pt x="139" y="582"/>
                    <a:pt x="254" y="582"/>
                  </a:cubicBezTo>
                  <a:cubicBezTo>
                    <a:pt x="349" y="582"/>
                    <a:pt x="468" y="555"/>
                    <a:pt x="599" y="474"/>
                  </a:cubicBezTo>
                  <a:cubicBezTo>
                    <a:pt x="885" y="297"/>
                    <a:pt x="879" y="388"/>
                    <a:pt x="1027" y="340"/>
                  </a:cubicBezTo>
                  <a:cubicBezTo>
                    <a:pt x="1221" y="277"/>
                    <a:pt x="1066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8132704" y="2823893"/>
              <a:ext cx="303506" cy="125937"/>
            </a:xfrm>
            <a:custGeom>
              <a:avLst/>
              <a:gdLst/>
              <a:ahLst/>
              <a:cxnLst/>
              <a:rect l="l" t="t" r="r" b="b"/>
              <a:pathLst>
                <a:path w="1111" h="461" extrusionOk="0">
                  <a:moveTo>
                    <a:pt x="1090" y="1"/>
                  </a:moveTo>
                  <a:lnTo>
                    <a:pt x="1090" y="1"/>
                  </a:lnTo>
                  <a:cubicBezTo>
                    <a:pt x="1065" y="68"/>
                    <a:pt x="1004" y="139"/>
                    <a:pt x="856" y="149"/>
                  </a:cubicBezTo>
                  <a:cubicBezTo>
                    <a:pt x="570" y="165"/>
                    <a:pt x="635" y="231"/>
                    <a:pt x="389" y="342"/>
                  </a:cubicBezTo>
                  <a:cubicBezTo>
                    <a:pt x="324" y="371"/>
                    <a:pt x="266" y="383"/>
                    <a:pt x="215" y="383"/>
                  </a:cubicBezTo>
                  <a:cubicBezTo>
                    <a:pt x="114" y="383"/>
                    <a:pt x="44" y="334"/>
                    <a:pt x="19" y="275"/>
                  </a:cubicBezTo>
                  <a:lnTo>
                    <a:pt x="19" y="275"/>
                  </a:lnTo>
                  <a:cubicBezTo>
                    <a:pt x="0" y="315"/>
                    <a:pt x="5" y="350"/>
                    <a:pt x="20" y="382"/>
                  </a:cubicBezTo>
                  <a:cubicBezTo>
                    <a:pt x="37" y="420"/>
                    <a:pt x="115" y="460"/>
                    <a:pt x="230" y="460"/>
                  </a:cubicBezTo>
                  <a:cubicBezTo>
                    <a:pt x="324" y="460"/>
                    <a:pt x="444" y="433"/>
                    <a:pt x="574" y="352"/>
                  </a:cubicBezTo>
                  <a:cubicBezTo>
                    <a:pt x="861" y="175"/>
                    <a:pt x="854" y="266"/>
                    <a:pt x="1002" y="218"/>
                  </a:cubicBezTo>
                  <a:cubicBezTo>
                    <a:pt x="1109" y="184"/>
                    <a:pt x="1110" y="83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105659" y="1793995"/>
              <a:ext cx="348581" cy="1040279"/>
            </a:xfrm>
            <a:custGeom>
              <a:avLst/>
              <a:gdLst/>
              <a:ahLst/>
              <a:cxnLst/>
              <a:rect l="l" t="t" r="r" b="b"/>
              <a:pathLst>
                <a:path w="1276" h="3808" extrusionOk="0">
                  <a:moveTo>
                    <a:pt x="0" y="1"/>
                  </a:moveTo>
                  <a:cubicBezTo>
                    <a:pt x="0" y="1"/>
                    <a:pt x="135" y="1356"/>
                    <a:pt x="232" y="1844"/>
                  </a:cubicBezTo>
                  <a:cubicBezTo>
                    <a:pt x="328" y="2332"/>
                    <a:pt x="483" y="3267"/>
                    <a:pt x="542" y="3696"/>
                  </a:cubicBezTo>
                  <a:cubicBezTo>
                    <a:pt x="551" y="3768"/>
                    <a:pt x="725" y="3808"/>
                    <a:pt x="897" y="3808"/>
                  </a:cubicBezTo>
                  <a:cubicBezTo>
                    <a:pt x="1087" y="3808"/>
                    <a:pt x="1276" y="3759"/>
                    <a:pt x="1242" y="3650"/>
                  </a:cubicBezTo>
                  <a:cubicBezTo>
                    <a:pt x="1102" y="3190"/>
                    <a:pt x="941" y="2029"/>
                    <a:pt x="941" y="2029"/>
                  </a:cubicBezTo>
                  <a:lnTo>
                    <a:pt x="1019" y="188"/>
                  </a:lnTo>
                  <a:lnTo>
                    <a:pt x="1019" y="188"/>
                  </a:lnTo>
                  <a:cubicBezTo>
                    <a:pt x="1019" y="188"/>
                    <a:pt x="886" y="217"/>
                    <a:pt x="704" y="217"/>
                  </a:cubicBezTo>
                  <a:cubicBezTo>
                    <a:pt x="489" y="217"/>
                    <a:pt x="207" y="1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8249899" y="1845080"/>
              <a:ext cx="203521" cy="988374"/>
            </a:xfrm>
            <a:custGeom>
              <a:avLst/>
              <a:gdLst/>
              <a:ahLst/>
              <a:cxnLst/>
              <a:rect l="l" t="t" r="r" b="b"/>
              <a:pathLst>
                <a:path w="745" h="3618" extrusionOk="0">
                  <a:moveTo>
                    <a:pt x="491" y="1"/>
                  </a:moveTo>
                  <a:cubicBezTo>
                    <a:pt x="491" y="1"/>
                    <a:pt x="356" y="29"/>
                    <a:pt x="174" y="29"/>
                  </a:cubicBezTo>
                  <a:cubicBezTo>
                    <a:pt x="142" y="29"/>
                    <a:pt x="109" y="28"/>
                    <a:pt x="75" y="26"/>
                  </a:cubicBezTo>
                  <a:lnTo>
                    <a:pt x="75" y="26"/>
                  </a:lnTo>
                  <a:cubicBezTo>
                    <a:pt x="44" y="406"/>
                    <a:pt x="0" y="1233"/>
                    <a:pt x="123" y="1929"/>
                  </a:cubicBezTo>
                  <a:cubicBezTo>
                    <a:pt x="237" y="2576"/>
                    <a:pt x="367" y="3257"/>
                    <a:pt x="436" y="3618"/>
                  </a:cubicBezTo>
                  <a:cubicBezTo>
                    <a:pt x="601" y="3608"/>
                    <a:pt x="744" y="3558"/>
                    <a:pt x="714" y="3463"/>
                  </a:cubicBezTo>
                  <a:cubicBezTo>
                    <a:pt x="574" y="3004"/>
                    <a:pt x="413" y="1842"/>
                    <a:pt x="413" y="1842"/>
                  </a:cubicBezTo>
                  <a:lnTo>
                    <a:pt x="491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8368734" y="2884813"/>
              <a:ext cx="331097" cy="170193"/>
            </a:xfrm>
            <a:custGeom>
              <a:avLst/>
              <a:gdLst/>
              <a:ahLst/>
              <a:cxnLst/>
              <a:rect l="l" t="t" r="r" b="b"/>
              <a:pathLst>
                <a:path w="1212" h="623" extrusionOk="0">
                  <a:moveTo>
                    <a:pt x="1041" y="0"/>
                  </a:moveTo>
                  <a:lnTo>
                    <a:pt x="635" y="66"/>
                  </a:lnTo>
                  <a:cubicBezTo>
                    <a:pt x="28" y="320"/>
                    <a:pt x="0" y="456"/>
                    <a:pt x="50" y="553"/>
                  </a:cubicBezTo>
                  <a:cubicBezTo>
                    <a:pt x="68" y="588"/>
                    <a:pt x="139" y="623"/>
                    <a:pt x="242" y="623"/>
                  </a:cubicBezTo>
                  <a:cubicBezTo>
                    <a:pt x="340" y="623"/>
                    <a:pt x="466" y="591"/>
                    <a:pt x="602" y="498"/>
                  </a:cubicBezTo>
                  <a:cubicBezTo>
                    <a:pt x="878" y="305"/>
                    <a:pt x="877" y="397"/>
                    <a:pt x="1021" y="343"/>
                  </a:cubicBezTo>
                  <a:cubicBezTo>
                    <a:pt x="1211" y="269"/>
                    <a:pt x="1041" y="0"/>
                    <a:pt x="1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8375836" y="2916775"/>
              <a:ext cx="300774" cy="138230"/>
            </a:xfrm>
            <a:custGeom>
              <a:avLst/>
              <a:gdLst/>
              <a:ahLst/>
              <a:cxnLst/>
              <a:rect l="l" t="t" r="r" b="b"/>
              <a:pathLst>
                <a:path w="1101" h="506" extrusionOk="0">
                  <a:moveTo>
                    <a:pt x="1070" y="1"/>
                  </a:moveTo>
                  <a:cubicBezTo>
                    <a:pt x="1049" y="69"/>
                    <a:pt x="992" y="145"/>
                    <a:pt x="845" y="160"/>
                  </a:cubicBezTo>
                  <a:cubicBezTo>
                    <a:pt x="561" y="192"/>
                    <a:pt x="629" y="254"/>
                    <a:pt x="391" y="377"/>
                  </a:cubicBezTo>
                  <a:cubicBezTo>
                    <a:pt x="321" y="413"/>
                    <a:pt x="258" y="428"/>
                    <a:pt x="204" y="428"/>
                  </a:cubicBezTo>
                  <a:cubicBezTo>
                    <a:pt x="111" y="428"/>
                    <a:pt x="45" y="384"/>
                    <a:pt x="18" y="330"/>
                  </a:cubicBezTo>
                  <a:lnTo>
                    <a:pt x="18" y="330"/>
                  </a:lnTo>
                  <a:cubicBezTo>
                    <a:pt x="0" y="370"/>
                    <a:pt x="8" y="405"/>
                    <a:pt x="24" y="436"/>
                  </a:cubicBezTo>
                  <a:cubicBezTo>
                    <a:pt x="42" y="471"/>
                    <a:pt x="113" y="506"/>
                    <a:pt x="216" y="506"/>
                  </a:cubicBezTo>
                  <a:cubicBezTo>
                    <a:pt x="314" y="506"/>
                    <a:pt x="440" y="474"/>
                    <a:pt x="576" y="381"/>
                  </a:cubicBezTo>
                  <a:cubicBezTo>
                    <a:pt x="852" y="188"/>
                    <a:pt x="851" y="280"/>
                    <a:pt x="995" y="226"/>
                  </a:cubicBezTo>
                  <a:cubicBezTo>
                    <a:pt x="1101" y="185"/>
                    <a:pt x="1094" y="84"/>
                    <a:pt x="1070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8242250" y="1849451"/>
              <a:ext cx="451297" cy="1083169"/>
            </a:xfrm>
            <a:custGeom>
              <a:avLst/>
              <a:gdLst/>
              <a:ahLst/>
              <a:cxnLst/>
              <a:rect l="l" t="t" r="r" b="b"/>
              <a:pathLst>
                <a:path w="1652" h="3965" extrusionOk="0">
                  <a:moveTo>
                    <a:pt x="0" y="0"/>
                  </a:moveTo>
                  <a:cubicBezTo>
                    <a:pt x="0" y="1"/>
                    <a:pt x="367" y="1552"/>
                    <a:pt x="492" y="2035"/>
                  </a:cubicBezTo>
                  <a:cubicBezTo>
                    <a:pt x="617" y="2517"/>
                    <a:pt x="828" y="3442"/>
                    <a:pt x="911" y="3870"/>
                  </a:cubicBezTo>
                  <a:cubicBezTo>
                    <a:pt x="923" y="3933"/>
                    <a:pt x="1065" y="3964"/>
                    <a:pt x="1218" y="3964"/>
                  </a:cubicBezTo>
                  <a:cubicBezTo>
                    <a:pt x="1425" y="3964"/>
                    <a:pt x="1651" y="3907"/>
                    <a:pt x="1608" y="3789"/>
                  </a:cubicBezTo>
                  <a:cubicBezTo>
                    <a:pt x="1440" y="3337"/>
                    <a:pt x="1210" y="2184"/>
                    <a:pt x="1210" y="2184"/>
                  </a:cubicBezTo>
                  <a:lnTo>
                    <a:pt x="884" y="1"/>
                  </a:lnTo>
                  <a:cubicBezTo>
                    <a:pt x="884" y="1"/>
                    <a:pt x="884" y="1"/>
                    <a:pt x="884" y="1"/>
                  </a:cubicBezTo>
                  <a:cubicBezTo>
                    <a:pt x="881" y="1"/>
                    <a:pt x="667" y="136"/>
                    <a:pt x="406" y="136"/>
                  </a:cubicBezTo>
                  <a:cubicBezTo>
                    <a:pt x="275" y="136"/>
                    <a:pt x="133" y="1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0" name="Google Shape;1890;p36"/>
            <p:cNvGrpSpPr/>
            <p:nvPr/>
          </p:nvGrpSpPr>
          <p:grpSpPr>
            <a:xfrm>
              <a:off x="8418726" y="1814211"/>
              <a:ext cx="272090" cy="1116497"/>
              <a:chOff x="8418726" y="1814211"/>
              <a:chExt cx="272090" cy="1116497"/>
            </a:xfrm>
          </p:grpSpPr>
          <p:sp>
            <p:nvSpPr>
              <p:cNvPr id="1891" name="Google Shape;1891;p36"/>
              <p:cNvSpPr/>
              <p:nvPr/>
            </p:nvSpPr>
            <p:spPr>
              <a:xfrm>
                <a:off x="8418726" y="1814211"/>
                <a:ext cx="272090" cy="1116497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087" extrusionOk="0">
                    <a:moveTo>
                      <a:pt x="356" y="1"/>
                    </a:moveTo>
                    <a:cubicBezTo>
                      <a:pt x="300" y="1"/>
                      <a:pt x="194" y="114"/>
                      <a:pt x="10" y="114"/>
                    </a:cubicBezTo>
                    <a:cubicBezTo>
                      <a:pt x="10" y="114"/>
                      <a:pt x="9" y="114"/>
                      <a:pt x="8" y="114"/>
                    </a:cubicBezTo>
                    <a:lnTo>
                      <a:pt x="8" y="114"/>
                    </a:lnTo>
                    <a:cubicBezTo>
                      <a:pt x="0" y="495"/>
                      <a:pt x="331" y="816"/>
                      <a:pt x="280" y="2414"/>
                    </a:cubicBezTo>
                    <a:cubicBezTo>
                      <a:pt x="260" y="3071"/>
                      <a:pt x="602" y="3729"/>
                      <a:pt x="693" y="4087"/>
                    </a:cubicBezTo>
                    <a:cubicBezTo>
                      <a:pt x="856" y="4067"/>
                      <a:pt x="995" y="4011"/>
                      <a:pt x="961" y="3917"/>
                    </a:cubicBezTo>
                    <a:cubicBezTo>
                      <a:pt x="793" y="3464"/>
                      <a:pt x="649" y="2116"/>
                      <a:pt x="649" y="2116"/>
                    </a:cubicBezTo>
                    <a:cubicBezTo>
                      <a:pt x="649" y="2116"/>
                      <a:pt x="797" y="899"/>
                      <a:pt x="389" y="25"/>
                    </a:cubicBezTo>
                    <a:cubicBezTo>
                      <a:pt x="381" y="8"/>
                      <a:pt x="370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6"/>
              <p:cNvSpPr/>
              <p:nvPr/>
            </p:nvSpPr>
            <p:spPr>
              <a:xfrm>
                <a:off x="8418726" y="1814211"/>
                <a:ext cx="272090" cy="1116497"/>
              </a:xfrm>
              <a:custGeom>
                <a:avLst/>
                <a:gdLst/>
                <a:ahLst/>
                <a:cxnLst/>
                <a:rect l="l" t="t" r="r" b="b"/>
                <a:pathLst>
                  <a:path w="996" h="4087" extrusionOk="0">
                    <a:moveTo>
                      <a:pt x="356" y="1"/>
                    </a:moveTo>
                    <a:cubicBezTo>
                      <a:pt x="300" y="1"/>
                      <a:pt x="194" y="114"/>
                      <a:pt x="10" y="114"/>
                    </a:cubicBezTo>
                    <a:cubicBezTo>
                      <a:pt x="10" y="114"/>
                      <a:pt x="9" y="114"/>
                      <a:pt x="8" y="114"/>
                    </a:cubicBezTo>
                    <a:lnTo>
                      <a:pt x="8" y="114"/>
                    </a:lnTo>
                    <a:cubicBezTo>
                      <a:pt x="0" y="495"/>
                      <a:pt x="331" y="816"/>
                      <a:pt x="280" y="2414"/>
                    </a:cubicBezTo>
                    <a:cubicBezTo>
                      <a:pt x="260" y="3071"/>
                      <a:pt x="602" y="3729"/>
                      <a:pt x="693" y="4087"/>
                    </a:cubicBezTo>
                    <a:cubicBezTo>
                      <a:pt x="856" y="4067"/>
                      <a:pt x="995" y="4011"/>
                      <a:pt x="961" y="3917"/>
                    </a:cubicBezTo>
                    <a:cubicBezTo>
                      <a:pt x="793" y="3464"/>
                      <a:pt x="649" y="2116"/>
                      <a:pt x="649" y="2116"/>
                    </a:cubicBezTo>
                    <a:cubicBezTo>
                      <a:pt x="649" y="2116"/>
                      <a:pt x="797" y="899"/>
                      <a:pt x="389" y="25"/>
                    </a:cubicBezTo>
                    <a:cubicBezTo>
                      <a:pt x="381" y="8"/>
                      <a:pt x="370" y="1"/>
                      <a:pt x="356" y="1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3" name="Google Shape;1893;p36"/>
            <p:cNvSpPr/>
            <p:nvPr/>
          </p:nvSpPr>
          <p:spPr>
            <a:xfrm>
              <a:off x="8052115" y="1229054"/>
              <a:ext cx="531886" cy="690605"/>
            </a:xfrm>
            <a:custGeom>
              <a:avLst/>
              <a:gdLst/>
              <a:ahLst/>
              <a:cxnLst/>
              <a:rect l="l" t="t" r="r" b="b"/>
              <a:pathLst>
                <a:path w="1947" h="2528" extrusionOk="0">
                  <a:moveTo>
                    <a:pt x="393" y="0"/>
                  </a:moveTo>
                  <a:cubicBezTo>
                    <a:pt x="352" y="0"/>
                    <a:pt x="322" y="6"/>
                    <a:pt x="309" y="19"/>
                  </a:cubicBezTo>
                  <a:cubicBezTo>
                    <a:pt x="205" y="116"/>
                    <a:pt x="1" y="541"/>
                    <a:pt x="177" y="1100"/>
                  </a:cubicBezTo>
                  <a:cubicBezTo>
                    <a:pt x="306" y="1502"/>
                    <a:pt x="200" y="1677"/>
                    <a:pt x="159" y="2258"/>
                  </a:cubicBezTo>
                  <a:cubicBezTo>
                    <a:pt x="153" y="2347"/>
                    <a:pt x="490" y="2528"/>
                    <a:pt x="957" y="2528"/>
                  </a:cubicBezTo>
                  <a:cubicBezTo>
                    <a:pt x="1207" y="2528"/>
                    <a:pt x="1493" y="2477"/>
                    <a:pt x="1784" y="2332"/>
                  </a:cubicBezTo>
                  <a:cubicBezTo>
                    <a:pt x="1846" y="2301"/>
                    <a:pt x="1846" y="2276"/>
                    <a:pt x="1701" y="1844"/>
                  </a:cubicBezTo>
                  <a:cubicBezTo>
                    <a:pt x="1422" y="1023"/>
                    <a:pt x="1947" y="561"/>
                    <a:pt x="1556" y="317"/>
                  </a:cubicBezTo>
                  <a:cubicBezTo>
                    <a:pt x="1445" y="247"/>
                    <a:pt x="664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8211381" y="1156660"/>
              <a:ext cx="166095" cy="167734"/>
            </a:xfrm>
            <a:custGeom>
              <a:avLst/>
              <a:gdLst/>
              <a:ahLst/>
              <a:cxnLst/>
              <a:rect l="l" t="t" r="r" b="b"/>
              <a:pathLst>
                <a:path w="608" h="614" extrusionOk="0">
                  <a:moveTo>
                    <a:pt x="561" y="0"/>
                  </a:moveTo>
                  <a:cubicBezTo>
                    <a:pt x="444" y="0"/>
                    <a:pt x="101" y="98"/>
                    <a:pt x="101" y="98"/>
                  </a:cubicBezTo>
                  <a:cubicBezTo>
                    <a:pt x="101" y="98"/>
                    <a:pt x="130" y="331"/>
                    <a:pt x="62" y="446"/>
                  </a:cubicBezTo>
                  <a:cubicBezTo>
                    <a:pt x="1" y="548"/>
                    <a:pt x="132" y="614"/>
                    <a:pt x="250" y="614"/>
                  </a:cubicBezTo>
                  <a:cubicBezTo>
                    <a:pt x="266" y="614"/>
                    <a:pt x="281" y="613"/>
                    <a:pt x="296" y="610"/>
                  </a:cubicBezTo>
                  <a:cubicBezTo>
                    <a:pt x="418" y="589"/>
                    <a:pt x="599" y="501"/>
                    <a:pt x="556" y="430"/>
                  </a:cubicBezTo>
                  <a:cubicBezTo>
                    <a:pt x="473" y="295"/>
                    <a:pt x="528" y="110"/>
                    <a:pt x="594" y="26"/>
                  </a:cubicBezTo>
                  <a:cubicBezTo>
                    <a:pt x="608" y="8"/>
                    <a:pt x="593" y="0"/>
                    <a:pt x="561" y="0"/>
                  </a:cubicBezTo>
                  <a:close/>
                </a:path>
              </a:pathLst>
            </a:custGeom>
            <a:solidFill>
              <a:srgbClr val="F79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8148275" y="965160"/>
              <a:ext cx="306511" cy="301047"/>
            </a:xfrm>
            <a:custGeom>
              <a:avLst/>
              <a:gdLst/>
              <a:ahLst/>
              <a:cxnLst/>
              <a:rect l="l" t="t" r="r" b="b"/>
              <a:pathLst>
                <a:path w="1122" h="1102" extrusionOk="0">
                  <a:moveTo>
                    <a:pt x="510" y="0"/>
                  </a:moveTo>
                  <a:cubicBezTo>
                    <a:pt x="430" y="0"/>
                    <a:pt x="348" y="21"/>
                    <a:pt x="272" y="80"/>
                  </a:cubicBezTo>
                  <a:cubicBezTo>
                    <a:pt x="0" y="289"/>
                    <a:pt x="71" y="823"/>
                    <a:pt x="164" y="1015"/>
                  </a:cubicBezTo>
                  <a:cubicBezTo>
                    <a:pt x="195" y="1078"/>
                    <a:pt x="246" y="1102"/>
                    <a:pt x="306" y="1102"/>
                  </a:cubicBezTo>
                  <a:cubicBezTo>
                    <a:pt x="423" y="1102"/>
                    <a:pt x="572" y="1010"/>
                    <a:pt x="650" y="965"/>
                  </a:cubicBezTo>
                  <a:cubicBezTo>
                    <a:pt x="766" y="898"/>
                    <a:pt x="952" y="728"/>
                    <a:pt x="1012" y="582"/>
                  </a:cubicBezTo>
                  <a:cubicBezTo>
                    <a:pt x="1121" y="315"/>
                    <a:pt x="897" y="139"/>
                    <a:pt x="897" y="139"/>
                  </a:cubicBezTo>
                  <a:cubicBezTo>
                    <a:pt x="897" y="139"/>
                    <a:pt x="713" y="0"/>
                    <a:pt x="510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8186248" y="914894"/>
              <a:ext cx="301593" cy="293944"/>
            </a:xfrm>
            <a:custGeom>
              <a:avLst/>
              <a:gdLst/>
              <a:ahLst/>
              <a:cxnLst/>
              <a:rect l="l" t="t" r="r" b="b"/>
              <a:pathLst>
                <a:path w="1104" h="1076" extrusionOk="0">
                  <a:moveTo>
                    <a:pt x="608" y="0"/>
                  </a:moveTo>
                  <a:cubicBezTo>
                    <a:pt x="563" y="0"/>
                    <a:pt x="515" y="5"/>
                    <a:pt x="465" y="16"/>
                  </a:cubicBezTo>
                  <a:cubicBezTo>
                    <a:pt x="370" y="37"/>
                    <a:pt x="291" y="44"/>
                    <a:pt x="228" y="44"/>
                  </a:cubicBezTo>
                  <a:cubicBezTo>
                    <a:pt x="86" y="44"/>
                    <a:pt x="20" y="8"/>
                    <a:pt x="20" y="8"/>
                  </a:cubicBezTo>
                  <a:lnTo>
                    <a:pt x="20" y="8"/>
                  </a:lnTo>
                  <a:cubicBezTo>
                    <a:pt x="20" y="8"/>
                    <a:pt x="1" y="275"/>
                    <a:pt x="98" y="367"/>
                  </a:cubicBezTo>
                  <a:cubicBezTo>
                    <a:pt x="191" y="454"/>
                    <a:pt x="331" y="561"/>
                    <a:pt x="575" y="589"/>
                  </a:cubicBezTo>
                  <a:cubicBezTo>
                    <a:pt x="820" y="617"/>
                    <a:pt x="701" y="685"/>
                    <a:pt x="675" y="716"/>
                  </a:cubicBezTo>
                  <a:cubicBezTo>
                    <a:pt x="656" y="738"/>
                    <a:pt x="602" y="864"/>
                    <a:pt x="639" y="864"/>
                  </a:cubicBezTo>
                  <a:cubicBezTo>
                    <a:pt x="646" y="864"/>
                    <a:pt x="657" y="859"/>
                    <a:pt x="671" y="848"/>
                  </a:cubicBezTo>
                  <a:cubicBezTo>
                    <a:pt x="695" y="831"/>
                    <a:pt x="742" y="797"/>
                    <a:pt x="775" y="797"/>
                  </a:cubicBezTo>
                  <a:cubicBezTo>
                    <a:pt x="791" y="797"/>
                    <a:pt x="804" y="804"/>
                    <a:pt x="809" y="824"/>
                  </a:cubicBezTo>
                  <a:cubicBezTo>
                    <a:pt x="826" y="886"/>
                    <a:pt x="630" y="1023"/>
                    <a:pt x="618" y="1072"/>
                  </a:cubicBezTo>
                  <a:cubicBezTo>
                    <a:pt x="617" y="1075"/>
                    <a:pt x="618" y="1076"/>
                    <a:pt x="621" y="1076"/>
                  </a:cubicBezTo>
                  <a:cubicBezTo>
                    <a:pt x="661" y="1076"/>
                    <a:pt x="1067" y="807"/>
                    <a:pt x="1086" y="533"/>
                  </a:cubicBezTo>
                  <a:cubicBezTo>
                    <a:pt x="1103" y="278"/>
                    <a:pt x="939" y="0"/>
                    <a:pt x="608" y="0"/>
                  </a:cubicBezTo>
                  <a:close/>
                </a:path>
              </a:pathLst>
            </a:custGeom>
            <a:solidFill>
              <a:srgbClr val="3A2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8446044" y="1890702"/>
              <a:ext cx="95341" cy="129762"/>
            </a:xfrm>
            <a:custGeom>
              <a:avLst/>
              <a:gdLst/>
              <a:ahLst/>
              <a:cxnLst/>
              <a:rect l="l" t="t" r="r" b="b"/>
              <a:pathLst>
                <a:path w="349" h="475" extrusionOk="0">
                  <a:moveTo>
                    <a:pt x="272" y="0"/>
                  </a:moveTo>
                  <a:cubicBezTo>
                    <a:pt x="238" y="0"/>
                    <a:pt x="190" y="22"/>
                    <a:pt x="190" y="22"/>
                  </a:cubicBezTo>
                  <a:cubicBezTo>
                    <a:pt x="190" y="22"/>
                    <a:pt x="0" y="216"/>
                    <a:pt x="69" y="362"/>
                  </a:cubicBezTo>
                  <a:cubicBezTo>
                    <a:pt x="99" y="426"/>
                    <a:pt x="125" y="468"/>
                    <a:pt x="179" y="475"/>
                  </a:cubicBezTo>
                  <a:cubicBezTo>
                    <a:pt x="180" y="475"/>
                    <a:pt x="180" y="475"/>
                    <a:pt x="181" y="475"/>
                  </a:cubicBezTo>
                  <a:cubicBezTo>
                    <a:pt x="213" y="475"/>
                    <a:pt x="229" y="380"/>
                    <a:pt x="257" y="327"/>
                  </a:cubicBezTo>
                  <a:cubicBezTo>
                    <a:pt x="349" y="146"/>
                    <a:pt x="310" y="68"/>
                    <a:pt x="303" y="20"/>
                  </a:cubicBezTo>
                  <a:cubicBezTo>
                    <a:pt x="301" y="5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36"/>
            <p:cNvGrpSpPr/>
            <p:nvPr/>
          </p:nvGrpSpPr>
          <p:grpSpPr>
            <a:xfrm>
              <a:off x="8382939" y="1308550"/>
              <a:ext cx="321809" cy="650448"/>
              <a:chOff x="8382939" y="1308550"/>
              <a:chExt cx="321809" cy="650448"/>
            </a:xfrm>
          </p:grpSpPr>
          <p:sp>
            <p:nvSpPr>
              <p:cNvPr id="1899" name="Google Shape;1899;p36"/>
              <p:cNvSpPr/>
              <p:nvPr/>
            </p:nvSpPr>
            <p:spPr>
              <a:xfrm>
                <a:off x="8382939" y="1308550"/>
                <a:ext cx="321809" cy="650448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381" extrusionOk="0">
                    <a:moveTo>
                      <a:pt x="244" y="1"/>
                    </a:moveTo>
                    <a:cubicBezTo>
                      <a:pt x="96" y="1"/>
                      <a:pt x="0" y="181"/>
                      <a:pt x="5" y="259"/>
                    </a:cubicBezTo>
                    <a:cubicBezTo>
                      <a:pt x="10" y="343"/>
                      <a:pt x="44" y="437"/>
                      <a:pt x="92" y="533"/>
                    </a:cubicBezTo>
                    <a:cubicBezTo>
                      <a:pt x="92" y="533"/>
                      <a:pt x="92" y="533"/>
                      <a:pt x="92" y="533"/>
                    </a:cubicBezTo>
                    <a:lnTo>
                      <a:pt x="92" y="533"/>
                    </a:lnTo>
                    <a:cubicBezTo>
                      <a:pt x="80" y="533"/>
                      <a:pt x="649" y="1241"/>
                      <a:pt x="649" y="1241"/>
                    </a:cubicBezTo>
                    <a:lnTo>
                      <a:pt x="300" y="2228"/>
                    </a:lnTo>
                    <a:cubicBezTo>
                      <a:pt x="517" y="2281"/>
                      <a:pt x="577" y="2380"/>
                      <a:pt x="577" y="2380"/>
                    </a:cubicBezTo>
                    <a:cubicBezTo>
                      <a:pt x="577" y="2380"/>
                      <a:pt x="995" y="1656"/>
                      <a:pt x="1080" y="1371"/>
                    </a:cubicBezTo>
                    <a:cubicBezTo>
                      <a:pt x="1177" y="1046"/>
                      <a:pt x="804" y="572"/>
                      <a:pt x="490" y="162"/>
                    </a:cubicBezTo>
                    <a:cubicBezTo>
                      <a:pt x="399" y="43"/>
                      <a:pt x="315" y="1"/>
                      <a:pt x="2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8382939" y="1308550"/>
                <a:ext cx="321809" cy="650448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381" extrusionOk="0">
                    <a:moveTo>
                      <a:pt x="244" y="1"/>
                    </a:moveTo>
                    <a:cubicBezTo>
                      <a:pt x="96" y="1"/>
                      <a:pt x="0" y="181"/>
                      <a:pt x="5" y="259"/>
                    </a:cubicBezTo>
                    <a:cubicBezTo>
                      <a:pt x="10" y="343"/>
                      <a:pt x="44" y="437"/>
                      <a:pt x="92" y="533"/>
                    </a:cubicBezTo>
                    <a:cubicBezTo>
                      <a:pt x="92" y="533"/>
                      <a:pt x="92" y="533"/>
                      <a:pt x="92" y="533"/>
                    </a:cubicBezTo>
                    <a:lnTo>
                      <a:pt x="92" y="533"/>
                    </a:lnTo>
                    <a:cubicBezTo>
                      <a:pt x="80" y="533"/>
                      <a:pt x="649" y="1241"/>
                      <a:pt x="649" y="1241"/>
                    </a:cubicBezTo>
                    <a:lnTo>
                      <a:pt x="300" y="2228"/>
                    </a:lnTo>
                    <a:cubicBezTo>
                      <a:pt x="517" y="2281"/>
                      <a:pt x="577" y="2380"/>
                      <a:pt x="577" y="2380"/>
                    </a:cubicBezTo>
                    <a:cubicBezTo>
                      <a:pt x="577" y="2380"/>
                      <a:pt x="995" y="1656"/>
                      <a:pt x="1080" y="1371"/>
                    </a:cubicBezTo>
                    <a:cubicBezTo>
                      <a:pt x="1177" y="1046"/>
                      <a:pt x="804" y="572"/>
                      <a:pt x="490" y="162"/>
                    </a:cubicBezTo>
                    <a:cubicBezTo>
                      <a:pt x="399" y="43"/>
                      <a:pt x="315" y="1"/>
                      <a:pt x="244" y="1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8443586" y="1932772"/>
              <a:ext cx="150797" cy="119927"/>
              <a:chOff x="8443586" y="1932772"/>
              <a:chExt cx="150797" cy="119927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8443586" y="1932772"/>
                <a:ext cx="150797" cy="11992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39" extrusionOk="0">
                    <a:moveTo>
                      <a:pt x="33" y="0"/>
                    </a:moveTo>
                    <a:cubicBezTo>
                      <a:pt x="39" y="15"/>
                      <a:pt x="0" y="201"/>
                      <a:pt x="83" y="368"/>
                    </a:cubicBezTo>
                    <a:cubicBezTo>
                      <a:pt x="108" y="419"/>
                      <a:pt x="166" y="439"/>
                      <a:pt x="230" y="439"/>
                    </a:cubicBezTo>
                    <a:cubicBezTo>
                      <a:pt x="377" y="439"/>
                      <a:pt x="551" y="334"/>
                      <a:pt x="396" y="270"/>
                    </a:cubicBezTo>
                    <a:cubicBezTo>
                      <a:pt x="174" y="180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8443586" y="1932772"/>
                <a:ext cx="150797" cy="11992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39" extrusionOk="0">
                    <a:moveTo>
                      <a:pt x="33" y="0"/>
                    </a:moveTo>
                    <a:cubicBezTo>
                      <a:pt x="39" y="15"/>
                      <a:pt x="0" y="201"/>
                      <a:pt x="83" y="368"/>
                    </a:cubicBezTo>
                    <a:cubicBezTo>
                      <a:pt x="108" y="419"/>
                      <a:pt x="166" y="439"/>
                      <a:pt x="230" y="439"/>
                    </a:cubicBezTo>
                    <a:cubicBezTo>
                      <a:pt x="377" y="439"/>
                      <a:pt x="551" y="334"/>
                      <a:pt x="396" y="270"/>
                    </a:cubicBezTo>
                    <a:cubicBezTo>
                      <a:pt x="174" y="180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rgbClr val="000000">
                  <a:alpha val="4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4" name="Google Shape;1904;p36"/>
            <p:cNvSpPr/>
            <p:nvPr/>
          </p:nvSpPr>
          <p:spPr>
            <a:xfrm>
              <a:off x="7933281" y="2890823"/>
              <a:ext cx="516042" cy="617939"/>
            </a:xfrm>
            <a:custGeom>
              <a:avLst/>
              <a:gdLst/>
              <a:ahLst/>
              <a:cxnLst/>
              <a:rect l="l" t="t" r="r" b="b"/>
              <a:pathLst>
                <a:path w="1889" h="2262" extrusionOk="0">
                  <a:moveTo>
                    <a:pt x="5" y="1"/>
                  </a:moveTo>
                  <a:lnTo>
                    <a:pt x="1" y="1267"/>
                  </a:lnTo>
                  <a:lnTo>
                    <a:pt x="1884" y="2262"/>
                  </a:lnTo>
                  <a:lnTo>
                    <a:pt x="1889" y="99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8008529" y="3013740"/>
              <a:ext cx="150250" cy="248050"/>
            </a:xfrm>
            <a:custGeom>
              <a:avLst/>
              <a:gdLst/>
              <a:ahLst/>
              <a:cxnLst/>
              <a:rect l="l" t="t" r="r" b="b"/>
              <a:pathLst>
                <a:path w="550" h="908" extrusionOk="0">
                  <a:moveTo>
                    <a:pt x="4" y="1"/>
                  </a:moveTo>
                  <a:lnTo>
                    <a:pt x="2" y="396"/>
                  </a:lnTo>
                  <a:cubicBezTo>
                    <a:pt x="1" y="613"/>
                    <a:pt x="105" y="772"/>
                    <a:pt x="280" y="865"/>
                  </a:cubicBezTo>
                  <a:cubicBezTo>
                    <a:pt x="332" y="893"/>
                    <a:pt x="378" y="907"/>
                    <a:pt x="417" y="907"/>
                  </a:cubicBezTo>
                  <a:cubicBezTo>
                    <a:pt x="501" y="907"/>
                    <a:pt x="548" y="837"/>
                    <a:pt x="548" y="683"/>
                  </a:cubicBezTo>
                  <a:lnTo>
                    <a:pt x="549" y="290"/>
                  </a:lnTo>
                  <a:lnTo>
                    <a:pt x="399" y="210"/>
                  </a:lnTo>
                  <a:lnTo>
                    <a:pt x="397" y="616"/>
                  </a:lnTo>
                  <a:cubicBezTo>
                    <a:pt x="397" y="706"/>
                    <a:pt x="373" y="750"/>
                    <a:pt x="328" y="750"/>
                  </a:cubicBezTo>
                  <a:cubicBezTo>
                    <a:pt x="312" y="750"/>
                    <a:pt x="295" y="745"/>
                    <a:pt x="275" y="735"/>
                  </a:cubicBezTo>
                  <a:cubicBezTo>
                    <a:pt x="195" y="692"/>
                    <a:pt x="152" y="611"/>
                    <a:pt x="152" y="486"/>
                  </a:cubicBezTo>
                  <a:lnTo>
                    <a:pt x="154" y="8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8215076" y="3113190"/>
              <a:ext cx="157626" cy="274548"/>
            </a:xfrm>
            <a:custGeom>
              <a:avLst/>
              <a:gdLst/>
              <a:ahLst/>
              <a:cxnLst/>
              <a:rect l="l" t="t" r="r" b="b"/>
              <a:pathLst>
                <a:path w="577" h="1005" extrusionOk="0">
                  <a:moveTo>
                    <a:pt x="12" y="0"/>
                  </a:moveTo>
                  <a:lnTo>
                    <a:pt x="199" y="443"/>
                  </a:lnTo>
                  <a:lnTo>
                    <a:pt x="1" y="699"/>
                  </a:lnTo>
                  <a:lnTo>
                    <a:pt x="175" y="790"/>
                  </a:lnTo>
                  <a:lnTo>
                    <a:pt x="235" y="695"/>
                  </a:lnTo>
                  <a:cubicBezTo>
                    <a:pt x="260" y="659"/>
                    <a:pt x="277" y="632"/>
                    <a:pt x="295" y="601"/>
                  </a:cubicBezTo>
                  <a:lnTo>
                    <a:pt x="297" y="602"/>
                  </a:lnTo>
                  <a:cubicBezTo>
                    <a:pt x="312" y="651"/>
                    <a:pt x="327" y="695"/>
                    <a:pt x="348" y="756"/>
                  </a:cubicBezTo>
                  <a:lnTo>
                    <a:pt x="404" y="913"/>
                  </a:lnTo>
                  <a:lnTo>
                    <a:pt x="576" y="1005"/>
                  </a:lnTo>
                  <a:lnTo>
                    <a:pt x="384" y="546"/>
                  </a:lnTo>
                  <a:lnTo>
                    <a:pt x="571" y="297"/>
                  </a:lnTo>
                  <a:lnTo>
                    <a:pt x="398" y="205"/>
                  </a:lnTo>
                  <a:lnTo>
                    <a:pt x="339" y="303"/>
                  </a:lnTo>
                  <a:cubicBezTo>
                    <a:pt x="320" y="336"/>
                    <a:pt x="305" y="363"/>
                    <a:pt x="289" y="394"/>
                  </a:cubicBezTo>
                  <a:lnTo>
                    <a:pt x="286" y="393"/>
                  </a:lnTo>
                  <a:cubicBezTo>
                    <a:pt x="270" y="338"/>
                    <a:pt x="258" y="301"/>
                    <a:pt x="240" y="250"/>
                  </a:cubicBezTo>
                  <a:lnTo>
                    <a:pt x="186" y="9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36"/>
          <p:cNvGrpSpPr/>
          <p:nvPr/>
        </p:nvGrpSpPr>
        <p:grpSpPr>
          <a:xfrm>
            <a:off x="409097" y="387334"/>
            <a:ext cx="599126" cy="765142"/>
            <a:chOff x="8440204" y="2566184"/>
            <a:chExt cx="599126" cy="765142"/>
          </a:xfrm>
        </p:grpSpPr>
        <p:grpSp>
          <p:nvGrpSpPr>
            <p:cNvPr id="1908" name="Google Shape;1908;p36"/>
            <p:cNvGrpSpPr/>
            <p:nvPr/>
          </p:nvGrpSpPr>
          <p:grpSpPr>
            <a:xfrm>
              <a:off x="8440204" y="2566184"/>
              <a:ext cx="599126" cy="765142"/>
              <a:chOff x="6458925" y="1711275"/>
              <a:chExt cx="117850" cy="150500"/>
            </a:xfrm>
          </p:grpSpPr>
          <p:sp>
            <p:nvSpPr>
              <p:cNvPr id="1909" name="Google Shape;1909;p36"/>
              <p:cNvSpPr/>
              <p:nvPr/>
            </p:nvSpPr>
            <p:spPr>
              <a:xfrm>
                <a:off x="6458925" y="1715300"/>
                <a:ext cx="110825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5859" extrusionOk="0">
                    <a:moveTo>
                      <a:pt x="743" y="1996"/>
                    </a:moveTo>
                    <a:lnTo>
                      <a:pt x="1674" y="2085"/>
                    </a:lnTo>
                    <a:lnTo>
                      <a:pt x="1674" y="2310"/>
                    </a:lnTo>
                    <a:lnTo>
                      <a:pt x="988" y="2230"/>
                    </a:lnTo>
                    <a:lnTo>
                      <a:pt x="1671" y="2942"/>
                    </a:lnTo>
                    <a:lnTo>
                      <a:pt x="1671" y="3166"/>
                    </a:lnTo>
                    <a:lnTo>
                      <a:pt x="743" y="2183"/>
                    </a:lnTo>
                    <a:lnTo>
                      <a:pt x="743" y="1996"/>
                    </a:lnTo>
                    <a:close/>
                    <a:moveTo>
                      <a:pt x="2433" y="2256"/>
                    </a:moveTo>
                    <a:lnTo>
                      <a:pt x="2629" y="2368"/>
                    </a:lnTo>
                    <a:lnTo>
                      <a:pt x="2000" y="3604"/>
                    </a:lnTo>
                    <a:lnTo>
                      <a:pt x="1807" y="3492"/>
                    </a:lnTo>
                    <a:lnTo>
                      <a:pt x="2433" y="2256"/>
                    </a:lnTo>
                    <a:close/>
                    <a:moveTo>
                      <a:pt x="337" y="0"/>
                    </a:moveTo>
                    <a:cubicBezTo>
                      <a:pt x="143" y="0"/>
                      <a:pt x="10" y="154"/>
                      <a:pt x="9" y="419"/>
                    </a:cubicBezTo>
                    <a:lnTo>
                      <a:pt x="2" y="2884"/>
                    </a:lnTo>
                    <a:cubicBezTo>
                      <a:pt x="1" y="3259"/>
                      <a:pt x="265" y="3718"/>
                      <a:pt x="593" y="3907"/>
                    </a:cubicBezTo>
                    <a:lnTo>
                      <a:pt x="3831" y="5778"/>
                    </a:lnTo>
                    <a:cubicBezTo>
                      <a:pt x="3926" y="5832"/>
                      <a:pt x="4016" y="5858"/>
                      <a:pt x="4096" y="5858"/>
                    </a:cubicBezTo>
                    <a:cubicBezTo>
                      <a:pt x="4291" y="5858"/>
                      <a:pt x="4424" y="5705"/>
                      <a:pt x="4425" y="5439"/>
                    </a:cubicBezTo>
                    <a:lnTo>
                      <a:pt x="4432" y="2974"/>
                    </a:lnTo>
                    <a:cubicBezTo>
                      <a:pt x="4432" y="2600"/>
                      <a:pt x="4169" y="2142"/>
                      <a:pt x="3841" y="1952"/>
                    </a:cubicBezTo>
                    <a:lnTo>
                      <a:pt x="603" y="81"/>
                    </a:lnTo>
                    <a:cubicBezTo>
                      <a:pt x="508" y="26"/>
                      <a:pt x="417" y="0"/>
                      <a:pt x="3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6463425" y="1711275"/>
                <a:ext cx="175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45" extrusionOk="0">
                    <a:moveTo>
                      <a:pt x="3" y="201"/>
                    </a:moveTo>
                    <a:lnTo>
                      <a:pt x="3" y="201"/>
                    </a:lnTo>
                    <a:cubicBezTo>
                      <a:pt x="2" y="202"/>
                      <a:pt x="1" y="202"/>
                      <a:pt x="1" y="203"/>
                    </a:cubicBezTo>
                    <a:lnTo>
                      <a:pt x="3" y="201"/>
                    </a:lnTo>
                    <a:close/>
                    <a:moveTo>
                      <a:pt x="437" y="0"/>
                    </a:moveTo>
                    <a:cubicBezTo>
                      <a:pt x="378" y="0"/>
                      <a:pt x="326" y="14"/>
                      <a:pt x="281" y="40"/>
                    </a:cubicBezTo>
                    <a:lnTo>
                      <a:pt x="3" y="201"/>
                    </a:lnTo>
                    <a:lnTo>
                      <a:pt x="3" y="201"/>
                    </a:lnTo>
                    <a:cubicBezTo>
                      <a:pt x="48" y="176"/>
                      <a:pt x="100" y="162"/>
                      <a:pt x="157" y="162"/>
                    </a:cubicBezTo>
                    <a:cubicBezTo>
                      <a:pt x="237" y="162"/>
                      <a:pt x="327" y="189"/>
                      <a:pt x="421" y="244"/>
                    </a:cubicBezTo>
                    <a:lnTo>
                      <a:pt x="702" y="81"/>
                    </a:lnTo>
                    <a:cubicBezTo>
                      <a:pt x="607" y="26"/>
                      <a:pt x="517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6565200" y="1847200"/>
                <a:ext cx="11325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43" extrusionOk="0">
                    <a:moveTo>
                      <a:pt x="453" y="0"/>
                    </a:moveTo>
                    <a:lnTo>
                      <a:pt x="173" y="163"/>
                    </a:lnTo>
                    <a:cubicBezTo>
                      <a:pt x="172" y="349"/>
                      <a:pt x="106" y="481"/>
                      <a:pt x="0" y="543"/>
                    </a:cubicBezTo>
                    <a:lnTo>
                      <a:pt x="280" y="380"/>
                    </a:lnTo>
                    <a:cubicBezTo>
                      <a:pt x="388" y="318"/>
                      <a:pt x="453" y="186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6569500" y="1785575"/>
                <a:ext cx="72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628" extrusionOk="0">
                    <a:moveTo>
                      <a:pt x="289" y="1"/>
                    </a:moveTo>
                    <a:lnTo>
                      <a:pt x="9" y="163"/>
                    </a:lnTo>
                    <a:lnTo>
                      <a:pt x="1" y="2628"/>
                    </a:lnTo>
                    <a:lnTo>
                      <a:pt x="281" y="2465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6473950" y="1713300"/>
                <a:ext cx="880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032" extrusionOk="0">
                    <a:moveTo>
                      <a:pt x="281" y="0"/>
                    </a:moveTo>
                    <a:lnTo>
                      <a:pt x="0" y="163"/>
                    </a:lnTo>
                    <a:lnTo>
                      <a:pt x="3240" y="2032"/>
                    </a:lnTo>
                    <a:lnTo>
                      <a:pt x="3521" y="1870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6"/>
              <p:cNvSpPr/>
              <p:nvPr/>
            </p:nvSpPr>
            <p:spPr>
              <a:xfrm>
                <a:off x="6554950" y="1760025"/>
                <a:ext cx="21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185" extrusionOk="0">
                    <a:moveTo>
                      <a:pt x="281" y="1"/>
                    </a:moveTo>
                    <a:lnTo>
                      <a:pt x="0" y="163"/>
                    </a:lnTo>
                    <a:cubicBezTo>
                      <a:pt x="328" y="353"/>
                      <a:pt x="591" y="811"/>
                      <a:pt x="591" y="1185"/>
                    </a:cubicBezTo>
                    <a:lnTo>
                      <a:pt x="871" y="1023"/>
                    </a:lnTo>
                    <a:cubicBezTo>
                      <a:pt x="872" y="646"/>
                      <a:pt x="608" y="189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6504100" y="1771675"/>
                <a:ext cx="20550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50" extrusionOk="0">
                    <a:moveTo>
                      <a:pt x="626" y="1"/>
                    </a:moveTo>
                    <a:lnTo>
                      <a:pt x="0" y="1237"/>
                    </a:lnTo>
                    <a:lnTo>
                      <a:pt x="193" y="1349"/>
                    </a:lnTo>
                    <a:lnTo>
                      <a:pt x="822" y="113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6477475" y="1765200"/>
                <a:ext cx="23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170" extrusionOk="0">
                    <a:moveTo>
                      <a:pt x="2" y="0"/>
                    </a:moveTo>
                    <a:lnTo>
                      <a:pt x="1" y="186"/>
                    </a:lnTo>
                    <a:lnTo>
                      <a:pt x="929" y="1169"/>
                    </a:lnTo>
                    <a:lnTo>
                      <a:pt x="931" y="946"/>
                    </a:lnTo>
                    <a:lnTo>
                      <a:pt x="247" y="234"/>
                    </a:lnTo>
                    <a:lnTo>
                      <a:pt x="932" y="314"/>
                    </a:lnTo>
                    <a:lnTo>
                      <a:pt x="933" y="8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7" name="Google Shape;1917;p36"/>
            <p:cNvSpPr/>
            <p:nvPr/>
          </p:nvSpPr>
          <p:spPr>
            <a:xfrm>
              <a:off x="8593226" y="2794074"/>
              <a:ext cx="257113" cy="330079"/>
            </a:xfrm>
            <a:custGeom>
              <a:avLst/>
              <a:gdLst/>
              <a:ahLst/>
              <a:cxnLst/>
              <a:rect l="l" t="t" r="r" b="b"/>
              <a:pathLst>
                <a:path w="2023" h="2597" extrusionOk="0">
                  <a:moveTo>
                    <a:pt x="674" y="599"/>
                  </a:moveTo>
                  <a:cubicBezTo>
                    <a:pt x="685" y="599"/>
                    <a:pt x="697" y="602"/>
                    <a:pt x="710" y="609"/>
                  </a:cubicBezTo>
                  <a:cubicBezTo>
                    <a:pt x="722" y="617"/>
                    <a:pt x="734" y="628"/>
                    <a:pt x="746" y="640"/>
                  </a:cubicBezTo>
                  <a:lnTo>
                    <a:pt x="1474" y="1481"/>
                  </a:lnTo>
                  <a:cubicBezTo>
                    <a:pt x="1535" y="1552"/>
                    <a:pt x="1534" y="1648"/>
                    <a:pt x="1474" y="1648"/>
                  </a:cubicBezTo>
                  <a:lnTo>
                    <a:pt x="744" y="1645"/>
                  </a:lnTo>
                  <a:cubicBezTo>
                    <a:pt x="732" y="1645"/>
                    <a:pt x="719" y="1641"/>
                    <a:pt x="708" y="1634"/>
                  </a:cubicBezTo>
                  <a:cubicBezTo>
                    <a:pt x="665" y="1610"/>
                    <a:pt x="626" y="1548"/>
                    <a:pt x="626" y="1495"/>
                  </a:cubicBezTo>
                  <a:lnTo>
                    <a:pt x="629" y="656"/>
                  </a:lnTo>
                  <a:cubicBezTo>
                    <a:pt x="629" y="618"/>
                    <a:pt x="648" y="599"/>
                    <a:pt x="674" y="599"/>
                  </a:cubicBezTo>
                  <a:close/>
                  <a:moveTo>
                    <a:pt x="562" y="0"/>
                  </a:moveTo>
                  <a:cubicBezTo>
                    <a:pt x="232" y="0"/>
                    <a:pt x="4" y="262"/>
                    <a:pt x="2" y="716"/>
                  </a:cubicBezTo>
                  <a:cubicBezTo>
                    <a:pt x="1" y="1356"/>
                    <a:pt x="450" y="2137"/>
                    <a:pt x="1008" y="2458"/>
                  </a:cubicBezTo>
                  <a:cubicBezTo>
                    <a:pt x="1171" y="2552"/>
                    <a:pt x="1325" y="2596"/>
                    <a:pt x="1461" y="2596"/>
                  </a:cubicBezTo>
                  <a:cubicBezTo>
                    <a:pt x="1793" y="2596"/>
                    <a:pt x="2020" y="2334"/>
                    <a:pt x="2021" y="1880"/>
                  </a:cubicBezTo>
                  <a:cubicBezTo>
                    <a:pt x="2022" y="1240"/>
                    <a:pt x="1572" y="461"/>
                    <a:pt x="1015" y="139"/>
                  </a:cubicBezTo>
                  <a:cubicBezTo>
                    <a:pt x="852" y="45"/>
                    <a:pt x="698" y="0"/>
                    <a:pt x="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36"/>
          <p:cNvGrpSpPr/>
          <p:nvPr/>
        </p:nvGrpSpPr>
        <p:grpSpPr>
          <a:xfrm>
            <a:off x="236620" y="4010463"/>
            <a:ext cx="859636" cy="903450"/>
            <a:chOff x="236620" y="4010463"/>
            <a:chExt cx="859636" cy="903450"/>
          </a:xfrm>
        </p:grpSpPr>
        <p:grpSp>
          <p:nvGrpSpPr>
            <p:cNvPr id="1919" name="Google Shape;1919;p36"/>
            <p:cNvGrpSpPr/>
            <p:nvPr/>
          </p:nvGrpSpPr>
          <p:grpSpPr>
            <a:xfrm>
              <a:off x="498042" y="4010463"/>
              <a:ext cx="598214" cy="738878"/>
              <a:chOff x="7081523" y="2914757"/>
              <a:chExt cx="305242" cy="377056"/>
            </a:xfrm>
          </p:grpSpPr>
          <p:grpSp>
            <p:nvGrpSpPr>
              <p:cNvPr id="1920" name="Google Shape;1920;p36"/>
              <p:cNvGrpSpPr/>
              <p:nvPr/>
            </p:nvGrpSpPr>
            <p:grpSpPr>
              <a:xfrm>
                <a:off x="7081523" y="2914757"/>
                <a:ext cx="305242" cy="377056"/>
                <a:chOff x="7157723" y="2914757"/>
                <a:chExt cx="305242" cy="377056"/>
              </a:xfrm>
            </p:grpSpPr>
            <p:sp>
              <p:nvSpPr>
                <p:cNvPr id="1921" name="Google Shape;1921;p36"/>
                <p:cNvSpPr/>
                <p:nvPr/>
              </p:nvSpPr>
              <p:spPr>
                <a:xfrm>
                  <a:off x="7161621" y="2925681"/>
                  <a:ext cx="15249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134" extrusionOk="0">
                      <a:moveTo>
                        <a:pt x="237" y="1"/>
                      </a:moveTo>
                      <a:cubicBezTo>
                        <a:pt x="211" y="1"/>
                        <a:pt x="188" y="7"/>
                        <a:pt x="168" y="19"/>
                      </a:cubicBezTo>
                      <a:lnTo>
                        <a:pt x="1" y="115"/>
                      </a:lnTo>
                      <a:cubicBezTo>
                        <a:pt x="20" y="104"/>
                        <a:pt x="43" y="98"/>
                        <a:pt x="69" y="98"/>
                      </a:cubicBezTo>
                      <a:cubicBezTo>
                        <a:pt x="104" y="98"/>
                        <a:pt x="145" y="110"/>
                        <a:pt x="188" y="134"/>
                      </a:cubicBezTo>
                      <a:lnTo>
                        <a:pt x="355" y="37"/>
                      </a:lnTo>
                      <a:cubicBezTo>
                        <a:pt x="312" y="13"/>
                        <a:pt x="272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36"/>
                <p:cNvSpPr/>
                <p:nvPr/>
              </p:nvSpPr>
              <p:spPr>
                <a:xfrm>
                  <a:off x="7169632" y="2927223"/>
                  <a:ext cx="20004" cy="1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71" extrusionOk="0">
                      <a:moveTo>
                        <a:pt x="168" y="1"/>
                      </a:moveTo>
                      <a:lnTo>
                        <a:pt x="1" y="98"/>
                      </a:lnTo>
                      <a:lnTo>
                        <a:pt x="299" y="270"/>
                      </a:lnTo>
                      <a:lnTo>
                        <a:pt x="467" y="17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36"/>
                <p:cNvSpPr/>
                <p:nvPr/>
              </p:nvSpPr>
              <p:spPr>
                <a:xfrm>
                  <a:off x="7184495" y="2914757"/>
                  <a:ext cx="12208" cy="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121" extrusionOk="0">
                      <a:moveTo>
                        <a:pt x="2" y="108"/>
                      </a:moveTo>
                      <a:lnTo>
                        <a:pt x="2" y="108"/>
                      </a:lnTo>
                      <a:cubicBezTo>
                        <a:pt x="2" y="108"/>
                        <a:pt x="1" y="109"/>
                        <a:pt x="1" y="109"/>
                      </a:cubicBezTo>
                      <a:lnTo>
                        <a:pt x="2" y="108"/>
                      </a:lnTo>
                      <a:close/>
                      <a:moveTo>
                        <a:pt x="212" y="1"/>
                      </a:moveTo>
                      <a:cubicBezTo>
                        <a:pt x="196" y="1"/>
                        <a:pt x="182" y="5"/>
                        <a:pt x="169" y="12"/>
                      </a:cubicBezTo>
                      <a:lnTo>
                        <a:pt x="2" y="108"/>
                      </a:lnTo>
                      <a:lnTo>
                        <a:pt x="2" y="108"/>
                      </a:lnTo>
                      <a:cubicBezTo>
                        <a:pt x="14" y="101"/>
                        <a:pt x="28" y="98"/>
                        <a:pt x="44" y="98"/>
                      </a:cubicBezTo>
                      <a:cubicBezTo>
                        <a:pt x="66" y="98"/>
                        <a:pt x="90" y="105"/>
                        <a:pt x="116" y="120"/>
                      </a:cubicBezTo>
                      <a:lnTo>
                        <a:pt x="284" y="23"/>
                      </a:lnTo>
                      <a:cubicBezTo>
                        <a:pt x="258" y="8"/>
                        <a:pt x="23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36"/>
                <p:cNvSpPr/>
                <p:nvPr/>
              </p:nvSpPr>
              <p:spPr>
                <a:xfrm>
                  <a:off x="7328335" y="3018853"/>
                  <a:ext cx="15292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4" extrusionOk="0">
                      <a:moveTo>
                        <a:pt x="356" y="19"/>
                      </a:move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56" y="20"/>
                        <a:pt x="356" y="20"/>
                        <a:pt x="356" y="19"/>
                      </a:cubicBezTo>
                      <a:close/>
                      <a:moveTo>
                        <a:pt x="168" y="1"/>
                      </a:moveTo>
                      <a:lnTo>
                        <a:pt x="1" y="98"/>
                      </a:lnTo>
                      <a:cubicBezTo>
                        <a:pt x="43" y="122"/>
                        <a:pt x="83" y="134"/>
                        <a:pt x="118" y="134"/>
                      </a:cubicBezTo>
                      <a:cubicBezTo>
                        <a:pt x="144" y="134"/>
                        <a:pt x="167" y="128"/>
                        <a:pt x="188" y="116"/>
                      </a:cubicBez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35" y="31"/>
                        <a:pt x="312" y="37"/>
                        <a:pt x="287" y="37"/>
                      </a:cubicBezTo>
                      <a:cubicBezTo>
                        <a:pt x="251" y="37"/>
                        <a:pt x="210" y="25"/>
                        <a:pt x="168" y="1"/>
                      </a:cubicBez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6"/>
                <p:cNvSpPr/>
                <p:nvPr/>
              </p:nvSpPr>
              <p:spPr>
                <a:xfrm>
                  <a:off x="7182439" y="2934591"/>
                  <a:ext cx="153092" cy="88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2065" extrusionOk="0">
                      <a:moveTo>
                        <a:pt x="168" y="0"/>
                      </a:moveTo>
                      <a:lnTo>
                        <a:pt x="0" y="98"/>
                      </a:lnTo>
                      <a:lnTo>
                        <a:pt x="3408" y="2065"/>
                      </a:lnTo>
                      <a:lnTo>
                        <a:pt x="3574" y="1968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6"/>
                <p:cNvSpPr/>
                <p:nvPr/>
              </p:nvSpPr>
              <p:spPr>
                <a:xfrm>
                  <a:off x="7336345" y="3017525"/>
                  <a:ext cx="9338" cy="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47" extrusionOk="0">
                      <a:moveTo>
                        <a:pt x="218" y="1"/>
                      </a:moveTo>
                      <a:lnTo>
                        <a:pt x="50" y="98"/>
                      </a:lnTo>
                      <a:cubicBezTo>
                        <a:pt x="37" y="120"/>
                        <a:pt x="20" y="135"/>
                        <a:pt x="1" y="147"/>
                      </a:cubicBezTo>
                      <a:lnTo>
                        <a:pt x="169" y="50"/>
                      </a:lnTo>
                      <a:cubicBezTo>
                        <a:pt x="188" y="40"/>
                        <a:pt x="205" y="23"/>
                        <a:pt x="218" y="1"/>
                      </a:cubicBez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6"/>
                <p:cNvSpPr/>
                <p:nvPr/>
              </p:nvSpPr>
              <p:spPr>
                <a:xfrm>
                  <a:off x="7338487" y="3005702"/>
                  <a:ext cx="14093" cy="1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376" extrusionOk="0">
                      <a:moveTo>
                        <a:pt x="329" y="1"/>
                      </a:moveTo>
                      <a:lnTo>
                        <a:pt x="161" y="99"/>
                      </a:lnTo>
                      <a:lnTo>
                        <a:pt x="0" y="375"/>
                      </a:lnTo>
                      <a:lnTo>
                        <a:pt x="168" y="2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36"/>
                <p:cNvSpPr/>
                <p:nvPr/>
              </p:nvSpPr>
              <p:spPr>
                <a:xfrm>
                  <a:off x="7189507" y="2915657"/>
                  <a:ext cx="163073" cy="9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" h="2202" extrusionOk="0">
                      <a:moveTo>
                        <a:pt x="168" y="1"/>
                      </a:moveTo>
                      <a:lnTo>
                        <a:pt x="1" y="99"/>
                      </a:lnTo>
                      <a:lnTo>
                        <a:pt x="3639" y="2201"/>
                      </a:lnTo>
                      <a:lnTo>
                        <a:pt x="3807" y="2103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36"/>
                <p:cNvSpPr/>
                <p:nvPr/>
              </p:nvSpPr>
              <p:spPr>
                <a:xfrm>
                  <a:off x="7455127" y="3073727"/>
                  <a:ext cx="7796" cy="2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904" extrusionOk="0">
                      <a:moveTo>
                        <a:pt x="181" y="0"/>
                      </a:moveTo>
                      <a:lnTo>
                        <a:pt x="13" y="98"/>
                      </a:lnTo>
                      <a:lnTo>
                        <a:pt x="0" y="4904"/>
                      </a:lnTo>
                      <a:lnTo>
                        <a:pt x="168" y="4806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6"/>
                <p:cNvSpPr/>
                <p:nvPr/>
              </p:nvSpPr>
              <p:spPr>
                <a:xfrm>
                  <a:off x="7444461" y="3054279"/>
                  <a:ext cx="18505" cy="2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553" extrusionOk="0">
                      <a:moveTo>
                        <a:pt x="169" y="1"/>
                      </a:moveTo>
                      <a:lnTo>
                        <a:pt x="0" y="98"/>
                      </a:lnTo>
                      <a:cubicBezTo>
                        <a:pt x="146" y="181"/>
                        <a:pt x="263" y="384"/>
                        <a:pt x="263" y="552"/>
                      </a:cubicBezTo>
                      <a:lnTo>
                        <a:pt x="431" y="455"/>
                      </a:lnTo>
                      <a:cubicBezTo>
                        <a:pt x="431" y="288"/>
                        <a:pt x="313" y="84"/>
                        <a:pt x="1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6"/>
                <p:cNvSpPr/>
                <p:nvPr/>
              </p:nvSpPr>
              <p:spPr>
                <a:xfrm>
                  <a:off x="7182439" y="2918913"/>
                  <a:ext cx="162987" cy="10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469" extrusionOk="0">
                      <a:moveTo>
                        <a:pt x="92" y="1"/>
                      </a:moveTo>
                      <a:cubicBezTo>
                        <a:pt x="39" y="1"/>
                        <a:pt x="3" y="42"/>
                        <a:pt x="2" y="113"/>
                      </a:cubicBezTo>
                      <a:cubicBezTo>
                        <a:pt x="1" y="222"/>
                        <a:pt x="0" y="358"/>
                        <a:pt x="0" y="464"/>
                      </a:cubicBezTo>
                      <a:lnTo>
                        <a:pt x="3407" y="2432"/>
                      </a:lnTo>
                      <a:cubicBezTo>
                        <a:pt x="3449" y="2456"/>
                        <a:pt x="3489" y="2468"/>
                        <a:pt x="3525" y="2468"/>
                      </a:cubicBezTo>
                      <a:cubicBezTo>
                        <a:pt x="3575" y="2468"/>
                        <a:pt x="3617" y="2445"/>
                        <a:pt x="3643" y="2401"/>
                      </a:cubicBezTo>
                      <a:lnTo>
                        <a:pt x="3804" y="2125"/>
                      </a:lnTo>
                      <a:lnTo>
                        <a:pt x="166" y="23"/>
                      </a:lnTo>
                      <a:cubicBezTo>
                        <a:pt x="139" y="8"/>
                        <a:pt x="114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6"/>
                <p:cNvSpPr/>
                <p:nvPr/>
              </p:nvSpPr>
              <p:spPr>
                <a:xfrm>
                  <a:off x="7157723" y="2929836"/>
                  <a:ext cx="298003" cy="36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7" h="8450" extrusionOk="0">
                      <a:moveTo>
                        <a:pt x="161" y="1"/>
                      </a:moveTo>
                      <a:cubicBezTo>
                        <a:pt x="75" y="1"/>
                        <a:pt x="15" y="69"/>
                        <a:pt x="15" y="187"/>
                      </a:cubicBezTo>
                      <a:lnTo>
                        <a:pt x="1" y="4254"/>
                      </a:lnTo>
                      <a:cubicBezTo>
                        <a:pt x="1" y="4423"/>
                        <a:pt x="119" y="4625"/>
                        <a:pt x="263" y="4709"/>
                      </a:cubicBezTo>
                      <a:lnTo>
                        <a:pt x="6679" y="8414"/>
                      </a:lnTo>
                      <a:cubicBezTo>
                        <a:pt x="6721" y="8438"/>
                        <a:pt x="6761" y="8450"/>
                        <a:pt x="6797" y="8450"/>
                      </a:cubicBezTo>
                      <a:cubicBezTo>
                        <a:pt x="6883" y="8450"/>
                        <a:pt x="6943" y="8382"/>
                        <a:pt x="6943" y="8263"/>
                      </a:cubicBezTo>
                      <a:lnTo>
                        <a:pt x="6957" y="3457"/>
                      </a:lnTo>
                      <a:cubicBezTo>
                        <a:pt x="6957" y="3289"/>
                        <a:pt x="6840" y="3086"/>
                        <a:pt x="6694" y="3003"/>
                      </a:cubicBezTo>
                      <a:lnTo>
                        <a:pt x="4635" y="1811"/>
                      </a:lnTo>
                      <a:cubicBezTo>
                        <a:pt x="4593" y="1787"/>
                        <a:pt x="4552" y="1775"/>
                        <a:pt x="4516" y="1775"/>
                      </a:cubicBezTo>
                      <a:cubicBezTo>
                        <a:pt x="4466" y="1775"/>
                        <a:pt x="4424" y="1797"/>
                        <a:pt x="4398" y="1842"/>
                      </a:cubicBezTo>
                      <a:lnTo>
                        <a:pt x="4382" y="1868"/>
                      </a:lnTo>
                      <a:lnTo>
                        <a:pt x="4221" y="2145"/>
                      </a:lnTo>
                      <a:cubicBezTo>
                        <a:pt x="4195" y="2189"/>
                        <a:pt x="4153" y="2212"/>
                        <a:pt x="4103" y="2212"/>
                      </a:cubicBezTo>
                      <a:cubicBezTo>
                        <a:pt x="4067" y="2212"/>
                        <a:pt x="4027" y="2200"/>
                        <a:pt x="3985" y="2176"/>
                      </a:cubicBezTo>
                      <a:lnTo>
                        <a:pt x="576" y="208"/>
                      </a:lnTo>
                      <a:lnTo>
                        <a:pt x="279" y="37"/>
                      </a:lnTo>
                      <a:cubicBezTo>
                        <a:pt x="236" y="12"/>
                        <a:pt x="196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36"/>
                <p:cNvSpPr/>
                <p:nvPr/>
              </p:nvSpPr>
              <p:spPr>
                <a:xfrm>
                  <a:off x="7348125" y="3001760"/>
                  <a:ext cx="15292" cy="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3" extrusionOk="0">
                      <a:moveTo>
                        <a:pt x="2" y="114"/>
                      </a:moveTo>
                      <a:lnTo>
                        <a:pt x="2" y="114"/>
                      </a:lnTo>
                      <a:cubicBezTo>
                        <a:pt x="1" y="114"/>
                        <a:pt x="1" y="114"/>
                        <a:pt x="1" y="115"/>
                      </a:cubicBezTo>
                      <a:lnTo>
                        <a:pt x="2" y="114"/>
                      </a:lnTo>
                      <a:close/>
                      <a:moveTo>
                        <a:pt x="238" y="0"/>
                      </a:moveTo>
                      <a:cubicBezTo>
                        <a:pt x="212" y="0"/>
                        <a:pt x="189" y="6"/>
                        <a:pt x="169" y="17"/>
                      </a:cubicBezTo>
                      <a:lnTo>
                        <a:pt x="2" y="114"/>
                      </a:lnTo>
                      <a:lnTo>
                        <a:pt x="2" y="114"/>
                      </a:lnTo>
                      <a:cubicBezTo>
                        <a:pt x="22" y="103"/>
                        <a:pt x="44" y="97"/>
                        <a:pt x="69" y="97"/>
                      </a:cubicBezTo>
                      <a:cubicBezTo>
                        <a:pt x="105" y="97"/>
                        <a:pt x="146" y="109"/>
                        <a:pt x="189" y="132"/>
                      </a:cubicBezTo>
                      <a:lnTo>
                        <a:pt x="356" y="36"/>
                      </a:lnTo>
                      <a:cubicBezTo>
                        <a:pt x="314" y="12"/>
                        <a:pt x="274" y="0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36"/>
                <p:cNvSpPr/>
                <p:nvPr/>
              </p:nvSpPr>
              <p:spPr>
                <a:xfrm>
                  <a:off x="7356178" y="3003303"/>
                  <a:ext cx="95479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" h="1288" extrusionOk="0">
                      <a:moveTo>
                        <a:pt x="167" y="0"/>
                      </a:moveTo>
                      <a:lnTo>
                        <a:pt x="1" y="96"/>
                      </a:lnTo>
                      <a:lnTo>
                        <a:pt x="2061" y="1288"/>
                      </a:lnTo>
                      <a:lnTo>
                        <a:pt x="2229" y="119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5" name="Google Shape;1935;p36"/>
              <p:cNvSpPr/>
              <p:nvPr/>
            </p:nvSpPr>
            <p:spPr>
              <a:xfrm>
                <a:off x="7375586" y="3279562"/>
                <a:ext cx="10537" cy="1143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67" extrusionOk="0">
                    <a:moveTo>
                      <a:pt x="246" y="1"/>
                    </a:moveTo>
                    <a:lnTo>
                      <a:pt x="78" y="98"/>
                    </a:lnTo>
                    <a:cubicBezTo>
                      <a:pt x="76" y="179"/>
                      <a:pt x="49" y="238"/>
                      <a:pt x="2" y="266"/>
                    </a:cubicBezTo>
                    <a:lnTo>
                      <a:pt x="2" y="266"/>
                    </a:lnTo>
                    <a:lnTo>
                      <a:pt x="168" y="170"/>
                    </a:lnTo>
                    <a:cubicBezTo>
                      <a:pt x="216" y="142"/>
                      <a:pt x="246" y="85"/>
                      <a:pt x="246" y="1"/>
                    </a:cubicBezTo>
                    <a:close/>
                    <a:moveTo>
                      <a:pt x="2" y="266"/>
                    </a:moveTo>
                    <a:lnTo>
                      <a:pt x="1" y="266"/>
                    </a:lnTo>
                    <a:cubicBezTo>
                      <a:pt x="1" y="266"/>
                      <a:pt x="2" y="266"/>
                      <a:pt x="2" y="2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6" name="Google Shape;1936;p36"/>
            <p:cNvGrpSpPr/>
            <p:nvPr/>
          </p:nvGrpSpPr>
          <p:grpSpPr>
            <a:xfrm>
              <a:off x="236620" y="4062154"/>
              <a:ext cx="631464" cy="851759"/>
              <a:chOff x="7983845" y="153379"/>
              <a:chExt cx="631464" cy="851759"/>
            </a:xfrm>
          </p:grpSpPr>
          <p:grpSp>
            <p:nvGrpSpPr>
              <p:cNvPr id="1937" name="Google Shape;1937;p36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938" name="Google Shape;1938;p36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36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36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36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36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36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36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36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36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36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48" name="Google Shape;1948;p36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89941" y="1334124"/>
            <a:ext cx="6828020" cy="351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386" y="1452242"/>
            <a:ext cx="6668659" cy="330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ounded Rectangle 59"/>
          <p:cNvSpPr/>
          <p:nvPr/>
        </p:nvSpPr>
        <p:spPr>
          <a:xfrm>
            <a:off x="7052871" y="1866276"/>
            <a:ext cx="2016179" cy="2375942"/>
          </a:xfrm>
          <a:prstGeom prst="roundRect">
            <a:avLst/>
          </a:prstGeom>
          <a:solidFill>
            <a:srgbClr val="53F20C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3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4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7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2023736" y="373516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2077748" y="474316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!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2686225" y="659567"/>
            <a:ext cx="3744554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400" b="1" dirty="0" smtClean="0">
                <a:solidFill>
                  <a:srgbClr val="428ABC"/>
                </a:solidFill>
                <a:latin typeface="Arya" charset="0"/>
                <a:cs typeface="Arya" charset="0"/>
              </a:rPr>
              <a:t>Output with noise level </a:t>
            </a:r>
            <a:r>
              <a:rPr lang="en-US" sz="2400" b="1" dirty="0" smtClean="0">
                <a:solidFill>
                  <a:srgbClr val="FF0000"/>
                </a:solidFill>
                <a:latin typeface="Arya" charset="0"/>
                <a:cs typeface="Arya" charset="0"/>
              </a:rPr>
              <a:t>6</a:t>
            </a:r>
            <a:endParaRPr lang="en-US" sz="2400" b="1" dirty="0" smtClean="0">
              <a:solidFill>
                <a:srgbClr val="428ABC"/>
              </a:solidFill>
              <a:latin typeface="Arya" charset="0"/>
              <a:cs typeface="Arya" charset="0"/>
            </a:endParaRPr>
          </a:p>
          <a:p>
            <a:pPr marL="0" lvl="0" indent="0"/>
            <a:endParaRPr lang="en-US" sz="2400" b="1" dirty="0">
              <a:solidFill>
                <a:srgbClr val="428ABC"/>
              </a:solidFill>
              <a:latin typeface="Arya" charset="0"/>
              <a:cs typeface="Arya" charset="0"/>
            </a:endParaRPr>
          </a:p>
        </p:txBody>
      </p:sp>
      <p:sp>
        <p:nvSpPr>
          <p:cNvPr id="59" name="Google Shape;2478;p39"/>
          <p:cNvSpPr txBox="1">
            <a:spLocks/>
          </p:cNvSpPr>
          <p:nvPr/>
        </p:nvSpPr>
        <p:spPr>
          <a:xfrm>
            <a:off x="7112833" y="2031318"/>
            <a:ext cx="2031167" cy="3462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noise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level 6, we notice that the detection unit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did not 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detect keys ‘1’, ‘9’ and ‘0’. Therefore the accuracy of detection already started to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deteriorate.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Frame 60"/>
          <p:cNvSpPr/>
          <p:nvPr/>
        </p:nvSpPr>
        <p:spPr>
          <a:xfrm>
            <a:off x="134911" y="1851286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ame 61"/>
          <p:cNvSpPr/>
          <p:nvPr/>
        </p:nvSpPr>
        <p:spPr>
          <a:xfrm>
            <a:off x="4776865" y="1838794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ame 62"/>
          <p:cNvSpPr/>
          <p:nvPr/>
        </p:nvSpPr>
        <p:spPr>
          <a:xfrm>
            <a:off x="222354" y="3822491"/>
            <a:ext cx="1081791" cy="7495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34912" y="1439055"/>
            <a:ext cx="6828020" cy="351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40" y="1551483"/>
            <a:ext cx="6664793" cy="324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Rounded Rectangle 59"/>
          <p:cNvSpPr/>
          <p:nvPr/>
        </p:nvSpPr>
        <p:spPr>
          <a:xfrm>
            <a:off x="7052871" y="1866276"/>
            <a:ext cx="2016179" cy="2953062"/>
          </a:xfrm>
          <a:prstGeom prst="roundRect">
            <a:avLst/>
          </a:prstGeom>
          <a:solidFill>
            <a:srgbClr val="53F20C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3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4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7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1475;p35"/>
          <p:cNvSpPr/>
          <p:nvPr/>
        </p:nvSpPr>
        <p:spPr>
          <a:xfrm>
            <a:off x="2023736" y="373516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80;p35"/>
          <p:cNvSpPr txBox="1">
            <a:spLocks noGrp="1"/>
          </p:cNvSpPr>
          <p:nvPr>
            <p:ph type="title"/>
          </p:nvPr>
        </p:nvSpPr>
        <p:spPr>
          <a:xfrm>
            <a:off x="2077748" y="474316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!</a:t>
            </a:r>
            <a:endParaRPr/>
          </a:p>
        </p:txBody>
      </p:sp>
      <p:sp>
        <p:nvSpPr>
          <p:cNvPr id="56" name="Google Shape;1491;p35"/>
          <p:cNvSpPr txBox="1">
            <a:spLocks/>
          </p:cNvSpPr>
          <p:nvPr/>
        </p:nvSpPr>
        <p:spPr>
          <a:xfrm>
            <a:off x="2686225" y="659567"/>
            <a:ext cx="3744554" cy="658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400" b="1" dirty="0" smtClean="0">
                <a:solidFill>
                  <a:srgbClr val="428ABC"/>
                </a:solidFill>
                <a:latin typeface="Arya" charset="0"/>
                <a:cs typeface="Arya" charset="0"/>
              </a:rPr>
              <a:t>Output with noise level </a:t>
            </a:r>
            <a:r>
              <a:rPr lang="en-US" sz="2400" b="1" dirty="0" smtClean="0">
                <a:solidFill>
                  <a:srgbClr val="FF0000"/>
                </a:solidFill>
                <a:latin typeface="Arya" charset="0"/>
                <a:cs typeface="Arya" charset="0"/>
              </a:rPr>
              <a:t>10</a:t>
            </a:r>
            <a:endParaRPr lang="en-US" sz="2400" b="1" dirty="0" smtClean="0">
              <a:solidFill>
                <a:srgbClr val="428ABC"/>
              </a:solidFill>
              <a:latin typeface="Arya" charset="0"/>
              <a:cs typeface="Arya" charset="0"/>
            </a:endParaRPr>
          </a:p>
          <a:p>
            <a:pPr marL="0" lvl="0" indent="0"/>
            <a:endParaRPr lang="en-US" sz="2400" b="1" dirty="0">
              <a:solidFill>
                <a:srgbClr val="428ABC"/>
              </a:solidFill>
              <a:latin typeface="Arya" charset="0"/>
              <a:cs typeface="Arya" charset="0"/>
            </a:endParaRPr>
          </a:p>
        </p:txBody>
      </p:sp>
      <p:sp>
        <p:nvSpPr>
          <p:cNvPr id="59" name="Google Shape;2478;p39"/>
          <p:cNvSpPr txBox="1">
            <a:spLocks/>
          </p:cNvSpPr>
          <p:nvPr/>
        </p:nvSpPr>
        <p:spPr>
          <a:xfrm>
            <a:off x="7112833" y="2031318"/>
            <a:ext cx="2031167" cy="3462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kumimoji="0" lang="en-US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noise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level 10, the value detected is not only dropped off as in level 6, the values are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also detected wrong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as the noise frequencies dominate 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 change the maximum obtained frequency 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after Goertzel.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Frame 60"/>
          <p:cNvSpPr/>
          <p:nvPr/>
        </p:nvSpPr>
        <p:spPr>
          <a:xfrm>
            <a:off x="134911" y="1851286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ame 61"/>
          <p:cNvSpPr/>
          <p:nvPr/>
        </p:nvSpPr>
        <p:spPr>
          <a:xfrm>
            <a:off x="4776865" y="1838794"/>
            <a:ext cx="1379095" cy="61459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ame 62"/>
          <p:cNvSpPr/>
          <p:nvPr/>
        </p:nvSpPr>
        <p:spPr>
          <a:xfrm>
            <a:off x="222354" y="3822491"/>
            <a:ext cx="1081791" cy="74950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5311;p46"/>
          <p:cNvGrpSpPr/>
          <p:nvPr/>
        </p:nvGrpSpPr>
        <p:grpSpPr>
          <a:xfrm>
            <a:off x="2652229" y="144701"/>
            <a:ext cx="1101376" cy="832395"/>
            <a:chOff x="2652229" y="144701"/>
            <a:chExt cx="1101376" cy="832395"/>
          </a:xfrm>
        </p:grpSpPr>
        <p:grpSp>
          <p:nvGrpSpPr>
            <p:cNvPr id="5164" name="Google Shape;5312;p46"/>
            <p:cNvGrpSpPr/>
            <p:nvPr/>
          </p:nvGrpSpPr>
          <p:grpSpPr>
            <a:xfrm>
              <a:off x="3226398" y="236022"/>
              <a:ext cx="527208" cy="664890"/>
              <a:chOff x="5841998" y="1003857"/>
              <a:chExt cx="459721" cy="579779"/>
            </a:xfrm>
          </p:grpSpPr>
          <p:sp>
            <p:nvSpPr>
              <p:cNvPr id="5313" name="Google Shape;5313;p46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46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46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46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46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46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46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46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46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46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46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46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46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46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46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46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46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46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46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46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46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46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46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46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46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46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46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46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46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46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46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46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46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46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46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46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46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46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46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46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46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46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46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8" name="Google Shape;5356;p46"/>
            <p:cNvGrpSpPr/>
            <p:nvPr/>
          </p:nvGrpSpPr>
          <p:grpSpPr>
            <a:xfrm>
              <a:off x="2652229" y="144701"/>
              <a:ext cx="693987" cy="832395"/>
              <a:chOff x="8224707" y="3543606"/>
              <a:chExt cx="499127" cy="598673"/>
            </a:xfrm>
          </p:grpSpPr>
          <p:sp>
            <p:nvSpPr>
              <p:cNvPr id="5357" name="Google Shape;5357;p46"/>
              <p:cNvSpPr/>
              <p:nvPr/>
            </p:nvSpPr>
            <p:spPr>
              <a:xfrm>
                <a:off x="8272863" y="3543606"/>
                <a:ext cx="84180" cy="48744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663" extrusionOk="0">
                    <a:moveTo>
                      <a:pt x="1144" y="0"/>
                    </a:moveTo>
                    <a:lnTo>
                      <a:pt x="652" y="283"/>
                    </a:lnTo>
                    <a:lnTo>
                      <a:pt x="0" y="663"/>
                    </a:lnTo>
                    <a:lnTo>
                      <a:pt x="492" y="38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C12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72" name="Google Shape;5358;p46"/>
              <p:cNvGrpSpPr/>
              <p:nvPr/>
            </p:nvGrpSpPr>
            <p:grpSpPr>
              <a:xfrm>
                <a:off x="8224707" y="3543606"/>
                <a:ext cx="499127" cy="598673"/>
                <a:chOff x="5669400" y="1064425"/>
                <a:chExt cx="169725" cy="203575"/>
              </a:xfrm>
            </p:grpSpPr>
            <p:sp>
              <p:nvSpPr>
                <p:cNvPr id="5359" name="Google Shape;5359;p46"/>
                <p:cNvSpPr/>
                <p:nvPr/>
              </p:nvSpPr>
              <p:spPr>
                <a:xfrm>
                  <a:off x="5754725" y="1234375"/>
                  <a:ext cx="19700" cy="2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" h="1194" extrusionOk="0">
                      <a:moveTo>
                        <a:pt x="788" y="0"/>
                      </a:moveTo>
                      <a:lnTo>
                        <a:pt x="136" y="379"/>
                      </a:lnTo>
                      <a:lnTo>
                        <a:pt x="0" y="1194"/>
                      </a:lnTo>
                      <a:lnTo>
                        <a:pt x="652" y="81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0" name="Google Shape;5360;p46"/>
                <p:cNvSpPr/>
                <p:nvPr/>
              </p:nvSpPr>
              <p:spPr>
                <a:xfrm>
                  <a:off x="5669450" y="1107425"/>
                  <a:ext cx="35725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662" extrusionOk="0">
                      <a:moveTo>
                        <a:pt x="654" y="1"/>
                      </a:moveTo>
                      <a:lnTo>
                        <a:pt x="1" y="381"/>
                      </a:lnTo>
                      <a:lnTo>
                        <a:pt x="774" y="661"/>
                      </a:lnTo>
                      <a:lnTo>
                        <a:pt x="1428" y="281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1" name="Google Shape;5361;p46"/>
                <p:cNvSpPr/>
                <p:nvPr/>
              </p:nvSpPr>
              <p:spPr>
                <a:xfrm>
                  <a:off x="5745950" y="1193500"/>
                  <a:ext cx="36175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" h="534" extrusionOk="0">
                      <a:moveTo>
                        <a:pt x="1447" y="78"/>
                      </a:move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445" y="79"/>
                        <a:pt x="1446" y="78"/>
                        <a:pt x="1447" y="78"/>
                      </a:cubicBezTo>
                      <a:close/>
                      <a:moveTo>
                        <a:pt x="653" y="0"/>
                      </a:moveTo>
                      <a:lnTo>
                        <a:pt x="1" y="381"/>
                      </a:lnTo>
                      <a:cubicBezTo>
                        <a:pt x="180" y="484"/>
                        <a:pt x="350" y="533"/>
                        <a:pt x="501" y="533"/>
                      </a:cubicBezTo>
                      <a:cubicBezTo>
                        <a:pt x="609" y="533"/>
                        <a:pt x="708" y="507"/>
                        <a:pt x="793" y="458"/>
                      </a:cubicBezTo>
                      <a:lnTo>
                        <a:pt x="1445" y="79"/>
                      </a:lnTo>
                      <a:lnTo>
                        <a:pt x="1445" y="79"/>
                      </a:lnTo>
                      <a:cubicBezTo>
                        <a:pt x="1360" y="128"/>
                        <a:pt x="1262" y="153"/>
                        <a:pt x="1154" y="153"/>
                      </a:cubicBezTo>
                      <a:cubicBezTo>
                        <a:pt x="1004" y="153"/>
                        <a:pt x="833" y="104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2" name="Google Shape;5362;p46"/>
                <p:cNvSpPr/>
                <p:nvPr/>
              </p:nvSpPr>
              <p:spPr>
                <a:xfrm>
                  <a:off x="5718225" y="1127525"/>
                  <a:ext cx="44150" cy="7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3020" extrusionOk="0">
                      <a:moveTo>
                        <a:pt x="980" y="1"/>
                      </a:moveTo>
                      <a:cubicBezTo>
                        <a:pt x="979" y="1"/>
                        <a:pt x="979" y="2"/>
                        <a:pt x="978" y="2"/>
                      </a:cubicBezTo>
                      <a:lnTo>
                        <a:pt x="978" y="2"/>
                      </a:lnTo>
                      <a:lnTo>
                        <a:pt x="980" y="1"/>
                      </a:lnTo>
                      <a:close/>
                      <a:moveTo>
                        <a:pt x="978" y="2"/>
                      </a:moveTo>
                      <a:lnTo>
                        <a:pt x="326" y="380"/>
                      </a:lnTo>
                      <a:cubicBezTo>
                        <a:pt x="125" y="497"/>
                        <a:pt x="1" y="743"/>
                        <a:pt x="3" y="1094"/>
                      </a:cubicBezTo>
                      <a:cubicBezTo>
                        <a:pt x="0" y="1802"/>
                        <a:pt x="497" y="2664"/>
                        <a:pt x="1112" y="3020"/>
                      </a:cubicBezTo>
                      <a:lnTo>
                        <a:pt x="1765" y="2639"/>
                      </a:lnTo>
                      <a:cubicBezTo>
                        <a:pt x="1149" y="2285"/>
                        <a:pt x="652" y="1422"/>
                        <a:pt x="655" y="715"/>
                      </a:cubicBezTo>
                      <a:cubicBezTo>
                        <a:pt x="655" y="365"/>
                        <a:pt x="779" y="118"/>
                        <a:pt x="978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3" name="Google Shape;5363;p46"/>
                <p:cNvSpPr/>
                <p:nvPr/>
              </p:nvSpPr>
              <p:spPr>
                <a:xfrm>
                  <a:off x="5795100" y="1226500"/>
                  <a:ext cx="276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380" extrusionOk="0">
                      <a:moveTo>
                        <a:pt x="654" y="1"/>
                      </a:moveTo>
                      <a:lnTo>
                        <a:pt x="1" y="380"/>
                      </a:lnTo>
                      <a:lnTo>
                        <a:pt x="453" y="1380"/>
                      </a:lnTo>
                      <a:lnTo>
                        <a:pt x="1105" y="1000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4" name="Google Shape;5364;p46"/>
                <p:cNvSpPr/>
                <p:nvPr/>
              </p:nvSpPr>
              <p:spPr>
                <a:xfrm>
                  <a:off x="5698050" y="1064425"/>
                  <a:ext cx="32625" cy="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1268" extrusionOk="0">
                      <a:moveTo>
                        <a:pt x="653" y="0"/>
                      </a:moveTo>
                      <a:lnTo>
                        <a:pt x="1" y="380"/>
                      </a:lnTo>
                      <a:lnTo>
                        <a:pt x="652" y="1267"/>
                      </a:lnTo>
                      <a:lnTo>
                        <a:pt x="1304" y="889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5" name="Google Shape;5365;p46"/>
                <p:cNvSpPr/>
                <p:nvPr/>
              </p:nvSpPr>
              <p:spPr>
                <a:xfrm>
                  <a:off x="5795150" y="1208525"/>
                  <a:ext cx="24575" cy="2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099" extrusionOk="0">
                      <a:moveTo>
                        <a:pt x="982" y="1"/>
                      </a:moveTo>
                      <a:lnTo>
                        <a:pt x="328" y="380"/>
                      </a:lnTo>
                      <a:cubicBezTo>
                        <a:pt x="267" y="676"/>
                        <a:pt x="156" y="916"/>
                        <a:pt x="1" y="1098"/>
                      </a:cubicBezTo>
                      <a:lnTo>
                        <a:pt x="653" y="718"/>
                      </a:lnTo>
                      <a:cubicBezTo>
                        <a:pt x="809" y="536"/>
                        <a:pt x="921" y="296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6" name="Google Shape;5366;p46"/>
                <p:cNvSpPr/>
                <p:nvPr/>
              </p:nvSpPr>
              <p:spPr>
                <a:xfrm>
                  <a:off x="5714325" y="1086125"/>
                  <a:ext cx="36075" cy="1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" h="477" extrusionOk="0">
                      <a:moveTo>
                        <a:pt x="884" y="0"/>
                      </a:moveTo>
                      <a:cubicBezTo>
                        <a:pt x="805" y="0"/>
                        <a:pt x="727" y="7"/>
                        <a:pt x="653" y="20"/>
                      </a:cubicBezTo>
                      <a:lnTo>
                        <a:pt x="1" y="399"/>
                      </a:lnTo>
                      <a:cubicBezTo>
                        <a:pt x="74" y="386"/>
                        <a:pt x="151" y="380"/>
                        <a:pt x="230" y="380"/>
                      </a:cubicBezTo>
                      <a:cubicBezTo>
                        <a:pt x="405" y="380"/>
                        <a:pt x="593" y="412"/>
                        <a:pt x="790" y="477"/>
                      </a:cubicBezTo>
                      <a:lnTo>
                        <a:pt x="1443" y="97"/>
                      </a:lnTo>
                      <a:cubicBezTo>
                        <a:pt x="1247" y="32"/>
                        <a:pt x="1059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7" name="Google Shape;5367;p46"/>
                <p:cNvSpPr/>
                <p:nvPr/>
              </p:nvSpPr>
              <p:spPr>
                <a:xfrm>
                  <a:off x="5795275" y="1153150"/>
                  <a:ext cx="24475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475" extrusionOk="0">
                      <a:moveTo>
                        <a:pt x="653" y="0"/>
                      </a:moveTo>
                      <a:lnTo>
                        <a:pt x="1" y="379"/>
                      </a:lnTo>
                      <a:cubicBezTo>
                        <a:pt x="156" y="741"/>
                        <a:pt x="267" y="1113"/>
                        <a:pt x="326" y="1475"/>
                      </a:cubicBezTo>
                      <a:lnTo>
                        <a:pt x="978" y="1095"/>
                      </a:lnTo>
                      <a:cubicBezTo>
                        <a:pt x="921" y="734"/>
                        <a:pt x="808" y="362"/>
                        <a:pt x="6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8" name="Google Shape;5368;p46"/>
                <p:cNvSpPr/>
                <p:nvPr/>
              </p:nvSpPr>
              <p:spPr>
                <a:xfrm>
                  <a:off x="5758425" y="1102625"/>
                  <a:ext cx="36100" cy="3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212" extrusionOk="0">
                      <a:moveTo>
                        <a:pt x="654" y="1"/>
                      </a:moveTo>
                      <a:lnTo>
                        <a:pt x="0" y="380"/>
                      </a:lnTo>
                      <a:cubicBezTo>
                        <a:pt x="287" y="616"/>
                        <a:pt x="553" y="899"/>
                        <a:pt x="790" y="1212"/>
                      </a:cubicBezTo>
                      <a:lnTo>
                        <a:pt x="1444" y="833"/>
                      </a:lnTo>
                      <a:cubicBezTo>
                        <a:pt x="1207" y="518"/>
                        <a:pt x="940" y="235"/>
                        <a:pt x="6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9" name="Google Shape;5369;p46"/>
                <p:cNvSpPr/>
                <p:nvPr/>
              </p:nvSpPr>
              <p:spPr>
                <a:xfrm>
                  <a:off x="5822725" y="1195600"/>
                  <a:ext cx="164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1177" extrusionOk="0">
                      <a:moveTo>
                        <a:pt x="655" y="1"/>
                      </a:moveTo>
                      <a:lnTo>
                        <a:pt x="3" y="379"/>
                      </a:lnTo>
                      <a:lnTo>
                        <a:pt x="0" y="1176"/>
                      </a:lnTo>
                      <a:lnTo>
                        <a:pt x="654" y="797"/>
                      </a:lnTo>
                      <a:lnTo>
                        <a:pt x="65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0" name="Google Shape;5370;p46"/>
                <p:cNvSpPr/>
                <p:nvPr/>
              </p:nvSpPr>
              <p:spPr>
                <a:xfrm>
                  <a:off x="5803425" y="1180525"/>
                  <a:ext cx="35700" cy="2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983" extrusionOk="0">
                      <a:moveTo>
                        <a:pt x="653" y="0"/>
                      </a:moveTo>
                      <a:lnTo>
                        <a:pt x="0" y="380"/>
                      </a:lnTo>
                      <a:lnTo>
                        <a:pt x="775" y="982"/>
                      </a:lnTo>
                      <a:lnTo>
                        <a:pt x="1427" y="60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1" name="Google Shape;5371;p46"/>
                <p:cNvSpPr/>
                <p:nvPr/>
              </p:nvSpPr>
              <p:spPr>
                <a:xfrm>
                  <a:off x="5737475" y="1068300"/>
                  <a:ext cx="33700" cy="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781" extrusionOk="0">
                      <a:moveTo>
                        <a:pt x="654" y="0"/>
                      </a:moveTo>
                      <a:lnTo>
                        <a:pt x="1" y="380"/>
                      </a:lnTo>
                      <a:lnTo>
                        <a:pt x="695" y="780"/>
                      </a:lnTo>
                      <a:lnTo>
                        <a:pt x="1348" y="401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2" name="Google Shape;5372;p46"/>
                <p:cNvSpPr/>
                <p:nvPr/>
              </p:nvSpPr>
              <p:spPr>
                <a:xfrm>
                  <a:off x="5754850" y="1078325"/>
                  <a:ext cx="1995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1352" extrusionOk="0">
                      <a:moveTo>
                        <a:pt x="653" y="0"/>
                      </a:moveTo>
                      <a:lnTo>
                        <a:pt x="0" y="379"/>
                      </a:lnTo>
                      <a:lnTo>
                        <a:pt x="143" y="1352"/>
                      </a:lnTo>
                      <a:lnTo>
                        <a:pt x="797" y="974"/>
                      </a:lnTo>
                      <a:lnTo>
                        <a:pt x="6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3" name="Google Shape;5373;p46"/>
                <p:cNvSpPr/>
                <p:nvPr/>
              </p:nvSpPr>
              <p:spPr>
                <a:xfrm>
                  <a:off x="5795275" y="1140900"/>
                  <a:ext cx="2755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870" extrusionOk="0">
                      <a:moveTo>
                        <a:pt x="1101" y="0"/>
                      </a:moveTo>
                      <a:lnTo>
                        <a:pt x="447" y="378"/>
                      </a:lnTo>
                      <a:lnTo>
                        <a:pt x="1" y="869"/>
                      </a:lnTo>
                      <a:lnTo>
                        <a:pt x="654" y="491"/>
                      </a:lnTo>
                      <a:lnTo>
                        <a:pt x="11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4" name="Google Shape;5374;p46"/>
                <p:cNvSpPr/>
                <p:nvPr/>
              </p:nvSpPr>
              <p:spPr>
                <a:xfrm>
                  <a:off x="5778150" y="1119700"/>
                  <a:ext cx="324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529" extrusionOk="0">
                      <a:moveTo>
                        <a:pt x="1297" y="1"/>
                      </a:moveTo>
                      <a:lnTo>
                        <a:pt x="653" y="150"/>
                      </a:lnTo>
                      <a:lnTo>
                        <a:pt x="1" y="529"/>
                      </a:lnTo>
                      <a:lnTo>
                        <a:pt x="644" y="379"/>
                      </a:lnTo>
                      <a:lnTo>
                        <a:pt x="12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5" name="Google Shape;5375;p46"/>
                <p:cNvSpPr/>
                <p:nvPr/>
              </p:nvSpPr>
              <p:spPr>
                <a:xfrm>
                  <a:off x="5669400" y="1073900"/>
                  <a:ext cx="153450" cy="19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7764" extrusionOk="0">
                      <a:moveTo>
                        <a:pt x="2573" y="2451"/>
                      </a:moveTo>
                      <a:cubicBezTo>
                        <a:pt x="2723" y="2451"/>
                        <a:pt x="2893" y="2500"/>
                        <a:pt x="3072" y="2604"/>
                      </a:cubicBezTo>
                      <a:cubicBezTo>
                        <a:pt x="3687" y="2959"/>
                        <a:pt x="4184" y="3820"/>
                        <a:pt x="4181" y="4526"/>
                      </a:cubicBezTo>
                      <a:cubicBezTo>
                        <a:pt x="4180" y="5027"/>
                        <a:pt x="3928" y="5317"/>
                        <a:pt x="3563" y="5317"/>
                      </a:cubicBezTo>
                      <a:cubicBezTo>
                        <a:pt x="3412" y="5317"/>
                        <a:pt x="3243" y="5268"/>
                        <a:pt x="3064" y="5165"/>
                      </a:cubicBezTo>
                      <a:cubicBezTo>
                        <a:pt x="2449" y="4809"/>
                        <a:pt x="1952" y="3946"/>
                        <a:pt x="1954" y="3241"/>
                      </a:cubicBezTo>
                      <a:cubicBezTo>
                        <a:pt x="1956" y="2741"/>
                        <a:pt x="2208" y="2451"/>
                        <a:pt x="2573" y="2451"/>
                      </a:cubicBezTo>
                      <a:close/>
                      <a:moveTo>
                        <a:pt x="1147" y="0"/>
                      </a:moveTo>
                      <a:lnTo>
                        <a:pt x="655" y="284"/>
                      </a:lnTo>
                      <a:lnTo>
                        <a:pt x="1107" y="1284"/>
                      </a:lnTo>
                      <a:cubicBezTo>
                        <a:pt x="952" y="1466"/>
                        <a:pt x="840" y="1708"/>
                        <a:pt x="778" y="2002"/>
                      </a:cubicBezTo>
                      <a:lnTo>
                        <a:pt x="4" y="1722"/>
                      </a:lnTo>
                      <a:lnTo>
                        <a:pt x="1" y="2520"/>
                      </a:lnTo>
                      <a:lnTo>
                        <a:pt x="774" y="3119"/>
                      </a:lnTo>
                      <a:cubicBezTo>
                        <a:pt x="833" y="3484"/>
                        <a:pt x="944" y="3854"/>
                        <a:pt x="1099" y="4216"/>
                      </a:cubicBezTo>
                      <a:lnTo>
                        <a:pt x="652" y="4707"/>
                      </a:lnTo>
                      <a:lnTo>
                        <a:pt x="1142" y="5554"/>
                      </a:lnTo>
                      <a:lnTo>
                        <a:pt x="1787" y="5404"/>
                      </a:lnTo>
                      <a:cubicBezTo>
                        <a:pt x="2023" y="5720"/>
                        <a:pt x="2289" y="6003"/>
                        <a:pt x="2576" y="6236"/>
                      </a:cubicBezTo>
                      <a:lnTo>
                        <a:pt x="2718" y="7211"/>
                      </a:lnTo>
                      <a:lnTo>
                        <a:pt x="3413" y="7613"/>
                      </a:lnTo>
                      <a:lnTo>
                        <a:pt x="3549" y="6798"/>
                      </a:lnTo>
                      <a:cubicBezTo>
                        <a:pt x="3747" y="6866"/>
                        <a:pt x="3936" y="6897"/>
                        <a:pt x="4112" y="6897"/>
                      </a:cubicBezTo>
                      <a:cubicBezTo>
                        <a:pt x="4190" y="6897"/>
                        <a:pt x="4266" y="6891"/>
                        <a:pt x="4339" y="6879"/>
                      </a:cubicBezTo>
                      <a:lnTo>
                        <a:pt x="4989" y="7764"/>
                      </a:lnTo>
                      <a:lnTo>
                        <a:pt x="5481" y="7484"/>
                      </a:lnTo>
                      <a:lnTo>
                        <a:pt x="5029" y="6483"/>
                      </a:lnTo>
                      <a:cubicBezTo>
                        <a:pt x="5186" y="6301"/>
                        <a:pt x="5297" y="6061"/>
                        <a:pt x="5358" y="5765"/>
                      </a:cubicBezTo>
                      <a:lnTo>
                        <a:pt x="6133" y="6044"/>
                      </a:lnTo>
                      <a:lnTo>
                        <a:pt x="6137" y="5245"/>
                      </a:lnTo>
                      <a:lnTo>
                        <a:pt x="5362" y="4644"/>
                      </a:lnTo>
                      <a:cubicBezTo>
                        <a:pt x="5304" y="4282"/>
                        <a:pt x="5192" y="3910"/>
                        <a:pt x="5037" y="3548"/>
                      </a:cubicBezTo>
                      <a:lnTo>
                        <a:pt x="5483" y="3057"/>
                      </a:lnTo>
                      <a:lnTo>
                        <a:pt x="4994" y="2210"/>
                      </a:lnTo>
                      <a:lnTo>
                        <a:pt x="4351" y="2360"/>
                      </a:lnTo>
                      <a:cubicBezTo>
                        <a:pt x="4114" y="2046"/>
                        <a:pt x="3848" y="1762"/>
                        <a:pt x="3561" y="1528"/>
                      </a:cubicBezTo>
                      <a:lnTo>
                        <a:pt x="3418" y="555"/>
                      </a:lnTo>
                      <a:lnTo>
                        <a:pt x="2724" y="154"/>
                      </a:lnTo>
                      <a:lnTo>
                        <a:pt x="2588" y="966"/>
                      </a:lnTo>
                      <a:cubicBezTo>
                        <a:pt x="2391" y="901"/>
                        <a:pt x="2203" y="869"/>
                        <a:pt x="2027" y="869"/>
                      </a:cubicBezTo>
                      <a:cubicBezTo>
                        <a:pt x="1948" y="869"/>
                        <a:pt x="1872" y="875"/>
                        <a:pt x="1798" y="888"/>
                      </a:cubicBezTo>
                      <a:lnTo>
                        <a:pt x="114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6" name="Google Shape;5376;p46"/>
                <p:cNvSpPr/>
                <p:nvPr/>
              </p:nvSpPr>
              <p:spPr>
                <a:xfrm>
                  <a:off x="5794250" y="1119700"/>
                  <a:ext cx="28575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" h="1227" extrusionOk="0">
                      <a:moveTo>
                        <a:pt x="653" y="1"/>
                      </a:moveTo>
                      <a:lnTo>
                        <a:pt x="0" y="379"/>
                      </a:lnTo>
                      <a:lnTo>
                        <a:pt x="488" y="1226"/>
                      </a:lnTo>
                      <a:lnTo>
                        <a:pt x="1142" y="848"/>
                      </a:lnTo>
                      <a:lnTo>
                        <a:pt x="65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20" name="Google Shape;5020;p46"/>
          <p:cNvSpPr txBox="1">
            <a:spLocks noGrp="1"/>
          </p:cNvSpPr>
          <p:nvPr>
            <p:ph type="subTitle" idx="1"/>
          </p:nvPr>
        </p:nvSpPr>
        <p:spPr>
          <a:xfrm>
            <a:off x="746600" y="3990200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/>
              <a:t>The value can be detected without any problems</a:t>
            </a:r>
            <a:endParaRPr/>
          </a:p>
        </p:txBody>
      </p:sp>
      <p:sp>
        <p:nvSpPr>
          <p:cNvPr id="5021" name="Google Shape;5021;p46"/>
          <p:cNvSpPr txBox="1">
            <a:spLocks noGrp="1"/>
          </p:cNvSpPr>
          <p:nvPr>
            <p:ph type="title" idx="2"/>
          </p:nvPr>
        </p:nvSpPr>
        <p:spPr>
          <a:xfrm>
            <a:off x="3560675" y="2874175"/>
            <a:ext cx="20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/>
              <a:t>Noise level 6</a:t>
            </a:r>
            <a:endParaRPr lang="en-US" sz="2400" dirty="0"/>
          </a:p>
        </p:txBody>
      </p:sp>
      <p:sp>
        <p:nvSpPr>
          <p:cNvPr id="5022" name="Google Shape;5022;p46"/>
          <p:cNvSpPr txBox="1">
            <a:spLocks noGrp="1"/>
          </p:cNvSpPr>
          <p:nvPr>
            <p:ph type="subTitle" idx="3"/>
          </p:nvPr>
        </p:nvSpPr>
        <p:spPr>
          <a:xfrm>
            <a:off x="3560750" y="3994316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/>
              <a:t>There are some drop offs</a:t>
            </a:r>
            <a:endParaRPr/>
          </a:p>
        </p:txBody>
      </p:sp>
      <p:sp>
        <p:nvSpPr>
          <p:cNvPr id="5023" name="Google Shape;5023;p46"/>
          <p:cNvSpPr txBox="1">
            <a:spLocks noGrp="1"/>
          </p:cNvSpPr>
          <p:nvPr>
            <p:ph type="title" idx="4"/>
          </p:nvPr>
        </p:nvSpPr>
        <p:spPr>
          <a:xfrm>
            <a:off x="6374750" y="2878275"/>
            <a:ext cx="202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Noise level 10</a:t>
            </a:r>
            <a:endParaRPr sz="2400"/>
          </a:p>
        </p:txBody>
      </p:sp>
      <p:sp>
        <p:nvSpPr>
          <p:cNvPr id="5024" name="Google Shape;5024;p46"/>
          <p:cNvSpPr txBox="1">
            <a:spLocks noGrp="1"/>
          </p:cNvSpPr>
          <p:nvPr>
            <p:ph type="subTitle" idx="5"/>
          </p:nvPr>
        </p:nvSpPr>
        <p:spPr>
          <a:xfrm>
            <a:off x="6412225" y="3975915"/>
            <a:ext cx="2022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smtClean="0"/>
              <a:t>Cannot be used as it both drops off values and detects wrong values.</a:t>
            </a:r>
            <a:endParaRPr/>
          </a:p>
        </p:txBody>
      </p:sp>
      <p:sp>
        <p:nvSpPr>
          <p:cNvPr id="5025" name="Google Shape;5025;p46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Observation</a:t>
            </a:r>
            <a:endParaRPr/>
          </a:p>
        </p:txBody>
      </p:sp>
      <p:sp>
        <p:nvSpPr>
          <p:cNvPr id="5026" name="Google Shape;5026;p46"/>
          <p:cNvSpPr txBox="1">
            <a:spLocks noGrp="1"/>
          </p:cNvSpPr>
          <p:nvPr>
            <p:ph type="subTitle" idx="7"/>
          </p:nvPr>
        </p:nvSpPr>
        <p:spPr>
          <a:xfrm>
            <a:off x="746600" y="3626074"/>
            <a:ext cx="20226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Detectable</a:t>
            </a:r>
            <a:endParaRPr/>
          </a:p>
        </p:txBody>
      </p:sp>
      <p:sp>
        <p:nvSpPr>
          <p:cNvPr id="5027" name="Google Shape;5027;p46"/>
          <p:cNvSpPr txBox="1">
            <a:spLocks noGrp="1"/>
          </p:cNvSpPr>
          <p:nvPr>
            <p:ph type="subTitle" idx="8"/>
          </p:nvPr>
        </p:nvSpPr>
        <p:spPr>
          <a:xfrm>
            <a:off x="3358394" y="3630177"/>
            <a:ext cx="2600195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Mildly Detectable</a:t>
            </a:r>
            <a:endParaRPr/>
          </a:p>
        </p:txBody>
      </p:sp>
      <p:sp>
        <p:nvSpPr>
          <p:cNvPr id="5028" name="Google Shape;5028;p46"/>
          <p:cNvSpPr txBox="1">
            <a:spLocks noGrp="1"/>
          </p:cNvSpPr>
          <p:nvPr>
            <p:ph type="subTitle" idx="9"/>
          </p:nvPr>
        </p:nvSpPr>
        <p:spPr>
          <a:xfrm>
            <a:off x="6374750" y="3634277"/>
            <a:ext cx="20226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Undetectable</a:t>
            </a:r>
            <a:endParaRPr/>
          </a:p>
        </p:txBody>
      </p:sp>
      <p:sp>
        <p:nvSpPr>
          <p:cNvPr id="5029" name="Google Shape;5029;p46"/>
          <p:cNvSpPr/>
          <p:nvPr/>
        </p:nvSpPr>
        <p:spPr>
          <a:xfrm>
            <a:off x="975150" y="1271525"/>
            <a:ext cx="1448700" cy="1448700"/>
          </a:xfrm>
          <a:prstGeom prst="donut">
            <a:avLst>
              <a:gd name="adj" fmla="val 17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0" name="Google Shape;5030;p46"/>
          <p:cNvSpPr/>
          <p:nvPr/>
        </p:nvSpPr>
        <p:spPr>
          <a:xfrm rot="5400000" flipH="1">
            <a:off x="975150" y="1264551"/>
            <a:ext cx="1448700" cy="1448700"/>
          </a:xfrm>
          <a:prstGeom prst="blockArc">
            <a:avLst>
              <a:gd name="adj1" fmla="val 16774239"/>
              <a:gd name="adj2" fmla="val 21586045"/>
              <a:gd name="adj3" fmla="val 172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1" name="Google Shape;5031;p46"/>
          <p:cNvSpPr/>
          <p:nvPr/>
        </p:nvSpPr>
        <p:spPr>
          <a:xfrm>
            <a:off x="3847650" y="1271525"/>
            <a:ext cx="1448700" cy="1448700"/>
          </a:xfrm>
          <a:prstGeom prst="donut">
            <a:avLst>
              <a:gd name="adj" fmla="val 17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2" name="Google Shape;5032;p46"/>
          <p:cNvSpPr/>
          <p:nvPr/>
        </p:nvSpPr>
        <p:spPr>
          <a:xfrm rot="5400000" flipH="1">
            <a:off x="3847650" y="1264551"/>
            <a:ext cx="1448700" cy="1448700"/>
          </a:xfrm>
          <a:prstGeom prst="blockArc">
            <a:avLst>
              <a:gd name="adj1" fmla="val 15188448"/>
              <a:gd name="adj2" fmla="val 21586045"/>
              <a:gd name="adj3" fmla="val 172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3" name="Google Shape;5033;p46"/>
          <p:cNvSpPr/>
          <p:nvPr/>
        </p:nvSpPr>
        <p:spPr>
          <a:xfrm>
            <a:off x="6720150" y="1271525"/>
            <a:ext cx="1448700" cy="1448700"/>
          </a:xfrm>
          <a:prstGeom prst="donut">
            <a:avLst>
              <a:gd name="adj" fmla="val 171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4" name="Google Shape;5034;p46"/>
          <p:cNvSpPr/>
          <p:nvPr/>
        </p:nvSpPr>
        <p:spPr>
          <a:xfrm rot="5400000" flipH="1">
            <a:off x="6720150" y="1264551"/>
            <a:ext cx="1448700" cy="1448700"/>
          </a:xfrm>
          <a:prstGeom prst="blockArc">
            <a:avLst>
              <a:gd name="adj1" fmla="val 10810065"/>
              <a:gd name="adj2" fmla="val 21586045"/>
              <a:gd name="adj3" fmla="val 172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5" name="Google Shape;5035;p46"/>
          <p:cNvSpPr/>
          <p:nvPr/>
        </p:nvSpPr>
        <p:spPr>
          <a:xfrm>
            <a:off x="7124700" y="1715942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036;p46"/>
          <p:cNvGrpSpPr/>
          <p:nvPr/>
        </p:nvGrpSpPr>
        <p:grpSpPr>
          <a:xfrm>
            <a:off x="7306392" y="1805789"/>
            <a:ext cx="276216" cy="374406"/>
            <a:chOff x="4864638" y="3294955"/>
            <a:chExt cx="276216" cy="374406"/>
          </a:xfrm>
        </p:grpSpPr>
        <p:sp>
          <p:nvSpPr>
            <p:cNvPr id="5037" name="Google Shape;5037;p46"/>
            <p:cNvSpPr/>
            <p:nvPr/>
          </p:nvSpPr>
          <p:spPr>
            <a:xfrm>
              <a:off x="4891850" y="3294955"/>
              <a:ext cx="221571" cy="374406"/>
            </a:xfrm>
            <a:custGeom>
              <a:avLst/>
              <a:gdLst/>
              <a:ahLst/>
              <a:cxnLst/>
              <a:rect l="l" t="t" r="r" b="b"/>
              <a:pathLst>
                <a:path w="8004" h="13525" extrusionOk="0">
                  <a:moveTo>
                    <a:pt x="853" y="0"/>
                  </a:moveTo>
                  <a:cubicBezTo>
                    <a:pt x="381" y="0"/>
                    <a:pt x="1" y="382"/>
                    <a:pt x="1" y="852"/>
                  </a:cubicBezTo>
                  <a:lnTo>
                    <a:pt x="1" y="12671"/>
                  </a:lnTo>
                  <a:cubicBezTo>
                    <a:pt x="1" y="13142"/>
                    <a:pt x="381" y="13524"/>
                    <a:pt x="853" y="13524"/>
                  </a:cubicBezTo>
                  <a:lnTo>
                    <a:pt x="7151" y="13524"/>
                  </a:lnTo>
                  <a:cubicBezTo>
                    <a:pt x="7622" y="13524"/>
                    <a:pt x="8003" y="13142"/>
                    <a:pt x="8003" y="12671"/>
                  </a:cubicBezTo>
                  <a:lnTo>
                    <a:pt x="8003" y="852"/>
                  </a:lnTo>
                  <a:cubicBezTo>
                    <a:pt x="8003" y="383"/>
                    <a:pt x="7620" y="0"/>
                    <a:pt x="7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6"/>
            <p:cNvSpPr/>
            <p:nvPr/>
          </p:nvSpPr>
          <p:spPr>
            <a:xfrm>
              <a:off x="4891822" y="3506062"/>
              <a:ext cx="38589" cy="52818"/>
            </a:xfrm>
            <a:custGeom>
              <a:avLst/>
              <a:gdLst/>
              <a:ahLst/>
              <a:cxnLst/>
              <a:rect l="l" t="t" r="r" b="b"/>
              <a:pathLst>
                <a:path w="1394" h="1908" extrusionOk="0">
                  <a:moveTo>
                    <a:pt x="441" y="1"/>
                  </a:moveTo>
                  <a:cubicBezTo>
                    <a:pt x="281" y="1"/>
                    <a:pt x="131" y="42"/>
                    <a:pt x="0" y="110"/>
                  </a:cubicBezTo>
                  <a:lnTo>
                    <a:pt x="0" y="1798"/>
                  </a:lnTo>
                  <a:cubicBezTo>
                    <a:pt x="134" y="1869"/>
                    <a:pt x="283" y="1907"/>
                    <a:pt x="441" y="1907"/>
                  </a:cubicBezTo>
                  <a:cubicBezTo>
                    <a:pt x="969" y="1907"/>
                    <a:pt x="1394" y="1480"/>
                    <a:pt x="1394" y="955"/>
                  </a:cubicBezTo>
                  <a:cubicBezTo>
                    <a:pt x="1394" y="430"/>
                    <a:pt x="969" y="4"/>
                    <a:pt x="441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6"/>
            <p:cNvSpPr/>
            <p:nvPr/>
          </p:nvSpPr>
          <p:spPr>
            <a:xfrm>
              <a:off x="4891822" y="3342486"/>
              <a:ext cx="221598" cy="87532"/>
            </a:xfrm>
            <a:custGeom>
              <a:avLst/>
              <a:gdLst/>
              <a:ahLst/>
              <a:cxnLst/>
              <a:rect l="l" t="t" r="r" b="b"/>
              <a:pathLst>
                <a:path w="8005" h="3162" extrusionOk="0">
                  <a:moveTo>
                    <a:pt x="0" y="0"/>
                  </a:moveTo>
                  <a:lnTo>
                    <a:pt x="0" y="3161"/>
                  </a:lnTo>
                  <a:cubicBezTo>
                    <a:pt x="4" y="3161"/>
                    <a:pt x="8" y="3161"/>
                    <a:pt x="13" y="3161"/>
                  </a:cubicBezTo>
                  <a:cubicBezTo>
                    <a:pt x="394" y="3161"/>
                    <a:pt x="744" y="3023"/>
                    <a:pt x="1014" y="2795"/>
                  </a:cubicBezTo>
                  <a:cubicBezTo>
                    <a:pt x="1283" y="3022"/>
                    <a:pt x="1630" y="3161"/>
                    <a:pt x="2009" y="3161"/>
                  </a:cubicBezTo>
                  <a:cubicBezTo>
                    <a:pt x="2391" y="3161"/>
                    <a:pt x="2738" y="3022"/>
                    <a:pt x="3006" y="2795"/>
                  </a:cubicBezTo>
                  <a:cubicBezTo>
                    <a:pt x="3274" y="3022"/>
                    <a:pt x="3624" y="3161"/>
                    <a:pt x="4003" y="3161"/>
                  </a:cubicBezTo>
                  <a:cubicBezTo>
                    <a:pt x="4383" y="3161"/>
                    <a:pt x="4731" y="3022"/>
                    <a:pt x="5000" y="2795"/>
                  </a:cubicBezTo>
                  <a:cubicBezTo>
                    <a:pt x="5268" y="3022"/>
                    <a:pt x="5617" y="3161"/>
                    <a:pt x="5995" y="3161"/>
                  </a:cubicBezTo>
                  <a:cubicBezTo>
                    <a:pt x="6377" y="3161"/>
                    <a:pt x="6725" y="3022"/>
                    <a:pt x="6992" y="2795"/>
                  </a:cubicBezTo>
                  <a:cubicBezTo>
                    <a:pt x="7262" y="3023"/>
                    <a:pt x="7611" y="3161"/>
                    <a:pt x="7992" y="3161"/>
                  </a:cubicBezTo>
                  <a:cubicBezTo>
                    <a:pt x="7996" y="3161"/>
                    <a:pt x="8000" y="3161"/>
                    <a:pt x="8004" y="3161"/>
                  </a:cubicBezTo>
                  <a:lnTo>
                    <a:pt x="8004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6"/>
            <p:cNvSpPr/>
            <p:nvPr/>
          </p:nvSpPr>
          <p:spPr>
            <a:xfrm>
              <a:off x="5064727" y="3294955"/>
              <a:ext cx="48694" cy="374406"/>
            </a:xfrm>
            <a:custGeom>
              <a:avLst/>
              <a:gdLst/>
              <a:ahLst/>
              <a:cxnLst/>
              <a:rect l="l" t="t" r="r" b="b"/>
              <a:pathLst>
                <a:path w="1759" h="13525" extrusionOk="0">
                  <a:moveTo>
                    <a:pt x="1" y="0"/>
                  </a:moveTo>
                  <a:cubicBezTo>
                    <a:pt x="474" y="0"/>
                    <a:pt x="859" y="382"/>
                    <a:pt x="859" y="852"/>
                  </a:cubicBezTo>
                  <a:lnTo>
                    <a:pt x="859" y="12671"/>
                  </a:lnTo>
                  <a:cubicBezTo>
                    <a:pt x="859" y="13142"/>
                    <a:pt x="474" y="13524"/>
                    <a:pt x="1" y="13524"/>
                  </a:cubicBezTo>
                  <a:lnTo>
                    <a:pt x="906" y="13524"/>
                  </a:lnTo>
                  <a:cubicBezTo>
                    <a:pt x="1377" y="13524"/>
                    <a:pt x="1758" y="13142"/>
                    <a:pt x="1758" y="12671"/>
                  </a:cubicBezTo>
                  <a:lnTo>
                    <a:pt x="1758" y="852"/>
                  </a:lnTo>
                  <a:cubicBezTo>
                    <a:pt x="1758" y="383"/>
                    <a:pt x="1374" y="0"/>
                    <a:pt x="900" y="0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6"/>
            <p:cNvSpPr/>
            <p:nvPr/>
          </p:nvSpPr>
          <p:spPr>
            <a:xfrm>
              <a:off x="4911505" y="3342486"/>
              <a:ext cx="182123" cy="307137"/>
            </a:xfrm>
            <a:custGeom>
              <a:avLst/>
              <a:gdLst/>
              <a:ahLst/>
              <a:cxnLst/>
              <a:rect l="l" t="t" r="r" b="b"/>
              <a:pathLst>
                <a:path w="6579" h="11095" extrusionOk="0">
                  <a:moveTo>
                    <a:pt x="1" y="0"/>
                  </a:moveTo>
                  <a:lnTo>
                    <a:pt x="1" y="10810"/>
                  </a:lnTo>
                  <a:cubicBezTo>
                    <a:pt x="1" y="10967"/>
                    <a:pt x="128" y="11094"/>
                    <a:pt x="285" y="11094"/>
                  </a:cubicBezTo>
                  <a:lnTo>
                    <a:pt x="6295" y="11094"/>
                  </a:lnTo>
                  <a:cubicBezTo>
                    <a:pt x="6451" y="11094"/>
                    <a:pt x="6579" y="10967"/>
                    <a:pt x="6579" y="10810"/>
                  </a:cubicBezTo>
                  <a:lnTo>
                    <a:pt x="6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6"/>
            <p:cNvSpPr/>
            <p:nvPr/>
          </p:nvSpPr>
          <p:spPr>
            <a:xfrm>
              <a:off x="4911588" y="3507224"/>
              <a:ext cx="18907" cy="50576"/>
            </a:xfrm>
            <a:custGeom>
              <a:avLst/>
              <a:gdLst/>
              <a:ahLst/>
              <a:cxnLst/>
              <a:rect l="l" t="t" r="r" b="b"/>
              <a:pathLst>
                <a:path w="683" h="1827" extrusionOk="0">
                  <a:moveTo>
                    <a:pt x="1" y="0"/>
                  </a:moveTo>
                  <a:lnTo>
                    <a:pt x="1" y="1827"/>
                  </a:lnTo>
                  <a:cubicBezTo>
                    <a:pt x="394" y="1710"/>
                    <a:pt x="683" y="1346"/>
                    <a:pt x="683" y="913"/>
                  </a:cubicBezTo>
                  <a:cubicBezTo>
                    <a:pt x="683" y="481"/>
                    <a:pt x="396" y="117"/>
                    <a:pt x="1" y="0"/>
                  </a:cubicBezTo>
                  <a:close/>
                </a:path>
              </a:pathLst>
            </a:custGeom>
            <a:solidFill>
              <a:srgbClr val="E1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6"/>
            <p:cNvSpPr/>
            <p:nvPr/>
          </p:nvSpPr>
          <p:spPr>
            <a:xfrm>
              <a:off x="4911588" y="3342486"/>
              <a:ext cx="182040" cy="87532"/>
            </a:xfrm>
            <a:custGeom>
              <a:avLst/>
              <a:gdLst/>
              <a:ahLst/>
              <a:cxnLst/>
              <a:rect l="l" t="t" r="r" b="b"/>
              <a:pathLst>
                <a:path w="6576" h="3162" extrusionOk="0">
                  <a:moveTo>
                    <a:pt x="1" y="0"/>
                  </a:moveTo>
                  <a:lnTo>
                    <a:pt x="1" y="2994"/>
                  </a:lnTo>
                  <a:cubicBezTo>
                    <a:pt x="109" y="2941"/>
                    <a:pt x="211" y="2871"/>
                    <a:pt x="303" y="2795"/>
                  </a:cubicBezTo>
                  <a:cubicBezTo>
                    <a:pt x="570" y="3022"/>
                    <a:pt x="918" y="3161"/>
                    <a:pt x="1298" y="3161"/>
                  </a:cubicBezTo>
                  <a:cubicBezTo>
                    <a:pt x="1678" y="3161"/>
                    <a:pt x="2026" y="3022"/>
                    <a:pt x="2294" y="2795"/>
                  </a:cubicBezTo>
                  <a:cubicBezTo>
                    <a:pt x="2564" y="3022"/>
                    <a:pt x="2912" y="3161"/>
                    <a:pt x="3290" y="3161"/>
                  </a:cubicBezTo>
                  <a:cubicBezTo>
                    <a:pt x="3669" y="3161"/>
                    <a:pt x="4017" y="3022"/>
                    <a:pt x="4286" y="2795"/>
                  </a:cubicBezTo>
                  <a:cubicBezTo>
                    <a:pt x="4555" y="3022"/>
                    <a:pt x="4903" y="3161"/>
                    <a:pt x="5281" y="3161"/>
                  </a:cubicBezTo>
                  <a:cubicBezTo>
                    <a:pt x="5662" y="3161"/>
                    <a:pt x="6008" y="3022"/>
                    <a:pt x="6277" y="2795"/>
                  </a:cubicBezTo>
                  <a:cubicBezTo>
                    <a:pt x="6367" y="2871"/>
                    <a:pt x="6469" y="2940"/>
                    <a:pt x="6576" y="2994"/>
                  </a:cubicBezTo>
                  <a:lnTo>
                    <a:pt x="6576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6"/>
            <p:cNvSpPr/>
            <p:nvPr/>
          </p:nvSpPr>
          <p:spPr>
            <a:xfrm>
              <a:off x="5064644" y="3342430"/>
              <a:ext cx="28984" cy="307137"/>
            </a:xfrm>
            <a:custGeom>
              <a:avLst/>
              <a:gdLst/>
              <a:ahLst/>
              <a:cxnLst/>
              <a:rect l="l" t="t" r="r" b="b"/>
              <a:pathLst>
                <a:path w="1047" h="11095" extrusionOk="0">
                  <a:moveTo>
                    <a:pt x="282" y="1"/>
                  </a:moveTo>
                  <a:lnTo>
                    <a:pt x="282" y="2"/>
                  </a:lnTo>
                  <a:lnTo>
                    <a:pt x="282" y="10812"/>
                  </a:lnTo>
                  <a:cubicBezTo>
                    <a:pt x="282" y="10969"/>
                    <a:pt x="156" y="11095"/>
                    <a:pt x="1" y="11095"/>
                  </a:cubicBezTo>
                  <a:lnTo>
                    <a:pt x="763" y="11095"/>
                  </a:lnTo>
                  <a:cubicBezTo>
                    <a:pt x="919" y="11095"/>
                    <a:pt x="1047" y="10967"/>
                    <a:pt x="1047" y="10811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6"/>
            <p:cNvSpPr/>
            <p:nvPr/>
          </p:nvSpPr>
          <p:spPr>
            <a:xfrm>
              <a:off x="5085572" y="3357850"/>
              <a:ext cx="54894" cy="57358"/>
            </a:xfrm>
            <a:custGeom>
              <a:avLst/>
              <a:gdLst/>
              <a:ahLst/>
              <a:cxnLst/>
              <a:rect l="l" t="t" r="r" b="b"/>
              <a:pathLst>
                <a:path w="1983" h="2072" extrusionOk="0">
                  <a:moveTo>
                    <a:pt x="1" y="0"/>
                  </a:moveTo>
                  <a:lnTo>
                    <a:pt x="1" y="1062"/>
                  </a:lnTo>
                  <a:cubicBezTo>
                    <a:pt x="1" y="1596"/>
                    <a:pt x="437" y="2062"/>
                    <a:pt x="971" y="2071"/>
                  </a:cubicBezTo>
                  <a:cubicBezTo>
                    <a:pt x="978" y="2071"/>
                    <a:pt x="985" y="2071"/>
                    <a:pt x="993" y="2071"/>
                  </a:cubicBezTo>
                  <a:cubicBezTo>
                    <a:pt x="1540" y="2071"/>
                    <a:pt x="1983" y="1626"/>
                    <a:pt x="1983" y="1077"/>
                  </a:cubicBezTo>
                  <a:lnTo>
                    <a:pt x="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6"/>
            <p:cNvSpPr/>
            <p:nvPr/>
          </p:nvSpPr>
          <p:spPr>
            <a:xfrm>
              <a:off x="5102126" y="3357794"/>
              <a:ext cx="38340" cy="57386"/>
            </a:xfrm>
            <a:custGeom>
              <a:avLst/>
              <a:gdLst/>
              <a:ahLst/>
              <a:cxnLst/>
              <a:rect l="l" t="t" r="r" b="b"/>
              <a:pathLst>
                <a:path w="1385" h="2073" extrusionOk="0">
                  <a:moveTo>
                    <a:pt x="619" y="1"/>
                  </a:moveTo>
                  <a:lnTo>
                    <a:pt x="619" y="1077"/>
                  </a:lnTo>
                  <a:cubicBezTo>
                    <a:pt x="619" y="1493"/>
                    <a:pt x="364" y="1848"/>
                    <a:pt x="0" y="1998"/>
                  </a:cubicBezTo>
                  <a:cubicBezTo>
                    <a:pt x="119" y="2048"/>
                    <a:pt x="247" y="2073"/>
                    <a:pt x="382" y="2073"/>
                  </a:cubicBezTo>
                  <a:cubicBezTo>
                    <a:pt x="935" y="2073"/>
                    <a:pt x="1385" y="1628"/>
                    <a:pt x="1385" y="1079"/>
                  </a:cubicBezTo>
                  <a:lnTo>
                    <a:pt x="1385" y="2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88D7B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6"/>
            <p:cNvSpPr/>
            <p:nvPr/>
          </p:nvSpPr>
          <p:spPr>
            <a:xfrm>
              <a:off x="5030761" y="3357850"/>
              <a:ext cx="54839" cy="57358"/>
            </a:xfrm>
            <a:custGeom>
              <a:avLst/>
              <a:gdLst/>
              <a:ahLst/>
              <a:cxnLst/>
              <a:rect l="l" t="t" r="r" b="b"/>
              <a:pathLst>
                <a:path w="1981" h="2072" extrusionOk="0">
                  <a:moveTo>
                    <a:pt x="0" y="0"/>
                  </a:moveTo>
                  <a:lnTo>
                    <a:pt x="0" y="1062"/>
                  </a:lnTo>
                  <a:cubicBezTo>
                    <a:pt x="0" y="1596"/>
                    <a:pt x="437" y="2062"/>
                    <a:pt x="969" y="2071"/>
                  </a:cubicBezTo>
                  <a:cubicBezTo>
                    <a:pt x="976" y="2071"/>
                    <a:pt x="983" y="2071"/>
                    <a:pt x="991" y="2071"/>
                  </a:cubicBezTo>
                  <a:cubicBezTo>
                    <a:pt x="1538" y="2071"/>
                    <a:pt x="1981" y="1626"/>
                    <a:pt x="1981" y="1077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6"/>
            <p:cNvSpPr/>
            <p:nvPr/>
          </p:nvSpPr>
          <p:spPr>
            <a:xfrm>
              <a:off x="5047260" y="3357794"/>
              <a:ext cx="38340" cy="57386"/>
            </a:xfrm>
            <a:custGeom>
              <a:avLst/>
              <a:gdLst/>
              <a:ahLst/>
              <a:cxnLst/>
              <a:rect l="l" t="t" r="r" b="b"/>
              <a:pathLst>
                <a:path w="1385" h="2073" extrusionOk="0">
                  <a:moveTo>
                    <a:pt x="619" y="1"/>
                  </a:moveTo>
                  <a:lnTo>
                    <a:pt x="619" y="1077"/>
                  </a:lnTo>
                  <a:cubicBezTo>
                    <a:pt x="619" y="1493"/>
                    <a:pt x="364" y="1848"/>
                    <a:pt x="0" y="1998"/>
                  </a:cubicBezTo>
                  <a:cubicBezTo>
                    <a:pt x="119" y="2048"/>
                    <a:pt x="247" y="2073"/>
                    <a:pt x="382" y="2073"/>
                  </a:cubicBezTo>
                  <a:cubicBezTo>
                    <a:pt x="935" y="2073"/>
                    <a:pt x="1385" y="1628"/>
                    <a:pt x="1385" y="1079"/>
                  </a:cubicBezTo>
                  <a:lnTo>
                    <a:pt x="1385" y="2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6"/>
            <p:cNvSpPr/>
            <p:nvPr/>
          </p:nvSpPr>
          <p:spPr>
            <a:xfrm>
              <a:off x="4975174" y="3357850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0"/>
                  </a:moveTo>
                  <a:lnTo>
                    <a:pt x="1" y="1062"/>
                  </a:lnTo>
                  <a:cubicBezTo>
                    <a:pt x="1" y="1596"/>
                    <a:pt x="437" y="2062"/>
                    <a:pt x="970" y="2071"/>
                  </a:cubicBezTo>
                  <a:cubicBezTo>
                    <a:pt x="977" y="2071"/>
                    <a:pt x="984" y="2071"/>
                    <a:pt x="991" y="2071"/>
                  </a:cubicBezTo>
                  <a:cubicBezTo>
                    <a:pt x="1538" y="2071"/>
                    <a:pt x="1982" y="1626"/>
                    <a:pt x="1982" y="1077"/>
                  </a:cubicBezTo>
                  <a:lnTo>
                    <a:pt x="1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6"/>
            <p:cNvSpPr/>
            <p:nvPr/>
          </p:nvSpPr>
          <p:spPr>
            <a:xfrm>
              <a:off x="4991701" y="3357794"/>
              <a:ext cx="38396" cy="57386"/>
            </a:xfrm>
            <a:custGeom>
              <a:avLst/>
              <a:gdLst/>
              <a:ahLst/>
              <a:cxnLst/>
              <a:rect l="l" t="t" r="r" b="b"/>
              <a:pathLst>
                <a:path w="1387" h="2073" extrusionOk="0">
                  <a:moveTo>
                    <a:pt x="620" y="1"/>
                  </a:moveTo>
                  <a:lnTo>
                    <a:pt x="620" y="1077"/>
                  </a:lnTo>
                  <a:cubicBezTo>
                    <a:pt x="620" y="1493"/>
                    <a:pt x="365" y="1848"/>
                    <a:pt x="0" y="1998"/>
                  </a:cubicBezTo>
                  <a:cubicBezTo>
                    <a:pt x="118" y="2048"/>
                    <a:pt x="249" y="2073"/>
                    <a:pt x="383" y="2073"/>
                  </a:cubicBezTo>
                  <a:cubicBezTo>
                    <a:pt x="936" y="2073"/>
                    <a:pt x="1386" y="1628"/>
                    <a:pt x="1386" y="1079"/>
                  </a:cubicBezTo>
                  <a:lnTo>
                    <a:pt x="1386" y="2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88D7B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6"/>
            <p:cNvSpPr/>
            <p:nvPr/>
          </p:nvSpPr>
          <p:spPr>
            <a:xfrm>
              <a:off x="4920363" y="3357850"/>
              <a:ext cx="54839" cy="57358"/>
            </a:xfrm>
            <a:custGeom>
              <a:avLst/>
              <a:gdLst/>
              <a:ahLst/>
              <a:cxnLst/>
              <a:rect l="l" t="t" r="r" b="b"/>
              <a:pathLst>
                <a:path w="1981" h="2072" extrusionOk="0">
                  <a:moveTo>
                    <a:pt x="0" y="0"/>
                  </a:moveTo>
                  <a:lnTo>
                    <a:pt x="0" y="1062"/>
                  </a:lnTo>
                  <a:cubicBezTo>
                    <a:pt x="0" y="1596"/>
                    <a:pt x="437" y="2062"/>
                    <a:pt x="969" y="2071"/>
                  </a:cubicBezTo>
                  <a:cubicBezTo>
                    <a:pt x="976" y="2071"/>
                    <a:pt x="984" y="2071"/>
                    <a:pt x="991" y="2071"/>
                  </a:cubicBezTo>
                  <a:cubicBezTo>
                    <a:pt x="1537" y="2071"/>
                    <a:pt x="1981" y="1626"/>
                    <a:pt x="1981" y="1077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6"/>
            <p:cNvSpPr/>
            <p:nvPr/>
          </p:nvSpPr>
          <p:spPr>
            <a:xfrm>
              <a:off x="4936834" y="3357794"/>
              <a:ext cx="38368" cy="57386"/>
            </a:xfrm>
            <a:custGeom>
              <a:avLst/>
              <a:gdLst/>
              <a:ahLst/>
              <a:cxnLst/>
              <a:rect l="l" t="t" r="r" b="b"/>
              <a:pathLst>
                <a:path w="1386" h="2073" extrusionOk="0">
                  <a:moveTo>
                    <a:pt x="620" y="1"/>
                  </a:moveTo>
                  <a:lnTo>
                    <a:pt x="620" y="1077"/>
                  </a:lnTo>
                  <a:cubicBezTo>
                    <a:pt x="620" y="1493"/>
                    <a:pt x="365" y="1848"/>
                    <a:pt x="0" y="1998"/>
                  </a:cubicBezTo>
                  <a:cubicBezTo>
                    <a:pt x="120" y="2048"/>
                    <a:pt x="249" y="2073"/>
                    <a:pt x="383" y="2073"/>
                  </a:cubicBezTo>
                  <a:cubicBezTo>
                    <a:pt x="936" y="2073"/>
                    <a:pt x="1386" y="1628"/>
                    <a:pt x="1386" y="1079"/>
                  </a:cubicBezTo>
                  <a:lnTo>
                    <a:pt x="1386" y="2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6"/>
            <p:cNvSpPr/>
            <p:nvPr/>
          </p:nvSpPr>
          <p:spPr>
            <a:xfrm>
              <a:off x="4864804" y="3357850"/>
              <a:ext cx="54811" cy="57358"/>
            </a:xfrm>
            <a:custGeom>
              <a:avLst/>
              <a:gdLst/>
              <a:ahLst/>
              <a:cxnLst/>
              <a:rect l="l" t="t" r="r" b="b"/>
              <a:pathLst>
                <a:path w="1980" h="2072" extrusionOk="0">
                  <a:moveTo>
                    <a:pt x="0" y="0"/>
                  </a:moveTo>
                  <a:lnTo>
                    <a:pt x="0" y="1062"/>
                  </a:lnTo>
                  <a:cubicBezTo>
                    <a:pt x="0" y="1596"/>
                    <a:pt x="437" y="2062"/>
                    <a:pt x="968" y="2071"/>
                  </a:cubicBezTo>
                  <a:cubicBezTo>
                    <a:pt x="975" y="2071"/>
                    <a:pt x="982" y="2071"/>
                    <a:pt x="989" y="2071"/>
                  </a:cubicBezTo>
                  <a:cubicBezTo>
                    <a:pt x="1537" y="2071"/>
                    <a:pt x="1979" y="1626"/>
                    <a:pt x="1979" y="1077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6"/>
            <p:cNvSpPr/>
            <p:nvPr/>
          </p:nvSpPr>
          <p:spPr>
            <a:xfrm>
              <a:off x="4882023" y="3357794"/>
              <a:ext cx="38368" cy="57386"/>
            </a:xfrm>
            <a:custGeom>
              <a:avLst/>
              <a:gdLst/>
              <a:ahLst/>
              <a:cxnLst/>
              <a:rect l="l" t="t" r="r" b="b"/>
              <a:pathLst>
                <a:path w="1386" h="2073" extrusionOk="0">
                  <a:moveTo>
                    <a:pt x="619" y="1"/>
                  </a:moveTo>
                  <a:lnTo>
                    <a:pt x="619" y="1077"/>
                  </a:lnTo>
                  <a:cubicBezTo>
                    <a:pt x="619" y="1493"/>
                    <a:pt x="365" y="1848"/>
                    <a:pt x="1" y="1998"/>
                  </a:cubicBezTo>
                  <a:cubicBezTo>
                    <a:pt x="119" y="2048"/>
                    <a:pt x="248" y="2073"/>
                    <a:pt x="383" y="2073"/>
                  </a:cubicBezTo>
                  <a:cubicBezTo>
                    <a:pt x="936" y="2073"/>
                    <a:pt x="1385" y="1628"/>
                    <a:pt x="1385" y="1079"/>
                  </a:cubicBezTo>
                  <a:lnTo>
                    <a:pt x="1385" y="2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88D7BA">
                <a:alpha val="16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5055;p46"/>
            <p:cNvGrpSpPr/>
            <p:nvPr/>
          </p:nvGrpSpPr>
          <p:grpSpPr>
            <a:xfrm>
              <a:off x="4864638" y="3319094"/>
              <a:ext cx="71975" cy="38783"/>
              <a:chOff x="4864638" y="3319094"/>
              <a:chExt cx="71975" cy="38783"/>
            </a:xfrm>
          </p:grpSpPr>
          <p:sp>
            <p:nvSpPr>
              <p:cNvPr id="5056" name="Google Shape;5056;p46"/>
              <p:cNvSpPr/>
              <p:nvPr/>
            </p:nvSpPr>
            <p:spPr>
              <a:xfrm>
                <a:off x="4864638" y="3319094"/>
                <a:ext cx="71975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01" extrusionOk="0">
                    <a:moveTo>
                      <a:pt x="1058" y="1"/>
                    </a:moveTo>
                    <a:cubicBezTo>
                      <a:pt x="1013" y="1"/>
                      <a:pt x="972" y="22"/>
                      <a:pt x="947" y="59"/>
                    </a:cubicBezTo>
                    <a:lnTo>
                      <a:pt x="0" y="1400"/>
                    </a:lnTo>
                    <a:lnTo>
                      <a:pt x="2007" y="1400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46"/>
              <p:cNvSpPr/>
              <p:nvPr/>
            </p:nvSpPr>
            <p:spPr>
              <a:xfrm>
                <a:off x="4864638" y="3319094"/>
                <a:ext cx="71975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1401" extrusionOk="0">
                    <a:moveTo>
                      <a:pt x="1058" y="1"/>
                    </a:moveTo>
                    <a:cubicBezTo>
                      <a:pt x="1013" y="1"/>
                      <a:pt x="972" y="22"/>
                      <a:pt x="947" y="59"/>
                    </a:cubicBezTo>
                    <a:lnTo>
                      <a:pt x="0" y="1400"/>
                    </a:lnTo>
                    <a:lnTo>
                      <a:pt x="2007" y="1400"/>
                    </a:lnTo>
                    <a:lnTo>
                      <a:pt x="2599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58" name="Google Shape;5058;p46"/>
            <p:cNvSpPr/>
            <p:nvPr/>
          </p:nvSpPr>
          <p:spPr>
            <a:xfrm>
              <a:off x="4898743" y="3319094"/>
              <a:ext cx="37787" cy="38783"/>
            </a:xfrm>
            <a:custGeom>
              <a:avLst/>
              <a:gdLst/>
              <a:ahLst/>
              <a:cxnLst/>
              <a:rect l="l" t="t" r="r" b="b"/>
              <a:pathLst>
                <a:path w="1365" h="1401" extrusionOk="0">
                  <a:moveTo>
                    <a:pt x="595" y="1"/>
                  </a:moveTo>
                  <a:lnTo>
                    <a:pt x="0" y="1400"/>
                  </a:lnTo>
                  <a:lnTo>
                    <a:pt x="771" y="1400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5059;p46"/>
            <p:cNvGrpSpPr/>
            <p:nvPr/>
          </p:nvGrpSpPr>
          <p:grpSpPr>
            <a:xfrm>
              <a:off x="4919782" y="3319094"/>
              <a:ext cx="61123" cy="38783"/>
              <a:chOff x="4919782" y="3319094"/>
              <a:chExt cx="61123" cy="38783"/>
            </a:xfrm>
          </p:grpSpPr>
          <p:sp>
            <p:nvSpPr>
              <p:cNvPr id="5060" name="Google Shape;5060;p46"/>
              <p:cNvSpPr/>
              <p:nvPr/>
            </p:nvSpPr>
            <p:spPr>
              <a:xfrm>
                <a:off x="4919782" y="3319094"/>
                <a:ext cx="61123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1" extrusionOk="0">
                    <a:moveTo>
                      <a:pt x="595" y="1"/>
                    </a:moveTo>
                    <a:lnTo>
                      <a:pt x="1" y="1400"/>
                    </a:lnTo>
                    <a:lnTo>
                      <a:pt x="2009" y="1400"/>
                    </a:lnTo>
                    <a:lnTo>
                      <a:pt x="22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46"/>
              <p:cNvSpPr/>
              <p:nvPr/>
            </p:nvSpPr>
            <p:spPr>
              <a:xfrm>
                <a:off x="4919782" y="3319094"/>
                <a:ext cx="61123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1" extrusionOk="0">
                    <a:moveTo>
                      <a:pt x="595" y="1"/>
                    </a:moveTo>
                    <a:lnTo>
                      <a:pt x="1" y="1400"/>
                    </a:lnTo>
                    <a:lnTo>
                      <a:pt x="2009" y="1400"/>
                    </a:lnTo>
                    <a:lnTo>
                      <a:pt x="2208" y="1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2" name="Google Shape;5062;p46"/>
            <p:cNvSpPr/>
            <p:nvPr/>
          </p:nvSpPr>
          <p:spPr>
            <a:xfrm>
              <a:off x="4953970" y="3319094"/>
              <a:ext cx="26769" cy="38783"/>
            </a:xfrm>
            <a:custGeom>
              <a:avLst/>
              <a:gdLst/>
              <a:ahLst/>
              <a:cxnLst/>
              <a:rect l="l" t="t" r="r" b="b"/>
              <a:pathLst>
                <a:path w="967" h="1401" extrusionOk="0">
                  <a:moveTo>
                    <a:pt x="199" y="1"/>
                  </a:moveTo>
                  <a:lnTo>
                    <a:pt x="1" y="1400"/>
                  </a:lnTo>
                  <a:lnTo>
                    <a:pt x="768" y="1400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5063;p46"/>
            <p:cNvGrpSpPr/>
            <p:nvPr/>
          </p:nvGrpSpPr>
          <p:grpSpPr>
            <a:xfrm>
              <a:off x="4974953" y="3319094"/>
              <a:ext cx="55586" cy="38783"/>
              <a:chOff x="4974953" y="3319094"/>
              <a:chExt cx="55586" cy="38783"/>
            </a:xfrm>
          </p:grpSpPr>
          <p:sp>
            <p:nvSpPr>
              <p:cNvPr id="5064" name="Google Shape;5064;p46"/>
              <p:cNvSpPr/>
              <p:nvPr/>
            </p:nvSpPr>
            <p:spPr>
              <a:xfrm>
                <a:off x="4974953" y="3319094"/>
                <a:ext cx="55586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01" extrusionOk="0">
                    <a:moveTo>
                      <a:pt x="197" y="1"/>
                    </a:moveTo>
                    <a:lnTo>
                      <a:pt x="0" y="1400"/>
                    </a:lnTo>
                    <a:lnTo>
                      <a:pt x="2007" y="1400"/>
                    </a:lnTo>
                    <a:lnTo>
                      <a:pt x="1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46"/>
              <p:cNvSpPr/>
              <p:nvPr/>
            </p:nvSpPr>
            <p:spPr>
              <a:xfrm>
                <a:off x="4974953" y="3319094"/>
                <a:ext cx="55586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01" extrusionOk="0">
                    <a:moveTo>
                      <a:pt x="197" y="1"/>
                    </a:moveTo>
                    <a:lnTo>
                      <a:pt x="0" y="1400"/>
                    </a:lnTo>
                    <a:lnTo>
                      <a:pt x="2007" y="1400"/>
                    </a:lnTo>
                    <a:lnTo>
                      <a:pt x="1809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6" name="Google Shape;5066;p46"/>
            <p:cNvSpPr/>
            <p:nvPr/>
          </p:nvSpPr>
          <p:spPr>
            <a:xfrm>
              <a:off x="5003687" y="3319094"/>
              <a:ext cx="26769" cy="38783"/>
            </a:xfrm>
            <a:custGeom>
              <a:avLst/>
              <a:gdLst/>
              <a:ahLst/>
              <a:cxnLst/>
              <a:rect l="l" t="t" r="r" b="b"/>
              <a:pathLst>
                <a:path w="967" h="1401" extrusionOk="0">
                  <a:moveTo>
                    <a:pt x="0" y="1"/>
                  </a:moveTo>
                  <a:lnTo>
                    <a:pt x="199" y="1400"/>
                  </a:lnTo>
                  <a:lnTo>
                    <a:pt x="966" y="140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5067;p46"/>
            <p:cNvGrpSpPr/>
            <p:nvPr/>
          </p:nvGrpSpPr>
          <p:grpSpPr>
            <a:xfrm>
              <a:off x="5024560" y="3319094"/>
              <a:ext cx="61095" cy="38783"/>
              <a:chOff x="5024560" y="3319094"/>
              <a:chExt cx="61095" cy="38783"/>
            </a:xfrm>
          </p:grpSpPr>
          <p:sp>
            <p:nvSpPr>
              <p:cNvPr id="5068" name="Google Shape;5068;p46"/>
              <p:cNvSpPr/>
              <p:nvPr/>
            </p:nvSpPr>
            <p:spPr>
              <a:xfrm>
                <a:off x="5024560" y="3319094"/>
                <a:ext cx="61095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1" extrusionOk="0">
                    <a:moveTo>
                      <a:pt x="1" y="1"/>
                    </a:moveTo>
                    <a:lnTo>
                      <a:pt x="199" y="1400"/>
                    </a:lnTo>
                    <a:lnTo>
                      <a:pt x="2206" y="1400"/>
                    </a:lnTo>
                    <a:lnTo>
                      <a:pt x="1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46"/>
              <p:cNvSpPr/>
              <p:nvPr/>
            </p:nvSpPr>
            <p:spPr>
              <a:xfrm>
                <a:off x="5024560" y="3319094"/>
                <a:ext cx="61095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1" extrusionOk="0">
                    <a:moveTo>
                      <a:pt x="1" y="1"/>
                    </a:moveTo>
                    <a:lnTo>
                      <a:pt x="199" y="1400"/>
                    </a:lnTo>
                    <a:lnTo>
                      <a:pt x="2206" y="1400"/>
                    </a:lnTo>
                    <a:lnTo>
                      <a:pt x="1613" y="1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0" name="Google Shape;5070;p46"/>
            <p:cNvSpPr/>
            <p:nvPr/>
          </p:nvSpPr>
          <p:spPr>
            <a:xfrm>
              <a:off x="5047869" y="3319094"/>
              <a:ext cx="37704" cy="38783"/>
            </a:xfrm>
            <a:custGeom>
              <a:avLst/>
              <a:gdLst/>
              <a:ahLst/>
              <a:cxnLst/>
              <a:rect l="l" t="t" r="r" b="b"/>
              <a:pathLst>
                <a:path w="1362" h="1401" extrusionOk="0">
                  <a:moveTo>
                    <a:pt x="0" y="1"/>
                  </a:moveTo>
                  <a:lnTo>
                    <a:pt x="594" y="1400"/>
                  </a:lnTo>
                  <a:lnTo>
                    <a:pt x="1361" y="1400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071;p46"/>
            <p:cNvGrpSpPr/>
            <p:nvPr/>
          </p:nvGrpSpPr>
          <p:grpSpPr>
            <a:xfrm>
              <a:off x="5068797" y="3319094"/>
              <a:ext cx="72058" cy="38783"/>
              <a:chOff x="5068797" y="3319094"/>
              <a:chExt cx="72058" cy="38783"/>
            </a:xfrm>
          </p:grpSpPr>
          <p:sp>
            <p:nvSpPr>
              <p:cNvPr id="5072" name="Google Shape;5072;p46"/>
              <p:cNvSpPr/>
              <p:nvPr/>
            </p:nvSpPr>
            <p:spPr>
              <a:xfrm>
                <a:off x="5068797" y="3319094"/>
                <a:ext cx="72058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401" extrusionOk="0">
                    <a:moveTo>
                      <a:pt x="0" y="1"/>
                    </a:moveTo>
                    <a:lnTo>
                      <a:pt x="593" y="1400"/>
                    </a:lnTo>
                    <a:lnTo>
                      <a:pt x="2602" y="1400"/>
                    </a:lnTo>
                    <a:lnTo>
                      <a:pt x="1655" y="59"/>
                    </a:lnTo>
                    <a:cubicBezTo>
                      <a:pt x="1629" y="23"/>
                      <a:pt x="1586" y="1"/>
                      <a:pt x="15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46"/>
              <p:cNvSpPr/>
              <p:nvPr/>
            </p:nvSpPr>
            <p:spPr>
              <a:xfrm>
                <a:off x="5068797" y="3319094"/>
                <a:ext cx="72058" cy="38783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401" extrusionOk="0">
                    <a:moveTo>
                      <a:pt x="0" y="1"/>
                    </a:moveTo>
                    <a:lnTo>
                      <a:pt x="593" y="1400"/>
                    </a:lnTo>
                    <a:lnTo>
                      <a:pt x="2602" y="1400"/>
                    </a:lnTo>
                    <a:lnTo>
                      <a:pt x="1655" y="59"/>
                    </a:lnTo>
                    <a:cubicBezTo>
                      <a:pt x="1629" y="23"/>
                      <a:pt x="1586" y="1"/>
                      <a:pt x="1543" y="1"/>
                    </a:cubicBez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4" name="Google Shape;5074;p46"/>
            <p:cNvSpPr/>
            <p:nvPr/>
          </p:nvSpPr>
          <p:spPr>
            <a:xfrm>
              <a:off x="5092133" y="3319094"/>
              <a:ext cx="48583" cy="38783"/>
            </a:xfrm>
            <a:custGeom>
              <a:avLst/>
              <a:gdLst/>
              <a:ahLst/>
              <a:cxnLst/>
              <a:rect l="l" t="t" r="r" b="b"/>
              <a:pathLst>
                <a:path w="1755" h="1401" extrusionOk="0">
                  <a:moveTo>
                    <a:pt x="0" y="1"/>
                  </a:moveTo>
                  <a:lnTo>
                    <a:pt x="989" y="1400"/>
                  </a:lnTo>
                  <a:lnTo>
                    <a:pt x="1755" y="1400"/>
                  </a:lnTo>
                  <a:lnTo>
                    <a:pt x="808" y="59"/>
                  </a:lnTo>
                  <a:cubicBezTo>
                    <a:pt x="783" y="23"/>
                    <a:pt x="741" y="1"/>
                    <a:pt x="697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6"/>
            <p:cNvSpPr/>
            <p:nvPr/>
          </p:nvSpPr>
          <p:spPr>
            <a:xfrm>
              <a:off x="4940820" y="3587476"/>
              <a:ext cx="62895" cy="29952"/>
            </a:xfrm>
            <a:custGeom>
              <a:avLst/>
              <a:gdLst/>
              <a:ahLst/>
              <a:cxnLst/>
              <a:rect l="l" t="t" r="r" b="b"/>
              <a:pathLst>
                <a:path w="2272" h="1082" extrusionOk="0">
                  <a:moveTo>
                    <a:pt x="273" y="0"/>
                  </a:moveTo>
                  <a:cubicBezTo>
                    <a:pt x="124" y="0"/>
                    <a:pt x="1" y="122"/>
                    <a:pt x="1" y="272"/>
                  </a:cubicBezTo>
                  <a:lnTo>
                    <a:pt x="1" y="809"/>
                  </a:lnTo>
                  <a:cubicBezTo>
                    <a:pt x="1" y="960"/>
                    <a:pt x="124" y="1081"/>
                    <a:pt x="273" y="1081"/>
                  </a:cubicBezTo>
                  <a:lnTo>
                    <a:pt x="1999" y="1081"/>
                  </a:lnTo>
                  <a:cubicBezTo>
                    <a:pt x="2150" y="1081"/>
                    <a:pt x="2271" y="960"/>
                    <a:pt x="2271" y="809"/>
                  </a:cubicBezTo>
                  <a:lnTo>
                    <a:pt x="2271" y="272"/>
                  </a:lnTo>
                  <a:cubicBezTo>
                    <a:pt x="2271" y="122"/>
                    <a:pt x="2150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6"/>
            <p:cNvSpPr/>
            <p:nvPr/>
          </p:nvSpPr>
          <p:spPr>
            <a:xfrm>
              <a:off x="4976337" y="3587337"/>
              <a:ext cx="27378" cy="30036"/>
            </a:xfrm>
            <a:custGeom>
              <a:avLst/>
              <a:gdLst/>
              <a:ahLst/>
              <a:cxnLst/>
              <a:rect l="l" t="t" r="r" b="b"/>
              <a:pathLst>
                <a:path w="989" h="1085" extrusionOk="0">
                  <a:moveTo>
                    <a:pt x="0" y="1"/>
                  </a:moveTo>
                  <a:cubicBezTo>
                    <a:pt x="153" y="1"/>
                    <a:pt x="277" y="124"/>
                    <a:pt x="277" y="273"/>
                  </a:cubicBezTo>
                  <a:lnTo>
                    <a:pt x="277" y="813"/>
                  </a:lnTo>
                  <a:cubicBezTo>
                    <a:pt x="277" y="962"/>
                    <a:pt x="153" y="1085"/>
                    <a:pt x="0" y="1085"/>
                  </a:cubicBezTo>
                  <a:lnTo>
                    <a:pt x="716" y="1085"/>
                  </a:lnTo>
                  <a:cubicBezTo>
                    <a:pt x="866" y="1085"/>
                    <a:pt x="988" y="962"/>
                    <a:pt x="988" y="813"/>
                  </a:cubicBezTo>
                  <a:lnTo>
                    <a:pt x="988" y="274"/>
                  </a:lnTo>
                  <a:cubicBezTo>
                    <a:pt x="988" y="125"/>
                    <a:pt x="867" y="4"/>
                    <a:pt x="716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6"/>
            <p:cNvSpPr/>
            <p:nvPr/>
          </p:nvSpPr>
          <p:spPr>
            <a:xfrm>
              <a:off x="5019245" y="3586701"/>
              <a:ext cx="32693" cy="10990"/>
            </a:xfrm>
            <a:custGeom>
              <a:avLst/>
              <a:gdLst/>
              <a:ahLst/>
              <a:cxnLst/>
              <a:rect l="l" t="t" r="r" b="b"/>
              <a:pathLst>
                <a:path w="1181" h="397" extrusionOk="0">
                  <a:moveTo>
                    <a:pt x="202" y="0"/>
                  </a:moveTo>
                  <a:cubicBezTo>
                    <a:pt x="91" y="0"/>
                    <a:pt x="1" y="93"/>
                    <a:pt x="5" y="204"/>
                  </a:cubicBezTo>
                  <a:cubicBezTo>
                    <a:pt x="6" y="312"/>
                    <a:pt x="103" y="397"/>
                    <a:pt x="212" y="397"/>
                  </a:cubicBezTo>
                  <a:lnTo>
                    <a:pt x="981" y="397"/>
                  </a:lnTo>
                  <a:cubicBezTo>
                    <a:pt x="1092" y="397"/>
                    <a:pt x="1181" y="305"/>
                    <a:pt x="1178" y="192"/>
                  </a:cubicBezTo>
                  <a:cubicBezTo>
                    <a:pt x="1176" y="83"/>
                    <a:pt x="1080" y="0"/>
                    <a:pt x="971" y="0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6"/>
            <p:cNvSpPr/>
            <p:nvPr/>
          </p:nvSpPr>
          <p:spPr>
            <a:xfrm>
              <a:off x="5019494" y="3606466"/>
              <a:ext cx="50216" cy="10962"/>
            </a:xfrm>
            <a:custGeom>
              <a:avLst/>
              <a:gdLst/>
              <a:ahLst/>
              <a:cxnLst/>
              <a:rect l="l" t="t" r="r" b="b"/>
              <a:pathLst>
                <a:path w="1814" h="396" extrusionOk="0">
                  <a:moveTo>
                    <a:pt x="203" y="1"/>
                  </a:moveTo>
                  <a:cubicBezTo>
                    <a:pt x="92" y="1"/>
                    <a:pt x="0" y="92"/>
                    <a:pt x="5" y="203"/>
                  </a:cubicBezTo>
                  <a:cubicBezTo>
                    <a:pt x="6" y="313"/>
                    <a:pt x="102" y="395"/>
                    <a:pt x="212" y="395"/>
                  </a:cubicBezTo>
                  <a:lnTo>
                    <a:pt x="1613" y="395"/>
                  </a:lnTo>
                  <a:cubicBezTo>
                    <a:pt x="1724" y="395"/>
                    <a:pt x="1814" y="304"/>
                    <a:pt x="1811" y="193"/>
                  </a:cubicBezTo>
                  <a:cubicBezTo>
                    <a:pt x="1809" y="83"/>
                    <a:pt x="1713" y="1"/>
                    <a:pt x="1604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6"/>
            <p:cNvSpPr/>
            <p:nvPr/>
          </p:nvSpPr>
          <p:spPr>
            <a:xfrm>
              <a:off x="5074776" y="3490255"/>
              <a:ext cx="52763" cy="5276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8"/>
                    <a:pt x="426" y="1906"/>
                    <a:pt x="953" y="1906"/>
                  </a:cubicBezTo>
                  <a:cubicBezTo>
                    <a:pt x="1479" y="1906"/>
                    <a:pt x="1905" y="1478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6"/>
            <p:cNvSpPr/>
            <p:nvPr/>
          </p:nvSpPr>
          <p:spPr>
            <a:xfrm>
              <a:off x="5091275" y="3490310"/>
              <a:ext cx="36264" cy="52707"/>
            </a:xfrm>
            <a:custGeom>
              <a:avLst/>
              <a:gdLst/>
              <a:ahLst/>
              <a:cxnLst/>
              <a:rect l="l" t="t" r="r" b="b"/>
              <a:pathLst>
                <a:path w="1310" h="1904" extrusionOk="0">
                  <a:moveTo>
                    <a:pt x="360" y="0"/>
                  </a:moveTo>
                  <a:cubicBezTo>
                    <a:pt x="359" y="0"/>
                    <a:pt x="358" y="0"/>
                    <a:pt x="357" y="0"/>
                  </a:cubicBezTo>
                  <a:cubicBezTo>
                    <a:pt x="231" y="0"/>
                    <a:pt x="111" y="25"/>
                    <a:pt x="0" y="70"/>
                  </a:cubicBezTo>
                  <a:cubicBezTo>
                    <a:pt x="431" y="132"/>
                    <a:pt x="762" y="503"/>
                    <a:pt x="762" y="953"/>
                  </a:cubicBezTo>
                  <a:cubicBezTo>
                    <a:pt x="762" y="1401"/>
                    <a:pt x="431" y="1772"/>
                    <a:pt x="0" y="1834"/>
                  </a:cubicBezTo>
                  <a:cubicBezTo>
                    <a:pt x="111" y="1879"/>
                    <a:pt x="231" y="1904"/>
                    <a:pt x="357" y="1904"/>
                  </a:cubicBezTo>
                  <a:cubicBezTo>
                    <a:pt x="882" y="1904"/>
                    <a:pt x="1309" y="1476"/>
                    <a:pt x="1309" y="951"/>
                  </a:cubicBezTo>
                  <a:cubicBezTo>
                    <a:pt x="1309" y="427"/>
                    <a:pt x="883" y="0"/>
                    <a:pt x="360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6"/>
            <p:cNvSpPr/>
            <p:nvPr/>
          </p:nvSpPr>
          <p:spPr>
            <a:xfrm>
              <a:off x="5092880" y="3502850"/>
              <a:ext cx="19987" cy="27682"/>
            </a:xfrm>
            <a:custGeom>
              <a:avLst/>
              <a:gdLst/>
              <a:ahLst/>
              <a:cxnLst/>
              <a:rect l="l" t="t" r="r" b="b"/>
              <a:pathLst>
                <a:path w="722" h="1000" extrusionOk="0">
                  <a:moveTo>
                    <a:pt x="223" y="1"/>
                  </a:moveTo>
                  <a:cubicBezTo>
                    <a:pt x="171" y="1"/>
                    <a:pt x="118" y="21"/>
                    <a:pt x="78" y="60"/>
                  </a:cubicBezTo>
                  <a:cubicBezTo>
                    <a:pt x="0" y="139"/>
                    <a:pt x="0" y="269"/>
                    <a:pt x="78" y="349"/>
                  </a:cubicBezTo>
                  <a:lnTo>
                    <a:pt x="231" y="500"/>
                  </a:lnTo>
                  <a:lnTo>
                    <a:pt x="78" y="652"/>
                  </a:lnTo>
                  <a:cubicBezTo>
                    <a:pt x="0" y="731"/>
                    <a:pt x="0" y="861"/>
                    <a:pt x="78" y="941"/>
                  </a:cubicBezTo>
                  <a:cubicBezTo>
                    <a:pt x="120" y="979"/>
                    <a:pt x="172" y="1000"/>
                    <a:pt x="223" y="1000"/>
                  </a:cubicBezTo>
                  <a:cubicBezTo>
                    <a:pt x="275" y="1000"/>
                    <a:pt x="327" y="979"/>
                    <a:pt x="367" y="942"/>
                  </a:cubicBezTo>
                  <a:lnTo>
                    <a:pt x="663" y="645"/>
                  </a:lnTo>
                  <a:cubicBezTo>
                    <a:pt x="700" y="605"/>
                    <a:pt x="722" y="553"/>
                    <a:pt x="722" y="500"/>
                  </a:cubicBezTo>
                  <a:cubicBezTo>
                    <a:pt x="722" y="447"/>
                    <a:pt x="703" y="395"/>
                    <a:pt x="663" y="356"/>
                  </a:cubicBezTo>
                  <a:lnTo>
                    <a:pt x="367" y="60"/>
                  </a:lnTo>
                  <a:cubicBezTo>
                    <a:pt x="328" y="21"/>
                    <a:pt x="276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6"/>
            <p:cNvSpPr/>
            <p:nvPr/>
          </p:nvSpPr>
          <p:spPr>
            <a:xfrm>
              <a:off x="4877898" y="3490255"/>
              <a:ext cx="52735" cy="5276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7" y="1"/>
                    <a:pt x="1" y="427"/>
                    <a:pt x="1" y="953"/>
                  </a:cubicBezTo>
                  <a:cubicBezTo>
                    <a:pt x="1" y="1478"/>
                    <a:pt x="427" y="1906"/>
                    <a:pt x="952" y="1906"/>
                  </a:cubicBezTo>
                  <a:cubicBezTo>
                    <a:pt x="1478" y="1906"/>
                    <a:pt x="1904" y="1478"/>
                    <a:pt x="1904" y="953"/>
                  </a:cubicBezTo>
                  <a:cubicBezTo>
                    <a:pt x="1904" y="427"/>
                    <a:pt x="1478" y="1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6"/>
            <p:cNvSpPr/>
            <p:nvPr/>
          </p:nvSpPr>
          <p:spPr>
            <a:xfrm>
              <a:off x="4894369" y="3490310"/>
              <a:ext cx="36264" cy="52707"/>
            </a:xfrm>
            <a:custGeom>
              <a:avLst/>
              <a:gdLst/>
              <a:ahLst/>
              <a:cxnLst/>
              <a:rect l="l" t="t" r="r" b="b"/>
              <a:pathLst>
                <a:path w="1310" h="1904" extrusionOk="0">
                  <a:moveTo>
                    <a:pt x="359" y="0"/>
                  </a:moveTo>
                  <a:cubicBezTo>
                    <a:pt x="358" y="0"/>
                    <a:pt x="358" y="0"/>
                    <a:pt x="357" y="0"/>
                  </a:cubicBezTo>
                  <a:cubicBezTo>
                    <a:pt x="231" y="0"/>
                    <a:pt x="111" y="25"/>
                    <a:pt x="0" y="70"/>
                  </a:cubicBezTo>
                  <a:cubicBezTo>
                    <a:pt x="431" y="132"/>
                    <a:pt x="762" y="503"/>
                    <a:pt x="762" y="953"/>
                  </a:cubicBezTo>
                  <a:cubicBezTo>
                    <a:pt x="762" y="1401"/>
                    <a:pt x="431" y="1772"/>
                    <a:pt x="0" y="1834"/>
                  </a:cubicBezTo>
                  <a:cubicBezTo>
                    <a:pt x="111" y="1879"/>
                    <a:pt x="231" y="1904"/>
                    <a:pt x="357" y="1904"/>
                  </a:cubicBezTo>
                  <a:cubicBezTo>
                    <a:pt x="882" y="1904"/>
                    <a:pt x="1309" y="1476"/>
                    <a:pt x="1309" y="951"/>
                  </a:cubicBezTo>
                  <a:cubicBezTo>
                    <a:pt x="1309" y="427"/>
                    <a:pt x="883" y="0"/>
                    <a:pt x="359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6"/>
            <p:cNvSpPr/>
            <p:nvPr/>
          </p:nvSpPr>
          <p:spPr>
            <a:xfrm>
              <a:off x="4892514" y="3502850"/>
              <a:ext cx="20042" cy="27682"/>
            </a:xfrm>
            <a:custGeom>
              <a:avLst/>
              <a:gdLst/>
              <a:ahLst/>
              <a:cxnLst/>
              <a:rect l="l" t="t" r="r" b="b"/>
              <a:pathLst>
                <a:path w="724" h="1000" extrusionOk="0">
                  <a:moveTo>
                    <a:pt x="500" y="1"/>
                  </a:moveTo>
                  <a:cubicBezTo>
                    <a:pt x="448" y="1"/>
                    <a:pt x="396" y="21"/>
                    <a:pt x="356" y="60"/>
                  </a:cubicBezTo>
                  <a:lnTo>
                    <a:pt x="60" y="356"/>
                  </a:lnTo>
                  <a:cubicBezTo>
                    <a:pt x="23" y="395"/>
                    <a:pt x="1" y="447"/>
                    <a:pt x="1" y="500"/>
                  </a:cubicBezTo>
                  <a:cubicBezTo>
                    <a:pt x="1" y="553"/>
                    <a:pt x="21" y="605"/>
                    <a:pt x="60" y="645"/>
                  </a:cubicBezTo>
                  <a:lnTo>
                    <a:pt x="356" y="941"/>
                  </a:lnTo>
                  <a:cubicBezTo>
                    <a:pt x="397" y="979"/>
                    <a:pt x="449" y="1000"/>
                    <a:pt x="501" y="1000"/>
                  </a:cubicBezTo>
                  <a:cubicBezTo>
                    <a:pt x="552" y="1000"/>
                    <a:pt x="606" y="979"/>
                    <a:pt x="644" y="941"/>
                  </a:cubicBezTo>
                  <a:cubicBezTo>
                    <a:pt x="724" y="861"/>
                    <a:pt x="724" y="731"/>
                    <a:pt x="644" y="652"/>
                  </a:cubicBezTo>
                  <a:lnTo>
                    <a:pt x="493" y="500"/>
                  </a:lnTo>
                  <a:lnTo>
                    <a:pt x="644" y="349"/>
                  </a:lnTo>
                  <a:cubicBezTo>
                    <a:pt x="724" y="269"/>
                    <a:pt x="724" y="139"/>
                    <a:pt x="644" y="60"/>
                  </a:cubicBezTo>
                  <a:cubicBezTo>
                    <a:pt x="604" y="21"/>
                    <a:pt x="552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6"/>
            <p:cNvSpPr/>
            <p:nvPr/>
          </p:nvSpPr>
          <p:spPr>
            <a:xfrm>
              <a:off x="4941568" y="3447070"/>
              <a:ext cx="122883" cy="102398"/>
            </a:xfrm>
            <a:custGeom>
              <a:avLst/>
              <a:gdLst/>
              <a:ahLst/>
              <a:cxnLst/>
              <a:rect l="l" t="t" r="r" b="b"/>
              <a:pathLst>
                <a:path w="4439" h="3699" extrusionOk="0">
                  <a:moveTo>
                    <a:pt x="144" y="0"/>
                  </a:moveTo>
                  <a:cubicBezTo>
                    <a:pt x="64" y="0"/>
                    <a:pt x="1" y="65"/>
                    <a:pt x="1" y="145"/>
                  </a:cubicBezTo>
                  <a:lnTo>
                    <a:pt x="1" y="1176"/>
                  </a:lnTo>
                  <a:cubicBezTo>
                    <a:pt x="1" y="1256"/>
                    <a:pt x="64" y="1321"/>
                    <a:pt x="144" y="1321"/>
                  </a:cubicBezTo>
                  <a:lnTo>
                    <a:pt x="656" y="1321"/>
                  </a:lnTo>
                  <a:cubicBezTo>
                    <a:pt x="733" y="1321"/>
                    <a:pt x="793" y="1382"/>
                    <a:pt x="793" y="1457"/>
                  </a:cubicBezTo>
                  <a:lnTo>
                    <a:pt x="793" y="3555"/>
                  </a:lnTo>
                  <a:cubicBezTo>
                    <a:pt x="793" y="3633"/>
                    <a:pt x="859" y="3698"/>
                    <a:pt x="937" y="3698"/>
                  </a:cubicBezTo>
                  <a:lnTo>
                    <a:pt x="3474" y="3698"/>
                  </a:lnTo>
                  <a:cubicBezTo>
                    <a:pt x="3554" y="3698"/>
                    <a:pt x="3619" y="3633"/>
                    <a:pt x="3619" y="3555"/>
                  </a:cubicBezTo>
                  <a:lnTo>
                    <a:pt x="3619" y="1457"/>
                  </a:lnTo>
                  <a:cubicBezTo>
                    <a:pt x="3619" y="1382"/>
                    <a:pt x="3679" y="1321"/>
                    <a:pt x="3755" y="1321"/>
                  </a:cubicBezTo>
                  <a:lnTo>
                    <a:pt x="4293" y="1321"/>
                  </a:lnTo>
                  <a:cubicBezTo>
                    <a:pt x="4373" y="1321"/>
                    <a:pt x="4438" y="1256"/>
                    <a:pt x="4438" y="1176"/>
                  </a:cubicBezTo>
                  <a:lnTo>
                    <a:pt x="4438" y="145"/>
                  </a:lnTo>
                  <a:cubicBezTo>
                    <a:pt x="4438" y="64"/>
                    <a:pt x="4373" y="0"/>
                    <a:pt x="4293" y="0"/>
                  </a:cubicBezTo>
                  <a:lnTo>
                    <a:pt x="3083" y="0"/>
                  </a:lnTo>
                  <a:cubicBezTo>
                    <a:pt x="3020" y="0"/>
                    <a:pt x="2962" y="43"/>
                    <a:pt x="2946" y="105"/>
                  </a:cubicBezTo>
                  <a:cubicBezTo>
                    <a:pt x="2860" y="431"/>
                    <a:pt x="2568" y="670"/>
                    <a:pt x="2219" y="670"/>
                  </a:cubicBezTo>
                  <a:cubicBezTo>
                    <a:pt x="1869" y="670"/>
                    <a:pt x="1577" y="429"/>
                    <a:pt x="1492" y="105"/>
                  </a:cubicBezTo>
                  <a:cubicBezTo>
                    <a:pt x="1475" y="43"/>
                    <a:pt x="1418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6"/>
            <p:cNvSpPr/>
            <p:nvPr/>
          </p:nvSpPr>
          <p:spPr>
            <a:xfrm>
              <a:off x="5018802" y="3446987"/>
              <a:ext cx="45648" cy="102425"/>
            </a:xfrm>
            <a:custGeom>
              <a:avLst/>
              <a:gdLst/>
              <a:ahLst/>
              <a:cxnLst/>
              <a:rect l="l" t="t" r="r" b="b"/>
              <a:pathLst>
                <a:path w="1649" h="3700" extrusionOk="0">
                  <a:moveTo>
                    <a:pt x="790" y="0"/>
                  </a:moveTo>
                  <a:cubicBezTo>
                    <a:pt x="869" y="0"/>
                    <a:pt x="935" y="67"/>
                    <a:pt x="935" y="145"/>
                  </a:cubicBezTo>
                  <a:lnTo>
                    <a:pt x="935" y="1178"/>
                  </a:lnTo>
                  <a:cubicBezTo>
                    <a:pt x="935" y="1258"/>
                    <a:pt x="872" y="1321"/>
                    <a:pt x="792" y="1321"/>
                  </a:cubicBezTo>
                  <a:lnTo>
                    <a:pt x="280" y="1321"/>
                  </a:lnTo>
                  <a:cubicBezTo>
                    <a:pt x="203" y="1321"/>
                    <a:pt x="142" y="1383"/>
                    <a:pt x="142" y="1459"/>
                  </a:cubicBezTo>
                  <a:lnTo>
                    <a:pt x="142" y="3555"/>
                  </a:lnTo>
                  <a:cubicBezTo>
                    <a:pt x="142" y="3635"/>
                    <a:pt x="77" y="3700"/>
                    <a:pt x="0" y="3700"/>
                  </a:cubicBezTo>
                  <a:lnTo>
                    <a:pt x="684" y="3700"/>
                  </a:lnTo>
                  <a:cubicBezTo>
                    <a:pt x="764" y="3700"/>
                    <a:pt x="829" y="3635"/>
                    <a:pt x="829" y="3555"/>
                  </a:cubicBezTo>
                  <a:lnTo>
                    <a:pt x="829" y="1459"/>
                  </a:lnTo>
                  <a:cubicBezTo>
                    <a:pt x="829" y="1383"/>
                    <a:pt x="889" y="1321"/>
                    <a:pt x="965" y="1321"/>
                  </a:cubicBezTo>
                  <a:lnTo>
                    <a:pt x="1503" y="1321"/>
                  </a:lnTo>
                  <a:cubicBezTo>
                    <a:pt x="1583" y="1321"/>
                    <a:pt x="1648" y="1258"/>
                    <a:pt x="1648" y="1178"/>
                  </a:cubicBezTo>
                  <a:lnTo>
                    <a:pt x="1648" y="148"/>
                  </a:lnTo>
                  <a:cubicBezTo>
                    <a:pt x="1648" y="68"/>
                    <a:pt x="1583" y="3"/>
                    <a:pt x="1505" y="0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6"/>
            <p:cNvSpPr/>
            <p:nvPr/>
          </p:nvSpPr>
          <p:spPr>
            <a:xfrm>
              <a:off x="4982178" y="3479763"/>
              <a:ext cx="40998" cy="32389"/>
            </a:xfrm>
            <a:custGeom>
              <a:avLst/>
              <a:gdLst/>
              <a:ahLst/>
              <a:cxnLst/>
              <a:rect l="l" t="t" r="r" b="b"/>
              <a:pathLst>
                <a:path w="1481" h="1170" extrusionOk="0">
                  <a:moveTo>
                    <a:pt x="1253" y="0"/>
                  </a:moveTo>
                  <a:cubicBezTo>
                    <a:pt x="1197" y="0"/>
                    <a:pt x="1142" y="23"/>
                    <a:pt x="1101" y="68"/>
                  </a:cubicBezTo>
                  <a:lnTo>
                    <a:pt x="570" y="659"/>
                  </a:lnTo>
                  <a:lnTo>
                    <a:pt x="380" y="448"/>
                  </a:lnTo>
                  <a:cubicBezTo>
                    <a:pt x="339" y="403"/>
                    <a:pt x="283" y="381"/>
                    <a:pt x="227" y="381"/>
                  </a:cubicBezTo>
                  <a:cubicBezTo>
                    <a:pt x="178" y="381"/>
                    <a:pt x="130" y="398"/>
                    <a:pt x="91" y="433"/>
                  </a:cubicBezTo>
                  <a:cubicBezTo>
                    <a:pt x="8" y="510"/>
                    <a:pt x="1" y="639"/>
                    <a:pt x="76" y="721"/>
                  </a:cubicBezTo>
                  <a:lnTo>
                    <a:pt x="420" y="1102"/>
                  </a:lnTo>
                  <a:cubicBezTo>
                    <a:pt x="458" y="1146"/>
                    <a:pt x="513" y="1170"/>
                    <a:pt x="570" y="1170"/>
                  </a:cubicBezTo>
                  <a:cubicBezTo>
                    <a:pt x="628" y="1170"/>
                    <a:pt x="683" y="1146"/>
                    <a:pt x="720" y="1102"/>
                  </a:cubicBezTo>
                  <a:lnTo>
                    <a:pt x="1405" y="341"/>
                  </a:lnTo>
                  <a:cubicBezTo>
                    <a:pt x="1480" y="258"/>
                    <a:pt x="1473" y="128"/>
                    <a:pt x="1390" y="53"/>
                  </a:cubicBezTo>
                  <a:cubicBezTo>
                    <a:pt x="1351" y="18"/>
                    <a:pt x="1302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8" name="Google Shape;5088;p46"/>
          <p:cNvSpPr/>
          <p:nvPr/>
        </p:nvSpPr>
        <p:spPr>
          <a:xfrm>
            <a:off x="1379692" y="1711829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089;p46"/>
          <p:cNvGrpSpPr/>
          <p:nvPr/>
        </p:nvGrpSpPr>
        <p:grpSpPr>
          <a:xfrm>
            <a:off x="1561398" y="1801677"/>
            <a:ext cx="276188" cy="374406"/>
            <a:chOff x="4048004" y="3912662"/>
            <a:chExt cx="276188" cy="374406"/>
          </a:xfrm>
        </p:grpSpPr>
        <p:sp>
          <p:nvSpPr>
            <p:cNvPr id="5090" name="Google Shape;5090;p46"/>
            <p:cNvSpPr/>
            <p:nvPr/>
          </p:nvSpPr>
          <p:spPr>
            <a:xfrm>
              <a:off x="4075216" y="3912662"/>
              <a:ext cx="221543" cy="374406"/>
            </a:xfrm>
            <a:custGeom>
              <a:avLst/>
              <a:gdLst/>
              <a:ahLst/>
              <a:cxnLst/>
              <a:rect l="l" t="t" r="r" b="b"/>
              <a:pathLst>
                <a:path w="8003" h="13525" extrusionOk="0">
                  <a:moveTo>
                    <a:pt x="853" y="1"/>
                  </a:moveTo>
                  <a:cubicBezTo>
                    <a:pt x="384" y="1"/>
                    <a:pt x="1" y="382"/>
                    <a:pt x="1" y="854"/>
                  </a:cubicBezTo>
                  <a:lnTo>
                    <a:pt x="1" y="12673"/>
                  </a:lnTo>
                  <a:cubicBezTo>
                    <a:pt x="1" y="13143"/>
                    <a:pt x="382" y="13524"/>
                    <a:pt x="853" y="13524"/>
                  </a:cubicBezTo>
                  <a:lnTo>
                    <a:pt x="7151" y="13524"/>
                  </a:lnTo>
                  <a:cubicBezTo>
                    <a:pt x="7623" y="13524"/>
                    <a:pt x="8003" y="13143"/>
                    <a:pt x="8003" y="12673"/>
                  </a:cubicBezTo>
                  <a:lnTo>
                    <a:pt x="8003" y="854"/>
                  </a:lnTo>
                  <a:cubicBezTo>
                    <a:pt x="8003" y="382"/>
                    <a:pt x="7620" y="1"/>
                    <a:pt x="7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6"/>
            <p:cNvSpPr/>
            <p:nvPr/>
          </p:nvSpPr>
          <p:spPr>
            <a:xfrm>
              <a:off x="4075189" y="4123824"/>
              <a:ext cx="38589" cy="52763"/>
            </a:xfrm>
            <a:custGeom>
              <a:avLst/>
              <a:gdLst/>
              <a:ahLst/>
              <a:cxnLst/>
              <a:rect l="l" t="t" r="r" b="b"/>
              <a:pathLst>
                <a:path w="1394" h="1906" extrusionOk="0">
                  <a:moveTo>
                    <a:pt x="442" y="1"/>
                  </a:moveTo>
                  <a:cubicBezTo>
                    <a:pt x="281" y="1"/>
                    <a:pt x="132" y="41"/>
                    <a:pt x="0" y="109"/>
                  </a:cubicBezTo>
                  <a:lnTo>
                    <a:pt x="0" y="1798"/>
                  </a:lnTo>
                  <a:cubicBezTo>
                    <a:pt x="133" y="1867"/>
                    <a:pt x="283" y="1906"/>
                    <a:pt x="442" y="1906"/>
                  </a:cubicBezTo>
                  <a:cubicBezTo>
                    <a:pt x="969" y="1906"/>
                    <a:pt x="1394" y="1480"/>
                    <a:pt x="1394" y="955"/>
                  </a:cubicBezTo>
                  <a:cubicBezTo>
                    <a:pt x="1394" y="427"/>
                    <a:pt x="968" y="2"/>
                    <a:pt x="442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6"/>
            <p:cNvSpPr/>
            <p:nvPr/>
          </p:nvSpPr>
          <p:spPr>
            <a:xfrm>
              <a:off x="4075189" y="3960248"/>
              <a:ext cx="221543" cy="87477"/>
            </a:xfrm>
            <a:custGeom>
              <a:avLst/>
              <a:gdLst/>
              <a:ahLst/>
              <a:cxnLst/>
              <a:rect l="l" t="t" r="r" b="b"/>
              <a:pathLst>
                <a:path w="8003" h="3160" extrusionOk="0">
                  <a:moveTo>
                    <a:pt x="0" y="0"/>
                  </a:moveTo>
                  <a:lnTo>
                    <a:pt x="0" y="3160"/>
                  </a:lnTo>
                  <a:cubicBezTo>
                    <a:pt x="4" y="3160"/>
                    <a:pt x="8" y="3160"/>
                    <a:pt x="12" y="3160"/>
                  </a:cubicBezTo>
                  <a:cubicBezTo>
                    <a:pt x="394" y="3160"/>
                    <a:pt x="744" y="3023"/>
                    <a:pt x="1013" y="2793"/>
                  </a:cubicBezTo>
                  <a:lnTo>
                    <a:pt x="2007" y="3160"/>
                  </a:lnTo>
                  <a:cubicBezTo>
                    <a:pt x="2389" y="3160"/>
                    <a:pt x="2737" y="3021"/>
                    <a:pt x="3004" y="2793"/>
                  </a:cubicBezTo>
                  <a:cubicBezTo>
                    <a:pt x="3272" y="3021"/>
                    <a:pt x="3623" y="3160"/>
                    <a:pt x="4001" y="3160"/>
                  </a:cubicBezTo>
                  <a:cubicBezTo>
                    <a:pt x="4381" y="3160"/>
                    <a:pt x="4729" y="3021"/>
                    <a:pt x="4998" y="2793"/>
                  </a:cubicBezTo>
                  <a:cubicBezTo>
                    <a:pt x="5266" y="3021"/>
                    <a:pt x="5615" y="3160"/>
                    <a:pt x="5994" y="3160"/>
                  </a:cubicBezTo>
                  <a:cubicBezTo>
                    <a:pt x="6375" y="3160"/>
                    <a:pt x="6723" y="3021"/>
                    <a:pt x="6991" y="2793"/>
                  </a:cubicBezTo>
                  <a:cubicBezTo>
                    <a:pt x="7260" y="3023"/>
                    <a:pt x="7609" y="3160"/>
                    <a:pt x="7990" y="3160"/>
                  </a:cubicBezTo>
                  <a:cubicBezTo>
                    <a:pt x="7994" y="3160"/>
                    <a:pt x="7998" y="3160"/>
                    <a:pt x="8002" y="3160"/>
                  </a:cubicBezTo>
                  <a:lnTo>
                    <a:pt x="8002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6"/>
            <p:cNvSpPr/>
            <p:nvPr/>
          </p:nvSpPr>
          <p:spPr>
            <a:xfrm>
              <a:off x="4248149" y="3912662"/>
              <a:ext cx="48610" cy="374406"/>
            </a:xfrm>
            <a:custGeom>
              <a:avLst/>
              <a:gdLst/>
              <a:ahLst/>
              <a:cxnLst/>
              <a:rect l="l" t="t" r="r" b="b"/>
              <a:pathLst>
                <a:path w="1756" h="13525" extrusionOk="0">
                  <a:moveTo>
                    <a:pt x="0" y="1"/>
                  </a:moveTo>
                  <a:cubicBezTo>
                    <a:pt x="473" y="1"/>
                    <a:pt x="858" y="382"/>
                    <a:pt x="858" y="854"/>
                  </a:cubicBezTo>
                  <a:lnTo>
                    <a:pt x="858" y="12673"/>
                  </a:lnTo>
                  <a:cubicBezTo>
                    <a:pt x="858" y="13143"/>
                    <a:pt x="473" y="13524"/>
                    <a:pt x="0" y="13524"/>
                  </a:cubicBezTo>
                  <a:lnTo>
                    <a:pt x="904" y="13524"/>
                  </a:lnTo>
                  <a:cubicBezTo>
                    <a:pt x="1376" y="13524"/>
                    <a:pt x="1756" y="13143"/>
                    <a:pt x="1756" y="12673"/>
                  </a:cubicBezTo>
                  <a:lnTo>
                    <a:pt x="1756" y="854"/>
                  </a:lnTo>
                  <a:cubicBezTo>
                    <a:pt x="1756" y="382"/>
                    <a:pt x="1371" y="1"/>
                    <a:pt x="898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6"/>
            <p:cNvSpPr/>
            <p:nvPr/>
          </p:nvSpPr>
          <p:spPr>
            <a:xfrm>
              <a:off x="4094871" y="3960248"/>
              <a:ext cx="182151" cy="307137"/>
            </a:xfrm>
            <a:custGeom>
              <a:avLst/>
              <a:gdLst/>
              <a:ahLst/>
              <a:cxnLst/>
              <a:rect l="l" t="t" r="r" b="b"/>
              <a:pathLst>
                <a:path w="6580" h="11095" extrusionOk="0">
                  <a:moveTo>
                    <a:pt x="1" y="0"/>
                  </a:moveTo>
                  <a:lnTo>
                    <a:pt x="1" y="10809"/>
                  </a:lnTo>
                  <a:cubicBezTo>
                    <a:pt x="1" y="10965"/>
                    <a:pt x="128" y="11094"/>
                    <a:pt x="286" y="11094"/>
                  </a:cubicBezTo>
                  <a:lnTo>
                    <a:pt x="6294" y="11094"/>
                  </a:lnTo>
                  <a:cubicBezTo>
                    <a:pt x="6451" y="11094"/>
                    <a:pt x="6580" y="10965"/>
                    <a:pt x="6580" y="10809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6"/>
            <p:cNvSpPr/>
            <p:nvPr/>
          </p:nvSpPr>
          <p:spPr>
            <a:xfrm>
              <a:off x="4094926" y="4124932"/>
              <a:ext cx="18935" cy="50604"/>
            </a:xfrm>
            <a:custGeom>
              <a:avLst/>
              <a:gdLst/>
              <a:ahLst/>
              <a:cxnLst/>
              <a:rect l="l" t="t" r="r" b="b"/>
              <a:pathLst>
                <a:path w="684" h="1828" extrusionOk="0">
                  <a:moveTo>
                    <a:pt x="0" y="1"/>
                  </a:moveTo>
                  <a:lnTo>
                    <a:pt x="0" y="1827"/>
                  </a:lnTo>
                  <a:cubicBezTo>
                    <a:pt x="395" y="1710"/>
                    <a:pt x="684" y="1347"/>
                    <a:pt x="684" y="915"/>
                  </a:cubicBezTo>
                  <a:cubicBezTo>
                    <a:pt x="684" y="481"/>
                    <a:pt x="397" y="116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6"/>
            <p:cNvSpPr/>
            <p:nvPr/>
          </p:nvSpPr>
          <p:spPr>
            <a:xfrm>
              <a:off x="4094926" y="3960248"/>
              <a:ext cx="182095" cy="87477"/>
            </a:xfrm>
            <a:custGeom>
              <a:avLst/>
              <a:gdLst/>
              <a:ahLst/>
              <a:cxnLst/>
              <a:rect l="l" t="t" r="r" b="b"/>
              <a:pathLst>
                <a:path w="6578" h="3160" extrusionOk="0">
                  <a:moveTo>
                    <a:pt x="0" y="0"/>
                  </a:moveTo>
                  <a:lnTo>
                    <a:pt x="0" y="2993"/>
                  </a:lnTo>
                  <a:cubicBezTo>
                    <a:pt x="108" y="2939"/>
                    <a:pt x="210" y="2871"/>
                    <a:pt x="302" y="2793"/>
                  </a:cubicBezTo>
                  <a:lnTo>
                    <a:pt x="1299" y="3160"/>
                  </a:lnTo>
                  <a:cubicBezTo>
                    <a:pt x="1679" y="3160"/>
                    <a:pt x="2027" y="3021"/>
                    <a:pt x="2296" y="2793"/>
                  </a:cubicBezTo>
                  <a:cubicBezTo>
                    <a:pt x="2565" y="3021"/>
                    <a:pt x="2913" y="3160"/>
                    <a:pt x="3291" y="3160"/>
                  </a:cubicBezTo>
                  <a:cubicBezTo>
                    <a:pt x="3671" y="3160"/>
                    <a:pt x="4019" y="3021"/>
                    <a:pt x="4287" y="2793"/>
                  </a:cubicBezTo>
                  <a:cubicBezTo>
                    <a:pt x="4556" y="3021"/>
                    <a:pt x="4904" y="3160"/>
                    <a:pt x="5284" y="3160"/>
                  </a:cubicBezTo>
                  <a:cubicBezTo>
                    <a:pt x="5662" y="3160"/>
                    <a:pt x="6010" y="3021"/>
                    <a:pt x="6278" y="2793"/>
                  </a:cubicBezTo>
                  <a:cubicBezTo>
                    <a:pt x="6368" y="2871"/>
                    <a:pt x="6470" y="2938"/>
                    <a:pt x="6578" y="2993"/>
                  </a:cubicBezTo>
                  <a:lnTo>
                    <a:pt x="6578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6"/>
            <p:cNvSpPr/>
            <p:nvPr/>
          </p:nvSpPr>
          <p:spPr>
            <a:xfrm>
              <a:off x="4248010" y="3960165"/>
              <a:ext cx="29011" cy="307137"/>
            </a:xfrm>
            <a:custGeom>
              <a:avLst/>
              <a:gdLst/>
              <a:ahLst/>
              <a:cxnLst/>
              <a:rect l="l" t="t" r="r" b="b"/>
              <a:pathLst>
                <a:path w="1048" h="11095" extrusionOk="0">
                  <a:moveTo>
                    <a:pt x="282" y="0"/>
                  </a:moveTo>
                  <a:lnTo>
                    <a:pt x="282" y="3"/>
                  </a:lnTo>
                  <a:lnTo>
                    <a:pt x="282" y="10812"/>
                  </a:lnTo>
                  <a:cubicBezTo>
                    <a:pt x="282" y="10968"/>
                    <a:pt x="156" y="11094"/>
                    <a:pt x="1" y="11094"/>
                  </a:cubicBezTo>
                  <a:lnTo>
                    <a:pt x="762" y="11094"/>
                  </a:lnTo>
                  <a:cubicBezTo>
                    <a:pt x="919" y="11094"/>
                    <a:pt x="1048" y="10967"/>
                    <a:pt x="1048" y="10810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6"/>
            <p:cNvSpPr/>
            <p:nvPr/>
          </p:nvSpPr>
          <p:spPr>
            <a:xfrm>
              <a:off x="4268938" y="3975612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0"/>
                  </a:moveTo>
                  <a:lnTo>
                    <a:pt x="1" y="1061"/>
                  </a:lnTo>
                  <a:cubicBezTo>
                    <a:pt x="1" y="1595"/>
                    <a:pt x="437" y="2059"/>
                    <a:pt x="969" y="2071"/>
                  </a:cubicBezTo>
                  <a:cubicBezTo>
                    <a:pt x="976" y="2071"/>
                    <a:pt x="982" y="2071"/>
                    <a:pt x="988" y="2071"/>
                  </a:cubicBezTo>
                  <a:cubicBezTo>
                    <a:pt x="1537" y="2071"/>
                    <a:pt x="1981" y="1625"/>
                    <a:pt x="1981" y="107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6"/>
            <p:cNvSpPr/>
            <p:nvPr/>
          </p:nvSpPr>
          <p:spPr>
            <a:xfrm>
              <a:off x="4285437" y="3975529"/>
              <a:ext cx="38368" cy="57414"/>
            </a:xfrm>
            <a:custGeom>
              <a:avLst/>
              <a:gdLst/>
              <a:ahLst/>
              <a:cxnLst/>
              <a:rect l="l" t="t" r="r" b="b"/>
              <a:pathLst>
                <a:path w="1386" h="2074" extrusionOk="0">
                  <a:moveTo>
                    <a:pt x="620" y="0"/>
                  </a:moveTo>
                  <a:lnTo>
                    <a:pt x="620" y="1077"/>
                  </a:lnTo>
                  <a:cubicBezTo>
                    <a:pt x="620" y="1493"/>
                    <a:pt x="365" y="1848"/>
                    <a:pt x="1" y="1997"/>
                  </a:cubicBezTo>
                  <a:cubicBezTo>
                    <a:pt x="119" y="2047"/>
                    <a:pt x="248" y="2074"/>
                    <a:pt x="384" y="2074"/>
                  </a:cubicBezTo>
                  <a:cubicBezTo>
                    <a:pt x="935" y="2074"/>
                    <a:pt x="1385" y="1627"/>
                    <a:pt x="1385" y="1078"/>
                  </a:cubicBezTo>
                  <a:lnTo>
                    <a:pt x="1385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6"/>
            <p:cNvSpPr/>
            <p:nvPr/>
          </p:nvSpPr>
          <p:spPr>
            <a:xfrm>
              <a:off x="4214155" y="3975612"/>
              <a:ext cx="54811" cy="57358"/>
            </a:xfrm>
            <a:custGeom>
              <a:avLst/>
              <a:gdLst/>
              <a:ahLst/>
              <a:cxnLst/>
              <a:rect l="l" t="t" r="r" b="b"/>
              <a:pathLst>
                <a:path w="1980" h="2072" extrusionOk="0">
                  <a:moveTo>
                    <a:pt x="0" y="0"/>
                  </a:moveTo>
                  <a:lnTo>
                    <a:pt x="0" y="1061"/>
                  </a:lnTo>
                  <a:cubicBezTo>
                    <a:pt x="0" y="1595"/>
                    <a:pt x="434" y="2059"/>
                    <a:pt x="969" y="2071"/>
                  </a:cubicBezTo>
                  <a:cubicBezTo>
                    <a:pt x="976" y="2071"/>
                    <a:pt x="982" y="2071"/>
                    <a:pt x="988" y="2071"/>
                  </a:cubicBezTo>
                  <a:cubicBezTo>
                    <a:pt x="1536" y="2071"/>
                    <a:pt x="1980" y="1625"/>
                    <a:pt x="1980" y="1075"/>
                  </a:cubicBezTo>
                  <a:lnTo>
                    <a:pt x="19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6"/>
            <p:cNvSpPr/>
            <p:nvPr/>
          </p:nvSpPr>
          <p:spPr>
            <a:xfrm>
              <a:off x="4230626" y="3975529"/>
              <a:ext cx="38340" cy="57414"/>
            </a:xfrm>
            <a:custGeom>
              <a:avLst/>
              <a:gdLst/>
              <a:ahLst/>
              <a:cxnLst/>
              <a:rect l="l" t="t" r="r" b="b"/>
              <a:pathLst>
                <a:path w="1385" h="2074" extrusionOk="0">
                  <a:moveTo>
                    <a:pt x="620" y="0"/>
                  </a:moveTo>
                  <a:lnTo>
                    <a:pt x="620" y="1077"/>
                  </a:lnTo>
                  <a:cubicBezTo>
                    <a:pt x="620" y="1493"/>
                    <a:pt x="364" y="1848"/>
                    <a:pt x="0" y="1997"/>
                  </a:cubicBezTo>
                  <a:cubicBezTo>
                    <a:pt x="118" y="2047"/>
                    <a:pt x="249" y="2074"/>
                    <a:pt x="383" y="2074"/>
                  </a:cubicBezTo>
                  <a:cubicBezTo>
                    <a:pt x="936" y="2074"/>
                    <a:pt x="1385" y="1627"/>
                    <a:pt x="1385" y="1078"/>
                  </a:cubicBezTo>
                  <a:lnTo>
                    <a:pt x="1385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6"/>
            <p:cNvSpPr/>
            <p:nvPr/>
          </p:nvSpPr>
          <p:spPr>
            <a:xfrm>
              <a:off x="4158541" y="3975612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0"/>
                  </a:moveTo>
                  <a:lnTo>
                    <a:pt x="1" y="1061"/>
                  </a:lnTo>
                  <a:cubicBezTo>
                    <a:pt x="1" y="1595"/>
                    <a:pt x="437" y="2059"/>
                    <a:pt x="970" y="2071"/>
                  </a:cubicBezTo>
                  <a:cubicBezTo>
                    <a:pt x="976" y="2071"/>
                    <a:pt x="982" y="2071"/>
                    <a:pt x="988" y="2071"/>
                  </a:cubicBezTo>
                  <a:cubicBezTo>
                    <a:pt x="1536" y="2071"/>
                    <a:pt x="1981" y="1625"/>
                    <a:pt x="1981" y="107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6"/>
            <p:cNvSpPr/>
            <p:nvPr/>
          </p:nvSpPr>
          <p:spPr>
            <a:xfrm>
              <a:off x="4175039" y="3975529"/>
              <a:ext cx="38368" cy="57414"/>
            </a:xfrm>
            <a:custGeom>
              <a:avLst/>
              <a:gdLst/>
              <a:ahLst/>
              <a:cxnLst/>
              <a:rect l="l" t="t" r="r" b="b"/>
              <a:pathLst>
                <a:path w="1386" h="2074" extrusionOk="0">
                  <a:moveTo>
                    <a:pt x="619" y="0"/>
                  </a:moveTo>
                  <a:lnTo>
                    <a:pt x="619" y="1077"/>
                  </a:lnTo>
                  <a:cubicBezTo>
                    <a:pt x="619" y="1493"/>
                    <a:pt x="365" y="1848"/>
                    <a:pt x="1" y="1997"/>
                  </a:cubicBezTo>
                  <a:cubicBezTo>
                    <a:pt x="119" y="2047"/>
                    <a:pt x="248" y="2074"/>
                    <a:pt x="382" y="2074"/>
                  </a:cubicBezTo>
                  <a:cubicBezTo>
                    <a:pt x="936" y="2074"/>
                    <a:pt x="1385" y="1627"/>
                    <a:pt x="1385" y="1078"/>
                  </a:cubicBezTo>
                  <a:lnTo>
                    <a:pt x="1385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6"/>
            <p:cNvSpPr/>
            <p:nvPr/>
          </p:nvSpPr>
          <p:spPr>
            <a:xfrm>
              <a:off x="4103729" y="3975612"/>
              <a:ext cx="54839" cy="57358"/>
            </a:xfrm>
            <a:custGeom>
              <a:avLst/>
              <a:gdLst/>
              <a:ahLst/>
              <a:cxnLst/>
              <a:rect l="l" t="t" r="r" b="b"/>
              <a:pathLst>
                <a:path w="1981" h="2072" extrusionOk="0">
                  <a:moveTo>
                    <a:pt x="0" y="0"/>
                  </a:moveTo>
                  <a:lnTo>
                    <a:pt x="0" y="1061"/>
                  </a:lnTo>
                  <a:cubicBezTo>
                    <a:pt x="0" y="1595"/>
                    <a:pt x="435" y="2059"/>
                    <a:pt x="969" y="2071"/>
                  </a:cubicBezTo>
                  <a:cubicBezTo>
                    <a:pt x="975" y="2071"/>
                    <a:pt x="982" y="2071"/>
                    <a:pt x="988" y="2071"/>
                  </a:cubicBezTo>
                  <a:cubicBezTo>
                    <a:pt x="1537" y="2071"/>
                    <a:pt x="1981" y="1625"/>
                    <a:pt x="1981" y="107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6"/>
            <p:cNvSpPr/>
            <p:nvPr/>
          </p:nvSpPr>
          <p:spPr>
            <a:xfrm>
              <a:off x="4120228" y="3975529"/>
              <a:ext cx="38340" cy="57414"/>
            </a:xfrm>
            <a:custGeom>
              <a:avLst/>
              <a:gdLst/>
              <a:ahLst/>
              <a:cxnLst/>
              <a:rect l="l" t="t" r="r" b="b"/>
              <a:pathLst>
                <a:path w="1385" h="2074" extrusionOk="0">
                  <a:moveTo>
                    <a:pt x="620" y="0"/>
                  </a:moveTo>
                  <a:lnTo>
                    <a:pt x="620" y="1077"/>
                  </a:lnTo>
                  <a:cubicBezTo>
                    <a:pt x="620" y="1493"/>
                    <a:pt x="364" y="1848"/>
                    <a:pt x="0" y="1997"/>
                  </a:cubicBezTo>
                  <a:cubicBezTo>
                    <a:pt x="119" y="2047"/>
                    <a:pt x="247" y="2074"/>
                    <a:pt x="383" y="2074"/>
                  </a:cubicBezTo>
                  <a:cubicBezTo>
                    <a:pt x="935" y="2074"/>
                    <a:pt x="1385" y="1627"/>
                    <a:pt x="1385" y="1078"/>
                  </a:cubicBezTo>
                  <a:lnTo>
                    <a:pt x="1385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6"/>
            <p:cNvSpPr/>
            <p:nvPr/>
          </p:nvSpPr>
          <p:spPr>
            <a:xfrm>
              <a:off x="4048143" y="3975612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0"/>
                  </a:moveTo>
                  <a:lnTo>
                    <a:pt x="1" y="1061"/>
                  </a:lnTo>
                  <a:cubicBezTo>
                    <a:pt x="1" y="1595"/>
                    <a:pt x="437" y="2059"/>
                    <a:pt x="970" y="2071"/>
                  </a:cubicBezTo>
                  <a:cubicBezTo>
                    <a:pt x="976" y="2071"/>
                    <a:pt x="982" y="2071"/>
                    <a:pt x="989" y="2071"/>
                  </a:cubicBezTo>
                  <a:cubicBezTo>
                    <a:pt x="1536" y="2071"/>
                    <a:pt x="1982" y="1625"/>
                    <a:pt x="1982" y="1075"/>
                  </a:cubicBezTo>
                  <a:lnTo>
                    <a:pt x="1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6"/>
            <p:cNvSpPr/>
            <p:nvPr/>
          </p:nvSpPr>
          <p:spPr>
            <a:xfrm>
              <a:off x="4065389" y="3975529"/>
              <a:ext cx="38368" cy="57414"/>
            </a:xfrm>
            <a:custGeom>
              <a:avLst/>
              <a:gdLst/>
              <a:ahLst/>
              <a:cxnLst/>
              <a:rect l="l" t="t" r="r" b="b"/>
              <a:pathLst>
                <a:path w="1386" h="2074" extrusionOk="0">
                  <a:moveTo>
                    <a:pt x="620" y="0"/>
                  </a:moveTo>
                  <a:lnTo>
                    <a:pt x="620" y="1077"/>
                  </a:lnTo>
                  <a:cubicBezTo>
                    <a:pt x="620" y="1493"/>
                    <a:pt x="365" y="1848"/>
                    <a:pt x="1" y="1997"/>
                  </a:cubicBezTo>
                  <a:cubicBezTo>
                    <a:pt x="119" y="2047"/>
                    <a:pt x="249" y="2074"/>
                    <a:pt x="384" y="2074"/>
                  </a:cubicBezTo>
                  <a:cubicBezTo>
                    <a:pt x="937" y="2074"/>
                    <a:pt x="1385" y="1627"/>
                    <a:pt x="1385" y="1078"/>
                  </a:cubicBezTo>
                  <a:lnTo>
                    <a:pt x="1385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5108;p46"/>
            <p:cNvGrpSpPr/>
            <p:nvPr/>
          </p:nvGrpSpPr>
          <p:grpSpPr>
            <a:xfrm>
              <a:off x="4048004" y="3936829"/>
              <a:ext cx="71947" cy="38811"/>
              <a:chOff x="4048004" y="3936829"/>
              <a:chExt cx="71947" cy="38811"/>
            </a:xfrm>
          </p:grpSpPr>
          <p:sp>
            <p:nvSpPr>
              <p:cNvPr id="5109" name="Google Shape;5109;p46"/>
              <p:cNvSpPr/>
              <p:nvPr/>
            </p:nvSpPr>
            <p:spPr>
              <a:xfrm>
                <a:off x="4048004" y="3936829"/>
                <a:ext cx="71947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402" extrusionOk="0">
                    <a:moveTo>
                      <a:pt x="1058" y="0"/>
                    </a:moveTo>
                    <a:cubicBezTo>
                      <a:pt x="1013" y="0"/>
                      <a:pt x="972" y="21"/>
                      <a:pt x="947" y="58"/>
                    </a:cubicBezTo>
                    <a:lnTo>
                      <a:pt x="0" y="1401"/>
                    </a:lnTo>
                    <a:lnTo>
                      <a:pt x="2009" y="140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46"/>
              <p:cNvSpPr/>
              <p:nvPr/>
            </p:nvSpPr>
            <p:spPr>
              <a:xfrm>
                <a:off x="4048004" y="3936829"/>
                <a:ext cx="71947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402" extrusionOk="0">
                    <a:moveTo>
                      <a:pt x="1058" y="0"/>
                    </a:moveTo>
                    <a:cubicBezTo>
                      <a:pt x="1013" y="0"/>
                      <a:pt x="972" y="21"/>
                      <a:pt x="947" y="58"/>
                    </a:cubicBezTo>
                    <a:lnTo>
                      <a:pt x="0" y="1401"/>
                    </a:lnTo>
                    <a:lnTo>
                      <a:pt x="2009" y="140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1" name="Google Shape;5111;p46"/>
            <p:cNvSpPr/>
            <p:nvPr/>
          </p:nvSpPr>
          <p:spPr>
            <a:xfrm>
              <a:off x="4082137" y="3936774"/>
              <a:ext cx="37731" cy="38783"/>
            </a:xfrm>
            <a:custGeom>
              <a:avLst/>
              <a:gdLst/>
              <a:ahLst/>
              <a:cxnLst/>
              <a:rect l="l" t="t" r="r" b="b"/>
              <a:pathLst>
                <a:path w="1363" h="1401" extrusionOk="0">
                  <a:moveTo>
                    <a:pt x="594" y="1"/>
                  </a:moveTo>
                  <a:lnTo>
                    <a:pt x="1" y="1400"/>
                  </a:lnTo>
                  <a:lnTo>
                    <a:pt x="770" y="1400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112;p46"/>
            <p:cNvGrpSpPr/>
            <p:nvPr/>
          </p:nvGrpSpPr>
          <p:grpSpPr>
            <a:xfrm>
              <a:off x="4103120" y="3936829"/>
              <a:ext cx="61095" cy="38811"/>
              <a:chOff x="4103120" y="3936829"/>
              <a:chExt cx="61095" cy="38811"/>
            </a:xfrm>
          </p:grpSpPr>
          <p:sp>
            <p:nvSpPr>
              <p:cNvPr id="5113" name="Google Shape;5113;p46"/>
              <p:cNvSpPr/>
              <p:nvPr/>
            </p:nvSpPr>
            <p:spPr>
              <a:xfrm>
                <a:off x="4103120" y="3936829"/>
                <a:ext cx="61095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2" extrusionOk="0">
                    <a:moveTo>
                      <a:pt x="595" y="0"/>
                    </a:moveTo>
                    <a:lnTo>
                      <a:pt x="0" y="1401"/>
                    </a:lnTo>
                    <a:lnTo>
                      <a:pt x="2009" y="1401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46"/>
              <p:cNvSpPr/>
              <p:nvPr/>
            </p:nvSpPr>
            <p:spPr>
              <a:xfrm>
                <a:off x="4103120" y="3936829"/>
                <a:ext cx="61095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2" extrusionOk="0">
                    <a:moveTo>
                      <a:pt x="595" y="0"/>
                    </a:moveTo>
                    <a:lnTo>
                      <a:pt x="0" y="1401"/>
                    </a:lnTo>
                    <a:lnTo>
                      <a:pt x="2009" y="1401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5" name="Google Shape;5115;p46"/>
            <p:cNvSpPr/>
            <p:nvPr/>
          </p:nvSpPr>
          <p:spPr>
            <a:xfrm>
              <a:off x="4137308" y="3936774"/>
              <a:ext cx="26741" cy="38783"/>
            </a:xfrm>
            <a:custGeom>
              <a:avLst/>
              <a:gdLst/>
              <a:ahLst/>
              <a:cxnLst/>
              <a:rect l="l" t="t" r="r" b="b"/>
              <a:pathLst>
                <a:path w="966" h="1401" extrusionOk="0">
                  <a:moveTo>
                    <a:pt x="198" y="1"/>
                  </a:moveTo>
                  <a:lnTo>
                    <a:pt x="0" y="1400"/>
                  </a:lnTo>
                  <a:lnTo>
                    <a:pt x="768" y="1400"/>
                  </a:lnTo>
                  <a:lnTo>
                    <a:pt x="966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5116;p46"/>
            <p:cNvGrpSpPr/>
            <p:nvPr/>
          </p:nvGrpSpPr>
          <p:grpSpPr>
            <a:xfrm>
              <a:off x="4158291" y="3936829"/>
              <a:ext cx="55614" cy="38811"/>
              <a:chOff x="4158291" y="3936829"/>
              <a:chExt cx="55614" cy="38811"/>
            </a:xfrm>
          </p:grpSpPr>
          <p:sp>
            <p:nvSpPr>
              <p:cNvPr id="5117" name="Google Shape;5117;p46"/>
              <p:cNvSpPr/>
              <p:nvPr/>
            </p:nvSpPr>
            <p:spPr>
              <a:xfrm>
                <a:off x="4158291" y="3936829"/>
                <a:ext cx="55614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402" extrusionOk="0">
                    <a:moveTo>
                      <a:pt x="198" y="0"/>
                    </a:moveTo>
                    <a:lnTo>
                      <a:pt x="1" y="1401"/>
                    </a:lnTo>
                    <a:lnTo>
                      <a:pt x="2008" y="1401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46"/>
              <p:cNvSpPr/>
              <p:nvPr/>
            </p:nvSpPr>
            <p:spPr>
              <a:xfrm>
                <a:off x="4158291" y="3936829"/>
                <a:ext cx="55614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402" extrusionOk="0">
                    <a:moveTo>
                      <a:pt x="198" y="0"/>
                    </a:moveTo>
                    <a:lnTo>
                      <a:pt x="1" y="1401"/>
                    </a:lnTo>
                    <a:lnTo>
                      <a:pt x="2008" y="1401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9" name="Google Shape;5119;p46"/>
            <p:cNvSpPr/>
            <p:nvPr/>
          </p:nvSpPr>
          <p:spPr>
            <a:xfrm>
              <a:off x="4186998" y="3936829"/>
              <a:ext cx="26769" cy="38811"/>
            </a:xfrm>
            <a:custGeom>
              <a:avLst/>
              <a:gdLst/>
              <a:ahLst/>
              <a:cxnLst/>
              <a:rect l="l" t="t" r="r" b="b"/>
              <a:pathLst>
                <a:path w="967" h="1402" extrusionOk="0">
                  <a:moveTo>
                    <a:pt x="1" y="0"/>
                  </a:moveTo>
                  <a:lnTo>
                    <a:pt x="199" y="1401"/>
                  </a:lnTo>
                  <a:lnTo>
                    <a:pt x="967" y="140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5120;p46"/>
            <p:cNvGrpSpPr/>
            <p:nvPr/>
          </p:nvGrpSpPr>
          <p:grpSpPr>
            <a:xfrm>
              <a:off x="4207926" y="3936829"/>
              <a:ext cx="61123" cy="38811"/>
              <a:chOff x="4207926" y="3936829"/>
              <a:chExt cx="61123" cy="38811"/>
            </a:xfrm>
          </p:grpSpPr>
          <p:sp>
            <p:nvSpPr>
              <p:cNvPr id="5121" name="Google Shape;5121;p46"/>
              <p:cNvSpPr/>
              <p:nvPr/>
            </p:nvSpPr>
            <p:spPr>
              <a:xfrm>
                <a:off x="4207926" y="3936829"/>
                <a:ext cx="61123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2" extrusionOk="0">
                    <a:moveTo>
                      <a:pt x="1" y="0"/>
                    </a:moveTo>
                    <a:lnTo>
                      <a:pt x="199" y="1401"/>
                    </a:lnTo>
                    <a:lnTo>
                      <a:pt x="2208" y="1401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46"/>
              <p:cNvSpPr/>
              <p:nvPr/>
            </p:nvSpPr>
            <p:spPr>
              <a:xfrm>
                <a:off x="4207926" y="3936829"/>
                <a:ext cx="61123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2" extrusionOk="0">
                    <a:moveTo>
                      <a:pt x="1" y="0"/>
                    </a:moveTo>
                    <a:lnTo>
                      <a:pt x="199" y="1401"/>
                    </a:lnTo>
                    <a:lnTo>
                      <a:pt x="2208" y="1401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3" name="Google Shape;5123;p46"/>
            <p:cNvSpPr/>
            <p:nvPr/>
          </p:nvSpPr>
          <p:spPr>
            <a:xfrm>
              <a:off x="4231235" y="3936829"/>
              <a:ext cx="37704" cy="38811"/>
            </a:xfrm>
            <a:custGeom>
              <a:avLst/>
              <a:gdLst/>
              <a:ahLst/>
              <a:cxnLst/>
              <a:rect l="l" t="t" r="r" b="b"/>
              <a:pathLst>
                <a:path w="1362" h="1402" extrusionOk="0">
                  <a:moveTo>
                    <a:pt x="0" y="0"/>
                  </a:moveTo>
                  <a:lnTo>
                    <a:pt x="593" y="1401"/>
                  </a:lnTo>
                  <a:lnTo>
                    <a:pt x="1361" y="140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5124;p46"/>
            <p:cNvGrpSpPr/>
            <p:nvPr/>
          </p:nvGrpSpPr>
          <p:grpSpPr>
            <a:xfrm>
              <a:off x="4252163" y="3936829"/>
              <a:ext cx="72030" cy="38811"/>
              <a:chOff x="4252163" y="3936829"/>
              <a:chExt cx="72030" cy="38811"/>
            </a:xfrm>
          </p:grpSpPr>
          <p:sp>
            <p:nvSpPr>
              <p:cNvPr id="5125" name="Google Shape;5125;p46"/>
              <p:cNvSpPr/>
              <p:nvPr/>
            </p:nvSpPr>
            <p:spPr>
              <a:xfrm>
                <a:off x="4252163" y="3936829"/>
                <a:ext cx="72030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402" extrusionOk="0">
                    <a:moveTo>
                      <a:pt x="0" y="0"/>
                    </a:moveTo>
                    <a:lnTo>
                      <a:pt x="595" y="1401"/>
                    </a:lnTo>
                    <a:lnTo>
                      <a:pt x="2602" y="1401"/>
                    </a:lnTo>
                    <a:lnTo>
                      <a:pt x="1655" y="58"/>
                    </a:lnTo>
                    <a:cubicBezTo>
                      <a:pt x="1629" y="23"/>
                      <a:pt x="1587" y="0"/>
                      <a:pt x="15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46"/>
              <p:cNvSpPr/>
              <p:nvPr/>
            </p:nvSpPr>
            <p:spPr>
              <a:xfrm>
                <a:off x="4252163" y="3936829"/>
                <a:ext cx="72030" cy="38811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402" extrusionOk="0">
                    <a:moveTo>
                      <a:pt x="0" y="0"/>
                    </a:moveTo>
                    <a:lnTo>
                      <a:pt x="595" y="1401"/>
                    </a:lnTo>
                    <a:lnTo>
                      <a:pt x="2602" y="1401"/>
                    </a:lnTo>
                    <a:lnTo>
                      <a:pt x="1655" y="58"/>
                    </a:lnTo>
                    <a:cubicBezTo>
                      <a:pt x="1629" y="23"/>
                      <a:pt x="1587" y="0"/>
                      <a:pt x="1543" y="0"/>
                    </a:cubicBez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7" name="Google Shape;5127;p46"/>
            <p:cNvSpPr/>
            <p:nvPr/>
          </p:nvSpPr>
          <p:spPr>
            <a:xfrm>
              <a:off x="4275499" y="3936829"/>
              <a:ext cx="48610" cy="38811"/>
            </a:xfrm>
            <a:custGeom>
              <a:avLst/>
              <a:gdLst/>
              <a:ahLst/>
              <a:cxnLst/>
              <a:rect l="l" t="t" r="r" b="b"/>
              <a:pathLst>
                <a:path w="1756" h="1402" extrusionOk="0">
                  <a:moveTo>
                    <a:pt x="0" y="0"/>
                  </a:moveTo>
                  <a:lnTo>
                    <a:pt x="988" y="1401"/>
                  </a:lnTo>
                  <a:lnTo>
                    <a:pt x="1756" y="1401"/>
                  </a:lnTo>
                  <a:lnTo>
                    <a:pt x="809" y="58"/>
                  </a:lnTo>
                  <a:cubicBezTo>
                    <a:pt x="783" y="23"/>
                    <a:pt x="743" y="0"/>
                    <a:pt x="698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6"/>
            <p:cNvSpPr/>
            <p:nvPr/>
          </p:nvSpPr>
          <p:spPr>
            <a:xfrm>
              <a:off x="4124187" y="4205183"/>
              <a:ext cx="62895" cy="29952"/>
            </a:xfrm>
            <a:custGeom>
              <a:avLst/>
              <a:gdLst/>
              <a:ahLst/>
              <a:cxnLst/>
              <a:rect l="l" t="t" r="r" b="b"/>
              <a:pathLst>
                <a:path w="2272" h="1082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lnTo>
                    <a:pt x="1" y="811"/>
                  </a:lnTo>
                  <a:cubicBezTo>
                    <a:pt x="1" y="961"/>
                    <a:pt x="124" y="1082"/>
                    <a:pt x="273" y="1082"/>
                  </a:cubicBezTo>
                  <a:lnTo>
                    <a:pt x="2001" y="1082"/>
                  </a:lnTo>
                  <a:cubicBezTo>
                    <a:pt x="2150" y="1082"/>
                    <a:pt x="2271" y="961"/>
                    <a:pt x="2271" y="811"/>
                  </a:cubicBezTo>
                  <a:lnTo>
                    <a:pt x="2271" y="273"/>
                  </a:lnTo>
                  <a:cubicBezTo>
                    <a:pt x="2271" y="123"/>
                    <a:pt x="2150" y="1"/>
                    <a:pt x="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6"/>
            <p:cNvSpPr/>
            <p:nvPr/>
          </p:nvSpPr>
          <p:spPr>
            <a:xfrm>
              <a:off x="4159731" y="4205100"/>
              <a:ext cx="27350" cy="30008"/>
            </a:xfrm>
            <a:custGeom>
              <a:avLst/>
              <a:gdLst/>
              <a:ahLst/>
              <a:cxnLst/>
              <a:rect l="l" t="t" r="r" b="b"/>
              <a:pathLst>
                <a:path w="988" h="1084" extrusionOk="0">
                  <a:moveTo>
                    <a:pt x="1" y="1"/>
                  </a:moveTo>
                  <a:cubicBezTo>
                    <a:pt x="152" y="1"/>
                    <a:pt x="276" y="122"/>
                    <a:pt x="276" y="271"/>
                  </a:cubicBezTo>
                  <a:lnTo>
                    <a:pt x="276" y="811"/>
                  </a:lnTo>
                  <a:cubicBezTo>
                    <a:pt x="276" y="962"/>
                    <a:pt x="152" y="1083"/>
                    <a:pt x="1" y="1083"/>
                  </a:cubicBezTo>
                  <a:lnTo>
                    <a:pt x="717" y="1083"/>
                  </a:lnTo>
                  <a:cubicBezTo>
                    <a:pt x="866" y="1083"/>
                    <a:pt x="987" y="962"/>
                    <a:pt x="987" y="811"/>
                  </a:cubicBezTo>
                  <a:lnTo>
                    <a:pt x="987" y="274"/>
                  </a:lnTo>
                  <a:cubicBezTo>
                    <a:pt x="987" y="123"/>
                    <a:pt x="866" y="2"/>
                    <a:pt x="717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6"/>
            <p:cNvSpPr/>
            <p:nvPr/>
          </p:nvSpPr>
          <p:spPr>
            <a:xfrm>
              <a:off x="4202611" y="4204408"/>
              <a:ext cx="32693" cy="10990"/>
            </a:xfrm>
            <a:custGeom>
              <a:avLst/>
              <a:gdLst/>
              <a:ahLst/>
              <a:cxnLst/>
              <a:rect l="l" t="t" r="r" b="b"/>
              <a:pathLst>
                <a:path w="1181" h="397" extrusionOk="0">
                  <a:moveTo>
                    <a:pt x="203" y="1"/>
                  </a:moveTo>
                  <a:cubicBezTo>
                    <a:pt x="92" y="1"/>
                    <a:pt x="0" y="94"/>
                    <a:pt x="5" y="205"/>
                  </a:cubicBezTo>
                  <a:cubicBezTo>
                    <a:pt x="6" y="314"/>
                    <a:pt x="102" y="397"/>
                    <a:pt x="212" y="397"/>
                  </a:cubicBezTo>
                  <a:lnTo>
                    <a:pt x="981" y="397"/>
                  </a:lnTo>
                  <a:cubicBezTo>
                    <a:pt x="1092" y="397"/>
                    <a:pt x="1181" y="304"/>
                    <a:pt x="1179" y="193"/>
                  </a:cubicBezTo>
                  <a:cubicBezTo>
                    <a:pt x="1176" y="85"/>
                    <a:pt x="1080" y="1"/>
                    <a:pt x="972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6"/>
            <p:cNvSpPr/>
            <p:nvPr/>
          </p:nvSpPr>
          <p:spPr>
            <a:xfrm>
              <a:off x="4202888" y="4224201"/>
              <a:ext cx="50244" cy="10935"/>
            </a:xfrm>
            <a:custGeom>
              <a:avLst/>
              <a:gdLst/>
              <a:ahLst/>
              <a:cxnLst/>
              <a:rect l="l" t="t" r="r" b="b"/>
              <a:pathLst>
                <a:path w="1815" h="395" extrusionOk="0">
                  <a:moveTo>
                    <a:pt x="202" y="0"/>
                  </a:moveTo>
                  <a:cubicBezTo>
                    <a:pt x="91" y="0"/>
                    <a:pt x="1" y="92"/>
                    <a:pt x="4" y="203"/>
                  </a:cubicBezTo>
                  <a:cubicBezTo>
                    <a:pt x="5" y="312"/>
                    <a:pt x="101" y="395"/>
                    <a:pt x="211" y="395"/>
                  </a:cubicBezTo>
                  <a:lnTo>
                    <a:pt x="1613" y="395"/>
                  </a:lnTo>
                  <a:cubicBezTo>
                    <a:pt x="1724" y="395"/>
                    <a:pt x="1814" y="303"/>
                    <a:pt x="1810" y="192"/>
                  </a:cubicBezTo>
                  <a:cubicBezTo>
                    <a:pt x="1808" y="83"/>
                    <a:pt x="1712" y="0"/>
                    <a:pt x="1603" y="0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6"/>
            <p:cNvSpPr/>
            <p:nvPr/>
          </p:nvSpPr>
          <p:spPr>
            <a:xfrm>
              <a:off x="4258170" y="4107990"/>
              <a:ext cx="52735" cy="5276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0"/>
                  </a:moveTo>
                  <a:cubicBezTo>
                    <a:pt x="427" y="0"/>
                    <a:pt x="1" y="426"/>
                    <a:pt x="1" y="953"/>
                  </a:cubicBezTo>
                  <a:cubicBezTo>
                    <a:pt x="1" y="1479"/>
                    <a:pt x="427" y="1905"/>
                    <a:pt x="952" y="1905"/>
                  </a:cubicBezTo>
                  <a:cubicBezTo>
                    <a:pt x="1478" y="1905"/>
                    <a:pt x="1904" y="1479"/>
                    <a:pt x="1904" y="953"/>
                  </a:cubicBezTo>
                  <a:cubicBezTo>
                    <a:pt x="1904" y="426"/>
                    <a:pt x="1478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6"/>
            <p:cNvSpPr/>
            <p:nvPr/>
          </p:nvSpPr>
          <p:spPr>
            <a:xfrm>
              <a:off x="4274641" y="4108073"/>
              <a:ext cx="36264" cy="52680"/>
            </a:xfrm>
            <a:custGeom>
              <a:avLst/>
              <a:gdLst/>
              <a:ahLst/>
              <a:cxnLst/>
              <a:rect l="l" t="t" r="r" b="b"/>
              <a:pathLst>
                <a:path w="1310" h="1903" extrusionOk="0">
                  <a:moveTo>
                    <a:pt x="362" y="0"/>
                  </a:moveTo>
                  <a:cubicBezTo>
                    <a:pt x="360" y="0"/>
                    <a:pt x="358" y="0"/>
                    <a:pt x="357" y="0"/>
                  </a:cubicBezTo>
                  <a:cubicBezTo>
                    <a:pt x="231" y="0"/>
                    <a:pt x="111" y="24"/>
                    <a:pt x="0" y="68"/>
                  </a:cubicBezTo>
                  <a:cubicBezTo>
                    <a:pt x="431" y="130"/>
                    <a:pt x="762" y="503"/>
                    <a:pt x="762" y="951"/>
                  </a:cubicBezTo>
                  <a:cubicBezTo>
                    <a:pt x="762" y="1399"/>
                    <a:pt x="431" y="1771"/>
                    <a:pt x="0" y="1834"/>
                  </a:cubicBezTo>
                  <a:cubicBezTo>
                    <a:pt x="111" y="1879"/>
                    <a:pt x="231" y="1902"/>
                    <a:pt x="357" y="1902"/>
                  </a:cubicBezTo>
                  <a:cubicBezTo>
                    <a:pt x="882" y="1902"/>
                    <a:pt x="1309" y="1475"/>
                    <a:pt x="1309" y="950"/>
                  </a:cubicBezTo>
                  <a:cubicBezTo>
                    <a:pt x="1309" y="425"/>
                    <a:pt x="885" y="0"/>
                    <a:pt x="362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6"/>
            <p:cNvSpPr/>
            <p:nvPr/>
          </p:nvSpPr>
          <p:spPr>
            <a:xfrm>
              <a:off x="4276219" y="4120585"/>
              <a:ext cx="20596" cy="27682"/>
            </a:xfrm>
            <a:custGeom>
              <a:avLst/>
              <a:gdLst/>
              <a:ahLst/>
              <a:cxnLst/>
              <a:rect l="l" t="t" r="r" b="b"/>
              <a:pathLst>
                <a:path w="744" h="1000" extrusionOk="0">
                  <a:moveTo>
                    <a:pt x="224" y="0"/>
                  </a:moveTo>
                  <a:cubicBezTo>
                    <a:pt x="172" y="0"/>
                    <a:pt x="120" y="20"/>
                    <a:pt x="81" y="60"/>
                  </a:cubicBezTo>
                  <a:cubicBezTo>
                    <a:pt x="1" y="140"/>
                    <a:pt x="1" y="268"/>
                    <a:pt x="81" y="348"/>
                  </a:cubicBezTo>
                  <a:lnTo>
                    <a:pt x="232" y="499"/>
                  </a:lnTo>
                  <a:lnTo>
                    <a:pt x="81" y="652"/>
                  </a:lnTo>
                  <a:cubicBezTo>
                    <a:pt x="1" y="731"/>
                    <a:pt x="1" y="860"/>
                    <a:pt x="81" y="940"/>
                  </a:cubicBezTo>
                  <a:cubicBezTo>
                    <a:pt x="121" y="978"/>
                    <a:pt x="172" y="999"/>
                    <a:pt x="224" y="999"/>
                  </a:cubicBezTo>
                  <a:cubicBezTo>
                    <a:pt x="276" y="999"/>
                    <a:pt x="328" y="978"/>
                    <a:pt x="369" y="941"/>
                  </a:cubicBezTo>
                  <a:lnTo>
                    <a:pt x="665" y="644"/>
                  </a:lnTo>
                  <a:cubicBezTo>
                    <a:pt x="743" y="564"/>
                    <a:pt x="743" y="436"/>
                    <a:pt x="665" y="356"/>
                  </a:cubicBezTo>
                  <a:lnTo>
                    <a:pt x="369" y="60"/>
                  </a:lnTo>
                  <a:cubicBezTo>
                    <a:pt x="329" y="20"/>
                    <a:pt x="277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6"/>
            <p:cNvSpPr/>
            <p:nvPr/>
          </p:nvSpPr>
          <p:spPr>
            <a:xfrm>
              <a:off x="4061264" y="4107990"/>
              <a:ext cx="52707" cy="52763"/>
            </a:xfrm>
            <a:custGeom>
              <a:avLst/>
              <a:gdLst/>
              <a:ahLst/>
              <a:cxnLst/>
              <a:rect l="l" t="t" r="r" b="b"/>
              <a:pathLst>
                <a:path w="1904" h="1906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8" y="1905"/>
                    <a:pt x="1904" y="1479"/>
                    <a:pt x="1904" y="953"/>
                  </a:cubicBezTo>
                  <a:cubicBezTo>
                    <a:pt x="1904" y="426"/>
                    <a:pt x="1478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6"/>
            <p:cNvSpPr/>
            <p:nvPr/>
          </p:nvSpPr>
          <p:spPr>
            <a:xfrm>
              <a:off x="4077708" y="4108073"/>
              <a:ext cx="36264" cy="52680"/>
            </a:xfrm>
            <a:custGeom>
              <a:avLst/>
              <a:gdLst/>
              <a:ahLst/>
              <a:cxnLst/>
              <a:rect l="l" t="t" r="r" b="b"/>
              <a:pathLst>
                <a:path w="1310" h="1903" extrusionOk="0">
                  <a:moveTo>
                    <a:pt x="364" y="0"/>
                  </a:moveTo>
                  <a:cubicBezTo>
                    <a:pt x="363" y="0"/>
                    <a:pt x="361" y="0"/>
                    <a:pt x="359" y="0"/>
                  </a:cubicBezTo>
                  <a:cubicBezTo>
                    <a:pt x="233" y="0"/>
                    <a:pt x="112" y="24"/>
                    <a:pt x="1" y="68"/>
                  </a:cubicBezTo>
                  <a:cubicBezTo>
                    <a:pt x="433" y="130"/>
                    <a:pt x="763" y="503"/>
                    <a:pt x="763" y="951"/>
                  </a:cubicBezTo>
                  <a:cubicBezTo>
                    <a:pt x="763" y="1399"/>
                    <a:pt x="433" y="1771"/>
                    <a:pt x="1" y="1834"/>
                  </a:cubicBezTo>
                  <a:cubicBezTo>
                    <a:pt x="112" y="1879"/>
                    <a:pt x="233" y="1902"/>
                    <a:pt x="359" y="1902"/>
                  </a:cubicBezTo>
                  <a:cubicBezTo>
                    <a:pt x="884" y="1902"/>
                    <a:pt x="1310" y="1475"/>
                    <a:pt x="1310" y="950"/>
                  </a:cubicBezTo>
                  <a:cubicBezTo>
                    <a:pt x="1310" y="425"/>
                    <a:pt x="887" y="0"/>
                    <a:pt x="364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6"/>
            <p:cNvSpPr/>
            <p:nvPr/>
          </p:nvSpPr>
          <p:spPr>
            <a:xfrm>
              <a:off x="4075825" y="4120530"/>
              <a:ext cx="20097" cy="27738"/>
            </a:xfrm>
            <a:custGeom>
              <a:avLst/>
              <a:gdLst/>
              <a:ahLst/>
              <a:cxnLst/>
              <a:rect l="l" t="t" r="r" b="b"/>
              <a:pathLst>
                <a:path w="726" h="1002" extrusionOk="0">
                  <a:moveTo>
                    <a:pt x="502" y="0"/>
                  </a:moveTo>
                  <a:cubicBezTo>
                    <a:pt x="450" y="0"/>
                    <a:pt x="397" y="20"/>
                    <a:pt x="357" y="59"/>
                  </a:cubicBezTo>
                  <a:lnTo>
                    <a:pt x="60" y="355"/>
                  </a:lnTo>
                  <a:cubicBezTo>
                    <a:pt x="23" y="395"/>
                    <a:pt x="1" y="446"/>
                    <a:pt x="1" y="500"/>
                  </a:cubicBezTo>
                  <a:cubicBezTo>
                    <a:pt x="1" y="553"/>
                    <a:pt x="22" y="605"/>
                    <a:pt x="60" y="645"/>
                  </a:cubicBezTo>
                  <a:lnTo>
                    <a:pt x="357" y="942"/>
                  </a:lnTo>
                  <a:cubicBezTo>
                    <a:pt x="399" y="980"/>
                    <a:pt x="451" y="1001"/>
                    <a:pt x="502" y="1001"/>
                  </a:cubicBezTo>
                  <a:cubicBezTo>
                    <a:pt x="554" y="1001"/>
                    <a:pt x="606" y="980"/>
                    <a:pt x="646" y="941"/>
                  </a:cubicBezTo>
                  <a:cubicBezTo>
                    <a:pt x="726" y="861"/>
                    <a:pt x="726" y="730"/>
                    <a:pt x="646" y="651"/>
                  </a:cubicBezTo>
                  <a:lnTo>
                    <a:pt x="495" y="500"/>
                  </a:lnTo>
                  <a:lnTo>
                    <a:pt x="646" y="349"/>
                  </a:lnTo>
                  <a:cubicBezTo>
                    <a:pt x="726" y="269"/>
                    <a:pt x="726" y="139"/>
                    <a:pt x="646" y="59"/>
                  </a:cubicBezTo>
                  <a:cubicBezTo>
                    <a:pt x="607" y="20"/>
                    <a:pt x="554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46"/>
            <p:cNvSpPr/>
            <p:nvPr/>
          </p:nvSpPr>
          <p:spPr>
            <a:xfrm>
              <a:off x="4140298" y="4099132"/>
              <a:ext cx="92155" cy="65109"/>
            </a:xfrm>
            <a:custGeom>
              <a:avLst/>
              <a:gdLst/>
              <a:ahLst/>
              <a:cxnLst/>
              <a:rect l="l" t="t" r="r" b="b"/>
              <a:pathLst>
                <a:path w="3329" h="2352" extrusionOk="0">
                  <a:moveTo>
                    <a:pt x="272" y="1"/>
                  </a:moveTo>
                  <a:cubicBezTo>
                    <a:pt x="121" y="1"/>
                    <a:pt x="0" y="123"/>
                    <a:pt x="0" y="273"/>
                  </a:cubicBezTo>
                  <a:lnTo>
                    <a:pt x="0" y="2079"/>
                  </a:lnTo>
                  <a:cubicBezTo>
                    <a:pt x="0" y="2228"/>
                    <a:pt x="121" y="2351"/>
                    <a:pt x="272" y="2351"/>
                  </a:cubicBezTo>
                  <a:lnTo>
                    <a:pt x="3056" y="2351"/>
                  </a:lnTo>
                  <a:cubicBezTo>
                    <a:pt x="3205" y="2351"/>
                    <a:pt x="3328" y="2228"/>
                    <a:pt x="3328" y="2079"/>
                  </a:cubicBezTo>
                  <a:lnTo>
                    <a:pt x="3328" y="273"/>
                  </a:lnTo>
                  <a:cubicBezTo>
                    <a:pt x="3328" y="123"/>
                    <a:pt x="3205" y="1"/>
                    <a:pt x="3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46"/>
            <p:cNvSpPr/>
            <p:nvPr/>
          </p:nvSpPr>
          <p:spPr>
            <a:xfrm>
              <a:off x="4140325" y="4099132"/>
              <a:ext cx="92127" cy="33607"/>
            </a:xfrm>
            <a:custGeom>
              <a:avLst/>
              <a:gdLst/>
              <a:ahLst/>
              <a:cxnLst/>
              <a:rect l="l" t="t" r="r" b="b"/>
              <a:pathLst>
                <a:path w="3328" h="1214" extrusionOk="0">
                  <a:moveTo>
                    <a:pt x="273" y="1"/>
                  </a:moveTo>
                  <a:cubicBezTo>
                    <a:pt x="123" y="1"/>
                    <a:pt x="1" y="123"/>
                    <a:pt x="1" y="273"/>
                  </a:cubicBezTo>
                  <a:lnTo>
                    <a:pt x="1" y="1085"/>
                  </a:lnTo>
                  <a:cubicBezTo>
                    <a:pt x="75" y="1163"/>
                    <a:pt x="182" y="1214"/>
                    <a:pt x="301" y="1214"/>
                  </a:cubicBezTo>
                  <a:lnTo>
                    <a:pt x="3027" y="1214"/>
                  </a:lnTo>
                  <a:cubicBezTo>
                    <a:pt x="3145" y="1214"/>
                    <a:pt x="3253" y="1163"/>
                    <a:pt x="3327" y="1085"/>
                  </a:cubicBezTo>
                  <a:lnTo>
                    <a:pt x="3327" y="273"/>
                  </a:lnTo>
                  <a:cubicBezTo>
                    <a:pt x="3327" y="123"/>
                    <a:pt x="3204" y="1"/>
                    <a:pt x="3056" y="1"/>
                  </a:cubicBezTo>
                  <a:close/>
                </a:path>
              </a:pathLst>
            </a:custGeom>
            <a:solidFill>
              <a:srgbClr val="361CA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46"/>
            <p:cNvSpPr/>
            <p:nvPr/>
          </p:nvSpPr>
          <p:spPr>
            <a:xfrm>
              <a:off x="4205241" y="4099104"/>
              <a:ext cx="26437" cy="65137"/>
            </a:xfrm>
            <a:custGeom>
              <a:avLst/>
              <a:gdLst/>
              <a:ahLst/>
              <a:cxnLst/>
              <a:rect l="l" t="t" r="r" b="b"/>
              <a:pathLst>
                <a:path w="955" h="2353" extrusionOk="0">
                  <a:moveTo>
                    <a:pt x="0" y="0"/>
                  </a:moveTo>
                  <a:cubicBezTo>
                    <a:pt x="148" y="0"/>
                    <a:pt x="268" y="121"/>
                    <a:pt x="268" y="272"/>
                  </a:cubicBezTo>
                  <a:lnTo>
                    <a:pt x="268" y="2080"/>
                  </a:lnTo>
                  <a:cubicBezTo>
                    <a:pt x="268" y="2229"/>
                    <a:pt x="148" y="2352"/>
                    <a:pt x="0" y="2352"/>
                  </a:cubicBezTo>
                  <a:lnTo>
                    <a:pt x="682" y="2352"/>
                  </a:lnTo>
                  <a:cubicBezTo>
                    <a:pt x="831" y="2352"/>
                    <a:pt x="954" y="2229"/>
                    <a:pt x="954" y="2080"/>
                  </a:cubicBezTo>
                  <a:lnTo>
                    <a:pt x="954" y="274"/>
                  </a:lnTo>
                  <a:cubicBezTo>
                    <a:pt x="954" y="124"/>
                    <a:pt x="833" y="2"/>
                    <a:pt x="682" y="0"/>
                  </a:cubicBezTo>
                  <a:close/>
                </a:path>
              </a:pathLst>
            </a:custGeom>
            <a:solidFill>
              <a:srgbClr val="361CA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46"/>
            <p:cNvSpPr/>
            <p:nvPr/>
          </p:nvSpPr>
          <p:spPr>
            <a:xfrm>
              <a:off x="4140325" y="4140821"/>
              <a:ext cx="92127" cy="18298"/>
            </a:xfrm>
            <a:custGeom>
              <a:avLst/>
              <a:gdLst/>
              <a:ahLst/>
              <a:cxnLst/>
              <a:rect l="l" t="t" r="r" b="b"/>
              <a:pathLst>
                <a:path w="3328" h="661" extrusionOk="0">
                  <a:moveTo>
                    <a:pt x="273" y="0"/>
                  </a:moveTo>
                  <a:cubicBezTo>
                    <a:pt x="172" y="0"/>
                    <a:pt x="77" y="32"/>
                    <a:pt x="1" y="83"/>
                  </a:cubicBezTo>
                  <a:lnTo>
                    <a:pt x="1" y="585"/>
                  </a:lnTo>
                  <a:cubicBezTo>
                    <a:pt x="1" y="610"/>
                    <a:pt x="5" y="636"/>
                    <a:pt x="12" y="660"/>
                  </a:cubicBezTo>
                  <a:cubicBezTo>
                    <a:pt x="119" y="654"/>
                    <a:pt x="203" y="570"/>
                    <a:pt x="203" y="463"/>
                  </a:cubicBezTo>
                  <a:cubicBezTo>
                    <a:pt x="203" y="426"/>
                    <a:pt x="237" y="397"/>
                    <a:pt x="274" y="397"/>
                  </a:cubicBezTo>
                  <a:lnTo>
                    <a:pt x="3054" y="397"/>
                  </a:lnTo>
                  <a:cubicBezTo>
                    <a:pt x="3092" y="397"/>
                    <a:pt x="3123" y="426"/>
                    <a:pt x="3123" y="463"/>
                  </a:cubicBezTo>
                  <a:cubicBezTo>
                    <a:pt x="3123" y="570"/>
                    <a:pt x="3209" y="654"/>
                    <a:pt x="3315" y="660"/>
                  </a:cubicBezTo>
                  <a:cubicBezTo>
                    <a:pt x="3323" y="636"/>
                    <a:pt x="3327" y="610"/>
                    <a:pt x="3327" y="585"/>
                  </a:cubicBezTo>
                  <a:lnTo>
                    <a:pt x="3327" y="83"/>
                  </a:lnTo>
                  <a:cubicBezTo>
                    <a:pt x="3249" y="30"/>
                    <a:pt x="3156" y="0"/>
                    <a:pt x="3055" y="0"/>
                  </a:cubicBezTo>
                  <a:close/>
                </a:path>
              </a:pathLst>
            </a:custGeom>
            <a:solidFill>
              <a:srgbClr val="361CA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46"/>
            <p:cNvSpPr/>
            <p:nvPr/>
          </p:nvSpPr>
          <p:spPr>
            <a:xfrm>
              <a:off x="4143813" y="4052902"/>
              <a:ext cx="84985" cy="48140"/>
            </a:xfrm>
            <a:custGeom>
              <a:avLst/>
              <a:gdLst/>
              <a:ahLst/>
              <a:cxnLst/>
              <a:rect l="l" t="t" r="r" b="b"/>
              <a:pathLst>
                <a:path w="3070" h="1739" extrusionOk="0">
                  <a:moveTo>
                    <a:pt x="1536" y="1"/>
                  </a:moveTo>
                  <a:cubicBezTo>
                    <a:pt x="688" y="1"/>
                    <a:pt x="0" y="689"/>
                    <a:pt x="0" y="1536"/>
                  </a:cubicBezTo>
                  <a:cubicBezTo>
                    <a:pt x="0" y="1648"/>
                    <a:pt x="91" y="1739"/>
                    <a:pt x="204" y="1739"/>
                  </a:cubicBezTo>
                  <a:cubicBezTo>
                    <a:pt x="317" y="1739"/>
                    <a:pt x="407" y="1648"/>
                    <a:pt x="407" y="1536"/>
                  </a:cubicBezTo>
                  <a:cubicBezTo>
                    <a:pt x="407" y="915"/>
                    <a:pt x="911" y="410"/>
                    <a:pt x="1533" y="410"/>
                  </a:cubicBezTo>
                  <a:cubicBezTo>
                    <a:pt x="2154" y="410"/>
                    <a:pt x="2660" y="915"/>
                    <a:pt x="2660" y="1536"/>
                  </a:cubicBezTo>
                  <a:cubicBezTo>
                    <a:pt x="2660" y="1648"/>
                    <a:pt x="2750" y="1739"/>
                    <a:pt x="2862" y="1739"/>
                  </a:cubicBezTo>
                  <a:cubicBezTo>
                    <a:pt x="2973" y="1739"/>
                    <a:pt x="3067" y="1648"/>
                    <a:pt x="3070" y="1536"/>
                  </a:cubicBezTo>
                  <a:cubicBezTo>
                    <a:pt x="3070" y="689"/>
                    <a:pt x="238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46"/>
            <p:cNvSpPr/>
            <p:nvPr/>
          </p:nvSpPr>
          <p:spPr>
            <a:xfrm>
              <a:off x="4137308" y="4083740"/>
              <a:ext cx="98051" cy="35129"/>
            </a:xfrm>
            <a:custGeom>
              <a:avLst/>
              <a:gdLst/>
              <a:ahLst/>
              <a:cxnLst/>
              <a:rect l="l" t="t" r="r" b="b"/>
              <a:pathLst>
                <a:path w="3542" h="1269" extrusionOk="0">
                  <a:moveTo>
                    <a:pt x="272" y="1"/>
                  </a:moveTo>
                  <a:cubicBezTo>
                    <a:pt x="123" y="1"/>
                    <a:pt x="0" y="122"/>
                    <a:pt x="0" y="273"/>
                  </a:cubicBezTo>
                  <a:lnTo>
                    <a:pt x="0" y="860"/>
                  </a:lnTo>
                  <a:cubicBezTo>
                    <a:pt x="0" y="1086"/>
                    <a:pt x="184" y="1268"/>
                    <a:pt x="410" y="1268"/>
                  </a:cubicBezTo>
                  <a:lnTo>
                    <a:pt x="3133" y="1268"/>
                  </a:lnTo>
                  <a:cubicBezTo>
                    <a:pt x="3358" y="1268"/>
                    <a:pt x="3541" y="1088"/>
                    <a:pt x="3540" y="860"/>
                  </a:cubicBezTo>
                  <a:lnTo>
                    <a:pt x="3540" y="273"/>
                  </a:lnTo>
                  <a:cubicBezTo>
                    <a:pt x="3540" y="122"/>
                    <a:pt x="3417" y="1"/>
                    <a:pt x="3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46"/>
            <p:cNvSpPr/>
            <p:nvPr/>
          </p:nvSpPr>
          <p:spPr>
            <a:xfrm>
              <a:off x="4205186" y="4083768"/>
              <a:ext cx="30174" cy="35101"/>
            </a:xfrm>
            <a:custGeom>
              <a:avLst/>
              <a:gdLst/>
              <a:ahLst/>
              <a:cxnLst/>
              <a:rect l="l" t="t" r="r" b="b"/>
              <a:pathLst>
                <a:path w="1090" h="1268" extrusionOk="0">
                  <a:moveTo>
                    <a:pt x="135" y="1"/>
                  </a:moveTo>
                  <a:cubicBezTo>
                    <a:pt x="283" y="1"/>
                    <a:pt x="403" y="121"/>
                    <a:pt x="403" y="272"/>
                  </a:cubicBezTo>
                  <a:lnTo>
                    <a:pt x="403" y="863"/>
                  </a:lnTo>
                  <a:cubicBezTo>
                    <a:pt x="403" y="1087"/>
                    <a:pt x="222" y="1267"/>
                    <a:pt x="1" y="1267"/>
                  </a:cubicBezTo>
                  <a:lnTo>
                    <a:pt x="685" y="1267"/>
                  </a:lnTo>
                  <a:cubicBezTo>
                    <a:pt x="910" y="1267"/>
                    <a:pt x="1089" y="1087"/>
                    <a:pt x="1089" y="863"/>
                  </a:cubicBezTo>
                  <a:lnTo>
                    <a:pt x="1089" y="273"/>
                  </a:lnTo>
                  <a:cubicBezTo>
                    <a:pt x="1089" y="124"/>
                    <a:pt x="968" y="1"/>
                    <a:pt x="817" y="1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46"/>
            <p:cNvSpPr/>
            <p:nvPr/>
          </p:nvSpPr>
          <p:spPr>
            <a:xfrm>
              <a:off x="4180493" y="4101706"/>
              <a:ext cx="10990" cy="17883"/>
            </a:xfrm>
            <a:custGeom>
              <a:avLst/>
              <a:gdLst/>
              <a:ahLst/>
              <a:cxnLst/>
              <a:rect l="l" t="t" r="r" b="b"/>
              <a:pathLst>
                <a:path w="397" h="646" extrusionOk="0">
                  <a:moveTo>
                    <a:pt x="198" y="1"/>
                  </a:moveTo>
                  <a:cubicBezTo>
                    <a:pt x="89" y="1"/>
                    <a:pt x="1" y="93"/>
                    <a:pt x="1" y="205"/>
                  </a:cubicBezTo>
                  <a:lnTo>
                    <a:pt x="1" y="646"/>
                  </a:lnTo>
                  <a:lnTo>
                    <a:pt x="397" y="646"/>
                  </a:lnTo>
                  <a:lnTo>
                    <a:pt x="397" y="209"/>
                  </a:lnTo>
                  <a:cubicBezTo>
                    <a:pt x="397" y="107"/>
                    <a:pt x="323" y="17"/>
                    <a:pt x="222" y="2"/>
                  </a:cubicBezTo>
                  <a:cubicBezTo>
                    <a:pt x="214" y="1"/>
                    <a:pt x="206" y="1"/>
                    <a:pt x="198" y="1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6" name="Google Shape;5146;p46"/>
          <p:cNvSpPr/>
          <p:nvPr/>
        </p:nvSpPr>
        <p:spPr>
          <a:xfrm>
            <a:off x="4252192" y="1713892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5147;p46"/>
          <p:cNvGrpSpPr/>
          <p:nvPr/>
        </p:nvGrpSpPr>
        <p:grpSpPr>
          <a:xfrm>
            <a:off x="4433898" y="1803753"/>
            <a:ext cx="276188" cy="374378"/>
            <a:chOff x="4048004" y="2698203"/>
            <a:chExt cx="276188" cy="374378"/>
          </a:xfrm>
        </p:grpSpPr>
        <p:sp>
          <p:nvSpPr>
            <p:cNvPr id="5148" name="Google Shape;5148;p46"/>
            <p:cNvSpPr/>
            <p:nvPr/>
          </p:nvSpPr>
          <p:spPr>
            <a:xfrm>
              <a:off x="4075216" y="2698203"/>
              <a:ext cx="221543" cy="374378"/>
            </a:xfrm>
            <a:custGeom>
              <a:avLst/>
              <a:gdLst/>
              <a:ahLst/>
              <a:cxnLst/>
              <a:rect l="l" t="t" r="r" b="b"/>
              <a:pathLst>
                <a:path w="8003" h="13524" extrusionOk="0">
                  <a:moveTo>
                    <a:pt x="853" y="0"/>
                  </a:moveTo>
                  <a:cubicBezTo>
                    <a:pt x="382" y="0"/>
                    <a:pt x="1" y="382"/>
                    <a:pt x="1" y="854"/>
                  </a:cubicBezTo>
                  <a:lnTo>
                    <a:pt x="1" y="12672"/>
                  </a:lnTo>
                  <a:cubicBezTo>
                    <a:pt x="1" y="13142"/>
                    <a:pt x="382" y="13524"/>
                    <a:pt x="853" y="13524"/>
                  </a:cubicBezTo>
                  <a:lnTo>
                    <a:pt x="7151" y="13524"/>
                  </a:lnTo>
                  <a:cubicBezTo>
                    <a:pt x="7623" y="13524"/>
                    <a:pt x="8003" y="13142"/>
                    <a:pt x="8003" y="12672"/>
                  </a:cubicBezTo>
                  <a:lnTo>
                    <a:pt x="8003" y="854"/>
                  </a:lnTo>
                  <a:cubicBezTo>
                    <a:pt x="8003" y="382"/>
                    <a:pt x="7620" y="0"/>
                    <a:pt x="7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46"/>
            <p:cNvSpPr/>
            <p:nvPr/>
          </p:nvSpPr>
          <p:spPr>
            <a:xfrm>
              <a:off x="4075189" y="2745679"/>
              <a:ext cx="221571" cy="87504"/>
            </a:xfrm>
            <a:custGeom>
              <a:avLst/>
              <a:gdLst/>
              <a:ahLst/>
              <a:cxnLst/>
              <a:rect l="l" t="t" r="r" b="b"/>
              <a:pathLst>
                <a:path w="8004" h="3161" extrusionOk="0">
                  <a:moveTo>
                    <a:pt x="0" y="1"/>
                  </a:moveTo>
                  <a:lnTo>
                    <a:pt x="0" y="3160"/>
                  </a:lnTo>
                  <a:cubicBezTo>
                    <a:pt x="6" y="3160"/>
                    <a:pt x="12" y="3160"/>
                    <a:pt x="18" y="3160"/>
                  </a:cubicBezTo>
                  <a:cubicBezTo>
                    <a:pt x="397" y="3160"/>
                    <a:pt x="745" y="3022"/>
                    <a:pt x="1013" y="2795"/>
                  </a:cubicBezTo>
                  <a:cubicBezTo>
                    <a:pt x="1283" y="3023"/>
                    <a:pt x="1630" y="3160"/>
                    <a:pt x="2010" y="3160"/>
                  </a:cubicBezTo>
                  <a:cubicBezTo>
                    <a:pt x="2391" y="3160"/>
                    <a:pt x="2738" y="3023"/>
                    <a:pt x="3006" y="2795"/>
                  </a:cubicBezTo>
                  <a:cubicBezTo>
                    <a:pt x="3275" y="3023"/>
                    <a:pt x="3624" y="3160"/>
                    <a:pt x="4003" y="3160"/>
                  </a:cubicBezTo>
                  <a:cubicBezTo>
                    <a:pt x="4384" y="3160"/>
                    <a:pt x="4732" y="3023"/>
                    <a:pt x="5000" y="2795"/>
                  </a:cubicBezTo>
                  <a:cubicBezTo>
                    <a:pt x="5267" y="3023"/>
                    <a:pt x="5617" y="3160"/>
                    <a:pt x="5997" y="3160"/>
                  </a:cubicBezTo>
                  <a:cubicBezTo>
                    <a:pt x="6377" y="3160"/>
                    <a:pt x="6724" y="3023"/>
                    <a:pt x="6992" y="2795"/>
                  </a:cubicBezTo>
                  <a:cubicBezTo>
                    <a:pt x="7260" y="3022"/>
                    <a:pt x="7607" y="3160"/>
                    <a:pt x="7986" y="3160"/>
                  </a:cubicBezTo>
                  <a:cubicBezTo>
                    <a:pt x="7992" y="3160"/>
                    <a:pt x="7998" y="3160"/>
                    <a:pt x="8004" y="3160"/>
                  </a:cubicBezTo>
                  <a:lnTo>
                    <a:pt x="8004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46"/>
            <p:cNvSpPr/>
            <p:nvPr/>
          </p:nvSpPr>
          <p:spPr>
            <a:xfrm>
              <a:off x="4248149" y="2698203"/>
              <a:ext cx="48610" cy="374378"/>
            </a:xfrm>
            <a:custGeom>
              <a:avLst/>
              <a:gdLst/>
              <a:ahLst/>
              <a:cxnLst/>
              <a:rect l="l" t="t" r="r" b="b"/>
              <a:pathLst>
                <a:path w="1756" h="13524" extrusionOk="0">
                  <a:moveTo>
                    <a:pt x="0" y="0"/>
                  </a:moveTo>
                  <a:cubicBezTo>
                    <a:pt x="473" y="0"/>
                    <a:pt x="858" y="382"/>
                    <a:pt x="858" y="854"/>
                  </a:cubicBezTo>
                  <a:lnTo>
                    <a:pt x="858" y="12672"/>
                  </a:lnTo>
                  <a:cubicBezTo>
                    <a:pt x="858" y="13142"/>
                    <a:pt x="473" y="13524"/>
                    <a:pt x="0" y="13524"/>
                  </a:cubicBezTo>
                  <a:lnTo>
                    <a:pt x="904" y="13524"/>
                  </a:lnTo>
                  <a:cubicBezTo>
                    <a:pt x="1376" y="13524"/>
                    <a:pt x="1756" y="13142"/>
                    <a:pt x="1756" y="12672"/>
                  </a:cubicBezTo>
                  <a:lnTo>
                    <a:pt x="1756" y="854"/>
                  </a:lnTo>
                  <a:cubicBezTo>
                    <a:pt x="1756" y="382"/>
                    <a:pt x="1371" y="0"/>
                    <a:pt x="898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46"/>
            <p:cNvSpPr/>
            <p:nvPr/>
          </p:nvSpPr>
          <p:spPr>
            <a:xfrm>
              <a:off x="4094871" y="2745679"/>
              <a:ext cx="182151" cy="307137"/>
            </a:xfrm>
            <a:custGeom>
              <a:avLst/>
              <a:gdLst/>
              <a:ahLst/>
              <a:cxnLst/>
              <a:rect l="l" t="t" r="r" b="b"/>
              <a:pathLst>
                <a:path w="6580" h="11095" extrusionOk="0">
                  <a:moveTo>
                    <a:pt x="1" y="1"/>
                  </a:moveTo>
                  <a:lnTo>
                    <a:pt x="1" y="10810"/>
                  </a:lnTo>
                  <a:cubicBezTo>
                    <a:pt x="1" y="10967"/>
                    <a:pt x="128" y="11094"/>
                    <a:pt x="286" y="11094"/>
                  </a:cubicBezTo>
                  <a:lnTo>
                    <a:pt x="6294" y="11094"/>
                  </a:lnTo>
                  <a:cubicBezTo>
                    <a:pt x="6451" y="11094"/>
                    <a:pt x="6580" y="10967"/>
                    <a:pt x="6580" y="10810"/>
                  </a:cubicBezTo>
                  <a:lnTo>
                    <a:pt x="65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46"/>
            <p:cNvSpPr/>
            <p:nvPr/>
          </p:nvSpPr>
          <p:spPr>
            <a:xfrm>
              <a:off x="4095009" y="2745679"/>
              <a:ext cx="182012" cy="87504"/>
            </a:xfrm>
            <a:custGeom>
              <a:avLst/>
              <a:gdLst/>
              <a:ahLst/>
              <a:cxnLst/>
              <a:rect l="l" t="t" r="r" b="b"/>
              <a:pathLst>
                <a:path w="6575" h="3161" extrusionOk="0">
                  <a:moveTo>
                    <a:pt x="0" y="1"/>
                  </a:moveTo>
                  <a:lnTo>
                    <a:pt x="0" y="2995"/>
                  </a:lnTo>
                  <a:cubicBezTo>
                    <a:pt x="107" y="2941"/>
                    <a:pt x="209" y="2872"/>
                    <a:pt x="300" y="2795"/>
                  </a:cubicBezTo>
                  <a:cubicBezTo>
                    <a:pt x="570" y="3023"/>
                    <a:pt x="917" y="3160"/>
                    <a:pt x="1296" y="3160"/>
                  </a:cubicBezTo>
                  <a:cubicBezTo>
                    <a:pt x="1676" y="3160"/>
                    <a:pt x="2024" y="3023"/>
                    <a:pt x="2293" y="2795"/>
                  </a:cubicBezTo>
                  <a:cubicBezTo>
                    <a:pt x="2562" y="3023"/>
                    <a:pt x="2910" y="3160"/>
                    <a:pt x="3288" y="3160"/>
                  </a:cubicBezTo>
                  <a:cubicBezTo>
                    <a:pt x="3668" y="3160"/>
                    <a:pt x="4016" y="3023"/>
                    <a:pt x="4284" y="2795"/>
                  </a:cubicBezTo>
                  <a:cubicBezTo>
                    <a:pt x="4553" y="3023"/>
                    <a:pt x="4901" y="3160"/>
                    <a:pt x="5281" y="3160"/>
                  </a:cubicBezTo>
                  <a:cubicBezTo>
                    <a:pt x="5659" y="3160"/>
                    <a:pt x="6007" y="3023"/>
                    <a:pt x="6275" y="2795"/>
                  </a:cubicBezTo>
                  <a:cubicBezTo>
                    <a:pt x="6365" y="2872"/>
                    <a:pt x="6467" y="2938"/>
                    <a:pt x="6575" y="2995"/>
                  </a:cubicBezTo>
                  <a:lnTo>
                    <a:pt x="6575" y="1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46"/>
            <p:cNvSpPr/>
            <p:nvPr/>
          </p:nvSpPr>
          <p:spPr>
            <a:xfrm>
              <a:off x="4248010" y="2745651"/>
              <a:ext cx="29011" cy="307110"/>
            </a:xfrm>
            <a:custGeom>
              <a:avLst/>
              <a:gdLst/>
              <a:ahLst/>
              <a:cxnLst/>
              <a:rect l="l" t="t" r="r" b="b"/>
              <a:pathLst>
                <a:path w="1048" h="11094" extrusionOk="0">
                  <a:moveTo>
                    <a:pt x="282" y="0"/>
                  </a:moveTo>
                  <a:lnTo>
                    <a:pt x="282" y="2"/>
                  </a:lnTo>
                  <a:lnTo>
                    <a:pt x="282" y="10811"/>
                  </a:lnTo>
                  <a:cubicBezTo>
                    <a:pt x="282" y="10968"/>
                    <a:pt x="156" y="11094"/>
                    <a:pt x="1" y="11094"/>
                  </a:cubicBezTo>
                  <a:lnTo>
                    <a:pt x="762" y="11094"/>
                  </a:lnTo>
                  <a:cubicBezTo>
                    <a:pt x="919" y="11094"/>
                    <a:pt x="1048" y="10967"/>
                    <a:pt x="1048" y="10810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46"/>
            <p:cNvSpPr/>
            <p:nvPr/>
          </p:nvSpPr>
          <p:spPr>
            <a:xfrm>
              <a:off x="4268938" y="2761043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1"/>
                  </a:moveTo>
                  <a:lnTo>
                    <a:pt x="1" y="1063"/>
                  </a:lnTo>
                  <a:cubicBezTo>
                    <a:pt x="1" y="1597"/>
                    <a:pt x="437" y="2062"/>
                    <a:pt x="969" y="2071"/>
                  </a:cubicBezTo>
                  <a:cubicBezTo>
                    <a:pt x="977" y="2071"/>
                    <a:pt x="984" y="2072"/>
                    <a:pt x="991" y="2072"/>
                  </a:cubicBezTo>
                  <a:cubicBezTo>
                    <a:pt x="1539" y="2072"/>
                    <a:pt x="1981" y="1626"/>
                    <a:pt x="1981" y="1077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46"/>
            <p:cNvSpPr/>
            <p:nvPr/>
          </p:nvSpPr>
          <p:spPr>
            <a:xfrm>
              <a:off x="4285437" y="2761015"/>
              <a:ext cx="38368" cy="57386"/>
            </a:xfrm>
            <a:custGeom>
              <a:avLst/>
              <a:gdLst/>
              <a:ahLst/>
              <a:cxnLst/>
              <a:rect l="l" t="t" r="r" b="b"/>
              <a:pathLst>
                <a:path w="1386" h="2073" extrusionOk="0">
                  <a:moveTo>
                    <a:pt x="620" y="0"/>
                  </a:moveTo>
                  <a:lnTo>
                    <a:pt x="620" y="1075"/>
                  </a:lnTo>
                  <a:cubicBezTo>
                    <a:pt x="620" y="1493"/>
                    <a:pt x="365" y="1848"/>
                    <a:pt x="1" y="1997"/>
                  </a:cubicBezTo>
                  <a:cubicBezTo>
                    <a:pt x="119" y="2047"/>
                    <a:pt x="248" y="2072"/>
                    <a:pt x="384" y="2072"/>
                  </a:cubicBezTo>
                  <a:cubicBezTo>
                    <a:pt x="935" y="2072"/>
                    <a:pt x="1385" y="1627"/>
                    <a:pt x="1385" y="1078"/>
                  </a:cubicBezTo>
                  <a:lnTo>
                    <a:pt x="1385" y="2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46"/>
            <p:cNvSpPr/>
            <p:nvPr/>
          </p:nvSpPr>
          <p:spPr>
            <a:xfrm>
              <a:off x="4214155" y="2761043"/>
              <a:ext cx="54811" cy="57358"/>
            </a:xfrm>
            <a:custGeom>
              <a:avLst/>
              <a:gdLst/>
              <a:ahLst/>
              <a:cxnLst/>
              <a:rect l="l" t="t" r="r" b="b"/>
              <a:pathLst>
                <a:path w="1980" h="2072" extrusionOk="0">
                  <a:moveTo>
                    <a:pt x="0" y="1"/>
                  </a:moveTo>
                  <a:lnTo>
                    <a:pt x="0" y="1063"/>
                  </a:lnTo>
                  <a:cubicBezTo>
                    <a:pt x="0" y="1597"/>
                    <a:pt x="434" y="2062"/>
                    <a:pt x="969" y="2071"/>
                  </a:cubicBezTo>
                  <a:cubicBezTo>
                    <a:pt x="976" y="2071"/>
                    <a:pt x="984" y="2072"/>
                    <a:pt x="991" y="2072"/>
                  </a:cubicBezTo>
                  <a:cubicBezTo>
                    <a:pt x="1537" y="2072"/>
                    <a:pt x="1980" y="1626"/>
                    <a:pt x="1980" y="1077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46"/>
            <p:cNvSpPr/>
            <p:nvPr/>
          </p:nvSpPr>
          <p:spPr>
            <a:xfrm>
              <a:off x="4230626" y="2761015"/>
              <a:ext cx="38340" cy="57386"/>
            </a:xfrm>
            <a:custGeom>
              <a:avLst/>
              <a:gdLst/>
              <a:ahLst/>
              <a:cxnLst/>
              <a:rect l="l" t="t" r="r" b="b"/>
              <a:pathLst>
                <a:path w="1385" h="2073" extrusionOk="0">
                  <a:moveTo>
                    <a:pt x="620" y="0"/>
                  </a:moveTo>
                  <a:lnTo>
                    <a:pt x="620" y="1075"/>
                  </a:lnTo>
                  <a:cubicBezTo>
                    <a:pt x="620" y="1493"/>
                    <a:pt x="364" y="1848"/>
                    <a:pt x="0" y="1997"/>
                  </a:cubicBezTo>
                  <a:cubicBezTo>
                    <a:pt x="118" y="2047"/>
                    <a:pt x="249" y="2072"/>
                    <a:pt x="383" y="2072"/>
                  </a:cubicBezTo>
                  <a:cubicBezTo>
                    <a:pt x="936" y="2072"/>
                    <a:pt x="1385" y="1627"/>
                    <a:pt x="1385" y="1078"/>
                  </a:cubicBezTo>
                  <a:lnTo>
                    <a:pt x="1385" y="2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46"/>
            <p:cNvSpPr/>
            <p:nvPr/>
          </p:nvSpPr>
          <p:spPr>
            <a:xfrm>
              <a:off x="4158541" y="2761043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1"/>
                  </a:moveTo>
                  <a:lnTo>
                    <a:pt x="1" y="1063"/>
                  </a:lnTo>
                  <a:cubicBezTo>
                    <a:pt x="1" y="1597"/>
                    <a:pt x="437" y="2062"/>
                    <a:pt x="970" y="2071"/>
                  </a:cubicBezTo>
                  <a:cubicBezTo>
                    <a:pt x="977" y="2071"/>
                    <a:pt x="984" y="2072"/>
                    <a:pt x="991" y="2072"/>
                  </a:cubicBezTo>
                  <a:cubicBezTo>
                    <a:pt x="1537" y="2072"/>
                    <a:pt x="1981" y="1626"/>
                    <a:pt x="1981" y="1077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46"/>
            <p:cNvSpPr/>
            <p:nvPr/>
          </p:nvSpPr>
          <p:spPr>
            <a:xfrm>
              <a:off x="4175039" y="2761015"/>
              <a:ext cx="38368" cy="57386"/>
            </a:xfrm>
            <a:custGeom>
              <a:avLst/>
              <a:gdLst/>
              <a:ahLst/>
              <a:cxnLst/>
              <a:rect l="l" t="t" r="r" b="b"/>
              <a:pathLst>
                <a:path w="1386" h="2073" extrusionOk="0">
                  <a:moveTo>
                    <a:pt x="619" y="0"/>
                  </a:moveTo>
                  <a:lnTo>
                    <a:pt x="619" y="1075"/>
                  </a:lnTo>
                  <a:cubicBezTo>
                    <a:pt x="619" y="1493"/>
                    <a:pt x="365" y="1848"/>
                    <a:pt x="1" y="1997"/>
                  </a:cubicBezTo>
                  <a:cubicBezTo>
                    <a:pt x="119" y="2047"/>
                    <a:pt x="248" y="2072"/>
                    <a:pt x="382" y="2072"/>
                  </a:cubicBezTo>
                  <a:cubicBezTo>
                    <a:pt x="936" y="2072"/>
                    <a:pt x="1385" y="1627"/>
                    <a:pt x="1385" y="1078"/>
                  </a:cubicBezTo>
                  <a:lnTo>
                    <a:pt x="1385" y="2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6"/>
            <p:cNvSpPr/>
            <p:nvPr/>
          </p:nvSpPr>
          <p:spPr>
            <a:xfrm>
              <a:off x="4103729" y="2761043"/>
              <a:ext cx="54839" cy="57358"/>
            </a:xfrm>
            <a:custGeom>
              <a:avLst/>
              <a:gdLst/>
              <a:ahLst/>
              <a:cxnLst/>
              <a:rect l="l" t="t" r="r" b="b"/>
              <a:pathLst>
                <a:path w="1981" h="2072" extrusionOk="0">
                  <a:moveTo>
                    <a:pt x="0" y="1"/>
                  </a:moveTo>
                  <a:lnTo>
                    <a:pt x="0" y="1063"/>
                  </a:lnTo>
                  <a:cubicBezTo>
                    <a:pt x="0" y="1597"/>
                    <a:pt x="435" y="2062"/>
                    <a:pt x="969" y="2071"/>
                  </a:cubicBezTo>
                  <a:cubicBezTo>
                    <a:pt x="976" y="2071"/>
                    <a:pt x="983" y="2072"/>
                    <a:pt x="991" y="2072"/>
                  </a:cubicBezTo>
                  <a:cubicBezTo>
                    <a:pt x="1538" y="2072"/>
                    <a:pt x="1981" y="1626"/>
                    <a:pt x="1981" y="1077"/>
                  </a:cubicBezTo>
                  <a:lnTo>
                    <a:pt x="19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6"/>
            <p:cNvSpPr/>
            <p:nvPr/>
          </p:nvSpPr>
          <p:spPr>
            <a:xfrm>
              <a:off x="4120228" y="2761015"/>
              <a:ext cx="38340" cy="57386"/>
            </a:xfrm>
            <a:custGeom>
              <a:avLst/>
              <a:gdLst/>
              <a:ahLst/>
              <a:cxnLst/>
              <a:rect l="l" t="t" r="r" b="b"/>
              <a:pathLst>
                <a:path w="1385" h="2073" extrusionOk="0">
                  <a:moveTo>
                    <a:pt x="620" y="0"/>
                  </a:moveTo>
                  <a:lnTo>
                    <a:pt x="620" y="1075"/>
                  </a:lnTo>
                  <a:cubicBezTo>
                    <a:pt x="620" y="1493"/>
                    <a:pt x="364" y="1848"/>
                    <a:pt x="0" y="1997"/>
                  </a:cubicBezTo>
                  <a:cubicBezTo>
                    <a:pt x="119" y="2047"/>
                    <a:pt x="247" y="2072"/>
                    <a:pt x="383" y="2072"/>
                  </a:cubicBezTo>
                  <a:cubicBezTo>
                    <a:pt x="935" y="2072"/>
                    <a:pt x="1385" y="1627"/>
                    <a:pt x="1385" y="1078"/>
                  </a:cubicBezTo>
                  <a:lnTo>
                    <a:pt x="1385" y="2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6"/>
            <p:cNvSpPr/>
            <p:nvPr/>
          </p:nvSpPr>
          <p:spPr>
            <a:xfrm>
              <a:off x="4048143" y="2761043"/>
              <a:ext cx="54867" cy="57358"/>
            </a:xfrm>
            <a:custGeom>
              <a:avLst/>
              <a:gdLst/>
              <a:ahLst/>
              <a:cxnLst/>
              <a:rect l="l" t="t" r="r" b="b"/>
              <a:pathLst>
                <a:path w="1982" h="2072" extrusionOk="0">
                  <a:moveTo>
                    <a:pt x="1" y="1"/>
                  </a:moveTo>
                  <a:lnTo>
                    <a:pt x="1" y="1063"/>
                  </a:lnTo>
                  <a:cubicBezTo>
                    <a:pt x="1" y="1597"/>
                    <a:pt x="437" y="2062"/>
                    <a:pt x="970" y="2071"/>
                  </a:cubicBezTo>
                  <a:cubicBezTo>
                    <a:pt x="977" y="2071"/>
                    <a:pt x="984" y="2072"/>
                    <a:pt x="991" y="2072"/>
                  </a:cubicBezTo>
                  <a:cubicBezTo>
                    <a:pt x="1538" y="2072"/>
                    <a:pt x="1982" y="1626"/>
                    <a:pt x="1982" y="1077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6"/>
            <p:cNvSpPr/>
            <p:nvPr/>
          </p:nvSpPr>
          <p:spPr>
            <a:xfrm>
              <a:off x="4065389" y="2761015"/>
              <a:ext cx="38368" cy="57386"/>
            </a:xfrm>
            <a:custGeom>
              <a:avLst/>
              <a:gdLst/>
              <a:ahLst/>
              <a:cxnLst/>
              <a:rect l="l" t="t" r="r" b="b"/>
              <a:pathLst>
                <a:path w="1386" h="2073" extrusionOk="0">
                  <a:moveTo>
                    <a:pt x="620" y="0"/>
                  </a:moveTo>
                  <a:lnTo>
                    <a:pt x="620" y="1075"/>
                  </a:lnTo>
                  <a:cubicBezTo>
                    <a:pt x="620" y="1493"/>
                    <a:pt x="365" y="1848"/>
                    <a:pt x="1" y="1997"/>
                  </a:cubicBezTo>
                  <a:cubicBezTo>
                    <a:pt x="119" y="2047"/>
                    <a:pt x="249" y="2072"/>
                    <a:pt x="384" y="2072"/>
                  </a:cubicBezTo>
                  <a:cubicBezTo>
                    <a:pt x="937" y="2072"/>
                    <a:pt x="1385" y="1627"/>
                    <a:pt x="1385" y="1078"/>
                  </a:cubicBezTo>
                  <a:lnTo>
                    <a:pt x="1385" y="2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5164;p46"/>
            <p:cNvGrpSpPr/>
            <p:nvPr/>
          </p:nvGrpSpPr>
          <p:grpSpPr>
            <a:xfrm>
              <a:off x="4048004" y="2722315"/>
              <a:ext cx="71947" cy="38756"/>
              <a:chOff x="4048004" y="2722315"/>
              <a:chExt cx="71947" cy="38756"/>
            </a:xfrm>
          </p:grpSpPr>
          <p:sp>
            <p:nvSpPr>
              <p:cNvPr id="5165" name="Google Shape;5165;p46"/>
              <p:cNvSpPr/>
              <p:nvPr/>
            </p:nvSpPr>
            <p:spPr>
              <a:xfrm>
                <a:off x="4048004" y="2722315"/>
                <a:ext cx="71947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400" extrusionOk="0">
                    <a:moveTo>
                      <a:pt x="1058" y="0"/>
                    </a:moveTo>
                    <a:cubicBezTo>
                      <a:pt x="1013" y="0"/>
                      <a:pt x="972" y="21"/>
                      <a:pt x="947" y="58"/>
                    </a:cubicBezTo>
                    <a:lnTo>
                      <a:pt x="0" y="1400"/>
                    </a:lnTo>
                    <a:lnTo>
                      <a:pt x="2009" y="1400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46"/>
              <p:cNvSpPr/>
              <p:nvPr/>
            </p:nvSpPr>
            <p:spPr>
              <a:xfrm>
                <a:off x="4048004" y="2722315"/>
                <a:ext cx="71947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1400" extrusionOk="0">
                    <a:moveTo>
                      <a:pt x="1058" y="0"/>
                    </a:moveTo>
                    <a:cubicBezTo>
                      <a:pt x="1013" y="0"/>
                      <a:pt x="972" y="21"/>
                      <a:pt x="947" y="58"/>
                    </a:cubicBezTo>
                    <a:lnTo>
                      <a:pt x="0" y="1400"/>
                    </a:lnTo>
                    <a:lnTo>
                      <a:pt x="2009" y="1400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rgbClr val="88D7BA">
                  <a:alpha val="24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7" name="Google Shape;5167;p46"/>
            <p:cNvSpPr/>
            <p:nvPr/>
          </p:nvSpPr>
          <p:spPr>
            <a:xfrm>
              <a:off x="4082137" y="2722315"/>
              <a:ext cx="37731" cy="38756"/>
            </a:xfrm>
            <a:custGeom>
              <a:avLst/>
              <a:gdLst/>
              <a:ahLst/>
              <a:cxnLst/>
              <a:rect l="l" t="t" r="r" b="b"/>
              <a:pathLst>
                <a:path w="1363" h="1400" extrusionOk="0">
                  <a:moveTo>
                    <a:pt x="594" y="0"/>
                  </a:moveTo>
                  <a:lnTo>
                    <a:pt x="1" y="1400"/>
                  </a:lnTo>
                  <a:lnTo>
                    <a:pt x="770" y="140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5168;p46"/>
            <p:cNvGrpSpPr/>
            <p:nvPr/>
          </p:nvGrpSpPr>
          <p:grpSpPr>
            <a:xfrm>
              <a:off x="4103120" y="2722315"/>
              <a:ext cx="61095" cy="38756"/>
              <a:chOff x="4103120" y="2722315"/>
              <a:chExt cx="61095" cy="38756"/>
            </a:xfrm>
          </p:grpSpPr>
          <p:sp>
            <p:nvSpPr>
              <p:cNvPr id="5169" name="Google Shape;5169;p46"/>
              <p:cNvSpPr/>
              <p:nvPr/>
            </p:nvSpPr>
            <p:spPr>
              <a:xfrm>
                <a:off x="4103120" y="2722315"/>
                <a:ext cx="61095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0" extrusionOk="0">
                    <a:moveTo>
                      <a:pt x="595" y="0"/>
                    </a:moveTo>
                    <a:lnTo>
                      <a:pt x="0" y="1400"/>
                    </a:lnTo>
                    <a:lnTo>
                      <a:pt x="2009" y="1400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46"/>
              <p:cNvSpPr/>
              <p:nvPr/>
            </p:nvSpPr>
            <p:spPr>
              <a:xfrm>
                <a:off x="4103120" y="2722315"/>
                <a:ext cx="61095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400" extrusionOk="0">
                    <a:moveTo>
                      <a:pt x="595" y="0"/>
                    </a:moveTo>
                    <a:lnTo>
                      <a:pt x="0" y="1400"/>
                    </a:lnTo>
                    <a:lnTo>
                      <a:pt x="2009" y="1400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1" name="Google Shape;5171;p46"/>
            <p:cNvSpPr/>
            <p:nvPr/>
          </p:nvSpPr>
          <p:spPr>
            <a:xfrm>
              <a:off x="4137308" y="2722315"/>
              <a:ext cx="26741" cy="38756"/>
            </a:xfrm>
            <a:custGeom>
              <a:avLst/>
              <a:gdLst/>
              <a:ahLst/>
              <a:cxnLst/>
              <a:rect l="l" t="t" r="r" b="b"/>
              <a:pathLst>
                <a:path w="966" h="1400" extrusionOk="0">
                  <a:moveTo>
                    <a:pt x="198" y="0"/>
                  </a:moveTo>
                  <a:lnTo>
                    <a:pt x="0" y="1400"/>
                  </a:lnTo>
                  <a:lnTo>
                    <a:pt x="768" y="1400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172;p46"/>
            <p:cNvGrpSpPr/>
            <p:nvPr/>
          </p:nvGrpSpPr>
          <p:grpSpPr>
            <a:xfrm>
              <a:off x="4158291" y="2722315"/>
              <a:ext cx="55614" cy="38756"/>
              <a:chOff x="4158291" y="2722315"/>
              <a:chExt cx="55614" cy="38756"/>
            </a:xfrm>
          </p:grpSpPr>
          <p:sp>
            <p:nvSpPr>
              <p:cNvPr id="5173" name="Google Shape;5173;p46"/>
              <p:cNvSpPr/>
              <p:nvPr/>
            </p:nvSpPr>
            <p:spPr>
              <a:xfrm>
                <a:off x="4158291" y="2722315"/>
                <a:ext cx="55614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400" extrusionOk="0">
                    <a:moveTo>
                      <a:pt x="198" y="0"/>
                    </a:moveTo>
                    <a:lnTo>
                      <a:pt x="1" y="1400"/>
                    </a:lnTo>
                    <a:lnTo>
                      <a:pt x="2008" y="1400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46"/>
              <p:cNvSpPr/>
              <p:nvPr/>
            </p:nvSpPr>
            <p:spPr>
              <a:xfrm>
                <a:off x="4158291" y="2722315"/>
                <a:ext cx="55614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400" extrusionOk="0">
                    <a:moveTo>
                      <a:pt x="198" y="0"/>
                    </a:moveTo>
                    <a:lnTo>
                      <a:pt x="1" y="1400"/>
                    </a:lnTo>
                    <a:lnTo>
                      <a:pt x="2008" y="1400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88D7BA">
                  <a:alpha val="24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5" name="Google Shape;5175;p46"/>
            <p:cNvSpPr/>
            <p:nvPr/>
          </p:nvSpPr>
          <p:spPr>
            <a:xfrm>
              <a:off x="4186998" y="2722315"/>
              <a:ext cx="26769" cy="38756"/>
            </a:xfrm>
            <a:custGeom>
              <a:avLst/>
              <a:gdLst/>
              <a:ahLst/>
              <a:cxnLst/>
              <a:rect l="l" t="t" r="r" b="b"/>
              <a:pathLst>
                <a:path w="967" h="1400" extrusionOk="0">
                  <a:moveTo>
                    <a:pt x="1" y="0"/>
                  </a:moveTo>
                  <a:lnTo>
                    <a:pt x="199" y="1400"/>
                  </a:lnTo>
                  <a:lnTo>
                    <a:pt x="967" y="140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5176;p46"/>
            <p:cNvGrpSpPr/>
            <p:nvPr/>
          </p:nvGrpSpPr>
          <p:grpSpPr>
            <a:xfrm>
              <a:off x="4207926" y="2722315"/>
              <a:ext cx="61123" cy="38756"/>
              <a:chOff x="4207926" y="2722315"/>
              <a:chExt cx="61123" cy="38756"/>
            </a:xfrm>
          </p:grpSpPr>
          <p:sp>
            <p:nvSpPr>
              <p:cNvPr id="5177" name="Google Shape;5177;p46"/>
              <p:cNvSpPr/>
              <p:nvPr/>
            </p:nvSpPr>
            <p:spPr>
              <a:xfrm>
                <a:off x="4207926" y="2722315"/>
                <a:ext cx="61123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0" extrusionOk="0">
                    <a:moveTo>
                      <a:pt x="1" y="0"/>
                    </a:moveTo>
                    <a:lnTo>
                      <a:pt x="199" y="1400"/>
                    </a:lnTo>
                    <a:lnTo>
                      <a:pt x="2208" y="1400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46"/>
              <p:cNvSpPr/>
              <p:nvPr/>
            </p:nvSpPr>
            <p:spPr>
              <a:xfrm>
                <a:off x="4207926" y="2722315"/>
                <a:ext cx="61123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400" extrusionOk="0">
                    <a:moveTo>
                      <a:pt x="1" y="0"/>
                    </a:moveTo>
                    <a:lnTo>
                      <a:pt x="199" y="1400"/>
                    </a:lnTo>
                    <a:lnTo>
                      <a:pt x="2208" y="1400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rgbClr val="361CA0">
                  <a:alpha val="9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9" name="Google Shape;5179;p46"/>
            <p:cNvSpPr/>
            <p:nvPr/>
          </p:nvSpPr>
          <p:spPr>
            <a:xfrm>
              <a:off x="4231235" y="2722315"/>
              <a:ext cx="37704" cy="38756"/>
            </a:xfrm>
            <a:custGeom>
              <a:avLst/>
              <a:gdLst/>
              <a:ahLst/>
              <a:cxnLst/>
              <a:rect l="l" t="t" r="r" b="b"/>
              <a:pathLst>
                <a:path w="1362" h="1400" extrusionOk="0">
                  <a:moveTo>
                    <a:pt x="0" y="0"/>
                  </a:moveTo>
                  <a:lnTo>
                    <a:pt x="593" y="1400"/>
                  </a:lnTo>
                  <a:lnTo>
                    <a:pt x="1361" y="1400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5180;p46"/>
            <p:cNvGrpSpPr/>
            <p:nvPr/>
          </p:nvGrpSpPr>
          <p:grpSpPr>
            <a:xfrm>
              <a:off x="4252163" y="2722315"/>
              <a:ext cx="72030" cy="38756"/>
              <a:chOff x="4252163" y="2722315"/>
              <a:chExt cx="72030" cy="38756"/>
            </a:xfrm>
          </p:grpSpPr>
          <p:sp>
            <p:nvSpPr>
              <p:cNvPr id="5181" name="Google Shape;5181;p46"/>
              <p:cNvSpPr/>
              <p:nvPr/>
            </p:nvSpPr>
            <p:spPr>
              <a:xfrm>
                <a:off x="4252163" y="2722315"/>
                <a:ext cx="72030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400" extrusionOk="0">
                    <a:moveTo>
                      <a:pt x="0" y="0"/>
                    </a:moveTo>
                    <a:lnTo>
                      <a:pt x="595" y="1400"/>
                    </a:lnTo>
                    <a:lnTo>
                      <a:pt x="2602" y="1400"/>
                    </a:lnTo>
                    <a:lnTo>
                      <a:pt x="1655" y="58"/>
                    </a:lnTo>
                    <a:cubicBezTo>
                      <a:pt x="1629" y="22"/>
                      <a:pt x="1587" y="0"/>
                      <a:pt x="15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46"/>
              <p:cNvSpPr/>
              <p:nvPr/>
            </p:nvSpPr>
            <p:spPr>
              <a:xfrm>
                <a:off x="4252163" y="2722315"/>
                <a:ext cx="72030" cy="38756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1400" extrusionOk="0">
                    <a:moveTo>
                      <a:pt x="0" y="0"/>
                    </a:moveTo>
                    <a:lnTo>
                      <a:pt x="595" y="1400"/>
                    </a:lnTo>
                    <a:lnTo>
                      <a:pt x="2602" y="1400"/>
                    </a:lnTo>
                    <a:lnTo>
                      <a:pt x="1655" y="58"/>
                    </a:lnTo>
                    <a:cubicBezTo>
                      <a:pt x="1629" y="22"/>
                      <a:pt x="1587" y="0"/>
                      <a:pt x="1543" y="0"/>
                    </a:cubicBezTo>
                    <a:close/>
                  </a:path>
                </a:pathLst>
              </a:custGeom>
              <a:solidFill>
                <a:srgbClr val="88D7BA">
                  <a:alpha val="24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3" name="Google Shape;5183;p46"/>
            <p:cNvSpPr/>
            <p:nvPr/>
          </p:nvSpPr>
          <p:spPr>
            <a:xfrm>
              <a:off x="4275499" y="2722315"/>
              <a:ext cx="48610" cy="38756"/>
            </a:xfrm>
            <a:custGeom>
              <a:avLst/>
              <a:gdLst/>
              <a:ahLst/>
              <a:cxnLst/>
              <a:rect l="l" t="t" r="r" b="b"/>
              <a:pathLst>
                <a:path w="1756" h="1400" extrusionOk="0">
                  <a:moveTo>
                    <a:pt x="0" y="0"/>
                  </a:moveTo>
                  <a:lnTo>
                    <a:pt x="988" y="1400"/>
                  </a:lnTo>
                  <a:lnTo>
                    <a:pt x="1756" y="1400"/>
                  </a:lnTo>
                  <a:lnTo>
                    <a:pt x="809" y="58"/>
                  </a:lnTo>
                  <a:cubicBezTo>
                    <a:pt x="783" y="22"/>
                    <a:pt x="743" y="0"/>
                    <a:pt x="698" y="0"/>
                  </a:cubicBez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46"/>
            <p:cNvSpPr/>
            <p:nvPr/>
          </p:nvSpPr>
          <p:spPr>
            <a:xfrm>
              <a:off x="4124187" y="2990669"/>
              <a:ext cx="62895" cy="29952"/>
            </a:xfrm>
            <a:custGeom>
              <a:avLst/>
              <a:gdLst/>
              <a:ahLst/>
              <a:cxnLst/>
              <a:rect l="l" t="t" r="r" b="b"/>
              <a:pathLst>
                <a:path w="2272" h="1082" extrusionOk="0">
                  <a:moveTo>
                    <a:pt x="273" y="1"/>
                  </a:moveTo>
                  <a:cubicBezTo>
                    <a:pt x="124" y="1"/>
                    <a:pt x="1" y="122"/>
                    <a:pt x="1" y="273"/>
                  </a:cubicBezTo>
                  <a:lnTo>
                    <a:pt x="1" y="810"/>
                  </a:lnTo>
                  <a:cubicBezTo>
                    <a:pt x="1" y="961"/>
                    <a:pt x="124" y="1082"/>
                    <a:pt x="273" y="1082"/>
                  </a:cubicBezTo>
                  <a:lnTo>
                    <a:pt x="2001" y="1082"/>
                  </a:lnTo>
                  <a:cubicBezTo>
                    <a:pt x="2150" y="1082"/>
                    <a:pt x="2271" y="961"/>
                    <a:pt x="2271" y="810"/>
                  </a:cubicBezTo>
                  <a:lnTo>
                    <a:pt x="2271" y="273"/>
                  </a:lnTo>
                  <a:cubicBezTo>
                    <a:pt x="2271" y="122"/>
                    <a:pt x="2150" y="1"/>
                    <a:pt x="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46"/>
            <p:cNvSpPr/>
            <p:nvPr/>
          </p:nvSpPr>
          <p:spPr>
            <a:xfrm>
              <a:off x="4159731" y="2990641"/>
              <a:ext cx="27350" cy="29980"/>
            </a:xfrm>
            <a:custGeom>
              <a:avLst/>
              <a:gdLst/>
              <a:ahLst/>
              <a:cxnLst/>
              <a:rect l="l" t="t" r="r" b="b"/>
              <a:pathLst>
                <a:path w="988" h="1083" extrusionOk="0">
                  <a:moveTo>
                    <a:pt x="1" y="0"/>
                  </a:moveTo>
                  <a:cubicBezTo>
                    <a:pt x="152" y="0"/>
                    <a:pt x="276" y="121"/>
                    <a:pt x="276" y="271"/>
                  </a:cubicBezTo>
                  <a:lnTo>
                    <a:pt x="276" y="811"/>
                  </a:lnTo>
                  <a:cubicBezTo>
                    <a:pt x="276" y="962"/>
                    <a:pt x="152" y="1083"/>
                    <a:pt x="1" y="1083"/>
                  </a:cubicBezTo>
                  <a:lnTo>
                    <a:pt x="717" y="1083"/>
                  </a:lnTo>
                  <a:cubicBezTo>
                    <a:pt x="866" y="1083"/>
                    <a:pt x="987" y="962"/>
                    <a:pt x="987" y="811"/>
                  </a:cubicBezTo>
                  <a:lnTo>
                    <a:pt x="987" y="274"/>
                  </a:lnTo>
                  <a:cubicBezTo>
                    <a:pt x="987" y="121"/>
                    <a:pt x="866" y="2"/>
                    <a:pt x="717" y="0"/>
                  </a:cubicBezTo>
                  <a:close/>
                </a:path>
              </a:pathLst>
            </a:custGeom>
            <a:solidFill>
              <a:srgbClr val="88D7BA">
                <a:alpha val="2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46"/>
            <p:cNvSpPr/>
            <p:nvPr/>
          </p:nvSpPr>
          <p:spPr>
            <a:xfrm>
              <a:off x="4202611" y="2989921"/>
              <a:ext cx="32693" cy="11018"/>
            </a:xfrm>
            <a:custGeom>
              <a:avLst/>
              <a:gdLst/>
              <a:ahLst/>
              <a:cxnLst/>
              <a:rect l="l" t="t" r="r" b="b"/>
              <a:pathLst>
                <a:path w="1181" h="398" extrusionOk="0">
                  <a:moveTo>
                    <a:pt x="203" y="1"/>
                  </a:moveTo>
                  <a:cubicBezTo>
                    <a:pt x="92" y="1"/>
                    <a:pt x="0" y="94"/>
                    <a:pt x="5" y="205"/>
                  </a:cubicBezTo>
                  <a:cubicBezTo>
                    <a:pt x="6" y="315"/>
                    <a:pt x="102" y="397"/>
                    <a:pt x="212" y="397"/>
                  </a:cubicBezTo>
                  <a:lnTo>
                    <a:pt x="981" y="397"/>
                  </a:lnTo>
                  <a:cubicBezTo>
                    <a:pt x="1092" y="397"/>
                    <a:pt x="1181" y="304"/>
                    <a:pt x="1179" y="193"/>
                  </a:cubicBezTo>
                  <a:cubicBezTo>
                    <a:pt x="1176" y="85"/>
                    <a:pt x="1080" y="1"/>
                    <a:pt x="972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46"/>
            <p:cNvSpPr/>
            <p:nvPr/>
          </p:nvSpPr>
          <p:spPr>
            <a:xfrm>
              <a:off x="4202888" y="3009659"/>
              <a:ext cx="50244" cy="10962"/>
            </a:xfrm>
            <a:custGeom>
              <a:avLst/>
              <a:gdLst/>
              <a:ahLst/>
              <a:cxnLst/>
              <a:rect l="l" t="t" r="r" b="b"/>
              <a:pathLst>
                <a:path w="1815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5" y="313"/>
                    <a:pt x="101" y="396"/>
                    <a:pt x="211" y="396"/>
                  </a:cubicBezTo>
                  <a:lnTo>
                    <a:pt x="1613" y="396"/>
                  </a:lnTo>
                  <a:cubicBezTo>
                    <a:pt x="1724" y="396"/>
                    <a:pt x="1814" y="306"/>
                    <a:pt x="1810" y="193"/>
                  </a:cubicBezTo>
                  <a:cubicBezTo>
                    <a:pt x="1808" y="84"/>
                    <a:pt x="1712" y="1"/>
                    <a:pt x="1603" y="1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46"/>
            <p:cNvSpPr/>
            <p:nvPr/>
          </p:nvSpPr>
          <p:spPr>
            <a:xfrm>
              <a:off x="4184922" y="2910251"/>
              <a:ext cx="68680" cy="54092"/>
            </a:xfrm>
            <a:custGeom>
              <a:avLst/>
              <a:gdLst/>
              <a:ahLst/>
              <a:cxnLst/>
              <a:rect l="l" t="t" r="r" b="b"/>
              <a:pathLst>
                <a:path w="2481" h="1954" extrusionOk="0">
                  <a:moveTo>
                    <a:pt x="2254" y="1"/>
                  </a:moveTo>
                  <a:cubicBezTo>
                    <a:pt x="2253" y="1"/>
                    <a:pt x="2253" y="1"/>
                    <a:pt x="2252" y="1"/>
                  </a:cubicBezTo>
                  <a:lnTo>
                    <a:pt x="1505" y="1"/>
                  </a:lnTo>
                  <a:lnTo>
                    <a:pt x="1505" y="540"/>
                  </a:lnTo>
                  <a:cubicBezTo>
                    <a:pt x="1505" y="592"/>
                    <a:pt x="1463" y="635"/>
                    <a:pt x="1411" y="635"/>
                  </a:cubicBezTo>
                  <a:lnTo>
                    <a:pt x="1096" y="635"/>
                  </a:lnTo>
                  <a:cubicBezTo>
                    <a:pt x="1045" y="635"/>
                    <a:pt x="1002" y="594"/>
                    <a:pt x="1002" y="542"/>
                  </a:cubicBezTo>
                  <a:lnTo>
                    <a:pt x="1002" y="1"/>
                  </a:lnTo>
                  <a:lnTo>
                    <a:pt x="230" y="1"/>
                  </a:lnTo>
                  <a:cubicBezTo>
                    <a:pt x="104" y="1"/>
                    <a:pt x="0" y="103"/>
                    <a:pt x="0" y="230"/>
                  </a:cubicBezTo>
                  <a:lnTo>
                    <a:pt x="0" y="1724"/>
                  </a:lnTo>
                  <a:cubicBezTo>
                    <a:pt x="0" y="1849"/>
                    <a:pt x="102" y="1953"/>
                    <a:pt x="230" y="1953"/>
                  </a:cubicBezTo>
                  <a:lnTo>
                    <a:pt x="2250" y="1953"/>
                  </a:lnTo>
                  <a:cubicBezTo>
                    <a:pt x="2377" y="1953"/>
                    <a:pt x="2481" y="1851"/>
                    <a:pt x="2481" y="1724"/>
                  </a:cubicBezTo>
                  <a:lnTo>
                    <a:pt x="2481" y="230"/>
                  </a:lnTo>
                  <a:cubicBezTo>
                    <a:pt x="2481" y="104"/>
                    <a:pt x="2379" y="1"/>
                    <a:pt x="2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46"/>
            <p:cNvSpPr/>
            <p:nvPr/>
          </p:nvSpPr>
          <p:spPr>
            <a:xfrm>
              <a:off x="4209033" y="2910251"/>
              <a:ext cx="21205" cy="35074"/>
            </a:xfrm>
            <a:custGeom>
              <a:avLst/>
              <a:gdLst/>
              <a:ahLst/>
              <a:cxnLst/>
              <a:rect l="l" t="t" r="r" b="b"/>
              <a:pathLst>
                <a:path w="766" h="1267" extrusionOk="0">
                  <a:moveTo>
                    <a:pt x="1" y="1"/>
                  </a:moveTo>
                  <a:lnTo>
                    <a:pt x="1" y="1037"/>
                  </a:lnTo>
                  <a:cubicBezTo>
                    <a:pt x="1" y="1163"/>
                    <a:pt x="101" y="1267"/>
                    <a:pt x="230" y="1267"/>
                  </a:cubicBezTo>
                  <a:lnTo>
                    <a:pt x="538" y="1267"/>
                  </a:lnTo>
                  <a:cubicBezTo>
                    <a:pt x="663" y="1267"/>
                    <a:pt x="765" y="1163"/>
                    <a:pt x="765" y="1036"/>
                  </a:cubicBezTo>
                  <a:lnTo>
                    <a:pt x="765" y="1"/>
                  </a:lnTo>
                  <a:lnTo>
                    <a:pt x="634" y="1"/>
                  </a:lnTo>
                  <a:lnTo>
                    <a:pt x="634" y="540"/>
                  </a:lnTo>
                  <a:cubicBezTo>
                    <a:pt x="634" y="592"/>
                    <a:pt x="592" y="635"/>
                    <a:pt x="540" y="635"/>
                  </a:cubicBezTo>
                  <a:lnTo>
                    <a:pt x="225" y="635"/>
                  </a:lnTo>
                  <a:cubicBezTo>
                    <a:pt x="174" y="635"/>
                    <a:pt x="131" y="594"/>
                    <a:pt x="131" y="542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46"/>
            <p:cNvSpPr/>
            <p:nvPr/>
          </p:nvSpPr>
          <p:spPr>
            <a:xfrm>
              <a:off x="4231069" y="2910279"/>
              <a:ext cx="22534" cy="54092"/>
            </a:xfrm>
            <a:custGeom>
              <a:avLst/>
              <a:gdLst/>
              <a:ahLst/>
              <a:cxnLst/>
              <a:rect l="l" t="t" r="r" b="b"/>
              <a:pathLst>
                <a:path w="814" h="1954" extrusionOk="0">
                  <a:moveTo>
                    <a:pt x="587" y="1"/>
                  </a:moveTo>
                  <a:cubicBezTo>
                    <a:pt x="585" y="1"/>
                    <a:pt x="583" y="1"/>
                    <a:pt x="582" y="1"/>
                  </a:cubicBezTo>
                  <a:lnTo>
                    <a:pt x="0" y="1"/>
                  </a:lnTo>
                  <a:cubicBezTo>
                    <a:pt x="129" y="1"/>
                    <a:pt x="233" y="103"/>
                    <a:pt x="233" y="230"/>
                  </a:cubicBezTo>
                  <a:lnTo>
                    <a:pt x="233" y="1724"/>
                  </a:lnTo>
                  <a:cubicBezTo>
                    <a:pt x="233" y="1850"/>
                    <a:pt x="129" y="1954"/>
                    <a:pt x="0" y="1954"/>
                  </a:cubicBezTo>
                  <a:lnTo>
                    <a:pt x="583" y="1954"/>
                  </a:lnTo>
                  <a:cubicBezTo>
                    <a:pt x="710" y="1954"/>
                    <a:pt x="814" y="1850"/>
                    <a:pt x="814" y="1723"/>
                  </a:cubicBezTo>
                  <a:lnTo>
                    <a:pt x="814" y="229"/>
                  </a:lnTo>
                  <a:cubicBezTo>
                    <a:pt x="814" y="103"/>
                    <a:pt x="713" y="1"/>
                    <a:pt x="587" y="1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5191;p46"/>
            <p:cNvGrpSpPr/>
            <p:nvPr/>
          </p:nvGrpSpPr>
          <p:grpSpPr>
            <a:xfrm>
              <a:off x="4209033" y="2910224"/>
              <a:ext cx="21205" cy="21952"/>
              <a:chOff x="4209033" y="2910224"/>
              <a:chExt cx="21205" cy="21952"/>
            </a:xfrm>
          </p:grpSpPr>
          <p:sp>
            <p:nvSpPr>
              <p:cNvPr id="5192" name="Google Shape;5192;p46"/>
              <p:cNvSpPr/>
              <p:nvPr/>
            </p:nvSpPr>
            <p:spPr>
              <a:xfrm>
                <a:off x="4209033" y="2910224"/>
                <a:ext cx="21205" cy="2195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793" extrusionOk="0">
                    <a:moveTo>
                      <a:pt x="1" y="0"/>
                    </a:moveTo>
                    <a:lnTo>
                      <a:pt x="1" y="562"/>
                    </a:lnTo>
                    <a:cubicBezTo>
                      <a:pt x="1" y="689"/>
                      <a:pt x="104" y="793"/>
                      <a:pt x="231" y="793"/>
                    </a:cubicBezTo>
                    <a:lnTo>
                      <a:pt x="536" y="793"/>
                    </a:lnTo>
                    <a:cubicBezTo>
                      <a:pt x="662" y="793"/>
                      <a:pt x="765" y="689"/>
                      <a:pt x="765" y="562"/>
                    </a:cubicBez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5193;p46"/>
              <p:cNvGrpSpPr/>
              <p:nvPr/>
            </p:nvGrpSpPr>
            <p:grpSpPr>
              <a:xfrm>
                <a:off x="4209033" y="2910224"/>
                <a:ext cx="21205" cy="21952"/>
                <a:chOff x="4209033" y="2910224"/>
                <a:chExt cx="21205" cy="21952"/>
              </a:xfrm>
            </p:grpSpPr>
            <p:sp>
              <p:nvSpPr>
                <p:cNvPr id="5194" name="Google Shape;5194;p46"/>
                <p:cNvSpPr/>
                <p:nvPr/>
              </p:nvSpPr>
              <p:spPr>
                <a:xfrm>
                  <a:off x="4209033" y="2910224"/>
                  <a:ext cx="21205" cy="2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793" extrusionOk="0">
                      <a:moveTo>
                        <a:pt x="1" y="0"/>
                      </a:moveTo>
                      <a:lnTo>
                        <a:pt x="1" y="562"/>
                      </a:lnTo>
                      <a:cubicBezTo>
                        <a:pt x="1" y="689"/>
                        <a:pt x="104" y="793"/>
                        <a:pt x="231" y="793"/>
                      </a:cubicBezTo>
                      <a:lnTo>
                        <a:pt x="536" y="793"/>
                      </a:lnTo>
                      <a:cubicBezTo>
                        <a:pt x="662" y="793"/>
                        <a:pt x="765" y="689"/>
                        <a:pt x="765" y="562"/>
                      </a:cubicBez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46"/>
                <p:cNvSpPr/>
                <p:nvPr/>
              </p:nvSpPr>
              <p:spPr>
                <a:xfrm>
                  <a:off x="4209033" y="2910224"/>
                  <a:ext cx="21205" cy="21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793" extrusionOk="0">
                      <a:moveTo>
                        <a:pt x="1" y="0"/>
                      </a:moveTo>
                      <a:lnTo>
                        <a:pt x="1" y="562"/>
                      </a:lnTo>
                      <a:cubicBezTo>
                        <a:pt x="1" y="689"/>
                        <a:pt x="104" y="793"/>
                        <a:pt x="231" y="793"/>
                      </a:cubicBezTo>
                      <a:lnTo>
                        <a:pt x="536" y="793"/>
                      </a:lnTo>
                      <a:cubicBezTo>
                        <a:pt x="662" y="793"/>
                        <a:pt x="765" y="689"/>
                        <a:pt x="765" y="562"/>
                      </a:cubicBez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96" name="Google Shape;5196;p46"/>
            <p:cNvSpPr/>
            <p:nvPr/>
          </p:nvSpPr>
          <p:spPr>
            <a:xfrm>
              <a:off x="4118373" y="2901420"/>
              <a:ext cx="73109" cy="62922"/>
            </a:xfrm>
            <a:custGeom>
              <a:avLst/>
              <a:gdLst/>
              <a:ahLst/>
              <a:cxnLst/>
              <a:rect l="l" t="t" r="r" b="b"/>
              <a:pathLst>
                <a:path w="2641" h="2273" extrusionOk="0">
                  <a:moveTo>
                    <a:pt x="1585" y="0"/>
                  </a:moveTo>
                  <a:lnTo>
                    <a:pt x="1585" y="636"/>
                  </a:lnTo>
                  <a:cubicBezTo>
                    <a:pt x="1585" y="709"/>
                    <a:pt x="1526" y="768"/>
                    <a:pt x="1453" y="768"/>
                  </a:cubicBezTo>
                  <a:lnTo>
                    <a:pt x="1082" y="768"/>
                  </a:lnTo>
                  <a:cubicBezTo>
                    <a:pt x="1010" y="768"/>
                    <a:pt x="950" y="710"/>
                    <a:pt x="950" y="638"/>
                  </a:cubicBezTo>
                  <a:lnTo>
                    <a:pt x="950" y="2"/>
                  </a:lnTo>
                  <a:lnTo>
                    <a:pt x="267" y="2"/>
                  </a:lnTo>
                  <a:cubicBezTo>
                    <a:pt x="121" y="2"/>
                    <a:pt x="1" y="120"/>
                    <a:pt x="1" y="268"/>
                  </a:cubicBezTo>
                  <a:lnTo>
                    <a:pt x="1" y="2006"/>
                  </a:lnTo>
                  <a:cubicBezTo>
                    <a:pt x="1" y="2154"/>
                    <a:pt x="119" y="2272"/>
                    <a:pt x="267" y="2272"/>
                  </a:cubicBezTo>
                  <a:lnTo>
                    <a:pt x="2375" y="2272"/>
                  </a:lnTo>
                  <a:cubicBezTo>
                    <a:pt x="2521" y="2272"/>
                    <a:pt x="2641" y="2154"/>
                    <a:pt x="2641" y="2006"/>
                  </a:cubicBezTo>
                  <a:lnTo>
                    <a:pt x="2641" y="268"/>
                  </a:lnTo>
                  <a:cubicBezTo>
                    <a:pt x="2641" y="121"/>
                    <a:pt x="2521" y="2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46"/>
            <p:cNvSpPr/>
            <p:nvPr/>
          </p:nvSpPr>
          <p:spPr>
            <a:xfrm>
              <a:off x="4141073" y="2902196"/>
              <a:ext cx="24831" cy="40195"/>
            </a:xfrm>
            <a:custGeom>
              <a:avLst/>
              <a:gdLst/>
              <a:ahLst/>
              <a:cxnLst/>
              <a:rect l="l" t="t" r="r" b="b"/>
              <a:pathLst>
                <a:path w="897" h="1452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331"/>
                    <a:pt x="119" y="1451"/>
                    <a:pt x="266" y="1451"/>
                  </a:cubicBezTo>
                  <a:lnTo>
                    <a:pt x="630" y="1451"/>
                  </a:lnTo>
                  <a:cubicBezTo>
                    <a:pt x="777" y="1451"/>
                    <a:pt x="897" y="1333"/>
                    <a:pt x="897" y="1185"/>
                  </a:cubicBezTo>
                  <a:lnTo>
                    <a:pt x="897" y="0"/>
                  </a:lnTo>
                  <a:lnTo>
                    <a:pt x="765" y="0"/>
                  </a:lnTo>
                  <a:lnTo>
                    <a:pt x="765" y="608"/>
                  </a:lnTo>
                  <a:cubicBezTo>
                    <a:pt x="765" y="681"/>
                    <a:pt x="706" y="740"/>
                    <a:pt x="633" y="740"/>
                  </a:cubicBezTo>
                  <a:lnTo>
                    <a:pt x="262" y="740"/>
                  </a:lnTo>
                  <a:cubicBezTo>
                    <a:pt x="190" y="740"/>
                    <a:pt x="130" y="682"/>
                    <a:pt x="130" y="61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46"/>
            <p:cNvSpPr/>
            <p:nvPr/>
          </p:nvSpPr>
          <p:spPr>
            <a:xfrm>
              <a:off x="4165932" y="2901448"/>
              <a:ext cx="25551" cy="62922"/>
            </a:xfrm>
            <a:custGeom>
              <a:avLst/>
              <a:gdLst/>
              <a:ahLst/>
              <a:cxnLst/>
              <a:rect l="l" t="t" r="r" b="b"/>
              <a:pathLst>
                <a:path w="923" h="2273" extrusionOk="0">
                  <a:moveTo>
                    <a:pt x="0" y="1"/>
                  </a:moveTo>
                  <a:cubicBezTo>
                    <a:pt x="145" y="1"/>
                    <a:pt x="263" y="120"/>
                    <a:pt x="263" y="268"/>
                  </a:cubicBezTo>
                  <a:lnTo>
                    <a:pt x="263" y="2005"/>
                  </a:lnTo>
                  <a:cubicBezTo>
                    <a:pt x="263" y="2153"/>
                    <a:pt x="146" y="2273"/>
                    <a:pt x="0" y="2273"/>
                  </a:cubicBezTo>
                  <a:lnTo>
                    <a:pt x="657" y="2273"/>
                  </a:lnTo>
                  <a:cubicBezTo>
                    <a:pt x="803" y="2273"/>
                    <a:pt x="923" y="2154"/>
                    <a:pt x="923" y="2006"/>
                  </a:cubicBezTo>
                  <a:lnTo>
                    <a:pt x="923" y="268"/>
                  </a:lnTo>
                  <a:cubicBezTo>
                    <a:pt x="923" y="120"/>
                    <a:pt x="805" y="1"/>
                    <a:pt x="660" y="1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5199;p46"/>
            <p:cNvGrpSpPr/>
            <p:nvPr/>
          </p:nvGrpSpPr>
          <p:grpSpPr>
            <a:xfrm>
              <a:off x="4140990" y="2901448"/>
              <a:ext cx="24914" cy="24887"/>
              <a:chOff x="4140990" y="2901448"/>
              <a:chExt cx="24914" cy="24887"/>
            </a:xfrm>
          </p:grpSpPr>
          <p:sp>
            <p:nvSpPr>
              <p:cNvPr id="5200" name="Google Shape;5200;p46"/>
              <p:cNvSpPr/>
              <p:nvPr/>
            </p:nvSpPr>
            <p:spPr>
              <a:xfrm>
                <a:off x="4140990" y="2901448"/>
                <a:ext cx="24914" cy="2488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9" extrusionOk="0">
                    <a:moveTo>
                      <a:pt x="0" y="1"/>
                    </a:moveTo>
                    <a:lnTo>
                      <a:pt x="0" y="634"/>
                    </a:lnTo>
                    <a:cubicBezTo>
                      <a:pt x="0" y="782"/>
                      <a:pt x="120" y="898"/>
                      <a:pt x="266" y="898"/>
                    </a:cubicBezTo>
                    <a:lnTo>
                      <a:pt x="633" y="898"/>
                    </a:lnTo>
                    <a:cubicBezTo>
                      <a:pt x="780" y="898"/>
                      <a:pt x="900" y="779"/>
                      <a:pt x="900" y="634"/>
                    </a:cubicBez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" name="Google Shape;5201;p46"/>
              <p:cNvGrpSpPr/>
              <p:nvPr/>
            </p:nvGrpSpPr>
            <p:grpSpPr>
              <a:xfrm>
                <a:off x="4140990" y="2901448"/>
                <a:ext cx="24914" cy="24887"/>
                <a:chOff x="4140990" y="2901448"/>
                <a:chExt cx="24914" cy="24887"/>
              </a:xfrm>
            </p:grpSpPr>
            <p:sp>
              <p:nvSpPr>
                <p:cNvPr id="5202" name="Google Shape;5202;p46"/>
                <p:cNvSpPr/>
                <p:nvPr/>
              </p:nvSpPr>
              <p:spPr>
                <a:xfrm>
                  <a:off x="4140990" y="2901448"/>
                  <a:ext cx="24914" cy="2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9" extrusionOk="0">
                      <a:moveTo>
                        <a:pt x="0" y="1"/>
                      </a:moveTo>
                      <a:lnTo>
                        <a:pt x="0" y="634"/>
                      </a:lnTo>
                      <a:cubicBezTo>
                        <a:pt x="0" y="782"/>
                        <a:pt x="120" y="898"/>
                        <a:pt x="266" y="898"/>
                      </a:cubicBezTo>
                      <a:lnTo>
                        <a:pt x="633" y="898"/>
                      </a:lnTo>
                      <a:cubicBezTo>
                        <a:pt x="780" y="898"/>
                        <a:pt x="900" y="779"/>
                        <a:pt x="900" y="634"/>
                      </a:cubicBezTo>
                      <a:lnTo>
                        <a:pt x="900" y="1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46"/>
                <p:cNvSpPr/>
                <p:nvPr/>
              </p:nvSpPr>
              <p:spPr>
                <a:xfrm>
                  <a:off x="4140990" y="2901448"/>
                  <a:ext cx="24914" cy="2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9" extrusionOk="0">
                      <a:moveTo>
                        <a:pt x="0" y="1"/>
                      </a:moveTo>
                      <a:lnTo>
                        <a:pt x="0" y="634"/>
                      </a:lnTo>
                      <a:cubicBezTo>
                        <a:pt x="0" y="782"/>
                        <a:pt x="120" y="898"/>
                        <a:pt x="266" y="898"/>
                      </a:cubicBezTo>
                      <a:lnTo>
                        <a:pt x="633" y="898"/>
                      </a:lnTo>
                      <a:cubicBezTo>
                        <a:pt x="780" y="898"/>
                        <a:pt x="900" y="779"/>
                        <a:pt x="900" y="634"/>
                      </a:cubicBezTo>
                      <a:lnTo>
                        <a:pt x="900" y="1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04" name="Google Shape;5204;p46"/>
            <p:cNvSpPr/>
            <p:nvPr/>
          </p:nvSpPr>
          <p:spPr>
            <a:xfrm>
              <a:off x="4118373" y="2839329"/>
              <a:ext cx="73109" cy="62895"/>
            </a:xfrm>
            <a:custGeom>
              <a:avLst/>
              <a:gdLst/>
              <a:ahLst/>
              <a:cxnLst/>
              <a:rect l="l" t="t" r="r" b="b"/>
              <a:pathLst>
                <a:path w="2641" h="2272" extrusionOk="0">
                  <a:moveTo>
                    <a:pt x="2377" y="1"/>
                  </a:moveTo>
                  <a:cubicBezTo>
                    <a:pt x="2377" y="1"/>
                    <a:pt x="2376" y="1"/>
                    <a:pt x="2375" y="1"/>
                  </a:cubicBezTo>
                  <a:lnTo>
                    <a:pt x="1585" y="1"/>
                  </a:lnTo>
                  <a:lnTo>
                    <a:pt x="1585" y="637"/>
                  </a:lnTo>
                  <a:cubicBezTo>
                    <a:pt x="1585" y="708"/>
                    <a:pt x="1526" y="767"/>
                    <a:pt x="1453" y="767"/>
                  </a:cubicBezTo>
                  <a:lnTo>
                    <a:pt x="1082" y="767"/>
                  </a:lnTo>
                  <a:cubicBezTo>
                    <a:pt x="1010" y="767"/>
                    <a:pt x="950" y="708"/>
                    <a:pt x="950" y="637"/>
                  </a:cubicBezTo>
                  <a:lnTo>
                    <a:pt x="950" y="1"/>
                  </a:lnTo>
                  <a:lnTo>
                    <a:pt x="267" y="1"/>
                  </a:lnTo>
                  <a:cubicBezTo>
                    <a:pt x="121" y="1"/>
                    <a:pt x="1" y="119"/>
                    <a:pt x="1" y="267"/>
                  </a:cubicBezTo>
                  <a:lnTo>
                    <a:pt x="1" y="2005"/>
                  </a:lnTo>
                  <a:cubicBezTo>
                    <a:pt x="1" y="2150"/>
                    <a:pt x="119" y="2271"/>
                    <a:pt x="267" y="2271"/>
                  </a:cubicBezTo>
                  <a:lnTo>
                    <a:pt x="2375" y="2271"/>
                  </a:lnTo>
                  <a:cubicBezTo>
                    <a:pt x="2521" y="2271"/>
                    <a:pt x="2641" y="2153"/>
                    <a:pt x="2641" y="2005"/>
                  </a:cubicBezTo>
                  <a:lnTo>
                    <a:pt x="2641" y="267"/>
                  </a:lnTo>
                  <a:cubicBezTo>
                    <a:pt x="2641" y="121"/>
                    <a:pt x="2523" y="1"/>
                    <a:pt x="2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46"/>
            <p:cNvSpPr/>
            <p:nvPr/>
          </p:nvSpPr>
          <p:spPr>
            <a:xfrm>
              <a:off x="4141073" y="2839384"/>
              <a:ext cx="24831" cy="40195"/>
            </a:xfrm>
            <a:custGeom>
              <a:avLst/>
              <a:gdLst/>
              <a:ahLst/>
              <a:cxnLst/>
              <a:rect l="l" t="t" r="r" b="b"/>
              <a:pathLst>
                <a:path w="897" h="1452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331"/>
                    <a:pt x="119" y="1451"/>
                    <a:pt x="266" y="1451"/>
                  </a:cubicBezTo>
                  <a:lnTo>
                    <a:pt x="630" y="1451"/>
                  </a:lnTo>
                  <a:cubicBezTo>
                    <a:pt x="778" y="1451"/>
                    <a:pt x="897" y="1333"/>
                    <a:pt x="897" y="1185"/>
                  </a:cubicBezTo>
                  <a:lnTo>
                    <a:pt x="897" y="0"/>
                  </a:lnTo>
                  <a:lnTo>
                    <a:pt x="765" y="0"/>
                  </a:lnTo>
                  <a:lnTo>
                    <a:pt x="765" y="636"/>
                  </a:lnTo>
                  <a:cubicBezTo>
                    <a:pt x="765" y="707"/>
                    <a:pt x="706" y="766"/>
                    <a:pt x="633" y="766"/>
                  </a:cubicBezTo>
                  <a:lnTo>
                    <a:pt x="262" y="766"/>
                  </a:lnTo>
                  <a:cubicBezTo>
                    <a:pt x="190" y="766"/>
                    <a:pt x="130" y="707"/>
                    <a:pt x="130" y="63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46"/>
            <p:cNvSpPr/>
            <p:nvPr/>
          </p:nvSpPr>
          <p:spPr>
            <a:xfrm>
              <a:off x="4165932" y="2839246"/>
              <a:ext cx="25551" cy="62978"/>
            </a:xfrm>
            <a:custGeom>
              <a:avLst/>
              <a:gdLst/>
              <a:ahLst/>
              <a:cxnLst/>
              <a:rect l="l" t="t" r="r" b="b"/>
              <a:pathLst>
                <a:path w="923" h="2275" extrusionOk="0">
                  <a:moveTo>
                    <a:pt x="0" y="1"/>
                  </a:moveTo>
                  <a:cubicBezTo>
                    <a:pt x="145" y="1"/>
                    <a:pt x="263" y="122"/>
                    <a:pt x="263" y="270"/>
                  </a:cubicBezTo>
                  <a:lnTo>
                    <a:pt x="263" y="2005"/>
                  </a:lnTo>
                  <a:cubicBezTo>
                    <a:pt x="263" y="2153"/>
                    <a:pt x="146" y="2274"/>
                    <a:pt x="0" y="2274"/>
                  </a:cubicBezTo>
                  <a:lnTo>
                    <a:pt x="657" y="2274"/>
                  </a:lnTo>
                  <a:cubicBezTo>
                    <a:pt x="803" y="2274"/>
                    <a:pt x="923" y="2156"/>
                    <a:pt x="923" y="2008"/>
                  </a:cubicBezTo>
                  <a:lnTo>
                    <a:pt x="923" y="270"/>
                  </a:lnTo>
                  <a:cubicBezTo>
                    <a:pt x="923" y="122"/>
                    <a:pt x="805" y="2"/>
                    <a:pt x="660" y="1"/>
                  </a:cubicBezTo>
                  <a:close/>
                </a:path>
              </a:pathLst>
            </a:custGeom>
            <a:solidFill>
              <a:srgbClr val="361CA0">
                <a:alpha val="9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5207;p46"/>
            <p:cNvGrpSpPr/>
            <p:nvPr/>
          </p:nvGrpSpPr>
          <p:grpSpPr>
            <a:xfrm>
              <a:off x="4140990" y="2839246"/>
              <a:ext cx="24914" cy="24942"/>
              <a:chOff x="4140990" y="2839246"/>
              <a:chExt cx="24914" cy="24942"/>
            </a:xfrm>
          </p:grpSpPr>
          <p:sp>
            <p:nvSpPr>
              <p:cNvPr id="5208" name="Google Shape;5208;p46"/>
              <p:cNvSpPr/>
              <p:nvPr/>
            </p:nvSpPr>
            <p:spPr>
              <a:xfrm>
                <a:off x="4140990" y="2839246"/>
                <a:ext cx="2491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901" extrusionOk="0">
                    <a:moveTo>
                      <a:pt x="0" y="1"/>
                    </a:moveTo>
                    <a:lnTo>
                      <a:pt x="0" y="634"/>
                    </a:lnTo>
                    <a:cubicBezTo>
                      <a:pt x="0" y="782"/>
                      <a:pt x="120" y="900"/>
                      <a:pt x="266" y="900"/>
                    </a:cubicBezTo>
                    <a:lnTo>
                      <a:pt x="630" y="900"/>
                    </a:lnTo>
                    <a:cubicBezTo>
                      <a:pt x="780" y="900"/>
                      <a:pt x="900" y="782"/>
                      <a:pt x="900" y="634"/>
                    </a:cubicBez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5209;p46"/>
              <p:cNvGrpSpPr/>
              <p:nvPr/>
            </p:nvGrpSpPr>
            <p:grpSpPr>
              <a:xfrm>
                <a:off x="4140990" y="2839246"/>
                <a:ext cx="24914" cy="24942"/>
                <a:chOff x="4140990" y="2839246"/>
                <a:chExt cx="24914" cy="24942"/>
              </a:xfrm>
            </p:grpSpPr>
            <p:sp>
              <p:nvSpPr>
                <p:cNvPr id="5210" name="Google Shape;5210;p46"/>
                <p:cNvSpPr/>
                <p:nvPr/>
              </p:nvSpPr>
              <p:spPr>
                <a:xfrm>
                  <a:off x="4140990" y="2839246"/>
                  <a:ext cx="24914" cy="2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901" extrusionOk="0">
                      <a:moveTo>
                        <a:pt x="0" y="1"/>
                      </a:moveTo>
                      <a:lnTo>
                        <a:pt x="0" y="634"/>
                      </a:lnTo>
                      <a:cubicBezTo>
                        <a:pt x="0" y="782"/>
                        <a:pt x="120" y="900"/>
                        <a:pt x="266" y="900"/>
                      </a:cubicBezTo>
                      <a:lnTo>
                        <a:pt x="630" y="900"/>
                      </a:lnTo>
                      <a:cubicBezTo>
                        <a:pt x="780" y="900"/>
                        <a:pt x="900" y="782"/>
                        <a:pt x="900" y="634"/>
                      </a:cubicBezTo>
                      <a:lnTo>
                        <a:pt x="900" y="1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46"/>
                <p:cNvSpPr/>
                <p:nvPr/>
              </p:nvSpPr>
              <p:spPr>
                <a:xfrm>
                  <a:off x="4140990" y="2839246"/>
                  <a:ext cx="24914" cy="24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901" extrusionOk="0">
                      <a:moveTo>
                        <a:pt x="0" y="1"/>
                      </a:moveTo>
                      <a:lnTo>
                        <a:pt x="0" y="634"/>
                      </a:lnTo>
                      <a:cubicBezTo>
                        <a:pt x="0" y="782"/>
                        <a:pt x="120" y="900"/>
                        <a:pt x="266" y="900"/>
                      </a:cubicBezTo>
                      <a:lnTo>
                        <a:pt x="630" y="900"/>
                      </a:lnTo>
                      <a:cubicBezTo>
                        <a:pt x="780" y="900"/>
                        <a:pt x="900" y="782"/>
                        <a:pt x="900" y="634"/>
                      </a:cubicBezTo>
                      <a:lnTo>
                        <a:pt x="900" y="1"/>
                      </a:lnTo>
                      <a:close/>
                    </a:path>
                  </a:pathLst>
                </a:custGeom>
                <a:solidFill>
                  <a:srgbClr val="361CA0">
                    <a:alpha val="94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12" name="Google Shape;5212;p46"/>
            <p:cNvSpPr/>
            <p:nvPr/>
          </p:nvSpPr>
          <p:spPr>
            <a:xfrm>
              <a:off x="4176313" y="2862803"/>
              <a:ext cx="54479" cy="54479"/>
            </a:xfrm>
            <a:custGeom>
              <a:avLst/>
              <a:gdLst/>
              <a:ahLst/>
              <a:cxnLst/>
              <a:rect l="l" t="t" r="r" b="b"/>
              <a:pathLst>
                <a:path w="1968" h="1968" extrusionOk="0">
                  <a:moveTo>
                    <a:pt x="984" y="0"/>
                  </a:moveTo>
                  <a:cubicBezTo>
                    <a:pt x="440" y="0"/>
                    <a:pt x="1" y="441"/>
                    <a:pt x="1" y="984"/>
                  </a:cubicBezTo>
                  <a:cubicBezTo>
                    <a:pt x="1" y="1528"/>
                    <a:pt x="440" y="1967"/>
                    <a:pt x="984" y="1967"/>
                  </a:cubicBezTo>
                  <a:cubicBezTo>
                    <a:pt x="1527" y="1967"/>
                    <a:pt x="1968" y="1528"/>
                    <a:pt x="1968" y="984"/>
                  </a:cubicBezTo>
                  <a:cubicBezTo>
                    <a:pt x="1968" y="441"/>
                    <a:pt x="1527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46"/>
            <p:cNvSpPr/>
            <p:nvPr/>
          </p:nvSpPr>
          <p:spPr>
            <a:xfrm>
              <a:off x="4193310" y="2862720"/>
              <a:ext cx="37482" cy="54562"/>
            </a:xfrm>
            <a:custGeom>
              <a:avLst/>
              <a:gdLst/>
              <a:ahLst/>
              <a:cxnLst/>
              <a:rect l="l" t="t" r="r" b="b"/>
              <a:pathLst>
                <a:path w="1354" h="1971" extrusionOk="0">
                  <a:moveTo>
                    <a:pt x="370" y="0"/>
                  </a:moveTo>
                  <a:cubicBezTo>
                    <a:pt x="239" y="0"/>
                    <a:pt x="114" y="25"/>
                    <a:pt x="1" y="73"/>
                  </a:cubicBezTo>
                  <a:cubicBezTo>
                    <a:pt x="446" y="136"/>
                    <a:pt x="787" y="521"/>
                    <a:pt x="787" y="985"/>
                  </a:cubicBezTo>
                  <a:cubicBezTo>
                    <a:pt x="787" y="1450"/>
                    <a:pt x="446" y="1834"/>
                    <a:pt x="1" y="1899"/>
                  </a:cubicBezTo>
                  <a:cubicBezTo>
                    <a:pt x="113" y="1945"/>
                    <a:pt x="239" y="1970"/>
                    <a:pt x="369" y="1970"/>
                  </a:cubicBezTo>
                  <a:cubicBezTo>
                    <a:pt x="913" y="1970"/>
                    <a:pt x="1354" y="1531"/>
                    <a:pt x="1354" y="987"/>
                  </a:cubicBezTo>
                  <a:cubicBezTo>
                    <a:pt x="1354" y="444"/>
                    <a:pt x="913" y="2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46"/>
            <p:cNvSpPr/>
            <p:nvPr/>
          </p:nvSpPr>
          <p:spPr>
            <a:xfrm>
              <a:off x="4188327" y="2878001"/>
              <a:ext cx="30478" cy="24084"/>
            </a:xfrm>
            <a:custGeom>
              <a:avLst/>
              <a:gdLst/>
              <a:ahLst/>
              <a:cxnLst/>
              <a:rect l="l" t="t" r="r" b="b"/>
              <a:pathLst>
                <a:path w="1101" h="870" extrusionOk="0">
                  <a:moveTo>
                    <a:pt x="877" y="1"/>
                  </a:moveTo>
                  <a:cubicBezTo>
                    <a:pt x="825" y="1"/>
                    <a:pt x="773" y="21"/>
                    <a:pt x="734" y="61"/>
                  </a:cubicBezTo>
                  <a:lnTo>
                    <a:pt x="416" y="377"/>
                  </a:lnTo>
                  <a:lnTo>
                    <a:pt x="368" y="331"/>
                  </a:lnTo>
                  <a:cubicBezTo>
                    <a:pt x="329" y="291"/>
                    <a:pt x="277" y="271"/>
                    <a:pt x="225" y="271"/>
                  </a:cubicBezTo>
                  <a:cubicBezTo>
                    <a:pt x="172" y="271"/>
                    <a:pt x="120" y="291"/>
                    <a:pt x="80" y="331"/>
                  </a:cubicBezTo>
                  <a:cubicBezTo>
                    <a:pt x="0" y="411"/>
                    <a:pt x="0" y="541"/>
                    <a:pt x="80" y="620"/>
                  </a:cubicBezTo>
                  <a:lnTo>
                    <a:pt x="271" y="811"/>
                  </a:lnTo>
                  <a:cubicBezTo>
                    <a:pt x="312" y="849"/>
                    <a:pt x="364" y="870"/>
                    <a:pt x="416" y="870"/>
                  </a:cubicBezTo>
                  <a:cubicBezTo>
                    <a:pt x="468" y="870"/>
                    <a:pt x="519" y="849"/>
                    <a:pt x="559" y="811"/>
                  </a:cubicBezTo>
                  <a:lnTo>
                    <a:pt x="1022" y="349"/>
                  </a:lnTo>
                  <a:cubicBezTo>
                    <a:pt x="1101" y="269"/>
                    <a:pt x="1101" y="139"/>
                    <a:pt x="1022" y="61"/>
                  </a:cubicBezTo>
                  <a:cubicBezTo>
                    <a:pt x="982" y="21"/>
                    <a:pt x="930" y="1"/>
                    <a:pt x="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215;p46"/>
          <p:cNvGrpSpPr/>
          <p:nvPr/>
        </p:nvGrpSpPr>
        <p:grpSpPr>
          <a:xfrm>
            <a:off x="7864169" y="21088"/>
            <a:ext cx="905134" cy="1423495"/>
            <a:chOff x="7864169" y="21088"/>
            <a:chExt cx="905134" cy="1423495"/>
          </a:xfrm>
        </p:grpSpPr>
        <p:grpSp>
          <p:nvGrpSpPr>
            <p:cNvPr id="27" name="Google Shape;5216;p46"/>
            <p:cNvGrpSpPr/>
            <p:nvPr/>
          </p:nvGrpSpPr>
          <p:grpSpPr>
            <a:xfrm>
              <a:off x="7864169" y="21088"/>
              <a:ext cx="693994" cy="875403"/>
              <a:chOff x="8240588" y="2518884"/>
              <a:chExt cx="459721" cy="579852"/>
            </a:xfrm>
          </p:grpSpPr>
          <p:sp>
            <p:nvSpPr>
              <p:cNvPr id="5217" name="Google Shape;5217;p46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46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46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46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2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46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46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4" extrusionOk="0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46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46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46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46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46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6" extrusionOk="0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46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5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46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46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24" extrusionOk="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46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0" extrusionOk="0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46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46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46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46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46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8" extrusionOk="0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46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46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46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6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46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46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46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46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46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46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46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46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46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46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46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46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46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46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3" extrusionOk="0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46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6" extrusionOk="0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46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7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5256;p46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5257" name="Google Shape;5257;p46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46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59" name="Google Shape;5259;p46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750" extrusionOk="0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46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348" extrusionOk="0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46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38" extrusionOk="0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5262;p46"/>
            <p:cNvGrpSpPr/>
            <p:nvPr/>
          </p:nvGrpSpPr>
          <p:grpSpPr>
            <a:xfrm>
              <a:off x="8192690" y="611148"/>
              <a:ext cx="576612" cy="833436"/>
              <a:chOff x="8203975" y="1826178"/>
              <a:chExt cx="359439" cy="519566"/>
            </a:xfrm>
          </p:grpSpPr>
          <p:sp>
            <p:nvSpPr>
              <p:cNvPr id="5263" name="Google Shape;5263;p46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46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46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46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46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9" extrusionOk="0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46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46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46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46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46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46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46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46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46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46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0" extrusionOk="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46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0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46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46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5" extrusionOk="0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46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46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46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61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46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46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8" extrusionOk="0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46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91" extrusionOk="0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46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46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46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46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46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46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46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46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46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46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46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46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67" extrusionOk="0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46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46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46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46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46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46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5305;p46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5306" name="Google Shape;5306;p46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46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5" extrusionOk="0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46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6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46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46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852" extrusionOk="0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0" name="Google Shape;5021;p46"/>
          <p:cNvSpPr txBox="1">
            <a:spLocks/>
          </p:cNvSpPr>
          <p:nvPr/>
        </p:nvSpPr>
        <p:spPr>
          <a:xfrm>
            <a:off x="700052" y="2876673"/>
            <a:ext cx="202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ya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ya"/>
                <a:ea typeface="Arya"/>
                <a:cs typeface="Arya"/>
                <a:sym typeface="Arya"/>
              </a:rPr>
              <a:t>Noise level 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40"/>
          <p:cNvSpPr txBox="1">
            <a:spLocks noGrp="1"/>
          </p:cNvSpPr>
          <p:nvPr>
            <p:ph type="title"/>
          </p:nvPr>
        </p:nvSpPr>
        <p:spPr>
          <a:xfrm>
            <a:off x="1126989" y="1145146"/>
            <a:ext cx="2875384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Scopes for</a:t>
            </a:r>
            <a:r>
              <a:rPr lang="en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" dirty="0" smtClean="0">
                <a:solidFill>
                  <a:schemeClr val="accent1">
                    <a:lumMod val="75000"/>
                  </a:schemeClr>
                </a:solidFill>
              </a:rPr>
              <a:t>Improvement</a:t>
            </a: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68" name="Google Shape;2868;p40"/>
          <p:cNvSpPr txBox="1">
            <a:spLocks noGrp="1"/>
          </p:cNvSpPr>
          <p:nvPr>
            <p:ph type="subTitle" idx="1"/>
          </p:nvPr>
        </p:nvSpPr>
        <p:spPr>
          <a:xfrm>
            <a:off x="452772" y="2432496"/>
            <a:ext cx="39792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Filters can be used to reduce or cut off the noise frequencies from the time domain signal.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 Networking companies use heavier noise reduction mechanisms, implementing those will allow Goertzel to be used for detection of DTMF without any further issues.</a:t>
            </a:r>
            <a:endParaRPr sz="1600"/>
          </a:p>
        </p:txBody>
      </p:sp>
      <p:grpSp>
        <p:nvGrpSpPr>
          <p:cNvPr id="2869" name="Google Shape;2869;p40"/>
          <p:cNvGrpSpPr/>
          <p:nvPr/>
        </p:nvGrpSpPr>
        <p:grpSpPr>
          <a:xfrm>
            <a:off x="5564782" y="535124"/>
            <a:ext cx="3252211" cy="4088160"/>
            <a:chOff x="5564782" y="535124"/>
            <a:chExt cx="3252211" cy="4088160"/>
          </a:xfrm>
        </p:grpSpPr>
        <p:sp>
          <p:nvSpPr>
            <p:cNvPr id="2870" name="Google Shape;2870;p40"/>
            <p:cNvSpPr/>
            <p:nvPr/>
          </p:nvSpPr>
          <p:spPr>
            <a:xfrm>
              <a:off x="8550412" y="2497308"/>
              <a:ext cx="64334" cy="33276"/>
            </a:xfrm>
            <a:custGeom>
              <a:avLst/>
              <a:gdLst/>
              <a:ahLst/>
              <a:cxnLst/>
              <a:rect l="l" t="t" r="r" b="b"/>
              <a:pathLst>
                <a:path w="174" h="90" extrusionOk="0">
                  <a:moveTo>
                    <a:pt x="0" y="89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2D5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8549303" y="2496938"/>
              <a:ext cx="65444" cy="34385"/>
            </a:xfrm>
            <a:custGeom>
              <a:avLst/>
              <a:gdLst/>
              <a:ahLst/>
              <a:cxnLst/>
              <a:rect l="l" t="t" r="r" b="b"/>
              <a:pathLst>
                <a:path w="177" h="93" extrusionOk="0">
                  <a:moveTo>
                    <a:pt x="177" y="0"/>
                  </a:moveTo>
                  <a:lnTo>
                    <a:pt x="175" y="1"/>
                  </a:lnTo>
                  <a:lnTo>
                    <a:pt x="175" y="1"/>
                  </a:lnTo>
                  <a:cubicBezTo>
                    <a:pt x="176" y="1"/>
                    <a:pt x="176" y="1"/>
                    <a:pt x="177" y="0"/>
                  </a:cubicBezTo>
                  <a:close/>
                  <a:moveTo>
                    <a:pt x="175" y="1"/>
                  </a:moveTo>
                  <a:lnTo>
                    <a:pt x="175" y="1"/>
                  </a:lnTo>
                  <a:cubicBezTo>
                    <a:pt x="174" y="2"/>
                    <a:pt x="173" y="2"/>
                    <a:pt x="172" y="2"/>
                  </a:cubicBezTo>
                  <a:lnTo>
                    <a:pt x="74" y="54"/>
                  </a:lnTo>
                  <a:lnTo>
                    <a:pt x="74" y="54"/>
                  </a:lnTo>
                  <a:lnTo>
                    <a:pt x="175" y="1"/>
                  </a:lnTo>
                  <a:close/>
                  <a:moveTo>
                    <a:pt x="74" y="54"/>
                  </a:moveTo>
                  <a:lnTo>
                    <a:pt x="3" y="90"/>
                  </a:lnTo>
                  <a:cubicBezTo>
                    <a:pt x="3" y="90"/>
                    <a:pt x="3" y="91"/>
                    <a:pt x="3" y="91"/>
                  </a:cubicBezTo>
                  <a:lnTo>
                    <a:pt x="3" y="91"/>
                  </a:lnTo>
                  <a:lnTo>
                    <a:pt x="74" y="54"/>
                  </a:lnTo>
                  <a:close/>
                  <a:moveTo>
                    <a:pt x="3" y="91"/>
                  </a:moveTo>
                  <a:lnTo>
                    <a:pt x="0" y="92"/>
                  </a:lnTo>
                  <a:cubicBezTo>
                    <a:pt x="1" y="92"/>
                    <a:pt x="2" y="92"/>
                    <a:pt x="3" y="91"/>
                  </a:cubicBezTo>
                  <a:close/>
                </a:path>
              </a:pathLst>
            </a:custGeom>
            <a:solidFill>
              <a:srgbClr val="2E5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8547455" y="2498417"/>
              <a:ext cx="65444" cy="34016"/>
            </a:xfrm>
            <a:custGeom>
              <a:avLst/>
              <a:gdLst/>
              <a:ahLst/>
              <a:cxnLst/>
              <a:rect l="l" t="t" r="r" b="b"/>
              <a:pathLst>
                <a:path w="177" h="92" extrusionOk="0">
                  <a:moveTo>
                    <a:pt x="177" y="0"/>
                  </a:moveTo>
                  <a:cubicBezTo>
                    <a:pt x="176" y="0"/>
                    <a:pt x="173" y="0"/>
                    <a:pt x="172" y="1"/>
                  </a:cubicBezTo>
                  <a:lnTo>
                    <a:pt x="4" y="89"/>
                  </a:lnTo>
                  <a:lnTo>
                    <a:pt x="4" y="89"/>
                  </a:lnTo>
                  <a:cubicBezTo>
                    <a:pt x="4" y="89"/>
                    <a:pt x="5" y="89"/>
                    <a:pt x="5" y="89"/>
                  </a:cubicBezTo>
                  <a:lnTo>
                    <a:pt x="177" y="0"/>
                  </a:lnTo>
                  <a:close/>
                  <a:moveTo>
                    <a:pt x="4" y="89"/>
                  </a:moveTo>
                  <a:lnTo>
                    <a:pt x="4" y="89"/>
                  </a:lnTo>
                  <a:cubicBezTo>
                    <a:pt x="2" y="90"/>
                    <a:pt x="1" y="91"/>
                    <a:pt x="0" y="91"/>
                  </a:cubicBezTo>
                  <a:lnTo>
                    <a:pt x="4" y="89"/>
                  </a:lnTo>
                  <a:close/>
                </a:path>
              </a:pathLst>
            </a:custGeom>
            <a:solidFill>
              <a:srgbClr val="305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8545236" y="2498417"/>
              <a:ext cx="65813" cy="34016"/>
            </a:xfrm>
            <a:custGeom>
              <a:avLst/>
              <a:gdLst/>
              <a:ahLst/>
              <a:cxnLst/>
              <a:rect l="l" t="t" r="r" b="b"/>
              <a:pathLst>
                <a:path w="178" h="92" extrusionOk="0">
                  <a:moveTo>
                    <a:pt x="178" y="0"/>
                  </a:moveTo>
                  <a:cubicBezTo>
                    <a:pt x="177" y="0"/>
                    <a:pt x="174" y="0"/>
                    <a:pt x="172" y="1"/>
                  </a:cubicBezTo>
                  <a:lnTo>
                    <a:pt x="3" y="90"/>
                  </a:lnTo>
                  <a:lnTo>
                    <a:pt x="3" y="90"/>
                  </a:lnTo>
                  <a:cubicBezTo>
                    <a:pt x="3" y="90"/>
                    <a:pt x="4" y="90"/>
                    <a:pt x="6" y="90"/>
                  </a:cubicBezTo>
                  <a:lnTo>
                    <a:pt x="178" y="0"/>
                  </a:lnTo>
                  <a:close/>
                  <a:moveTo>
                    <a:pt x="3" y="90"/>
                  </a:moveTo>
                  <a:lnTo>
                    <a:pt x="3" y="90"/>
                  </a:lnTo>
                  <a:cubicBezTo>
                    <a:pt x="2" y="91"/>
                    <a:pt x="1" y="91"/>
                    <a:pt x="1" y="91"/>
                  </a:cubicBezTo>
                  <a:lnTo>
                    <a:pt x="3" y="90"/>
                  </a:lnTo>
                  <a:close/>
                </a:path>
              </a:pathLst>
            </a:custGeom>
            <a:solidFill>
              <a:srgbClr val="31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8543387" y="2498787"/>
              <a:ext cx="65813" cy="33646"/>
            </a:xfrm>
            <a:custGeom>
              <a:avLst/>
              <a:gdLst/>
              <a:ahLst/>
              <a:cxnLst/>
              <a:rect l="l" t="t" r="r" b="b"/>
              <a:pathLst>
                <a:path w="178" h="91" extrusionOk="0">
                  <a:moveTo>
                    <a:pt x="172" y="0"/>
                  </a:moveTo>
                  <a:lnTo>
                    <a:pt x="1" y="90"/>
                  </a:lnTo>
                  <a:lnTo>
                    <a:pt x="6" y="9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325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8540060" y="2498787"/>
              <a:ext cx="66922" cy="33646"/>
            </a:xfrm>
            <a:custGeom>
              <a:avLst/>
              <a:gdLst/>
              <a:ahLst/>
              <a:cxnLst/>
              <a:rect l="l" t="t" r="r" b="b"/>
              <a:pathLst>
                <a:path w="181" h="91" extrusionOk="0">
                  <a:moveTo>
                    <a:pt x="173" y="0"/>
                  </a:moveTo>
                  <a:lnTo>
                    <a:pt x="0" y="90"/>
                  </a:lnTo>
                  <a:lnTo>
                    <a:pt x="8" y="9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345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8538211" y="2498417"/>
              <a:ext cx="66922" cy="34016"/>
            </a:xfrm>
            <a:custGeom>
              <a:avLst/>
              <a:gdLst/>
              <a:ahLst/>
              <a:cxnLst/>
              <a:rect l="l" t="t" r="r" b="b"/>
              <a:pathLst>
                <a:path w="181" h="92" extrusionOk="0">
                  <a:moveTo>
                    <a:pt x="173" y="0"/>
                  </a:moveTo>
                  <a:lnTo>
                    <a:pt x="0" y="89"/>
                  </a:lnTo>
                  <a:cubicBezTo>
                    <a:pt x="2" y="91"/>
                    <a:pt x="4" y="91"/>
                    <a:pt x="6" y="91"/>
                  </a:cubicBezTo>
                  <a:lnTo>
                    <a:pt x="180" y="1"/>
                  </a:lnTo>
                  <a:cubicBezTo>
                    <a:pt x="177" y="1"/>
                    <a:pt x="175" y="1"/>
                    <a:pt x="173" y="0"/>
                  </a:cubicBezTo>
                  <a:close/>
                </a:path>
              </a:pathLst>
            </a:custGeom>
            <a:solidFill>
              <a:srgbClr val="355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8534884" y="2498417"/>
              <a:ext cx="67292" cy="33646"/>
            </a:xfrm>
            <a:custGeom>
              <a:avLst/>
              <a:gdLst/>
              <a:ahLst/>
              <a:cxnLst/>
              <a:rect l="l" t="t" r="r" b="b"/>
              <a:pathLst>
                <a:path w="182" h="91" extrusionOk="0">
                  <a:moveTo>
                    <a:pt x="175" y="0"/>
                  </a:moveTo>
                  <a:lnTo>
                    <a:pt x="1" y="90"/>
                  </a:lnTo>
                  <a:lnTo>
                    <a:pt x="9" y="90"/>
                  </a:lnTo>
                  <a:lnTo>
                    <a:pt x="182" y="1"/>
                  </a:lnTo>
                  <a:cubicBezTo>
                    <a:pt x="180" y="1"/>
                    <a:pt x="177" y="1"/>
                    <a:pt x="175" y="0"/>
                  </a:cubicBezTo>
                  <a:close/>
                </a:path>
              </a:pathLst>
            </a:custGeom>
            <a:solidFill>
              <a:srgbClr val="376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8530816" y="2496569"/>
              <a:ext cx="68401" cy="35125"/>
            </a:xfrm>
            <a:custGeom>
              <a:avLst/>
              <a:gdLst/>
              <a:ahLst/>
              <a:cxnLst/>
              <a:rect l="l" t="t" r="r" b="b"/>
              <a:pathLst>
                <a:path w="185" h="95" extrusionOk="0">
                  <a:moveTo>
                    <a:pt x="174" y="0"/>
                  </a:moveTo>
                  <a:lnTo>
                    <a:pt x="1" y="90"/>
                  </a:lnTo>
                  <a:cubicBezTo>
                    <a:pt x="5" y="93"/>
                    <a:pt x="9" y="94"/>
                    <a:pt x="11" y="94"/>
                  </a:cubicBezTo>
                  <a:lnTo>
                    <a:pt x="185" y="3"/>
                  </a:lnTo>
                  <a:cubicBezTo>
                    <a:pt x="180" y="3"/>
                    <a:pt x="176" y="1"/>
                    <a:pt x="174" y="0"/>
                  </a:cubicBezTo>
                  <a:close/>
                </a:path>
              </a:pathLst>
            </a:custGeom>
            <a:solidFill>
              <a:srgbClr val="386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8526380" y="2494720"/>
              <a:ext cx="69141" cy="35495"/>
            </a:xfrm>
            <a:custGeom>
              <a:avLst/>
              <a:gdLst/>
              <a:ahLst/>
              <a:cxnLst/>
              <a:rect l="l" t="t" r="r" b="b"/>
              <a:pathLst>
                <a:path w="187" h="96" extrusionOk="0">
                  <a:moveTo>
                    <a:pt x="173" y="0"/>
                  </a:moveTo>
                  <a:lnTo>
                    <a:pt x="0" y="89"/>
                  </a:lnTo>
                  <a:cubicBezTo>
                    <a:pt x="3" y="91"/>
                    <a:pt x="8" y="94"/>
                    <a:pt x="13" y="95"/>
                  </a:cubicBezTo>
                  <a:lnTo>
                    <a:pt x="186" y="5"/>
                  </a:lnTo>
                  <a:cubicBezTo>
                    <a:pt x="181" y="3"/>
                    <a:pt x="177" y="1"/>
                    <a:pt x="173" y="0"/>
                  </a:cubicBezTo>
                  <a:close/>
                </a:path>
              </a:pathLst>
            </a:custGeom>
            <a:solidFill>
              <a:srgbClr val="3A6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8514918" y="2486956"/>
              <a:ext cx="75426" cy="41041"/>
            </a:xfrm>
            <a:custGeom>
              <a:avLst/>
              <a:gdLst/>
              <a:ahLst/>
              <a:cxnLst/>
              <a:rect l="l" t="t" r="r" b="b"/>
              <a:pathLst>
                <a:path w="204" h="111" extrusionOk="0">
                  <a:moveTo>
                    <a:pt x="173" y="0"/>
                  </a:moveTo>
                  <a:lnTo>
                    <a:pt x="0" y="89"/>
                  </a:lnTo>
                  <a:cubicBezTo>
                    <a:pt x="10" y="97"/>
                    <a:pt x="21" y="105"/>
                    <a:pt x="31" y="111"/>
                  </a:cubicBezTo>
                  <a:lnTo>
                    <a:pt x="204" y="22"/>
                  </a:lnTo>
                  <a:cubicBezTo>
                    <a:pt x="193" y="16"/>
                    <a:pt x="183" y="9"/>
                    <a:pt x="173" y="0"/>
                  </a:cubicBezTo>
                  <a:close/>
                </a:path>
              </a:pathLst>
            </a:custGeom>
            <a:solidFill>
              <a:srgbClr val="3A6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8511220" y="2483258"/>
              <a:ext cx="67662" cy="36974"/>
            </a:xfrm>
            <a:custGeom>
              <a:avLst/>
              <a:gdLst/>
              <a:ahLst/>
              <a:cxnLst/>
              <a:rect l="l" t="t" r="r" b="b"/>
              <a:pathLst>
                <a:path w="183" h="100" extrusionOk="0">
                  <a:moveTo>
                    <a:pt x="173" y="0"/>
                  </a:moveTo>
                  <a:lnTo>
                    <a:pt x="1" y="90"/>
                  </a:lnTo>
                  <a:cubicBezTo>
                    <a:pt x="3" y="93"/>
                    <a:pt x="7" y="95"/>
                    <a:pt x="10" y="99"/>
                  </a:cubicBezTo>
                  <a:lnTo>
                    <a:pt x="183" y="10"/>
                  </a:lnTo>
                  <a:cubicBezTo>
                    <a:pt x="179" y="7"/>
                    <a:pt x="177" y="3"/>
                    <a:pt x="173" y="0"/>
                  </a:cubicBezTo>
                  <a:close/>
                </a:path>
              </a:pathLst>
            </a:custGeom>
            <a:solidFill>
              <a:srgbClr val="386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8509002" y="2479561"/>
              <a:ext cx="66553" cy="36604"/>
            </a:xfrm>
            <a:custGeom>
              <a:avLst/>
              <a:gdLst/>
              <a:ahLst/>
              <a:cxnLst/>
              <a:rect l="l" t="t" r="r" b="b"/>
              <a:pathLst>
                <a:path w="180" h="99" extrusionOk="0">
                  <a:moveTo>
                    <a:pt x="172" y="1"/>
                  </a:moveTo>
                  <a:lnTo>
                    <a:pt x="1" y="90"/>
                  </a:lnTo>
                  <a:cubicBezTo>
                    <a:pt x="2" y="94"/>
                    <a:pt x="4" y="96"/>
                    <a:pt x="7" y="99"/>
                  </a:cubicBezTo>
                  <a:lnTo>
                    <a:pt x="179" y="8"/>
                  </a:lnTo>
                  <a:cubicBezTo>
                    <a:pt x="177" y="6"/>
                    <a:pt x="174" y="2"/>
                    <a:pt x="172" y="1"/>
                  </a:cubicBezTo>
                  <a:close/>
                </a:path>
              </a:pathLst>
            </a:custGeom>
            <a:solidFill>
              <a:srgbClr val="376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8506044" y="2476603"/>
              <a:ext cx="66553" cy="36234"/>
            </a:xfrm>
            <a:custGeom>
              <a:avLst/>
              <a:gdLst/>
              <a:ahLst/>
              <a:cxnLst/>
              <a:rect l="l" t="t" r="r" b="b"/>
              <a:pathLst>
                <a:path w="180" h="98" extrusionOk="0">
                  <a:moveTo>
                    <a:pt x="172" y="1"/>
                  </a:moveTo>
                  <a:lnTo>
                    <a:pt x="0" y="91"/>
                  </a:lnTo>
                  <a:cubicBezTo>
                    <a:pt x="3" y="93"/>
                    <a:pt x="5" y="97"/>
                    <a:pt x="7" y="98"/>
                  </a:cubicBezTo>
                  <a:lnTo>
                    <a:pt x="179" y="9"/>
                  </a:lnTo>
                  <a:cubicBezTo>
                    <a:pt x="177" y="6"/>
                    <a:pt x="175" y="4"/>
                    <a:pt x="172" y="1"/>
                  </a:cubicBezTo>
                  <a:close/>
                </a:path>
              </a:pathLst>
            </a:custGeom>
            <a:solidFill>
              <a:srgbClr val="355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8504195" y="2474385"/>
              <a:ext cx="65444" cy="36234"/>
            </a:xfrm>
            <a:custGeom>
              <a:avLst/>
              <a:gdLst/>
              <a:ahLst/>
              <a:cxnLst/>
              <a:rect l="l" t="t" r="r" b="b"/>
              <a:pathLst>
                <a:path w="177" h="98" extrusionOk="0">
                  <a:moveTo>
                    <a:pt x="172" y="0"/>
                  </a:moveTo>
                  <a:lnTo>
                    <a:pt x="0" y="91"/>
                  </a:lnTo>
                  <a:cubicBezTo>
                    <a:pt x="1" y="92"/>
                    <a:pt x="4" y="93"/>
                    <a:pt x="5" y="97"/>
                  </a:cubicBezTo>
                  <a:lnTo>
                    <a:pt x="177" y="7"/>
                  </a:lnTo>
                  <a:cubicBezTo>
                    <a:pt x="175" y="4"/>
                    <a:pt x="174" y="1"/>
                    <a:pt x="172" y="0"/>
                  </a:cubicBezTo>
                  <a:close/>
                </a:path>
              </a:pathLst>
            </a:custGeom>
            <a:solidFill>
              <a:srgbClr val="345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8502347" y="2471057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2" y="0"/>
                  </a:moveTo>
                  <a:lnTo>
                    <a:pt x="0" y="91"/>
                  </a:lnTo>
                  <a:cubicBezTo>
                    <a:pt x="3" y="93"/>
                    <a:pt x="4" y="96"/>
                    <a:pt x="5" y="98"/>
                  </a:cubicBezTo>
                  <a:lnTo>
                    <a:pt x="177" y="8"/>
                  </a:lnTo>
                  <a:cubicBezTo>
                    <a:pt x="176" y="5"/>
                    <a:pt x="175" y="3"/>
                    <a:pt x="172" y="0"/>
                  </a:cubicBezTo>
                  <a:close/>
                </a:path>
              </a:pathLst>
            </a:custGeom>
            <a:solidFill>
              <a:srgbClr val="325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8500498" y="2468099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4" y="1"/>
                  </a:moveTo>
                  <a:lnTo>
                    <a:pt x="1" y="91"/>
                  </a:lnTo>
                  <a:lnTo>
                    <a:pt x="5" y="99"/>
                  </a:lnTo>
                  <a:lnTo>
                    <a:pt x="177" y="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31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8498649" y="2466250"/>
              <a:ext cx="66183" cy="36234"/>
            </a:xfrm>
            <a:custGeom>
              <a:avLst/>
              <a:gdLst/>
              <a:ahLst/>
              <a:cxnLst/>
              <a:rect l="l" t="t" r="r" b="b"/>
              <a:pathLst>
                <a:path w="179" h="98" extrusionOk="0">
                  <a:moveTo>
                    <a:pt x="174" y="1"/>
                  </a:moveTo>
                  <a:lnTo>
                    <a:pt x="1" y="91"/>
                  </a:lnTo>
                  <a:cubicBezTo>
                    <a:pt x="4" y="93"/>
                    <a:pt x="5" y="95"/>
                    <a:pt x="6" y="98"/>
                  </a:cubicBezTo>
                  <a:lnTo>
                    <a:pt x="179" y="7"/>
                  </a:lnTo>
                  <a:cubicBezTo>
                    <a:pt x="176" y="4"/>
                    <a:pt x="175" y="3"/>
                    <a:pt x="174" y="1"/>
                  </a:cubicBezTo>
                  <a:close/>
                </a:path>
              </a:pathLst>
            </a:custGeom>
            <a:solidFill>
              <a:srgbClr val="305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8498279" y="2462923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2" y="0"/>
                  </a:moveTo>
                  <a:lnTo>
                    <a:pt x="1" y="91"/>
                  </a:lnTo>
                  <a:cubicBezTo>
                    <a:pt x="1" y="93"/>
                    <a:pt x="2" y="96"/>
                    <a:pt x="4" y="99"/>
                  </a:cubicBezTo>
                  <a:lnTo>
                    <a:pt x="176" y="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2E5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8496431" y="2460335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4" y="0"/>
                  </a:moveTo>
                  <a:lnTo>
                    <a:pt x="1" y="90"/>
                  </a:lnTo>
                  <a:cubicBezTo>
                    <a:pt x="4" y="93"/>
                    <a:pt x="4" y="95"/>
                    <a:pt x="5" y="98"/>
                  </a:cubicBezTo>
                  <a:lnTo>
                    <a:pt x="176" y="7"/>
                  </a:lnTo>
                  <a:cubicBezTo>
                    <a:pt x="175" y="5"/>
                    <a:pt x="174" y="2"/>
                    <a:pt x="174" y="0"/>
                  </a:cubicBezTo>
                  <a:close/>
                </a:path>
              </a:pathLst>
            </a:custGeom>
            <a:solidFill>
              <a:srgbClr val="2D5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8496061" y="2457007"/>
              <a:ext cx="65074" cy="36604"/>
            </a:xfrm>
            <a:custGeom>
              <a:avLst/>
              <a:gdLst/>
              <a:ahLst/>
              <a:cxnLst/>
              <a:rect l="l" t="t" r="r" b="b"/>
              <a:pathLst>
                <a:path w="176" h="99" extrusionOk="0">
                  <a:moveTo>
                    <a:pt x="172" y="1"/>
                  </a:moveTo>
                  <a:lnTo>
                    <a:pt x="1" y="90"/>
                  </a:lnTo>
                  <a:cubicBezTo>
                    <a:pt x="1" y="94"/>
                    <a:pt x="2" y="97"/>
                    <a:pt x="2" y="99"/>
                  </a:cubicBezTo>
                  <a:lnTo>
                    <a:pt x="175" y="9"/>
                  </a:lnTo>
                  <a:cubicBezTo>
                    <a:pt x="173" y="6"/>
                    <a:pt x="172" y="4"/>
                    <a:pt x="172" y="1"/>
                  </a:cubicBezTo>
                  <a:close/>
                </a:path>
              </a:pathLst>
            </a:custGeom>
            <a:solidFill>
              <a:srgbClr val="2B4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8494582" y="2454419"/>
              <a:ext cx="65074" cy="36604"/>
            </a:xfrm>
            <a:custGeom>
              <a:avLst/>
              <a:gdLst/>
              <a:ahLst/>
              <a:cxnLst/>
              <a:rect l="l" t="t" r="r" b="b"/>
              <a:pathLst>
                <a:path w="176" h="99" extrusionOk="0">
                  <a:moveTo>
                    <a:pt x="172" y="1"/>
                  </a:moveTo>
                  <a:lnTo>
                    <a:pt x="0" y="90"/>
                  </a:lnTo>
                  <a:cubicBezTo>
                    <a:pt x="1" y="94"/>
                    <a:pt x="3" y="96"/>
                    <a:pt x="3" y="99"/>
                  </a:cubicBezTo>
                  <a:lnTo>
                    <a:pt x="175" y="9"/>
                  </a:lnTo>
                  <a:cubicBezTo>
                    <a:pt x="174" y="7"/>
                    <a:pt x="174" y="3"/>
                    <a:pt x="172" y="1"/>
                  </a:cubicBezTo>
                  <a:close/>
                </a:path>
              </a:pathLst>
            </a:custGeom>
            <a:solidFill>
              <a:srgbClr val="2A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8493103" y="2450722"/>
              <a:ext cx="65074" cy="36974"/>
            </a:xfrm>
            <a:custGeom>
              <a:avLst/>
              <a:gdLst/>
              <a:ahLst/>
              <a:cxnLst/>
              <a:rect l="l" t="t" r="r" b="b"/>
              <a:pathLst>
                <a:path w="176" h="100" extrusionOk="0">
                  <a:moveTo>
                    <a:pt x="174" y="0"/>
                  </a:moveTo>
                  <a:lnTo>
                    <a:pt x="0" y="90"/>
                  </a:lnTo>
                  <a:cubicBezTo>
                    <a:pt x="3" y="93"/>
                    <a:pt x="3" y="96"/>
                    <a:pt x="4" y="99"/>
                  </a:cubicBezTo>
                  <a:lnTo>
                    <a:pt x="176" y="9"/>
                  </a:lnTo>
                  <a:cubicBezTo>
                    <a:pt x="175" y="6"/>
                    <a:pt x="175" y="2"/>
                    <a:pt x="174" y="0"/>
                  </a:cubicBezTo>
                  <a:close/>
                </a:path>
              </a:pathLst>
            </a:custGeom>
            <a:solidFill>
              <a:srgbClr val="284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8493103" y="2445915"/>
              <a:ext cx="64704" cy="38452"/>
            </a:xfrm>
            <a:custGeom>
              <a:avLst/>
              <a:gdLst/>
              <a:ahLst/>
              <a:cxnLst/>
              <a:rect l="l" t="t" r="r" b="b"/>
              <a:pathLst>
                <a:path w="175" h="104" extrusionOk="0">
                  <a:moveTo>
                    <a:pt x="173" y="1"/>
                  </a:moveTo>
                  <a:lnTo>
                    <a:pt x="0" y="92"/>
                  </a:lnTo>
                  <a:cubicBezTo>
                    <a:pt x="0" y="96"/>
                    <a:pt x="2" y="99"/>
                    <a:pt x="2" y="103"/>
                  </a:cubicBezTo>
                  <a:lnTo>
                    <a:pt x="175" y="13"/>
                  </a:lnTo>
                  <a:cubicBezTo>
                    <a:pt x="174" y="9"/>
                    <a:pt x="174" y="5"/>
                    <a:pt x="173" y="1"/>
                  </a:cubicBezTo>
                  <a:close/>
                </a:path>
              </a:pathLst>
            </a:custGeom>
            <a:solidFill>
              <a:srgbClr val="274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8492733" y="2420034"/>
              <a:ext cx="74687" cy="59897"/>
            </a:xfrm>
            <a:custGeom>
              <a:avLst/>
              <a:gdLst/>
              <a:ahLst/>
              <a:cxnLst/>
              <a:rect l="l" t="t" r="r" b="b"/>
              <a:pathLst>
                <a:path w="202" h="162" extrusionOk="0">
                  <a:moveTo>
                    <a:pt x="202" y="1"/>
                  </a:moveTo>
                  <a:cubicBezTo>
                    <a:pt x="201" y="1"/>
                    <a:pt x="200" y="2"/>
                    <a:pt x="199" y="2"/>
                  </a:cubicBezTo>
                  <a:lnTo>
                    <a:pt x="199" y="2"/>
                  </a:lnTo>
                  <a:lnTo>
                    <a:pt x="202" y="1"/>
                  </a:lnTo>
                  <a:close/>
                  <a:moveTo>
                    <a:pt x="199" y="2"/>
                  </a:moveTo>
                  <a:lnTo>
                    <a:pt x="29" y="90"/>
                  </a:lnTo>
                  <a:cubicBezTo>
                    <a:pt x="12" y="100"/>
                    <a:pt x="1" y="117"/>
                    <a:pt x="0" y="145"/>
                  </a:cubicBezTo>
                  <a:cubicBezTo>
                    <a:pt x="0" y="150"/>
                    <a:pt x="0" y="156"/>
                    <a:pt x="1" y="162"/>
                  </a:cubicBezTo>
                  <a:lnTo>
                    <a:pt x="174" y="71"/>
                  </a:lnTo>
                  <a:lnTo>
                    <a:pt x="174" y="54"/>
                  </a:lnTo>
                  <a:cubicBezTo>
                    <a:pt x="174" y="29"/>
                    <a:pt x="183" y="11"/>
                    <a:pt x="199" y="2"/>
                  </a:cubicBezTo>
                  <a:close/>
                </a:path>
              </a:pathLst>
            </a:custGeom>
            <a:solidFill>
              <a:srgbClr val="254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8601806" y="2533542"/>
              <a:ext cx="75796" cy="42150"/>
            </a:xfrm>
            <a:custGeom>
              <a:avLst/>
              <a:gdLst/>
              <a:ahLst/>
              <a:cxnLst/>
              <a:rect l="l" t="t" r="r" b="b"/>
              <a:pathLst>
                <a:path w="205" h="114" extrusionOk="0">
                  <a:moveTo>
                    <a:pt x="174" y="1"/>
                  </a:moveTo>
                  <a:lnTo>
                    <a:pt x="1" y="91"/>
                  </a:lnTo>
                  <a:cubicBezTo>
                    <a:pt x="11" y="99"/>
                    <a:pt x="21" y="107"/>
                    <a:pt x="32" y="113"/>
                  </a:cubicBezTo>
                  <a:lnTo>
                    <a:pt x="204" y="22"/>
                  </a:lnTo>
                  <a:cubicBezTo>
                    <a:pt x="194" y="16"/>
                    <a:pt x="182" y="10"/>
                    <a:pt x="174" y="1"/>
                  </a:cubicBezTo>
                  <a:close/>
                </a:path>
              </a:pathLst>
            </a:custGeom>
            <a:solidFill>
              <a:srgbClr val="3A6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8598109" y="2529845"/>
              <a:ext cx="68401" cy="36974"/>
            </a:xfrm>
            <a:custGeom>
              <a:avLst/>
              <a:gdLst/>
              <a:ahLst/>
              <a:cxnLst/>
              <a:rect l="l" t="t" r="r" b="b"/>
              <a:pathLst>
                <a:path w="185" h="100" extrusionOk="0">
                  <a:moveTo>
                    <a:pt x="174" y="0"/>
                  </a:moveTo>
                  <a:lnTo>
                    <a:pt x="0" y="89"/>
                  </a:lnTo>
                  <a:lnTo>
                    <a:pt x="11" y="99"/>
                  </a:lnTo>
                  <a:lnTo>
                    <a:pt x="184" y="9"/>
                  </a:lnTo>
                  <a:cubicBezTo>
                    <a:pt x="180" y="6"/>
                    <a:pt x="178" y="3"/>
                    <a:pt x="174" y="0"/>
                  </a:cubicBezTo>
                  <a:close/>
                </a:path>
              </a:pathLst>
            </a:custGeom>
            <a:solidFill>
              <a:srgbClr val="386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8595890" y="2526887"/>
              <a:ext cx="67292" cy="36974"/>
            </a:xfrm>
            <a:custGeom>
              <a:avLst/>
              <a:gdLst/>
              <a:ahLst/>
              <a:cxnLst/>
              <a:rect l="l" t="t" r="r" b="b"/>
              <a:pathLst>
                <a:path w="182" h="100" extrusionOk="0">
                  <a:moveTo>
                    <a:pt x="173" y="1"/>
                  </a:moveTo>
                  <a:lnTo>
                    <a:pt x="0" y="91"/>
                  </a:lnTo>
                  <a:cubicBezTo>
                    <a:pt x="3" y="92"/>
                    <a:pt x="5" y="95"/>
                    <a:pt x="9" y="99"/>
                  </a:cubicBezTo>
                  <a:lnTo>
                    <a:pt x="181" y="9"/>
                  </a:lnTo>
                  <a:cubicBezTo>
                    <a:pt x="179" y="7"/>
                    <a:pt x="176" y="4"/>
                    <a:pt x="173" y="1"/>
                  </a:cubicBezTo>
                  <a:close/>
                </a:path>
              </a:pathLst>
            </a:custGeom>
            <a:solidFill>
              <a:srgbClr val="376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8593302" y="2523559"/>
              <a:ext cx="66183" cy="36604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173" y="1"/>
                  </a:moveTo>
                  <a:lnTo>
                    <a:pt x="0" y="91"/>
                  </a:lnTo>
                  <a:cubicBezTo>
                    <a:pt x="3" y="94"/>
                    <a:pt x="5" y="96"/>
                    <a:pt x="6" y="99"/>
                  </a:cubicBezTo>
                  <a:lnTo>
                    <a:pt x="179" y="8"/>
                  </a:lnTo>
                  <a:cubicBezTo>
                    <a:pt x="177" y="6"/>
                    <a:pt x="174" y="3"/>
                    <a:pt x="173" y="1"/>
                  </a:cubicBezTo>
                  <a:close/>
                </a:path>
              </a:pathLst>
            </a:custGeom>
            <a:solidFill>
              <a:srgbClr val="355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8591823" y="2520601"/>
              <a:ext cx="65813" cy="36604"/>
            </a:xfrm>
            <a:custGeom>
              <a:avLst/>
              <a:gdLst/>
              <a:ahLst/>
              <a:cxnLst/>
              <a:rect l="l" t="t" r="r" b="b"/>
              <a:pathLst>
                <a:path w="178" h="99" extrusionOk="0">
                  <a:moveTo>
                    <a:pt x="172" y="0"/>
                  </a:moveTo>
                  <a:lnTo>
                    <a:pt x="1" y="91"/>
                  </a:lnTo>
                  <a:cubicBezTo>
                    <a:pt x="1" y="93"/>
                    <a:pt x="4" y="96"/>
                    <a:pt x="5" y="99"/>
                  </a:cubicBezTo>
                  <a:lnTo>
                    <a:pt x="178" y="9"/>
                  </a:lnTo>
                  <a:cubicBezTo>
                    <a:pt x="176" y="6"/>
                    <a:pt x="175" y="3"/>
                    <a:pt x="172" y="0"/>
                  </a:cubicBezTo>
                  <a:close/>
                </a:path>
              </a:pathLst>
            </a:custGeom>
            <a:solidFill>
              <a:srgbClr val="345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8589235" y="2518013"/>
              <a:ext cx="66183" cy="36604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173" y="0"/>
                  </a:moveTo>
                  <a:lnTo>
                    <a:pt x="1" y="90"/>
                  </a:lnTo>
                  <a:cubicBezTo>
                    <a:pt x="4" y="93"/>
                    <a:pt x="6" y="95"/>
                    <a:pt x="7" y="98"/>
                  </a:cubicBezTo>
                  <a:lnTo>
                    <a:pt x="178" y="7"/>
                  </a:lnTo>
                  <a:cubicBezTo>
                    <a:pt x="177" y="5"/>
                    <a:pt x="176" y="4"/>
                    <a:pt x="173" y="0"/>
                  </a:cubicBezTo>
                  <a:close/>
                </a:path>
              </a:pathLst>
            </a:custGeom>
            <a:solidFill>
              <a:srgbClr val="325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8588126" y="2515425"/>
              <a:ext cx="65813" cy="36974"/>
            </a:xfrm>
            <a:custGeom>
              <a:avLst/>
              <a:gdLst/>
              <a:ahLst/>
              <a:cxnLst/>
              <a:rect l="l" t="t" r="r" b="b"/>
              <a:pathLst>
                <a:path w="178" h="100" extrusionOk="0">
                  <a:moveTo>
                    <a:pt x="174" y="1"/>
                  </a:moveTo>
                  <a:lnTo>
                    <a:pt x="1" y="91"/>
                  </a:lnTo>
                  <a:lnTo>
                    <a:pt x="5" y="99"/>
                  </a:lnTo>
                  <a:lnTo>
                    <a:pt x="177" y="8"/>
                  </a:lnTo>
                  <a:cubicBezTo>
                    <a:pt x="176" y="6"/>
                    <a:pt x="175" y="4"/>
                    <a:pt x="174" y="1"/>
                  </a:cubicBezTo>
                  <a:close/>
                </a:path>
              </a:pathLst>
            </a:custGeom>
            <a:solidFill>
              <a:srgbClr val="31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8587016" y="2512837"/>
              <a:ext cx="65813" cy="36234"/>
            </a:xfrm>
            <a:custGeom>
              <a:avLst/>
              <a:gdLst/>
              <a:ahLst/>
              <a:cxnLst/>
              <a:rect l="l" t="t" r="r" b="b"/>
              <a:pathLst>
                <a:path w="178" h="98" extrusionOk="0">
                  <a:moveTo>
                    <a:pt x="173" y="1"/>
                  </a:moveTo>
                  <a:lnTo>
                    <a:pt x="0" y="92"/>
                  </a:lnTo>
                  <a:cubicBezTo>
                    <a:pt x="2" y="93"/>
                    <a:pt x="3" y="97"/>
                    <a:pt x="4" y="98"/>
                  </a:cubicBezTo>
                  <a:lnTo>
                    <a:pt x="177" y="8"/>
                  </a:lnTo>
                  <a:cubicBezTo>
                    <a:pt x="175" y="5"/>
                    <a:pt x="174" y="4"/>
                    <a:pt x="173" y="1"/>
                  </a:cubicBezTo>
                  <a:close/>
                </a:path>
              </a:pathLst>
            </a:custGeom>
            <a:solidFill>
              <a:srgbClr val="305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8585538" y="2510249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2" y="0"/>
                  </a:moveTo>
                  <a:lnTo>
                    <a:pt x="0" y="90"/>
                  </a:lnTo>
                  <a:lnTo>
                    <a:pt x="3" y="99"/>
                  </a:lnTo>
                  <a:lnTo>
                    <a:pt x="176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2E5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8584059" y="2507291"/>
              <a:ext cx="65074" cy="36604"/>
            </a:xfrm>
            <a:custGeom>
              <a:avLst/>
              <a:gdLst/>
              <a:ahLst/>
              <a:cxnLst/>
              <a:rect l="l" t="t" r="r" b="b"/>
              <a:pathLst>
                <a:path w="176" h="99" extrusionOk="0">
                  <a:moveTo>
                    <a:pt x="172" y="0"/>
                  </a:moveTo>
                  <a:lnTo>
                    <a:pt x="0" y="91"/>
                  </a:lnTo>
                  <a:lnTo>
                    <a:pt x="4" y="98"/>
                  </a:lnTo>
                  <a:lnTo>
                    <a:pt x="176" y="8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2D5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8583689" y="2504333"/>
              <a:ext cx="64334" cy="36974"/>
            </a:xfrm>
            <a:custGeom>
              <a:avLst/>
              <a:gdLst/>
              <a:ahLst/>
              <a:cxnLst/>
              <a:rect l="l" t="t" r="r" b="b"/>
              <a:pathLst>
                <a:path w="174" h="100" extrusionOk="0">
                  <a:moveTo>
                    <a:pt x="172" y="1"/>
                  </a:moveTo>
                  <a:lnTo>
                    <a:pt x="0" y="90"/>
                  </a:lnTo>
                  <a:cubicBezTo>
                    <a:pt x="0" y="94"/>
                    <a:pt x="1" y="96"/>
                    <a:pt x="2" y="99"/>
                  </a:cubicBezTo>
                  <a:lnTo>
                    <a:pt x="174" y="8"/>
                  </a:lnTo>
                  <a:cubicBezTo>
                    <a:pt x="173" y="6"/>
                    <a:pt x="172" y="3"/>
                    <a:pt x="172" y="1"/>
                  </a:cubicBezTo>
                  <a:close/>
                </a:path>
              </a:pathLst>
            </a:custGeom>
            <a:solidFill>
              <a:srgbClr val="2B4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8581840" y="2501375"/>
              <a:ext cx="65074" cy="36604"/>
            </a:xfrm>
            <a:custGeom>
              <a:avLst/>
              <a:gdLst/>
              <a:ahLst/>
              <a:cxnLst/>
              <a:rect l="l" t="t" r="r" b="b"/>
              <a:pathLst>
                <a:path w="176" h="99" extrusionOk="0">
                  <a:moveTo>
                    <a:pt x="173" y="1"/>
                  </a:moveTo>
                  <a:lnTo>
                    <a:pt x="0" y="92"/>
                  </a:lnTo>
                  <a:cubicBezTo>
                    <a:pt x="2" y="93"/>
                    <a:pt x="2" y="97"/>
                    <a:pt x="3" y="99"/>
                  </a:cubicBezTo>
                  <a:lnTo>
                    <a:pt x="176" y="10"/>
                  </a:lnTo>
                  <a:cubicBezTo>
                    <a:pt x="174" y="8"/>
                    <a:pt x="173" y="4"/>
                    <a:pt x="173" y="1"/>
                  </a:cubicBezTo>
                  <a:close/>
                </a:path>
              </a:pathLst>
            </a:custGeom>
            <a:solidFill>
              <a:srgbClr val="2A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8581101" y="2497678"/>
              <a:ext cx="65074" cy="37343"/>
            </a:xfrm>
            <a:custGeom>
              <a:avLst/>
              <a:gdLst/>
              <a:ahLst/>
              <a:cxnLst/>
              <a:rect l="l" t="t" r="r" b="b"/>
              <a:pathLst>
                <a:path w="176" h="101" extrusionOk="0">
                  <a:moveTo>
                    <a:pt x="174" y="0"/>
                  </a:moveTo>
                  <a:lnTo>
                    <a:pt x="1" y="90"/>
                  </a:lnTo>
                  <a:cubicBezTo>
                    <a:pt x="2" y="93"/>
                    <a:pt x="2" y="96"/>
                    <a:pt x="3" y="101"/>
                  </a:cubicBezTo>
                  <a:lnTo>
                    <a:pt x="176" y="10"/>
                  </a:lnTo>
                  <a:cubicBezTo>
                    <a:pt x="175" y="8"/>
                    <a:pt x="174" y="3"/>
                    <a:pt x="174" y="0"/>
                  </a:cubicBezTo>
                  <a:close/>
                </a:path>
              </a:pathLst>
            </a:custGeom>
            <a:solidFill>
              <a:srgbClr val="284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8579991" y="2493981"/>
              <a:ext cx="65074" cy="37713"/>
            </a:xfrm>
            <a:custGeom>
              <a:avLst/>
              <a:gdLst/>
              <a:ahLst/>
              <a:cxnLst/>
              <a:rect l="l" t="t" r="r" b="b"/>
              <a:pathLst>
                <a:path w="176" h="102" extrusionOk="0">
                  <a:moveTo>
                    <a:pt x="172" y="0"/>
                  </a:moveTo>
                  <a:lnTo>
                    <a:pt x="1" y="90"/>
                  </a:lnTo>
                  <a:cubicBezTo>
                    <a:pt x="2" y="93"/>
                    <a:pt x="3" y="96"/>
                    <a:pt x="3" y="101"/>
                  </a:cubicBezTo>
                  <a:lnTo>
                    <a:pt x="176" y="12"/>
                  </a:lnTo>
                  <a:cubicBezTo>
                    <a:pt x="173" y="8"/>
                    <a:pt x="173" y="4"/>
                    <a:pt x="172" y="0"/>
                  </a:cubicBezTo>
                  <a:close/>
                </a:path>
              </a:pathLst>
            </a:custGeom>
            <a:solidFill>
              <a:srgbClr val="274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8579991" y="2466990"/>
              <a:ext cx="74687" cy="59527"/>
            </a:xfrm>
            <a:custGeom>
              <a:avLst/>
              <a:gdLst/>
              <a:ahLst/>
              <a:cxnLst/>
              <a:rect l="l" t="t" r="r" b="b"/>
              <a:pathLst>
                <a:path w="202" h="161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00" y="1"/>
                    <a:pt x="199" y="2"/>
                    <a:pt x="198" y="3"/>
                  </a:cubicBezTo>
                  <a:lnTo>
                    <a:pt x="198" y="3"/>
                  </a:lnTo>
                  <a:lnTo>
                    <a:pt x="201" y="1"/>
                  </a:lnTo>
                  <a:close/>
                  <a:moveTo>
                    <a:pt x="198" y="3"/>
                  </a:moveTo>
                  <a:lnTo>
                    <a:pt x="29" y="92"/>
                  </a:lnTo>
                  <a:cubicBezTo>
                    <a:pt x="12" y="101"/>
                    <a:pt x="2" y="119"/>
                    <a:pt x="1" y="145"/>
                  </a:cubicBezTo>
                  <a:cubicBezTo>
                    <a:pt x="1" y="151"/>
                    <a:pt x="1" y="156"/>
                    <a:pt x="2" y="161"/>
                  </a:cubicBezTo>
                  <a:lnTo>
                    <a:pt x="173" y="72"/>
                  </a:lnTo>
                  <a:cubicBezTo>
                    <a:pt x="173" y="66"/>
                    <a:pt x="172" y="61"/>
                    <a:pt x="172" y="55"/>
                  </a:cubicBezTo>
                  <a:cubicBezTo>
                    <a:pt x="172" y="30"/>
                    <a:pt x="182" y="12"/>
                    <a:pt x="198" y="3"/>
                  </a:cubicBezTo>
                  <a:close/>
                </a:path>
              </a:pathLst>
            </a:custGeom>
            <a:solidFill>
              <a:srgbClr val="254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8609570" y="2466620"/>
              <a:ext cx="68771" cy="36234"/>
            </a:xfrm>
            <a:custGeom>
              <a:avLst/>
              <a:gdLst/>
              <a:ahLst/>
              <a:cxnLst/>
              <a:rect l="l" t="t" r="r" b="b"/>
              <a:pathLst>
                <a:path w="186" h="98" extrusionOk="0">
                  <a:moveTo>
                    <a:pt x="173" y="1"/>
                  </a:moveTo>
                  <a:lnTo>
                    <a:pt x="0" y="92"/>
                  </a:lnTo>
                  <a:cubicBezTo>
                    <a:pt x="5" y="94"/>
                    <a:pt x="10" y="97"/>
                    <a:pt x="14" y="98"/>
                  </a:cubicBezTo>
                  <a:lnTo>
                    <a:pt x="185" y="7"/>
                  </a:lnTo>
                  <a:cubicBezTo>
                    <a:pt x="181" y="5"/>
                    <a:pt x="178" y="4"/>
                    <a:pt x="173" y="1"/>
                  </a:cubicBezTo>
                  <a:close/>
                </a:path>
              </a:pathLst>
            </a:custGeom>
            <a:solidFill>
              <a:srgbClr val="75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8605503" y="2465881"/>
              <a:ext cx="68401" cy="35125"/>
            </a:xfrm>
            <a:custGeom>
              <a:avLst/>
              <a:gdLst/>
              <a:ahLst/>
              <a:cxnLst/>
              <a:rect l="l" t="t" r="r" b="b"/>
              <a:pathLst>
                <a:path w="185" h="95" extrusionOk="0">
                  <a:moveTo>
                    <a:pt x="172" y="1"/>
                  </a:moveTo>
                  <a:lnTo>
                    <a:pt x="0" y="91"/>
                  </a:lnTo>
                  <a:cubicBezTo>
                    <a:pt x="4" y="91"/>
                    <a:pt x="8" y="92"/>
                    <a:pt x="11" y="95"/>
                  </a:cubicBezTo>
                  <a:lnTo>
                    <a:pt x="184" y="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722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8602915" y="2465141"/>
              <a:ext cx="66922" cy="34385"/>
            </a:xfrm>
            <a:custGeom>
              <a:avLst/>
              <a:gdLst/>
              <a:ahLst/>
              <a:cxnLst/>
              <a:rect l="l" t="t" r="r" b="b"/>
              <a:pathLst>
                <a:path w="181" h="93" extrusionOk="0">
                  <a:moveTo>
                    <a:pt x="172" y="1"/>
                  </a:moveTo>
                  <a:lnTo>
                    <a:pt x="1" y="91"/>
                  </a:lnTo>
                  <a:cubicBezTo>
                    <a:pt x="2" y="91"/>
                    <a:pt x="6" y="91"/>
                    <a:pt x="8" y="93"/>
                  </a:cubicBezTo>
                  <a:lnTo>
                    <a:pt x="181" y="3"/>
                  </a:lnTo>
                  <a:cubicBezTo>
                    <a:pt x="178" y="3"/>
                    <a:pt x="176" y="1"/>
                    <a:pt x="172" y="1"/>
                  </a:cubicBezTo>
                  <a:close/>
                </a:path>
              </a:pathLst>
            </a:custGeom>
            <a:solidFill>
              <a:srgbClr val="6F2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8599588" y="2465141"/>
              <a:ext cx="66922" cy="34016"/>
            </a:xfrm>
            <a:custGeom>
              <a:avLst/>
              <a:gdLst/>
              <a:ahLst/>
              <a:cxnLst/>
              <a:rect l="l" t="t" r="r" b="b"/>
              <a:pathLst>
                <a:path w="181" h="92" extrusionOk="0">
                  <a:moveTo>
                    <a:pt x="174" y="1"/>
                  </a:moveTo>
                  <a:lnTo>
                    <a:pt x="1" y="91"/>
                  </a:lnTo>
                  <a:cubicBezTo>
                    <a:pt x="3" y="91"/>
                    <a:pt x="4" y="91"/>
                    <a:pt x="5" y="91"/>
                  </a:cubicBezTo>
                  <a:cubicBezTo>
                    <a:pt x="7" y="91"/>
                    <a:pt x="8" y="91"/>
                    <a:pt x="9" y="91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6C2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8597739" y="2464771"/>
              <a:ext cx="66922" cy="34016"/>
            </a:xfrm>
            <a:custGeom>
              <a:avLst/>
              <a:gdLst/>
              <a:ahLst/>
              <a:cxnLst/>
              <a:rect l="l" t="t" r="r" b="b"/>
              <a:pathLst>
                <a:path w="181" h="92" extrusionOk="0">
                  <a:moveTo>
                    <a:pt x="174" y="0"/>
                  </a:moveTo>
                  <a:lnTo>
                    <a:pt x="0" y="91"/>
                  </a:lnTo>
                  <a:lnTo>
                    <a:pt x="7" y="9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691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8595890" y="2464771"/>
              <a:ext cx="66553" cy="34016"/>
            </a:xfrm>
            <a:custGeom>
              <a:avLst/>
              <a:gdLst/>
              <a:ahLst/>
              <a:cxnLst/>
              <a:rect l="l" t="t" r="r" b="b"/>
              <a:pathLst>
                <a:path w="180" h="92" extrusionOk="0">
                  <a:moveTo>
                    <a:pt x="179" y="0"/>
                  </a:moveTo>
                  <a:cubicBezTo>
                    <a:pt x="176" y="0"/>
                    <a:pt x="175" y="0"/>
                    <a:pt x="172" y="2"/>
                  </a:cubicBezTo>
                  <a:lnTo>
                    <a:pt x="0" y="91"/>
                  </a:lnTo>
                  <a:lnTo>
                    <a:pt x="5" y="91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66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8594042" y="2465141"/>
              <a:ext cx="65444" cy="34385"/>
            </a:xfrm>
            <a:custGeom>
              <a:avLst/>
              <a:gdLst/>
              <a:ahLst/>
              <a:cxnLst/>
              <a:rect l="l" t="t" r="r" b="b"/>
              <a:pathLst>
                <a:path w="177" h="93" extrusionOk="0">
                  <a:moveTo>
                    <a:pt x="177" y="1"/>
                  </a:moveTo>
                  <a:cubicBezTo>
                    <a:pt x="175" y="1"/>
                    <a:pt x="175" y="1"/>
                    <a:pt x="172" y="3"/>
                  </a:cubicBezTo>
                  <a:lnTo>
                    <a:pt x="1" y="92"/>
                  </a:lnTo>
                  <a:lnTo>
                    <a:pt x="1" y="92"/>
                  </a:lnTo>
                  <a:cubicBezTo>
                    <a:pt x="3" y="91"/>
                    <a:pt x="5" y="91"/>
                    <a:pt x="5" y="90"/>
                  </a:cubicBezTo>
                  <a:lnTo>
                    <a:pt x="177" y="1"/>
                  </a:lnTo>
                  <a:close/>
                  <a:moveTo>
                    <a:pt x="1" y="92"/>
                  </a:moveTo>
                  <a:cubicBezTo>
                    <a:pt x="1" y="92"/>
                    <a:pt x="0" y="92"/>
                    <a:pt x="0" y="93"/>
                  </a:cubicBezTo>
                  <a:lnTo>
                    <a:pt x="1" y="92"/>
                  </a:lnTo>
                  <a:close/>
                </a:path>
              </a:pathLst>
            </a:custGeom>
            <a:solidFill>
              <a:srgbClr val="631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8591453" y="2465141"/>
              <a:ext cx="66183" cy="34385"/>
            </a:xfrm>
            <a:custGeom>
              <a:avLst/>
              <a:gdLst/>
              <a:ahLst/>
              <a:cxnLst/>
              <a:rect l="l" t="t" r="r" b="b"/>
              <a:pathLst>
                <a:path w="179" h="93" extrusionOk="0">
                  <a:moveTo>
                    <a:pt x="179" y="1"/>
                  </a:moveTo>
                  <a:lnTo>
                    <a:pt x="175" y="3"/>
                  </a:lnTo>
                  <a:lnTo>
                    <a:pt x="175" y="3"/>
                  </a:lnTo>
                  <a:cubicBezTo>
                    <a:pt x="177" y="3"/>
                    <a:pt x="178" y="2"/>
                    <a:pt x="179" y="1"/>
                  </a:cubicBezTo>
                  <a:close/>
                  <a:moveTo>
                    <a:pt x="175" y="3"/>
                  </a:moveTo>
                  <a:cubicBezTo>
                    <a:pt x="174" y="3"/>
                    <a:pt x="174" y="3"/>
                    <a:pt x="173" y="3"/>
                  </a:cubicBezTo>
                  <a:lnTo>
                    <a:pt x="1" y="91"/>
                  </a:lnTo>
                  <a:cubicBezTo>
                    <a:pt x="3" y="92"/>
                    <a:pt x="4" y="92"/>
                    <a:pt x="5" y="92"/>
                  </a:cubicBezTo>
                  <a:cubicBezTo>
                    <a:pt x="6" y="92"/>
                    <a:pt x="7" y="92"/>
                    <a:pt x="7" y="91"/>
                  </a:cubicBezTo>
                  <a:lnTo>
                    <a:pt x="175" y="3"/>
                  </a:lnTo>
                  <a:close/>
                </a:path>
              </a:pathLst>
            </a:custGeom>
            <a:solidFill>
              <a:srgbClr val="601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8590344" y="2466250"/>
              <a:ext cx="66183" cy="34385"/>
            </a:xfrm>
            <a:custGeom>
              <a:avLst/>
              <a:gdLst/>
              <a:ahLst/>
              <a:cxnLst/>
              <a:rect l="l" t="t" r="r" b="b"/>
              <a:pathLst>
                <a:path w="179" h="93" extrusionOk="0">
                  <a:moveTo>
                    <a:pt x="179" y="1"/>
                  </a:moveTo>
                  <a:cubicBezTo>
                    <a:pt x="176" y="1"/>
                    <a:pt x="175" y="2"/>
                    <a:pt x="173" y="2"/>
                  </a:cubicBezTo>
                  <a:lnTo>
                    <a:pt x="66" y="58"/>
                  </a:lnTo>
                  <a:lnTo>
                    <a:pt x="66" y="58"/>
                  </a:lnTo>
                  <a:lnTo>
                    <a:pt x="179" y="1"/>
                  </a:lnTo>
                  <a:close/>
                  <a:moveTo>
                    <a:pt x="66" y="58"/>
                  </a:moveTo>
                  <a:lnTo>
                    <a:pt x="5" y="90"/>
                  </a:lnTo>
                  <a:cubicBezTo>
                    <a:pt x="4" y="90"/>
                    <a:pt x="4" y="91"/>
                    <a:pt x="3" y="91"/>
                  </a:cubicBezTo>
                  <a:lnTo>
                    <a:pt x="3" y="91"/>
                  </a:lnTo>
                  <a:lnTo>
                    <a:pt x="66" y="58"/>
                  </a:lnTo>
                  <a:close/>
                  <a:moveTo>
                    <a:pt x="3" y="91"/>
                  </a:moveTo>
                  <a:lnTo>
                    <a:pt x="1" y="93"/>
                  </a:lnTo>
                  <a:cubicBezTo>
                    <a:pt x="2" y="93"/>
                    <a:pt x="3" y="92"/>
                    <a:pt x="3" y="91"/>
                  </a:cubicBezTo>
                  <a:close/>
                </a:path>
              </a:pathLst>
            </a:custGeom>
            <a:solidFill>
              <a:srgbClr val="5D1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8589974" y="2466620"/>
              <a:ext cx="64704" cy="34016"/>
            </a:xfrm>
            <a:custGeom>
              <a:avLst/>
              <a:gdLst/>
              <a:ahLst/>
              <a:cxnLst/>
              <a:rect l="l" t="t" r="r" b="b"/>
              <a:pathLst>
                <a:path w="175" h="92" extrusionOk="0">
                  <a:moveTo>
                    <a:pt x="2" y="92"/>
                  </a:moveTo>
                  <a:lnTo>
                    <a:pt x="174" y="1"/>
                  </a:lnTo>
                  <a:lnTo>
                    <a:pt x="174" y="1"/>
                  </a:lnTo>
                  <a:lnTo>
                    <a:pt x="2" y="92"/>
                  </a:lnTo>
                  <a:cubicBezTo>
                    <a:pt x="1" y="92"/>
                    <a:pt x="1" y="92"/>
                    <a:pt x="2" y="92"/>
                  </a:cubicBezTo>
                  <a:close/>
                </a:path>
              </a:pathLst>
            </a:custGeom>
            <a:solidFill>
              <a:srgbClr val="5B1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8637671" y="2518013"/>
              <a:ext cx="74687" cy="59897"/>
            </a:xfrm>
            <a:custGeom>
              <a:avLst/>
              <a:gdLst/>
              <a:ahLst/>
              <a:cxnLst/>
              <a:rect l="l" t="t" r="r" b="b"/>
              <a:pathLst>
                <a:path w="202" h="162" extrusionOk="0">
                  <a:moveTo>
                    <a:pt x="200" y="0"/>
                  </a:moveTo>
                  <a:lnTo>
                    <a:pt x="28" y="89"/>
                  </a:lnTo>
                  <a:cubicBezTo>
                    <a:pt x="28" y="94"/>
                    <a:pt x="30" y="100"/>
                    <a:pt x="30" y="106"/>
                  </a:cubicBezTo>
                  <a:cubicBezTo>
                    <a:pt x="28" y="133"/>
                    <a:pt x="17" y="151"/>
                    <a:pt x="1" y="161"/>
                  </a:cubicBezTo>
                  <a:lnTo>
                    <a:pt x="175" y="71"/>
                  </a:lnTo>
                  <a:cubicBezTo>
                    <a:pt x="191" y="62"/>
                    <a:pt x="201" y="44"/>
                    <a:pt x="201" y="17"/>
                  </a:cubicBezTo>
                  <a:cubicBezTo>
                    <a:pt x="201" y="12"/>
                    <a:pt x="201" y="5"/>
                    <a:pt x="200" y="0"/>
                  </a:cubicBezTo>
                  <a:close/>
                </a:path>
              </a:pathLst>
            </a:custGeom>
            <a:solidFill>
              <a:srgbClr val="4C1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8646544" y="2513946"/>
              <a:ext cx="65444" cy="37713"/>
            </a:xfrm>
            <a:custGeom>
              <a:avLst/>
              <a:gdLst/>
              <a:ahLst/>
              <a:cxnLst/>
              <a:rect l="l" t="t" r="r" b="b"/>
              <a:pathLst>
                <a:path w="177" h="102" extrusionOk="0">
                  <a:moveTo>
                    <a:pt x="173" y="1"/>
                  </a:moveTo>
                  <a:lnTo>
                    <a:pt x="1" y="91"/>
                  </a:lnTo>
                  <a:cubicBezTo>
                    <a:pt x="3" y="94"/>
                    <a:pt x="3" y="98"/>
                    <a:pt x="4" y="101"/>
                  </a:cubicBezTo>
                  <a:lnTo>
                    <a:pt x="176" y="12"/>
                  </a:lnTo>
                  <a:cubicBezTo>
                    <a:pt x="176" y="8"/>
                    <a:pt x="174" y="5"/>
                    <a:pt x="173" y="1"/>
                  </a:cubicBezTo>
                  <a:close/>
                </a:path>
              </a:pathLst>
            </a:custGeom>
            <a:solidFill>
              <a:srgbClr val="4F17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8646544" y="2509879"/>
              <a:ext cx="64704" cy="37343"/>
            </a:xfrm>
            <a:custGeom>
              <a:avLst/>
              <a:gdLst/>
              <a:ahLst/>
              <a:cxnLst/>
              <a:rect l="l" t="t" r="r" b="b"/>
              <a:pathLst>
                <a:path w="175" h="101" extrusionOk="0">
                  <a:moveTo>
                    <a:pt x="172" y="0"/>
                  </a:moveTo>
                  <a:lnTo>
                    <a:pt x="1" y="90"/>
                  </a:lnTo>
                  <a:cubicBezTo>
                    <a:pt x="1" y="94"/>
                    <a:pt x="2" y="97"/>
                    <a:pt x="2" y="101"/>
                  </a:cubicBezTo>
                  <a:lnTo>
                    <a:pt x="174" y="11"/>
                  </a:lnTo>
                  <a:cubicBezTo>
                    <a:pt x="174" y="7"/>
                    <a:pt x="173" y="4"/>
                    <a:pt x="172" y="0"/>
                  </a:cubicBezTo>
                  <a:close/>
                </a:path>
              </a:pathLst>
            </a:custGeom>
            <a:solidFill>
              <a:srgbClr val="521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8645065" y="2506552"/>
              <a:ext cx="65074" cy="36974"/>
            </a:xfrm>
            <a:custGeom>
              <a:avLst/>
              <a:gdLst/>
              <a:ahLst/>
              <a:cxnLst/>
              <a:rect l="l" t="t" r="r" b="b"/>
              <a:pathLst>
                <a:path w="176" h="100" extrusionOk="0">
                  <a:moveTo>
                    <a:pt x="172" y="0"/>
                  </a:moveTo>
                  <a:lnTo>
                    <a:pt x="1" y="90"/>
                  </a:lnTo>
                  <a:cubicBezTo>
                    <a:pt x="2" y="94"/>
                    <a:pt x="3" y="97"/>
                    <a:pt x="3" y="99"/>
                  </a:cubicBezTo>
                  <a:lnTo>
                    <a:pt x="175" y="9"/>
                  </a:lnTo>
                  <a:cubicBezTo>
                    <a:pt x="175" y="6"/>
                    <a:pt x="173" y="2"/>
                    <a:pt x="172" y="0"/>
                  </a:cubicBezTo>
                  <a:close/>
                </a:path>
              </a:pathLst>
            </a:custGeom>
            <a:solidFill>
              <a:srgbClr val="551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8643586" y="2503224"/>
              <a:ext cx="65444" cy="36974"/>
            </a:xfrm>
            <a:custGeom>
              <a:avLst/>
              <a:gdLst/>
              <a:ahLst/>
              <a:cxnLst/>
              <a:rect l="l" t="t" r="r" b="b"/>
              <a:pathLst>
                <a:path w="177" h="100" extrusionOk="0">
                  <a:moveTo>
                    <a:pt x="174" y="1"/>
                  </a:moveTo>
                  <a:lnTo>
                    <a:pt x="0" y="92"/>
                  </a:lnTo>
                  <a:cubicBezTo>
                    <a:pt x="4" y="94"/>
                    <a:pt x="4" y="97"/>
                    <a:pt x="5" y="99"/>
                  </a:cubicBezTo>
                  <a:lnTo>
                    <a:pt x="176" y="9"/>
                  </a:lnTo>
                  <a:cubicBezTo>
                    <a:pt x="175" y="6"/>
                    <a:pt x="175" y="4"/>
                    <a:pt x="174" y="1"/>
                  </a:cubicBezTo>
                  <a:close/>
                </a:path>
              </a:pathLst>
            </a:custGeom>
            <a:solidFill>
              <a:srgbClr val="581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8642847" y="2500636"/>
              <a:ext cx="65813" cy="36604"/>
            </a:xfrm>
            <a:custGeom>
              <a:avLst/>
              <a:gdLst/>
              <a:ahLst/>
              <a:cxnLst/>
              <a:rect l="l" t="t" r="r" b="b"/>
              <a:pathLst>
                <a:path w="178" h="99" extrusionOk="0">
                  <a:moveTo>
                    <a:pt x="173" y="1"/>
                  </a:moveTo>
                  <a:lnTo>
                    <a:pt x="0" y="91"/>
                  </a:lnTo>
                  <a:lnTo>
                    <a:pt x="3" y="99"/>
                  </a:lnTo>
                  <a:lnTo>
                    <a:pt x="177" y="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5B1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8641368" y="2497678"/>
              <a:ext cx="65444" cy="36604"/>
            </a:xfrm>
            <a:custGeom>
              <a:avLst/>
              <a:gdLst/>
              <a:ahLst/>
              <a:cxnLst/>
              <a:rect l="l" t="t" r="r" b="b"/>
              <a:pathLst>
                <a:path w="177" h="99" extrusionOk="0">
                  <a:moveTo>
                    <a:pt x="173" y="0"/>
                  </a:moveTo>
                  <a:lnTo>
                    <a:pt x="0" y="91"/>
                  </a:lnTo>
                  <a:cubicBezTo>
                    <a:pt x="1" y="95"/>
                    <a:pt x="2" y="96"/>
                    <a:pt x="4" y="99"/>
                  </a:cubicBezTo>
                  <a:lnTo>
                    <a:pt x="177" y="9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5D1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8640259" y="2495459"/>
              <a:ext cx="65074" cy="36234"/>
            </a:xfrm>
            <a:custGeom>
              <a:avLst/>
              <a:gdLst/>
              <a:ahLst/>
              <a:cxnLst/>
              <a:rect l="l" t="t" r="r" b="b"/>
              <a:pathLst>
                <a:path w="176" h="98" extrusionOk="0">
                  <a:moveTo>
                    <a:pt x="173" y="0"/>
                  </a:moveTo>
                  <a:lnTo>
                    <a:pt x="0" y="91"/>
                  </a:lnTo>
                  <a:cubicBezTo>
                    <a:pt x="0" y="93"/>
                    <a:pt x="2" y="96"/>
                    <a:pt x="3" y="97"/>
                  </a:cubicBezTo>
                  <a:lnTo>
                    <a:pt x="176" y="6"/>
                  </a:lnTo>
                  <a:cubicBezTo>
                    <a:pt x="175" y="4"/>
                    <a:pt x="174" y="1"/>
                    <a:pt x="173" y="0"/>
                  </a:cubicBezTo>
                  <a:close/>
                </a:path>
              </a:pathLst>
            </a:custGeom>
            <a:solidFill>
              <a:srgbClr val="601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8637671" y="2492502"/>
              <a:ext cx="65813" cy="36974"/>
            </a:xfrm>
            <a:custGeom>
              <a:avLst/>
              <a:gdLst/>
              <a:ahLst/>
              <a:cxnLst/>
              <a:rect l="l" t="t" r="r" b="b"/>
              <a:pathLst>
                <a:path w="178" h="100" extrusionOk="0">
                  <a:moveTo>
                    <a:pt x="175" y="1"/>
                  </a:moveTo>
                  <a:lnTo>
                    <a:pt x="1" y="91"/>
                  </a:lnTo>
                  <a:cubicBezTo>
                    <a:pt x="4" y="94"/>
                    <a:pt x="5" y="96"/>
                    <a:pt x="6" y="99"/>
                  </a:cubicBezTo>
                  <a:lnTo>
                    <a:pt x="178" y="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631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8636192" y="2489913"/>
              <a:ext cx="66553" cy="36234"/>
            </a:xfrm>
            <a:custGeom>
              <a:avLst/>
              <a:gdLst/>
              <a:ahLst/>
              <a:cxnLst/>
              <a:rect l="l" t="t" r="r" b="b"/>
              <a:pathLst>
                <a:path w="180" h="98" extrusionOk="0">
                  <a:moveTo>
                    <a:pt x="174" y="1"/>
                  </a:moveTo>
                  <a:lnTo>
                    <a:pt x="1" y="91"/>
                  </a:lnTo>
                  <a:cubicBezTo>
                    <a:pt x="3" y="93"/>
                    <a:pt x="5" y="96"/>
                    <a:pt x="6" y="98"/>
                  </a:cubicBezTo>
                  <a:lnTo>
                    <a:pt x="180" y="8"/>
                  </a:lnTo>
                  <a:cubicBezTo>
                    <a:pt x="178" y="5"/>
                    <a:pt x="176" y="3"/>
                    <a:pt x="174" y="1"/>
                  </a:cubicBezTo>
                  <a:close/>
                </a:path>
              </a:pathLst>
            </a:custGeom>
            <a:solidFill>
              <a:srgbClr val="661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8635082" y="2487695"/>
              <a:ext cx="65813" cy="36234"/>
            </a:xfrm>
            <a:custGeom>
              <a:avLst/>
              <a:gdLst/>
              <a:ahLst/>
              <a:cxnLst/>
              <a:rect l="l" t="t" r="r" b="b"/>
              <a:pathLst>
                <a:path w="178" h="98" extrusionOk="0">
                  <a:moveTo>
                    <a:pt x="172" y="0"/>
                  </a:moveTo>
                  <a:lnTo>
                    <a:pt x="1" y="91"/>
                  </a:lnTo>
                  <a:cubicBezTo>
                    <a:pt x="2" y="92"/>
                    <a:pt x="3" y="94"/>
                    <a:pt x="4" y="98"/>
                  </a:cubicBezTo>
                  <a:lnTo>
                    <a:pt x="177" y="9"/>
                  </a:lnTo>
                  <a:cubicBezTo>
                    <a:pt x="176" y="6"/>
                    <a:pt x="173" y="4"/>
                    <a:pt x="172" y="0"/>
                  </a:cubicBezTo>
                  <a:close/>
                </a:path>
              </a:pathLst>
            </a:custGeom>
            <a:solidFill>
              <a:srgbClr val="691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8631755" y="2484367"/>
              <a:ext cx="66922" cy="36604"/>
            </a:xfrm>
            <a:custGeom>
              <a:avLst/>
              <a:gdLst/>
              <a:ahLst/>
              <a:cxnLst/>
              <a:rect l="l" t="t" r="r" b="b"/>
              <a:pathLst>
                <a:path w="181" h="99" extrusionOk="0">
                  <a:moveTo>
                    <a:pt x="173" y="0"/>
                  </a:moveTo>
                  <a:lnTo>
                    <a:pt x="0" y="91"/>
                  </a:lnTo>
                  <a:cubicBezTo>
                    <a:pt x="5" y="93"/>
                    <a:pt x="6" y="96"/>
                    <a:pt x="8" y="98"/>
                  </a:cubicBezTo>
                  <a:lnTo>
                    <a:pt x="180" y="8"/>
                  </a:lnTo>
                  <a:cubicBezTo>
                    <a:pt x="178" y="5"/>
                    <a:pt x="176" y="3"/>
                    <a:pt x="173" y="0"/>
                  </a:cubicBezTo>
                  <a:close/>
                </a:path>
              </a:pathLst>
            </a:custGeom>
            <a:solidFill>
              <a:srgbClr val="6C2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8629906" y="2481040"/>
              <a:ext cx="66183" cy="37343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73" y="1"/>
                  </a:moveTo>
                  <a:lnTo>
                    <a:pt x="0" y="91"/>
                  </a:lnTo>
                  <a:cubicBezTo>
                    <a:pt x="2" y="94"/>
                    <a:pt x="5" y="97"/>
                    <a:pt x="6" y="100"/>
                  </a:cubicBezTo>
                  <a:lnTo>
                    <a:pt x="179" y="9"/>
                  </a:lnTo>
                  <a:cubicBezTo>
                    <a:pt x="177" y="7"/>
                    <a:pt x="175" y="4"/>
                    <a:pt x="173" y="1"/>
                  </a:cubicBezTo>
                  <a:close/>
                </a:path>
              </a:pathLst>
            </a:custGeom>
            <a:solidFill>
              <a:srgbClr val="6F21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8625839" y="2477342"/>
              <a:ext cx="67662" cy="37343"/>
            </a:xfrm>
            <a:custGeom>
              <a:avLst/>
              <a:gdLst/>
              <a:ahLst/>
              <a:cxnLst/>
              <a:rect l="l" t="t" r="r" b="b"/>
              <a:pathLst>
                <a:path w="183" h="101" extrusionOk="0">
                  <a:moveTo>
                    <a:pt x="172" y="1"/>
                  </a:moveTo>
                  <a:lnTo>
                    <a:pt x="1" y="91"/>
                  </a:lnTo>
                  <a:cubicBezTo>
                    <a:pt x="3" y="95"/>
                    <a:pt x="7" y="99"/>
                    <a:pt x="10" y="101"/>
                  </a:cubicBezTo>
                  <a:lnTo>
                    <a:pt x="183" y="11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rgbClr val="722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8614377" y="2468839"/>
              <a:ext cx="75426" cy="42150"/>
            </a:xfrm>
            <a:custGeom>
              <a:avLst/>
              <a:gdLst/>
              <a:ahLst/>
              <a:cxnLst/>
              <a:rect l="l" t="t" r="r" b="b"/>
              <a:pathLst>
                <a:path w="204" h="114" extrusionOk="0">
                  <a:moveTo>
                    <a:pt x="172" y="1"/>
                  </a:moveTo>
                  <a:lnTo>
                    <a:pt x="1" y="92"/>
                  </a:lnTo>
                  <a:cubicBezTo>
                    <a:pt x="11" y="98"/>
                    <a:pt x="22" y="106"/>
                    <a:pt x="32" y="114"/>
                  </a:cubicBezTo>
                  <a:lnTo>
                    <a:pt x="203" y="24"/>
                  </a:lnTo>
                  <a:cubicBezTo>
                    <a:pt x="194" y="15"/>
                    <a:pt x="184" y="8"/>
                    <a:pt x="172" y="1"/>
                  </a:cubicBezTo>
                  <a:close/>
                </a:path>
              </a:pathLst>
            </a:custGeom>
            <a:solidFill>
              <a:srgbClr val="75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8725298" y="2590851"/>
              <a:ext cx="64334" cy="34016"/>
            </a:xfrm>
            <a:custGeom>
              <a:avLst/>
              <a:gdLst/>
              <a:ahLst/>
              <a:cxnLst/>
              <a:rect l="l" t="t" r="r" b="b"/>
              <a:pathLst>
                <a:path w="174" h="92" extrusionOk="0">
                  <a:moveTo>
                    <a:pt x="172" y="1"/>
                  </a:moveTo>
                  <a:lnTo>
                    <a:pt x="1" y="91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2D5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8723450" y="2591221"/>
              <a:ext cx="65813" cy="34385"/>
            </a:xfrm>
            <a:custGeom>
              <a:avLst/>
              <a:gdLst/>
              <a:ahLst/>
              <a:cxnLst/>
              <a:rect l="l" t="t" r="r" b="b"/>
              <a:pathLst>
                <a:path w="178" h="93" extrusionOk="0">
                  <a:moveTo>
                    <a:pt x="177" y="1"/>
                  </a:moveTo>
                  <a:lnTo>
                    <a:pt x="71" y="56"/>
                  </a:lnTo>
                  <a:lnTo>
                    <a:pt x="173" y="4"/>
                  </a:lnTo>
                  <a:cubicBezTo>
                    <a:pt x="175" y="3"/>
                    <a:pt x="176" y="3"/>
                    <a:pt x="177" y="1"/>
                  </a:cubicBezTo>
                  <a:close/>
                  <a:moveTo>
                    <a:pt x="71" y="56"/>
                  </a:moveTo>
                  <a:lnTo>
                    <a:pt x="2" y="92"/>
                  </a:lnTo>
                  <a:lnTo>
                    <a:pt x="2" y="92"/>
                  </a:lnTo>
                  <a:cubicBezTo>
                    <a:pt x="3" y="91"/>
                    <a:pt x="5" y="91"/>
                    <a:pt x="6" y="90"/>
                  </a:cubicBezTo>
                  <a:lnTo>
                    <a:pt x="71" y="56"/>
                  </a:lnTo>
                  <a:close/>
                  <a:moveTo>
                    <a:pt x="2" y="92"/>
                  </a:moveTo>
                  <a:cubicBezTo>
                    <a:pt x="1" y="92"/>
                    <a:pt x="1" y="92"/>
                    <a:pt x="0" y="93"/>
                  </a:cubicBezTo>
                  <a:lnTo>
                    <a:pt x="2" y="92"/>
                  </a:lnTo>
                  <a:close/>
                </a:path>
              </a:pathLst>
            </a:custGeom>
            <a:solidFill>
              <a:srgbClr val="2E5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8721601" y="2592330"/>
              <a:ext cx="65813" cy="34385"/>
            </a:xfrm>
            <a:custGeom>
              <a:avLst/>
              <a:gdLst/>
              <a:ahLst/>
              <a:cxnLst/>
              <a:rect l="l" t="t" r="r" b="b"/>
              <a:pathLst>
                <a:path w="178" h="93" extrusionOk="0">
                  <a:moveTo>
                    <a:pt x="178" y="1"/>
                  </a:moveTo>
                  <a:lnTo>
                    <a:pt x="176" y="2"/>
                  </a:lnTo>
                  <a:lnTo>
                    <a:pt x="176" y="2"/>
                  </a:lnTo>
                  <a:cubicBezTo>
                    <a:pt x="177" y="1"/>
                    <a:pt x="178" y="1"/>
                    <a:pt x="178" y="1"/>
                  </a:cubicBezTo>
                  <a:close/>
                  <a:moveTo>
                    <a:pt x="176" y="2"/>
                  </a:moveTo>
                  <a:lnTo>
                    <a:pt x="176" y="2"/>
                  </a:lnTo>
                  <a:cubicBezTo>
                    <a:pt x="175" y="2"/>
                    <a:pt x="174" y="2"/>
                    <a:pt x="173" y="2"/>
                  </a:cubicBezTo>
                  <a:lnTo>
                    <a:pt x="37" y="73"/>
                  </a:lnTo>
                  <a:lnTo>
                    <a:pt x="37" y="73"/>
                  </a:lnTo>
                  <a:lnTo>
                    <a:pt x="176" y="2"/>
                  </a:lnTo>
                  <a:close/>
                  <a:moveTo>
                    <a:pt x="37" y="73"/>
                  </a:moveTo>
                  <a:lnTo>
                    <a:pt x="5" y="90"/>
                  </a:lnTo>
                  <a:cubicBezTo>
                    <a:pt x="4" y="90"/>
                    <a:pt x="1" y="91"/>
                    <a:pt x="0" y="93"/>
                  </a:cubicBezTo>
                  <a:lnTo>
                    <a:pt x="37" y="73"/>
                  </a:lnTo>
                  <a:close/>
                </a:path>
              </a:pathLst>
            </a:custGeom>
            <a:solidFill>
              <a:srgbClr val="305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8719752" y="2592330"/>
              <a:ext cx="65813" cy="34385"/>
            </a:xfrm>
            <a:custGeom>
              <a:avLst/>
              <a:gdLst/>
              <a:ahLst/>
              <a:cxnLst/>
              <a:rect l="l" t="t" r="r" b="b"/>
              <a:pathLst>
                <a:path w="178" h="93" extrusionOk="0">
                  <a:moveTo>
                    <a:pt x="178" y="1"/>
                  </a:moveTo>
                  <a:lnTo>
                    <a:pt x="176" y="2"/>
                  </a:lnTo>
                  <a:lnTo>
                    <a:pt x="176" y="2"/>
                  </a:lnTo>
                  <a:cubicBezTo>
                    <a:pt x="177" y="1"/>
                    <a:pt x="177" y="1"/>
                    <a:pt x="178" y="1"/>
                  </a:cubicBezTo>
                  <a:close/>
                  <a:moveTo>
                    <a:pt x="176" y="2"/>
                  </a:moveTo>
                  <a:cubicBezTo>
                    <a:pt x="175" y="2"/>
                    <a:pt x="174" y="2"/>
                    <a:pt x="173" y="2"/>
                  </a:cubicBezTo>
                  <a:lnTo>
                    <a:pt x="0" y="91"/>
                  </a:lnTo>
                  <a:cubicBezTo>
                    <a:pt x="1" y="92"/>
                    <a:pt x="2" y="92"/>
                    <a:pt x="3" y="92"/>
                  </a:cubicBezTo>
                  <a:cubicBezTo>
                    <a:pt x="4" y="92"/>
                    <a:pt x="5" y="92"/>
                    <a:pt x="5" y="91"/>
                  </a:cubicBezTo>
                  <a:lnTo>
                    <a:pt x="176" y="2"/>
                  </a:lnTo>
                  <a:close/>
                </a:path>
              </a:pathLst>
            </a:custGeom>
            <a:solidFill>
              <a:srgbClr val="31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8717534" y="2593070"/>
              <a:ext cx="66183" cy="34016"/>
            </a:xfrm>
            <a:custGeom>
              <a:avLst/>
              <a:gdLst/>
              <a:ahLst/>
              <a:cxnLst/>
              <a:rect l="l" t="t" r="r" b="b"/>
              <a:pathLst>
                <a:path w="179" h="92" extrusionOk="0">
                  <a:moveTo>
                    <a:pt x="179" y="1"/>
                  </a:moveTo>
                  <a:cubicBezTo>
                    <a:pt x="177" y="1"/>
                    <a:pt x="175" y="1"/>
                    <a:pt x="172" y="3"/>
                  </a:cubicBezTo>
                  <a:lnTo>
                    <a:pt x="2" y="91"/>
                  </a:lnTo>
                  <a:lnTo>
                    <a:pt x="2" y="91"/>
                  </a:lnTo>
                  <a:cubicBezTo>
                    <a:pt x="3" y="91"/>
                    <a:pt x="5" y="91"/>
                    <a:pt x="6" y="91"/>
                  </a:cubicBezTo>
                  <a:lnTo>
                    <a:pt x="179" y="1"/>
                  </a:lnTo>
                  <a:close/>
                  <a:moveTo>
                    <a:pt x="2" y="91"/>
                  </a:moveTo>
                  <a:cubicBezTo>
                    <a:pt x="2" y="91"/>
                    <a:pt x="1" y="91"/>
                    <a:pt x="1" y="92"/>
                  </a:cubicBezTo>
                  <a:lnTo>
                    <a:pt x="2" y="91"/>
                  </a:lnTo>
                  <a:close/>
                </a:path>
              </a:pathLst>
            </a:custGeom>
            <a:solidFill>
              <a:srgbClr val="325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8715315" y="2593070"/>
              <a:ext cx="66183" cy="34016"/>
            </a:xfrm>
            <a:custGeom>
              <a:avLst/>
              <a:gdLst/>
              <a:ahLst/>
              <a:cxnLst/>
              <a:rect l="l" t="t" r="r" b="b"/>
              <a:pathLst>
                <a:path w="179" h="92" extrusionOk="0">
                  <a:moveTo>
                    <a:pt x="172" y="1"/>
                  </a:moveTo>
                  <a:lnTo>
                    <a:pt x="1" y="92"/>
                  </a:lnTo>
                  <a:cubicBezTo>
                    <a:pt x="3" y="92"/>
                    <a:pt x="4" y="92"/>
                    <a:pt x="7" y="91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345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8712358" y="2593070"/>
              <a:ext cx="66922" cy="34016"/>
            </a:xfrm>
            <a:custGeom>
              <a:avLst/>
              <a:gdLst/>
              <a:ahLst/>
              <a:cxnLst/>
              <a:rect l="l" t="t" r="r" b="b"/>
              <a:pathLst>
                <a:path w="181" h="92" extrusionOk="0">
                  <a:moveTo>
                    <a:pt x="174" y="1"/>
                  </a:moveTo>
                  <a:lnTo>
                    <a:pt x="0" y="91"/>
                  </a:lnTo>
                  <a:cubicBezTo>
                    <a:pt x="5" y="91"/>
                    <a:pt x="7" y="91"/>
                    <a:pt x="9" y="9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355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8709769" y="2592700"/>
              <a:ext cx="67662" cy="34016"/>
            </a:xfrm>
            <a:custGeom>
              <a:avLst/>
              <a:gdLst/>
              <a:ahLst/>
              <a:cxnLst/>
              <a:rect l="l" t="t" r="r" b="b"/>
              <a:pathLst>
                <a:path w="183" h="92" extrusionOk="0">
                  <a:moveTo>
                    <a:pt x="2" y="91"/>
                  </a:moveTo>
                  <a:cubicBezTo>
                    <a:pt x="1" y="91"/>
                    <a:pt x="1" y="91"/>
                    <a:pt x="0" y="92"/>
                  </a:cubicBezTo>
                  <a:lnTo>
                    <a:pt x="2" y="91"/>
                  </a:lnTo>
                  <a:close/>
                  <a:moveTo>
                    <a:pt x="173" y="1"/>
                  </a:moveTo>
                  <a:lnTo>
                    <a:pt x="2" y="91"/>
                  </a:lnTo>
                  <a:lnTo>
                    <a:pt x="2" y="91"/>
                  </a:lnTo>
                  <a:cubicBezTo>
                    <a:pt x="2" y="91"/>
                    <a:pt x="2" y="91"/>
                    <a:pt x="3" y="91"/>
                  </a:cubicBezTo>
                  <a:cubicBezTo>
                    <a:pt x="5" y="91"/>
                    <a:pt x="7" y="92"/>
                    <a:pt x="8" y="92"/>
                  </a:cubicBezTo>
                  <a:lnTo>
                    <a:pt x="182" y="2"/>
                  </a:lnTo>
                  <a:cubicBezTo>
                    <a:pt x="179" y="2"/>
                    <a:pt x="177" y="1"/>
                    <a:pt x="173" y="1"/>
                  </a:cubicBezTo>
                  <a:close/>
                </a:path>
              </a:pathLst>
            </a:custGeom>
            <a:solidFill>
              <a:srgbClr val="376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8705702" y="2591221"/>
              <a:ext cx="68032" cy="34755"/>
            </a:xfrm>
            <a:custGeom>
              <a:avLst/>
              <a:gdLst/>
              <a:ahLst/>
              <a:cxnLst/>
              <a:rect l="l" t="t" r="r" b="b"/>
              <a:pathLst>
                <a:path w="184" h="94" extrusionOk="0">
                  <a:moveTo>
                    <a:pt x="173" y="1"/>
                  </a:moveTo>
                  <a:lnTo>
                    <a:pt x="1" y="90"/>
                  </a:lnTo>
                  <a:cubicBezTo>
                    <a:pt x="4" y="92"/>
                    <a:pt x="8" y="93"/>
                    <a:pt x="11" y="94"/>
                  </a:cubicBezTo>
                  <a:lnTo>
                    <a:pt x="184" y="4"/>
                  </a:lnTo>
                  <a:cubicBezTo>
                    <a:pt x="180" y="3"/>
                    <a:pt x="177" y="3"/>
                    <a:pt x="173" y="1"/>
                  </a:cubicBezTo>
                  <a:close/>
                </a:path>
              </a:pathLst>
            </a:custGeom>
            <a:solidFill>
              <a:srgbClr val="386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8701265" y="2589002"/>
              <a:ext cx="68771" cy="35864"/>
            </a:xfrm>
            <a:custGeom>
              <a:avLst/>
              <a:gdLst/>
              <a:ahLst/>
              <a:cxnLst/>
              <a:rect l="l" t="t" r="r" b="b"/>
              <a:pathLst>
                <a:path w="186" h="97" extrusionOk="0">
                  <a:moveTo>
                    <a:pt x="173" y="0"/>
                  </a:moveTo>
                  <a:lnTo>
                    <a:pt x="0" y="89"/>
                  </a:lnTo>
                  <a:cubicBezTo>
                    <a:pt x="4" y="92"/>
                    <a:pt x="9" y="93"/>
                    <a:pt x="13" y="96"/>
                  </a:cubicBezTo>
                  <a:lnTo>
                    <a:pt x="185" y="7"/>
                  </a:lnTo>
                  <a:cubicBezTo>
                    <a:pt x="181" y="6"/>
                    <a:pt x="176" y="3"/>
                    <a:pt x="173" y="0"/>
                  </a:cubicBezTo>
                  <a:close/>
                </a:path>
              </a:pathLst>
            </a:custGeom>
            <a:solidFill>
              <a:srgbClr val="3A6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8689434" y="2580868"/>
              <a:ext cx="75057" cy="41410"/>
            </a:xfrm>
            <a:custGeom>
              <a:avLst/>
              <a:gdLst/>
              <a:ahLst/>
              <a:cxnLst/>
              <a:rect l="l" t="t" r="r" b="b"/>
              <a:pathLst>
                <a:path w="203" h="112" extrusionOk="0">
                  <a:moveTo>
                    <a:pt x="172" y="1"/>
                  </a:moveTo>
                  <a:lnTo>
                    <a:pt x="0" y="90"/>
                  </a:lnTo>
                  <a:cubicBezTo>
                    <a:pt x="11" y="99"/>
                    <a:pt x="20" y="106"/>
                    <a:pt x="31" y="111"/>
                  </a:cubicBezTo>
                  <a:lnTo>
                    <a:pt x="203" y="22"/>
                  </a:lnTo>
                  <a:cubicBezTo>
                    <a:pt x="192" y="16"/>
                    <a:pt x="181" y="8"/>
                    <a:pt x="172" y="1"/>
                  </a:cubicBezTo>
                  <a:close/>
                </a:path>
              </a:pathLst>
            </a:custGeom>
            <a:solidFill>
              <a:srgbClr val="3A6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8685736" y="2577171"/>
              <a:ext cx="67292" cy="36974"/>
            </a:xfrm>
            <a:custGeom>
              <a:avLst/>
              <a:gdLst/>
              <a:ahLst/>
              <a:cxnLst/>
              <a:rect l="l" t="t" r="r" b="b"/>
              <a:pathLst>
                <a:path w="182" h="100" extrusionOk="0">
                  <a:moveTo>
                    <a:pt x="172" y="0"/>
                  </a:moveTo>
                  <a:lnTo>
                    <a:pt x="0" y="90"/>
                  </a:lnTo>
                  <a:cubicBezTo>
                    <a:pt x="4" y="93"/>
                    <a:pt x="8" y="97"/>
                    <a:pt x="10" y="100"/>
                  </a:cubicBezTo>
                  <a:lnTo>
                    <a:pt x="182" y="11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865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8683148" y="2573843"/>
              <a:ext cx="66922" cy="36604"/>
            </a:xfrm>
            <a:custGeom>
              <a:avLst/>
              <a:gdLst/>
              <a:ahLst/>
              <a:cxnLst/>
              <a:rect l="l" t="t" r="r" b="b"/>
              <a:pathLst>
                <a:path w="181" h="99" extrusionOk="0">
                  <a:moveTo>
                    <a:pt x="173" y="0"/>
                  </a:moveTo>
                  <a:lnTo>
                    <a:pt x="1" y="89"/>
                  </a:lnTo>
                  <a:cubicBezTo>
                    <a:pt x="3" y="93"/>
                    <a:pt x="6" y="96"/>
                    <a:pt x="8" y="98"/>
                  </a:cubicBezTo>
                  <a:lnTo>
                    <a:pt x="181" y="8"/>
                  </a:lnTo>
                  <a:cubicBezTo>
                    <a:pt x="178" y="5"/>
                    <a:pt x="177" y="3"/>
                    <a:pt x="173" y="0"/>
                  </a:cubicBezTo>
                  <a:close/>
                </a:path>
              </a:pathLst>
            </a:custGeom>
            <a:solidFill>
              <a:srgbClr val="376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8681300" y="2571255"/>
              <a:ext cx="66183" cy="36234"/>
            </a:xfrm>
            <a:custGeom>
              <a:avLst/>
              <a:gdLst/>
              <a:ahLst/>
              <a:cxnLst/>
              <a:rect l="l" t="t" r="r" b="b"/>
              <a:pathLst>
                <a:path w="179" h="98" extrusionOk="0">
                  <a:moveTo>
                    <a:pt x="172" y="1"/>
                  </a:moveTo>
                  <a:lnTo>
                    <a:pt x="1" y="91"/>
                  </a:lnTo>
                  <a:cubicBezTo>
                    <a:pt x="2" y="93"/>
                    <a:pt x="3" y="95"/>
                    <a:pt x="6" y="98"/>
                  </a:cubicBezTo>
                  <a:lnTo>
                    <a:pt x="178" y="8"/>
                  </a:lnTo>
                  <a:cubicBezTo>
                    <a:pt x="177" y="6"/>
                    <a:pt x="175" y="3"/>
                    <a:pt x="172" y="1"/>
                  </a:cubicBezTo>
                  <a:close/>
                </a:path>
              </a:pathLst>
            </a:custGeom>
            <a:solidFill>
              <a:srgbClr val="355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8679081" y="2567928"/>
              <a:ext cx="65813" cy="36604"/>
            </a:xfrm>
            <a:custGeom>
              <a:avLst/>
              <a:gdLst/>
              <a:ahLst/>
              <a:cxnLst/>
              <a:rect l="l" t="t" r="r" b="b"/>
              <a:pathLst>
                <a:path w="178" h="99" extrusionOk="0">
                  <a:moveTo>
                    <a:pt x="172" y="1"/>
                  </a:moveTo>
                  <a:lnTo>
                    <a:pt x="1" y="91"/>
                  </a:lnTo>
                  <a:cubicBezTo>
                    <a:pt x="2" y="94"/>
                    <a:pt x="4" y="97"/>
                    <a:pt x="6" y="99"/>
                  </a:cubicBezTo>
                  <a:lnTo>
                    <a:pt x="177" y="9"/>
                  </a:lnTo>
                  <a:cubicBezTo>
                    <a:pt x="176" y="6"/>
                    <a:pt x="173" y="4"/>
                    <a:pt x="172" y="1"/>
                  </a:cubicBezTo>
                  <a:close/>
                </a:path>
              </a:pathLst>
            </a:custGeom>
            <a:solidFill>
              <a:srgbClr val="345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8677232" y="2565709"/>
              <a:ext cx="65813" cy="36234"/>
            </a:xfrm>
            <a:custGeom>
              <a:avLst/>
              <a:gdLst/>
              <a:ahLst/>
              <a:cxnLst/>
              <a:rect l="l" t="t" r="r" b="b"/>
              <a:pathLst>
                <a:path w="178" h="98" extrusionOk="0">
                  <a:moveTo>
                    <a:pt x="173" y="0"/>
                  </a:moveTo>
                  <a:lnTo>
                    <a:pt x="0" y="89"/>
                  </a:lnTo>
                  <a:cubicBezTo>
                    <a:pt x="2" y="92"/>
                    <a:pt x="3" y="94"/>
                    <a:pt x="6" y="97"/>
                  </a:cubicBezTo>
                  <a:lnTo>
                    <a:pt x="177" y="7"/>
                  </a:lnTo>
                  <a:cubicBezTo>
                    <a:pt x="176" y="4"/>
                    <a:pt x="174" y="1"/>
                    <a:pt x="173" y="0"/>
                  </a:cubicBezTo>
                  <a:close/>
                </a:path>
              </a:pathLst>
            </a:custGeom>
            <a:solidFill>
              <a:srgbClr val="325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8675753" y="2562751"/>
              <a:ext cx="65444" cy="36234"/>
            </a:xfrm>
            <a:custGeom>
              <a:avLst/>
              <a:gdLst/>
              <a:ahLst/>
              <a:cxnLst/>
              <a:rect l="l" t="t" r="r" b="b"/>
              <a:pathLst>
                <a:path w="177" h="98" extrusionOk="0">
                  <a:moveTo>
                    <a:pt x="172" y="0"/>
                  </a:moveTo>
                  <a:lnTo>
                    <a:pt x="0" y="90"/>
                  </a:lnTo>
                  <a:cubicBezTo>
                    <a:pt x="1" y="93"/>
                    <a:pt x="2" y="96"/>
                    <a:pt x="4" y="97"/>
                  </a:cubicBezTo>
                  <a:lnTo>
                    <a:pt x="177" y="8"/>
                  </a:lnTo>
                  <a:cubicBezTo>
                    <a:pt x="175" y="5"/>
                    <a:pt x="175" y="3"/>
                    <a:pt x="172" y="0"/>
                  </a:cubicBezTo>
                  <a:close/>
                </a:path>
              </a:pathLst>
            </a:custGeom>
            <a:solidFill>
              <a:srgbClr val="3158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8673905" y="2560163"/>
              <a:ext cx="65444" cy="36234"/>
            </a:xfrm>
            <a:custGeom>
              <a:avLst/>
              <a:gdLst/>
              <a:ahLst/>
              <a:cxnLst/>
              <a:rect l="l" t="t" r="r" b="b"/>
              <a:pathLst>
                <a:path w="177" h="98" extrusionOk="0">
                  <a:moveTo>
                    <a:pt x="173" y="1"/>
                  </a:moveTo>
                  <a:lnTo>
                    <a:pt x="0" y="92"/>
                  </a:lnTo>
                  <a:cubicBezTo>
                    <a:pt x="2" y="93"/>
                    <a:pt x="4" y="95"/>
                    <a:pt x="5" y="98"/>
                  </a:cubicBezTo>
                  <a:lnTo>
                    <a:pt x="177" y="9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305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8673535" y="2556835"/>
              <a:ext cx="65074" cy="36604"/>
            </a:xfrm>
            <a:custGeom>
              <a:avLst/>
              <a:gdLst/>
              <a:ahLst/>
              <a:cxnLst/>
              <a:rect l="l" t="t" r="r" b="b"/>
              <a:pathLst>
                <a:path w="176" h="99" extrusionOk="0">
                  <a:moveTo>
                    <a:pt x="173" y="1"/>
                  </a:moveTo>
                  <a:lnTo>
                    <a:pt x="0" y="90"/>
                  </a:lnTo>
                  <a:cubicBezTo>
                    <a:pt x="0" y="96"/>
                    <a:pt x="1" y="97"/>
                    <a:pt x="2" y="99"/>
                  </a:cubicBezTo>
                  <a:lnTo>
                    <a:pt x="176" y="9"/>
                  </a:lnTo>
                  <a:cubicBezTo>
                    <a:pt x="174" y="6"/>
                    <a:pt x="173" y="4"/>
                    <a:pt x="173" y="1"/>
                  </a:cubicBezTo>
                  <a:close/>
                </a:path>
              </a:pathLst>
            </a:custGeom>
            <a:solidFill>
              <a:srgbClr val="2E5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8671317" y="2554617"/>
              <a:ext cx="65813" cy="36234"/>
            </a:xfrm>
            <a:custGeom>
              <a:avLst/>
              <a:gdLst/>
              <a:ahLst/>
              <a:cxnLst/>
              <a:rect l="l" t="t" r="r" b="b"/>
              <a:pathLst>
                <a:path w="178" h="98" extrusionOk="0">
                  <a:moveTo>
                    <a:pt x="173" y="0"/>
                  </a:moveTo>
                  <a:lnTo>
                    <a:pt x="1" y="89"/>
                  </a:lnTo>
                  <a:cubicBezTo>
                    <a:pt x="2" y="93"/>
                    <a:pt x="3" y="94"/>
                    <a:pt x="4" y="97"/>
                  </a:cubicBezTo>
                  <a:lnTo>
                    <a:pt x="178" y="9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2D5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8670577" y="2552029"/>
              <a:ext cx="65074" cy="35864"/>
            </a:xfrm>
            <a:custGeom>
              <a:avLst/>
              <a:gdLst/>
              <a:ahLst/>
              <a:cxnLst/>
              <a:rect l="l" t="t" r="r" b="b"/>
              <a:pathLst>
                <a:path w="176" h="97" extrusionOk="0">
                  <a:moveTo>
                    <a:pt x="173" y="0"/>
                  </a:moveTo>
                  <a:lnTo>
                    <a:pt x="1" y="90"/>
                  </a:lnTo>
                  <a:cubicBezTo>
                    <a:pt x="1" y="93"/>
                    <a:pt x="3" y="95"/>
                    <a:pt x="3" y="96"/>
                  </a:cubicBezTo>
                  <a:lnTo>
                    <a:pt x="175" y="7"/>
                  </a:lnTo>
                  <a:cubicBezTo>
                    <a:pt x="174" y="5"/>
                    <a:pt x="173" y="2"/>
                    <a:pt x="173" y="0"/>
                  </a:cubicBezTo>
                  <a:close/>
                </a:path>
              </a:pathLst>
            </a:custGeom>
            <a:solidFill>
              <a:srgbClr val="2B4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8668728" y="2547962"/>
              <a:ext cx="65444" cy="36974"/>
            </a:xfrm>
            <a:custGeom>
              <a:avLst/>
              <a:gdLst/>
              <a:ahLst/>
              <a:cxnLst/>
              <a:rect l="l" t="t" r="r" b="b"/>
              <a:pathLst>
                <a:path w="177" h="100" extrusionOk="0">
                  <a:moveTo>
                    <a:pt x="174" y="1"/>
                  </a:moveTo>
                  <a:lnTo>
                    <a:pt x="1" y="91"/>
                  </a:lnTo>
                  <a:cubicBezTo>
                    <a:pt x="4" y="95"/>
                    <a:pt x="5" y="97"/>
                    <a:pt x="5" y="100"/>
                  </a:cubicBezTo>
                  <a:lnTo>
                    <a:pt x="176" y="9"/>
                  </a:lnTo>
                  <a:cubicBezTo>
                    <a:pt x="176" y="7"/>
                    <a:pt x="175" y="4"/>
                    <a:pt x="174" y="1"/>
                  </a:cubicBezTo>
                  <a:close/>
                </a:path>
              </a:pathLst>
            </a:custGeom>
            <a:solidFill>
              <a:srgbClr val="2A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8668359" y="2545004"/>
              <a:ext cx="65444" cy="36974"/>
            </a:xfrm>
            <a:custGeom>
              <a:avLst/>
              <a:gdLst/>
              <a:ahLst/>
              <a:cxnLst/>
              <a:rect l="l" t="t" r="r" b="b"/>
              <a:pathLst>
                <a:path w="177" h="100" extrusionOk="0">
                  <a:moveTo>
                    <a:pt x="174" y="1"/>
                  </a:moveTo>
                  <a:lnTo>
                    <a:pt x="1" y="89"/>
                  </a:lnTo>
                  <a:cubicBezTo>
                    <a:pt x="1" y="94"/>
                    <a:pt x="4" y="97"/>
                    <a:pt x="4" y="100"/>
                  </a:cubicBezTo>
                  <a:lnTo>
                    <a:pt x="176" y="10"/>
                  </a:lnTo>
                  <a:cubicBezTo>
                    <a:pt x="175" y="7"/>
                    <a:pt x="175" y="4"/>
                    <a:pt x="174" y="1"/>
                  </a:cubicBezTo>
                  <a:close/>
                </a:path>
              </a:pathLst>
            </a:custGeom>
            <a:solidFill>
              <a:srgbClr val="284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8667989" y="2540937"/>
              <a:ext cx="65074" cy="37343"/>
            </a:xfrm>
            <a:custGeom>
              <a:avLst/>
              <a:gdLst/>
              <a:ahLst/>
              <a:cxnLst/>
              <a:rect l="l" t="t" r="r" b="b"/>
              <a:pathLst>
                <a:path w="176" h="101" extrusionOk="0">
                  <a:moveTo>
                    <a:pt x="172" y="0"/>
                  </a:moveTo>
                  <a:lnTo>
                    <a:pt x="1" y="90"/>
                  </a:lnTo>
                  <a:cubicBezTo>
                    <a:pt x="1" y="93"/>
                    <a:pt x="1" y="97"/>
                    <a:pt x="2" y="100"/>
                  </a:cubicBezTo>
                  <a:lnTo>
                    <a:pt x="175" y="12"/>
                  </a:lnTo>
                  <a:cubicBezTo>
                    <a:pt x="175" y="7"/>
                    <a:pt x="172" y="4"/>
                    <a:pt x="172" y="0"/>
                  </a:cubicBezTo>
                  <a:close/>
                </a:path>
              </a:pathLst>
            </a:custGeom>
            <a:solidFill>
              <a:srgbClr val="274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8667250" y="2513946"/>
              <a:ext cx="74317" cy="60267"/>
            </a:xfrm>
            <a:custGeom>
              <a:avLst/>
              <a:gdLst/>
              <a:ahLst/>
              <a:cxnLst/>
              <a:rect l="l" t="t" r="r" b="b"/>
              <a:pathLst>
                <a:path w="201" h="163" extrusionOk="0">
                  <a:moveTo>
                    <a:pt x="201" y="1"/>
                  </a:moveTo>
                  <a:lnTo>
                    <a:pt x="29" y="91"/>
                  </a:lnTo>
                  <a:cubicBezTo>
                    <a:pt x="13" y="100"/>
                    <a:pt x="3" y="119"/>
                    <a:pt x="1" y="145"/>
                  </a:cubicBezTo>
                  <a:cubicBezTo>
                    <a:pt x="2" y="152"/>
                    <a:pt x="2" y="157"/>
                    <a:pt x="3" y="162"/>
                  </a:cubicBezTo>
                  <a:lnTo>
                    <a:pt x="174" y="72"/>
                  </a:lnTo>
                  <a:cubicBezTo>
                    <a:pt x="173" y="67"/>
                    <a:pt x="173" y="62"/>
                    <a:pt x="173" y="55"/>
                  </a:cubicBezTo>
                  <a:cubicBezTo>
                    <a:pt x="173" y="28"/>
                    <a:pt x="184" y="10"/>
                    <a:pt x="201" y="1"/>
                  </a:cubicBezTo>
                  <a:close/>
                </a:path>
              </a:pathLst>
            </a:custGeom>
            <a:solidFill>
              <a:srgbClr val="254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7223425" y="1717167"/>
              <a:ext cx="1593569" cy="1028973"/>
            </a:xfrm>
            <a:custGeom>
              <a:avLst/>
              <a:gdLst/>
              <a:ahLst/>
              <a:cxnLst/>
              <a:rect l="l" t="t" r="r" b="b"/>
              <a:pathLst>
                <a:path w="4310" h="2783" extrusionOk="0">
                  <a:moveTo>
                    <a:pt x="3485" y="1985"/>
                  </a:moveTo>
                  <a:cubicBezTo>
                    <a:pt x="3498" y="1985"/>
                    <a:pt x="3512" y="1989"/>
                    <a:pt x="3526" y="1997"/>
                  </a:cubicBezTo>
                  <a:cubicBezTo>
                    <a:pt x="3577" y="2024"/>
                    <a:pt x="3618" y="2091"/>
                    <a:pt x="3618" y="2145"/>
                  </a:cubicBezTo>
                  <a:cubicBezTo>
                    <a:pt x="3617" y="2183"/>
                    <a:pt x="3597" y="2205"/>
                    <a:pt x="3567" y="2205"/>
                  </a:cubicBezTo>
                  <a:cubicBezTo>
                    <a:pt x="3554" y="2205"/>
                    <a:pt x="3539" y="2201"/>
                    <a:pt x="3524" y="2193"/>
                  </a:cubicBezTo>
                  <a:cubicBezTo>
                    <a:pt x="3474" y="2166"/>
                    <a:pt x="3432" y="2100"/>
                    <a:pt x="3433" y="2046"/>
                  </a:cubicBezTo>
                  <a:cubicBezTo>
                    <a:pt x="3433" y="2007"/>
                    <a:pt x="3455" y="1985"/>
                    <a:pt x="3485" y="1985"/>
                  </a:cubicBezTo>
                  <a:close/>
                  <a:moveTo>
                    <a:pt x="3721" y="2114"/>
                  </a:moveTo>
                  <a:cubicBezTo>
                    <a:pt x="3734" y="2114"/>
                    <a:pt x="3748" y="2118"/>
                    <a:pt x="3763" y="2126"/>
                  </a:cubicBezTo>
                  <a:cubicBezTo>
                    <a:pt x="3815" y="2153"/>
                    <a:pt x="3855" y="2220"/>
                    <a:pt x="3855" y="2274"/>
                  </a:cubicBezTo>
                  <a:cubicBezTo>
                    <a:pt x="3853" y="2311"/>
                    <a:pt x="3832" y="2333"/>
                    <a:pt x="3802" y="2333"/>
                  </a:cubicBezTo>
                  <a:cubicBezTo>
                    <a:pt x="3789" y="2333"/>
                    <a:pt x="3775" y="2329"/>
                    <a:pt x="3760" y="2321"/>
                  </a:cubicBezTo>
                  <a:cubicBezTo>
                    <a:pt x="3710" y="2292"/>
                    <a:pt x="3669" y="2227"/>
                    <a:pt x="3670" y="2173"/>
                  </a:cubicBezTo>
                  <a:cubicBezTo>
                    <a:pt x="3671" y="2136"/>
                    <a:pt x="3691" y="2114"/>
                    <a:pt x="3721" y="2114"/>
                  </a:cubicBezTo>
                  <a:close/>
                  <a:moveTo>
                    <a:pt x="3956" y="2241"/>
                  </a:moveTo>
                  <a:cubicBezTo>
                    <a:pt x="3968" y="2241"/>
                    <a:pt x="3983" y="2245"/>
                    <a:pt x="3997" y="2253"/>
                  </a:cubicBezTo>
                  <a:cubicBezTo>
                    <a:pt x="4048" y="2281"/>
                    <a:pt x="4089" y="2347"/>
                    <a:pt x="4089" y="2401"/>
                  </a:cubicBezTo>
                  <a:cubicBezTo>
                    <a:pt x="4089" y="2438"/>
                    <a:pt x="4069" y="2460"/>
                    <a:pt x="4039" y="2460"/>
                  </a:cubicBezTo>
                  <a:cubicBezTo>
                    <a:pt x="4026" y="2460"/>
                    <a:pt x="4012" y="2456"/>
                    <a:pt x="3996" y="2447"/>
                  </a:cubicBezTo>
                  <a:cubicBezTo>
                    <a:pt x="3945" y="2420"/>
                    <a:pt x="3904" y="2354"/>
                    <a:pt x="3904" y="2300"/>
                  </a:cubicBezTo>
                  <a:cubicBezTo>
                    <a:pt x="3906" y="2262"/>
                    <a:pt x="3927" y="2241"/>
                    <a:pt x="3956" y="2241"/>
                  </a:cubicBezTo>
                  <a:close/>
                  <a:moveTo>
                    <a:pt x="100" y="1"/>
                  </a:moveTo>
                  <a:cubicBezTo>
                    <a:pt x="44" y="1"/>
                    <a:pt x="5" y="41"/>
                    <a:pt x="3" y="112"/>
                  </a:cubicBezTo>
                  <a:lnTo>
                    <a:pt x="0" y="461"/>
                  </a:lnTo>
                  <a:lnTo>
                    <a:pt x="4304" y="2782"/>
                  </a:lnTo>
                  <a:lnTo>
                    <a:pt x="4308" y="2432"/>
                  </a:lnTo>
                  <a:cubicBezTo>
                    <a:pt x="4310" y="2333"/>
                    <a:pt x="4233" y="2209"/>
                    <a:pt x="4138" y="2158"/>
                  </a:cubicBezTo>
                  <a:lnTo>
                    <a:pt x="178" y="23"/>
                  </a:lnTo>
                  <a:cubicBezTo>
                    <a:pt x="150" y="8"/>
                    <a:pt x="123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8492733" y="2451461"/>
              <a:ext cx="68771" cy="81711"/>
            </a:xfrm>
            <a:custGeom>
              <a:avLst/>
              <a:gdLst/>
              <a:ahLst/>
              <a:cxnLst/>
              <a:rect l="l" t="t" r="r" b="b"/>
              <a:pathLst>
                <a:path w="186" h="221" extrusionOk="0">
                  <a:moveTo>
                    <a:pt x="52" y="0"/>
                  </a:moveTo>
                  <a:cubicBezTo>
                    <a:pt x="22" y="0"/>
                    <a:pt x="0" y="22"/>
                    <a:pt x="0" y="61"/>
                  </a:cubicBezTo>
                  <a:cubicBezTo>
                    <a:pt x="0" y="114"/>
                    <a:pt x="41" y="181"/>
                    <a:pt x="91" y="208"/>
                  </a:cubicBezTo>
                  <a:cubicBezTo>
                    <a:pt x="107" y="216"/>
                    <a:pt x="121" y="220"/>
                    <a:pt x="134" y="220"/>
                  </a:cubicBezTo>
                  <a:cubicBezTo>
                    <a:pt x="164" y="220"/>
                    <a:pt x="184" y="199"/>
                    <a:pt x="185" y="161"/>
                  </a:cubicBezTo>
                  <a:cubicBezTo>
                    <a:pt x="185" y="105"/>
                    <a:pt x="145" y="40"/>
                    <a:pt x="93" y="12"/>
                  </a:cubicBezTo>
                  <a:cubicBezTo>
                    <a:pt x="79" y="4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8579991" y="2498048"/>
              <a:ext cx="68771" cy="81342"/>
            </a:xfrm>
            <a:custGeom>
              <a:avLst/>
              <a:gdLst/>
              <a:ahLst/>
              <a:cxnLst/>
              <a:rect l="l" t="t" r="r" b="b"/>
              <a:pathLst>
                <a:path w="186" h="220" extrusionOk="0">
                  <a:moveTo>
                    <a:pt x="51" y="0"/>
                  </a:moveTo>
                  <a:cubicBezTo>
                    <a:pt x="21" y="0"/>
                    <a:pt x="1" y="23"/>
                    <a:pt x="1" y="60"/>
                  </a:cubicBezTo>
                  <a:cubicBezTo>
                    <a:pt x="1" y="113"/>
                    <a:pt x="41" y="179"/>
                    <a:pt x="91" y="208"/>
                  </a:cubicBezTo>
                  <a:cubicBezTo>
                    <a:pt x="106" y="216"/>
                    <a:pt x="120" y="220"/>
                    <a:pt x="133" y="220"/>
                  </a:cubicBezTo>
                  <a:cubicBezTo>
                    <a:pt x="163" y="220"/>
                    <a:pt x="184" y="198"/>
                    <a:pt x="186" y="160"/>
                  </a:cubicBezTo>
                  <a:cubicBezTo>
                    <a:pt x="186" y="107"/>
                    <a:pt x="146" y="40"/>
                    <a:pt x="94" y="13"/>
                  </a:cubicBezTo>
                  <a:cubicBezTo>
                    <a:pt x="79" y="4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8667619" y="2545374"/>
              <a:ext cx="68401" cy="81342"/>
            </a:xfrm>
            <a:custGeom>
              <a:avLst/>
              <a:gdLst/>
              <a:ahLst/>
              <a:cxnLst/>
              <a:rect l="l" t="t" r="r" b="b"/>
              <a:pathLst>
                <a:path w="185" h="220" extrusionOk="0">
                  <a:moveTo>
                    <a:pt x="52" y="1"/>
                  </a:moveTo>
                  <a:cubicBezTo>
                    <a:pt x="21" y="1"/>
                    <a:pt x="1" y="23"/>
                    <a:pt x="1" y="60"/>
                  </a:cubicBezTo>
                  <a:cubicBezTo>
                    <a:pt x="1" y="113"/>
                    <a:pt x="40" y="180"/>
                    <a:pt x="91" y="207"/>
                  </a:cubicBezTo>
                  <a:cubicBezTo>
                    <a:pt x="107" y="216"/>
                    <a:pt x="121" y="220"/>
                    <a:pt x="134" y="220"/>
                  </a:cubicBezTo>
                  <a:cubicBezTo>
                    <a:pt x="164" y="220"/>
                    <a:pt x="184" y="198"/>
                    <a:pt x="184" y="160"/>
                  </a:cubicBezTo>
                  <a:cubicBezTo>
                    <a:pt x="184" y="106"/>
                    <a:pt x="145" y="40"/>
                    <a:pt x="94" y="13"/>
                  </a:cubicBezTo>
                  <a:cubicBezTo>
                    <a:pt x="78" y="5"/>
                    <a:pt x="64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7210854" y="1887615"/>
              <a:ext cx="1606140" cy="1880472"/>
            </a:xfrm>
            <a:custGeom>
              <a:avLst/>
              <a:gdLst/>
              <a:ahLst/>
              <a:cxnLst/>
              <a:rect l="l" t="t" r="r" b="b"/>
              <a:pathLst>
                <a:path w="4344" h="5086" extrusionOk="0">
                  <a:moveTo>
                    <a:pt x="4344" y="1973"/>
                  </a:moveTo>
                  <a:lnTo>
                    <a:pt x="4339" y="2322"/>
                  </a:lnTo>
                  <a:lnTo>
                    <a:pt x="4339" y="2322"/>
                  </a:lnTo>
                  <a:lnTo>
                    <a:pt x="4344" y="1973"/>
                  </a:lnTo>
                  <a:close/>
                  <a:moveTo>
                    <a:pt x="35" y="1"/>
                  </a:moveTo>
                  <a:lnTo>
                    <a:pt x="1" y="2653"/>
                  </a:lnTo>
                  <a:cubicBezTo>
                    <a:pt x="0" y="2753"/>
                    <a:pt x="77" y="2875"/>
                    <a:pt x="171" y="2927"/>
                  </a:cubicBezTo>
                  <a:lnTo>
                    <a:pt x="4133" y="5064"/>
                  </a:lnTo>
                  <a:cubicBezTo>
                    <a:pt x="4160" y="5078"/>
                    <a:pt x="4186" y="5085"/>
                    <a:pt x="4210" y="5085"/>
                  </a:cubicBezTo>
                  <a:cubicBezTo>
                    <a:pt x="4266" y="5085"/>
                    <a:pt x="4305" y="5045"/>
                    <a:pt x="4307" y="4975"/>
                  </a:cubicBezTo>
                  <a:lnTo>
                    <a:pt x="4339" y="232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7736620" y="2896252"/>
              <a:ext cx="942091" cy="546838"/>
            </a:xfrm>
            <a:custGeom>
              <a:avLst/>
              <a:gdLst/>
              <a:ahLst/>
              <a:cxnLst/>
              <a:rect l="l" t="t" r="r" b="b"/>
              <a:pathLst>
                <a:path w="2548" h="1479" extrusionOk="0">
                  <a:moveTo>
                    <a:pt x="2" y="0"/>
                  </a:moveTo>
                  <a:lnTo>
                    <a:pt x="0" y="131"/>
                  </a:lnTo>
                  <a:lnTo>
                    <a:pt x="2546" y="1478"/>
                  </a:lnTo>
                  <a:lnTo>
                    <a:pt x="2547" y="134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7737360" y="2785701"/>
              <a:ext cx="942091" cy="547208"/>
            </a:xfrm>
            <a:custGeom>
              <a:avLst/>
              <a:gdLst/>
              <a:ahLst/>
              <a:cxnLst/>
              <a:rect l="l" t="t" r="r" b="b"/>
              <a:pathLst>
                <a:path w="2548" h="1480" extrusionOk="0">
                  <a:moveTo>
                    <a:pt x="1" y="1"/>
                  </a:moveTo>
                  <a:lnTo>
                    <a:pt x="0" y="134"/>
                  </a:lnTo>
                  <a:lnTo>
                    <a:pt x="2545" y="1479"/>
                  </a:lnTo>
                  <a:lnTo>
                    <a:pt x="2548" y="13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7737729" y="2675890"/>
              <a:ext cx="941721" cy="546838"/>
            </a:xfrm>
            <a:custGeom>
              <a:avLst/>
              <a:gdLst/>
              <a:ahLst/>
              <a:cxnLst/>
              <a:rect l="l" t="t" r="r" b="b"/>
              <a:pathLst>
                <a:path w="2547" h="1479" extrusionOk="0">
                  <a:moveTo>
                    <a:pt x="0" y="1"/>
                  </a:moveTo>
                  <a:lnTo>
                    <a:pt x="0" y="133"/>
                  </a:lnTo>
                  <a:lnTo>
                    <a:pt x="2547" y="1479"/>
                  </a:lnTo>
                  <a:lnTo>
                    <a:pt x="2547" y="13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7738099" y="2419294"/>
              <a:ext cx="942091" cy="546468"/>
            </a:xfrm>
            <a:custGeom>
              <a:avLst/>
              <a:gdLst/>
              <a:ahLst/>
              <a:cxnLst/>
              <a:rect l="l" t="t" r="r" b="b"/>
              <a:pathLst>
                <a:path w="2548" h="1478" extrusionOk="0">
                  <a:moveTo>
                    <a:pt x="1" y="1"/>
                  </a:moveTo>
                  <a:lnTo>
                    <a:pt x="0" y="133"/>
                  </a:lnTo>
                  <a:lnTo>
                    <a:pt x="2547" y="1477"/>
                  </a:lnTo>
                  <a:lnTo>
                    <a:pt x="2548" y="13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7738099" y="2529475"/>
              <a:ext cx="941721" cy="546468"/>
            </a:xfrm>
            <a:custGeom>
              <a:avLst/>
              <a:gdLst/>
              <a:ahLst/>
              <a:cxnLst/>
              <a:rect l="l" t="t" r="r" b="b"/>
              <a:pathLst>
                <a:path w="2547" h="1478" extrusionOk="0">
                  <a:moveTo>
                    <a:pt x="0" y="0"/>
                  </a:moveTo>
                  <a:lnTo>
                    <a:pt x="0" y="133"/>
                  </a:lnTo>
                  <a:lnTo>
                    <a:pt x="2547" y="1478"/>
                  </a:lnTo>
                  <a:lnTo>
                    <a:pt x="2547" y="1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7347287" y="2506552"/>
              <a:ext cx="327218" cy="392289"/>
            </a:xfrm>
            <a:custGeom>
              <a:avLst/>
              <a:gdLst/>
              <a:ahLst/>
              <a:cxnLst/>
              <a:rect l="l" t="t" r="r" b="b"/>
              <a:pathLst>
                <a:path w="885" h="1061" extrusionOk="0">
                  <a:moveTo>
                    <a:pt x="3" y="0"/>
                  </a:moveTo>
                  <a:lnTo>
                    <a:pt x="1" y="594"/>
                  </a:lnTo>
                  <a:lnTo>
                    <a:pt x="881" y="1060"/>
                  </a:lnTo>
                  <a:lnTo>
                    <a:pt x="885" y="46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7348396" y="2212982"/>
              <a:ext cx="326478" cy="392659"/>
            </a:xfrm>
            <a:custGeom>
              <a:avLst/>
              <a:gdLst/>
              <a:ahLst/>
              <a:cxnLst/>
              <a:rect l="l" t="t" r="r" b="b"/>
              <a:pathLst>
                <a:path w="883" h="1062" extrusionOk="0">
                  <a:moveTo>
                    <a:pt x="1" y="0"/>
                  </a:moveTo>
                  <a:lnTo>
                    <a:pt x="0" y="595"/>
                  </a:lnTo>
                  <a:lnTo>
                    <a:pt x="882" y="1062"/>
                  </a:lnTo>
                  <a:lnTo>
                    <a:pt x="883" y="4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6232158" y="701136"/>
              <a:ext cx="885521" cy="1721116"/>
            </a:xfrm>
            <a:custGeom>
              <a:avLst/>
              <a:gdLst/>
              <a:ahLst/>
              <a:cxnLst/>
              <a:rect l="l" t="t" r="r" b="b"/>
              <a:pathLst>
                <a:path w="2395" h="4655" extrusionOk="0">
                  <a:moveTo>
                    <a:pt x="275" y="431"/>
                  </a:moveTo>
                  <a:lnTo>
                    <a:pt x="1201" y="921"/>
                  </a:lnTo>
                  <a:lnTo>
                    <a:pt x="1200" y="1082"/>
                  </a:lnTo>
                  <a:lnTo>
                    <a:pt x="274" y="593"/>
                  </a:lnTo>
                  <a:lnTo>
                    <a:pt x="275" y="431"/>
                  </a:lnTo>
                  <a:close/>
                  <a:moveTo>
                    <a:pt x="274" y="793"/>
                  </a:moveTo>
                  <a:lnTo>
                    <a:pt x="1200" y="1283"/>
                  </a:lnTo>
                  <a:lnTo>
                    <a:pt x="1200" y="1444"/>
                  </a:lnTo>
                  <a:lnTo>
                    <a:pt x="273" y="955"/>
                  </a:lnTo>
                  <a:lnTo>
                    <a:pt x="274" y="793"/>
                  </a:lnTo>
                  <a:close/>
                  <a:moveTo>
                    <a:pt x="271" y="1144"/>
                  </a:moveTo>
                  <a:lnTo>
                    <a:pt x="1198" y="1634"/>
                  </a:lnTo>
                  <a:lnTo>
                    <a:pt x="1194" y="2987"/>
                  </a:lnTo>
                  <a:lnTo>
                    <a:pt x="268" y="2497"/>
                  </a:lnTo>
                  <a:lnTo>
                    <a:pt x="271" y="1144"/>
                  </a:lnTo>
                  <a:close/>
                  <a:moveTo>
                    <a:pt x="266" y="2734"/>
                  </a:moveTo>
                  <a:lnTo>
                    <a:pt x="1193" y="3223"/>
                  </a:lnTo>
                  <a:lnTo>
                    <a:pt x="1191" y="3385"/>
                  </a:lnTo>
                  <a:lnTo>
                    <a:pt x="266" y="2895"/>
                  </a:lnTo>
                  <a:lnTo>
                    <a:pt x="266" y="2734"/>
                  </a:lnTo>
                  <a:close/>
                  <a:moveTo>
                    <a:pt x="265" y="3096"/>
                  </a:moveTo>
                  <a:lnTo>
                    <a:pt x="1191" y="3586"/>
                  </a:lnTo>
                  <a:lnTo>
                    <a:pt x="1191" y="3747"/>
                  </a:lnTo>
                  <a:lnTo>
                    <a:pt x="265" y="3258"/>
                  </a:lnTo>
                  <a:lnTo>
                    <a:pt x="265" y="3096"/>
                  </a:lnTo>
                  <a:close/>
                  <a:moveTo>
                    <a:pt x="1391" y="1027"/>
                  </a:moveTo>
                  <a:lnTo>
                    <a:pt x="2125" y="1415"/>
                  </a:lnTo>
                  <a:lnTo>
                    <a:pt x="2116" y="4324"/>
                  </a:lnTo>
                  <a:lnTo>
                    <a:pt x="1382" y="3937"/>
                  </a:lnTo>
                  <a:lnTo>
                    <a:pt x="1391" y="1027"/>
                  </a:lnTo>
                  <a:close/>
                  <a:moveTo>
                    <a:pt x="11" y="0"/>
                  </a:moveTo>
                  <a:lnTo>
                    <a:pt x="0" y="3246"/>
                  </a:lnTo>
                  <a:cubicBezTo>
                    <a:pt x="0" y="3381"/>
                    <a:pt x="102" y="3542"/>
                    <a:pt x="230" y="3609"/>
                  </a:cubicBezTo>
                  <a:lnTo>
                    <a:pt x="2155" y="4626"/>
                  </a:lnTo>
                  <a:cubicBezTo>
                    <a:pt x="2193" y="4645"/>
                    <a:pt x="2228" y="4655"/>
                    <a:pt x="2259" y="4655"/>
                  </a:cubicBezTo>
                  <a:cubicBezTo>
                    <a:pt x="2334" y="4655"/>
                    <a:pt x="2385" y="4600"/>
                    <a:pt x="2387" y="4506"/>
                  </a:cubicBezTo>
                  <a:lnTo>
                    <a:pt x="2395" y="126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0"/>
            <p:cNvSpPr/>
            <p:nvPr/>
          </p:nvSpPr>
          <p:spPr>
            <a:xfrm>
              <a:off x="6979028" y="964387"/>
              <a:ext cx="78754" cy="92803"/>
            </a:xfrm>
            <a:custGeom>
              <a:avLst/>
              <a:gdLst/>
              <a:ahLst/>
              <a:cxnLst/>
              <a:rect l="l" t="t" r="r" b="b"/>
              <a:pathLst>
                <a:path w="213" h="251" extrusionOk="0">
                  <a:moveTo>
                    <a:pt x="60" y="0"/>
                  </a:moveTo>
                  <a:cubicBezTo>
                    <a:pt x="25" y="0"/>
                    <a:pt x="1" y="26"/>
                    <a:pt x="1" y="69"/>
                  </a:cubicBezTo>
                  <a:cubicBezTo>
                    <a:pt x="1" y="131"/>
                    <a:pt x="48" y="207"/>
                    <a:pt x="106" y="238"/>
                  </a:cubicBezTo>
                  <a:cubicBezTo>
                    <a:pt x="123" y="247"/>
                    <a:pt x="139" y="251"/>
                    <a:pt x="154" y="251"/>
                  </a:cubicBezTo>
                  <a:cubicBezTo>
                    <a:pt x="189" y="251"/>
                    <a:pt x="213" y="226"/>
                    <a:pt x="213" y="182"/>
                  </a:cubicBezTo>
                  <a:cubicBezTo>
                    <a:pt x="213" y="121"/>
                    <a:pt x="165" y="45"/>
                    <a:pt x="108" y="14"/>
                  </a:cubicBezTo>
                  <a:cubicBezTo>
                    <a:pt x="91" y="5"/>
                    <a:pt x="74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6851099" y="897095"/>
              <a:ext cx="79124" cy="92434"/>
            </a:xfrm>
            <a:custGeom>
              <a:avLst/>
              <a:gdLst/>
              <a:ahLst/>
              <a:cxnLst/>
              <a:rect l="l" t="t" r="r" b="b"/>
              <a:pathLst>
                <a:path w="214" h="250" extrusionOk="0">
                  <a:moveTo>
                    <a:pt x="59" y="0"/>
                  </a:moveTo>
                  <a:cubicBezTo>
                    <a:pt x="24" y="0"/>
                    <a:pt x="1" y="26"/>
                    <a:pt x="1" y="70"/>
                  </a:cubicBezTo>
                  <a:cubicBezTo>
                    <a:pt x="1" y="132"/>
                    <a:pt x="47" y="206"/>
                    <a:pt x="106" y="236"/>
                  </a:cubicBezTo>
                  <a:cubicBezTo>
                    <a:pt x="124" y="245"/>
                    <a:pt x="140" y="249"/>
                    <a:pt x="155" y="249"/>
                  </a:cubicBezTo>
                  <a:cubicBezTo>
                    <a:pt x="190" y="249"/>
                    <a:pt x="213" y="225"/>
                    <a:pt x="213" y="181"/>
                  </a:cubicBezTo>
                  <a:cubicBezTo>
                    <a:pt x="213" y="120"/>
                    <a:pt x="166" y="45"/>
                    <a:pt x="106" y="14"/>
                  </a:cubicBezTo>
                  <a:cubicBezTo>
                    <a:pt x="89" y="5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6329769" y="1845835"/>
              <a:ext cx="343486" cy="241067"/>
            </a:xfrm>
            <a:custGeom>
              <a:avLst/>
              <a:gdLst/>
              <a:ahLst/>
              <a:cxnLst/>
              <a:rect l="l" t="t" r="r" b="b"/>
              <a:pathLst>
                <a:path w="929" h="652" extrusionOk="0">
                  <a:moveTo>
                    <a:pt x="2" y="0"/>
                  </a:moveTo>
                  <a:lnTo>
                    <a:pt x="1" y="162"/>
                  </a:lnTo>
                  <a:lnTo>
                    <a:pt x="929" y="651"/>
                  </a:lnTo>
                  <a:lnTo>
                    <a:pt x="929" y="49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6330139" y="1711621"/>
              <a:ext cx="343486" cy="241067"/>
            </a:xfrm>
            <a:custGeom>
              <a:avLst/>
              <a:gdLst/>
              <a:ahLst/>
              <a:cxnLst/>
              <a:rect l="l" t="t" r="r" b="b"/>
              <a:pathLst>
                <a:path w="929" h="652" extrusionOk="0">
                  <a:moveTo>
                    <a:pt x="3" y="1"/>
                  </a:moveTo>
                  <a:lnTo>
                    <a:pt x="1" y="162"/>
                  </a:lnTo>
                  <a:lnTo>
                    <a:pt x="928" y="652"/>
                  </a:lnTo>
                  <a:lnTo>
                    <a:pt x="929" y="49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>
              <a:off x="6331248" y="1124112"/>
              <a:ext cx="344226" cy="681422"/>
            </a:xfrm>
            <a:custGeom>
              <a:avLst/>
              <a:gdLst/>
              <a:ahLst/>
              <a:cxnLst/>
              <a:rect l="l" t="t" r="r" b="b"/>
              <a:pathLst>
                <a:path w="931" h="1843" extrusionOk="0">
                  <a:moveTo>
                    <a:pt x="3" y="0"/>
                  </a:moveTo>
                  <a:lnTo>
                    <a:pt x="0" y="1353"/>
                  </a:lnTo>
                  <a:lnTo>
                    <a:pt x="926" y="1843"/>
                  </a:lnTo>
                  <a:lnTo>
                    <a:pt x="930" y="49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6333097" y="994705"/>
              <a:ext cx="342747" cy="240328"/>
            </a:xfrm>
            <a:custGeom>
              <a:avLst/>
              <a:gdLst/>
              <a:ahLst/>
              <a:cxnLst/>
              <a:rect l="l" t="t" r="r" b="b"/>
              <a:pathLst>
                <a:path w="927" h="650" extrusionOk="0">
                  <a:moveTo>
                    <a:pt x="1" y="1"/>
                  </a:moveTo>
                  <a:lnTo>
                    <a:pt x="0" y="161"/>
                  </a:lnTo>
                  <a:lnTo>
                    <a:pt x="926" y="650"/>
                  </a:lnTo>
                  <a:lnTo>
                    <a:pt x="926" y="4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6333466" y="860491"/>
              <a:ext cx="342747" cy="241067"/>
            </a:xfrm>
            <a:custGeom>
              <a:avLst/>
              <a:gdLst/>
              <a:ahLst/>
              <a:cxnLst/>
              <a:rect l="l" t="t" r="r" b="b"/>
              <a:pathLst>
                <a:path w="927" h="652" extrusionOk="0">
                  <a:moveTo>
                    <a:pt x="0" y="0"/>
                  </a:moveTo>
                  <a:lnTo>
                    <a:pt x="0" y="162"/>
                  </a:lnTo>
                  <a:lnTo>
                    <a:pt x="926" y="651"/>
                  </a:lnTo>
                  <a:lnTo>
                    <a:pt x="926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6235486" y="535124"/>
              <a:ext cx="881824" cy="631877"/>
            </a:xfrm>
            <a:custGeom>
              <a:avLst/>
              <a:gdLst/>
              <a:ahLst/>
              <a:cxnLst/>
              <a:rect l="l" t="t" r="r" b="b"/>
              <a:pathLst>
                <a:path w="2385" h="1709" extrusionOk="0">
                  <a:moveTo>
                    <a:pt x="1724" y="980"/>
                  </a:moveTo>
                  <a:cubicBezTo>
                    <a:pt x="1738" y="980"/>
                    <a:pt x="1754" y="984"/>
                    <a:pt x="1771" y="993"/>
                  </a:cubicBezTo>
                  <a:cubicBezTo>
                    <a:pt x="1831" y="1024"/>
                    <a:pt x="1878" y="1099"/>
                    <a:pt x="1878" y="1161"/>
                  </a:cubicBezTo>
                  <a:cubicBezTo>
                    <a:pt x="1878" y="1205"/>
                    <a:pt x="1854" y="1229"/>
                    <a:pt x="1820" y="1229"/>
                  </a:cubicBezTo>
                  <a:cubicBezTo>
                    <a:pt x="1805" y="1229"/>
                    <a:pt x="1789" y="1224"/>
                    <a:pt x="1771" y="1215"/>
                  </a:cubicBezTo>
                  <a:cubicBezTo>
                    <a:pt x="1713" y="1184"/>
                    <a:pt x="1666" y="1111"/>
                    <a:pt x="1666" y="1049"/>
                  </a:cubicBezTo>
                  <a:cubicBezTo>
                    <a:pt x="1666" y="1005"/>
                    <a:pt x="1690" y="980"/>
                    <a:pt x="1724" y="980"/>
                  </a:cubicBezTo>
                  <a:close/>
                  <a:moveTo>
                    <a:pt x="2071" y="1161"/>
                  </a:moveTo>
                  <a:cubicBezTo>
                    <a:pt x="2086" y="1161"/>
                    <a:pt x="2102" y="1166"/>
                    <a:pt x="2119" y="1175"/>
                  </a:cubicBezTo>
                  <a:cubicBezTo>
                    <a:pt x="2177" y="1206"/>
                    <a:pt x="2225" y="1281"/>
                    <a:pt x="2225" y="1343"/>
                  </a:cubicBezTo>
                  <a:cubicBezTo>
                    <a:pt x="2224" y="1387"/>
                    <a:pt x="2200" y="1412"/>
                    <a:pt x="2165" y="1412"/>
                  </a:cubicBezTo>
                  <a:cubicBezTo>
                    <a:pt x="2151" y="1412"/>
                    <a:pt x="2134" y="1408"/>
                    <a:pt x="2117" y="1399"/>
                  </a:cubicBezTo>
                  <a:cubicBezTo>
                    <a:pt x="2058" y="1368"/>
                    <a:pt x="2011" y="1292"/>
                    <a:pt x="2012" y="1230"/>
                  </a:cubicBezTo>
                  <a:cubicBezTo>
                    <a:pt x="2012" y="1187"/>
                    <a:pt x="2036" y="1161"/>
                    <a:pt x="2071" y="1161"/>
                  </a:cubicBezTo>
                  <a:close/>
                  <a:moveTo>
                    <a:pt x="129" y="0"/>
                  </a:moveTo>
                  <a:cubicBezTo>
                    <a:pt x="53" y="0"/>
                    <a:pt x="2" y="55"/>
                    <a:pt x="2" y="149"/>
                  </a:cubicBezTo>
                  <a:lnTo>
                    <a:pt x="1" y="449"/>
                  </a:lnTo>
                  <a:lnTo>
                    <a:pt x="2385" y="1709"/>
                  </a:lnTo>
                  <a:lnTo>
                    <a:pt x="2385" y="1410"/>
                  </a:lnTo>
                  <a:cubicBezTo>
                    <a:pt x="2385" y="1276"/>
                    <a:pt x="2285" y="1115"/>
                    <a:pt x="2156" y="1047"/>
                  </a:cubicBezTo>
                  <a:lnTo>
                    <a:pt x="233" y="30"/>
                  </a:lnTo>
                  <a:cubicBezTo>
                    <a:pt x="196" y="10"/>
                    <a:pt x="160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>
              <a:off x="6743136" y="1080853"/>
              <a:ext cx="274715" cy="1219386"/>
            </a:xfrm>
            <a:custGeom>
              <a:avLst/>
              <a:gdLst/>
              <a:ahLst/>
              <a:cxnLst/>
              <a:rect l="l" t="t" r="r" b="b"/>
              <a:pathLst>
                <a:path w="743" h="3298" extrusionOk="0">
                  <a:moveTo>
                    <a:pt x="9" y="0"/>
                  </a:moveTo>
                  <a:lnTo>
                    <a:pt x="0" y="2910"/>
                  </a:lnTo>
                  <a:lnTo>
                    <a:pt x="734" y="3297"/>
                  </a:lnTo>
                  <a:lnTo>
                    <a:pt x="742" y="3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0"/>
            <p:cNvSpPr/>
            <p:nvPr/>
          </p:nvSpPr>
          <p:spPr>
            <a:xfrm>
              <a:off x="5564782" y="3836488"/>
              <a:ext cx="1630542" cy="786796"/>
            </a:xfrm>
            <a:custGeom>
              <a:avLst/>
              <a:gdLst/>
              <a:ahLst/>
              <a:cxnLst/>
              <a:rect l="l" t="t" r="r" b="b"/>
              <a:pathLst>
                <a:path w="4410" h="2128" extrusionOk="0">
                  <a:moveTo>
                    <a:pt x="2211" y="0"/>
                  </a:moveTo>
                  <a:cubicBezTo>
                    <a:pt x="1698" y="0"/>
                    <a:pt x="1184" y="104"/>
                    <a:pt x="792" y="312"/>
                  </a:cubicBezTo>
                  <a:cubicBezTo>
                    <a:pt x="4" y="727"/>
                    <a:pt x="1" y="1400"/>
                    <a:pt x="782" y="1815"/>
                  </a:cubicBezTo>
                  <a:cubicBezTo>
                    <a:pt x="1173" y="2023"/>
                    <a:pt x="1685" y="2127"/>
                    <a:pt x="2198" y="2127"/>
                  </a:cubicBezTo>
                  <a:cubicBezTo>
                    <a:pt x="2712" y="2127"/>
                    <a:pt x="3226" y="2023"/>
                    <a:pt x="3619" y="1815"/>
                  </a:cubicBezTo>
                  <a:cubicBezTo>
                    <a:pt x="4406" y="1400"/>
                    <a:pt x="4410" y="728"/>
                    <a:pt x="3628" y="312"/>
                  </a:cubicBezTo>
                  <a:cubicBezTo>
                    <a:pt x="3237" y="104"/>
                    <a:pt x="2724" y="0"/>
                    <a:pt x="2211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0"/>
            <p:cNvSpPr/>
            <p:nvPr/>
          </p:nvSpPr>
          <p:spPr>
            <a:xfrm>
              <a:off x="6028433" y="4098630"/>
              <a:ext cx="376023" cy="131626"/>
            </a:xfrm>
            <a:custGeom>
              <a:avLst/>
              <a:gdLst/>
              <a:ahLst/>
              <a:cxnLst/>
              <a:rect l="l" t="t" r="r" b="b"/>
              <a:pathLst>
                <a:path w="1017" h="356" extrusionOk="0">
                  <a:moveTo>
                    <a:pt x="458" y="13"/>
                  </a:moveTo>
                  <a:cubicBezTo>
                    <a:pt x="382" y="13"/>
                    <a:pt x="29" y="143"/>
                    <a:pt x="15" y="181"/>
                  </a:cubicBezTo>
                  <a:cubicBezTo>
                    <a:pt x="1" y="222"/>
                    <a:pt x="15" y="285"/>
                    <a:pt x="37" y="307"/>
                  </a:cubicBezTo>
                  <a:cubicBezTo>
                    <a:pt x="71" y="343"/>
                    <a:pt x="113" y="355"/>
                    <a:pt x="156" y="355"/>
                  </a:cubicBezTo>
                  <a:cubicBezTo>
                    <a:pt x="245" y="355"/>
                    <a:pt x="337" y="301"/>
                    <a:pt x="362" y="288"/>
                  </a:cubicBezTo>
                  <a:cubicBezTo>
                    <a:pt x="370" y="284"/>
                    <a:pt x="382" y="282"/>
                    <a:pt x="397" y="282"/>
                  </a:cubicBezTo>
                  <a:cubicBezTo>
                    <a:pt x="454" y="282"/>
                    <a:pt x="556" y="305"/>
                    <a:pt x="621" y="305"/>
                  </a:cubicBezTo>
                  <a:cubicBezTo>
                    <a:pt x="623" y="305"/>
                    <a:pt x="625" y="305"/>
                    <a:pt x="627" y="305"/>
                  </a:cubicBezTo>
                  <a:cubicBezTo>
                    <a:pt x="708" y="304"/>
                    <a:pt x="817" y="285"/>
                    <a:pt x="897" y="173"/>
                  </a:cubicBezTo>
                  <a:cubicBezTo>
                    <a:pt x="1016" y="0"/>
                    <a:pt x="476" y="16"/>
                    <a:pt x="465" y="14"/>
                  </a:cubicBezTo>
                  <a:cubicBezTo>
                    <a:pt x="463" y="14"/>
                    <a:pt x="460" y="13"/>
                    <a:pt x="458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6032870" y="4121924"/>
              <a:ext cx="339789" cy="108332"/>
            </a:xfrm>
            <a:custGeom>
              <a:avLst/>
              <a:gdLst/>
              <a:ahLst/>
              <a:cxnLst/>
              <a:rect l="l" t="t" r="r" b="b"/>
              <a:pathLst>
                <a:path w="919" h="293" extrusionOk="0">
                  <a:moveTo>
                    <a:pt x="851" y="1"/>
                  </a:moveTo>
                  <a:lnTo>
                    <a:pt x="851" y="1"/>
                  </a:lnTo>
                  <a:cubicBezTo>
                    <a:pt x="861" y="29"/>
                    <a:pt x="864" y="73"/>
                    <a:pt x="817" y="112"/>
                  </a:cubicBezTo>
                  <a:cubicBezTo>
                    <a:pt x="756" y="162"/>
                    <a:pt x="646" y="182"/>
                    <a:pt x="568" y="182"/>
                  </a:cubicBezTo>
                  <a:cubicBezTo>
                    <a:pt x="547" y="182"/>
                    <a:pt x="529" y="181"/>
                    <a:pt x="515" y="178"/>
                  </a:cubicBezTo>
                  <a:cubicBezTo>
                    <a:pt x="500" y="176"/>
                    <a:pt x="484" y="175"/>
                    <a:pt x="468" y="175"/>
                  </a:cubicBezTo>
                  <a:cubicBezTo>
                    <a:pt x="409" y="175"/>
                    <a:pt x="348" y="191"/>
                    <a:pt x="304" y="219"/>
                  </a:cubicBezTo>
                  <a:cubicBezTo>
                    <a:pt x="280" y="233"/>
                    <a:pt x="226" y="247"/>
                    <a:pt x="169" y="247"/>
                  </a:cubicBezTo>
                  <a:cubicBezTo>
                    <a:pt x="106" y="247"/>
                    <a:pt x="39" y="231"/>
                    <a:pt x="1" y="182"/>
                  </a:cubicBezTo>
                  <a:lnTo>
                    <a:pt x="1" y="182"/>
                  </a:lnTo>
                  <a:cubicBezTo>
                    <a:pt x="3" y="208"/>
                    <a:pt x="12" y="232"/>
                    <a:pt x="25" y="244"/>
                  </a:cubicBezTo>
                  <a:cubicBezTo>
                    <a:pt x="59" y="280"/>
                    <a:pt x="101" y="292"/>
                    <a:pt x="144" y="292"/>
                  </a:cubicBezTo>
                  <a:cubicBezTo>
                    <a:pt x="233" y="292"/>
                    <a:pt x="325" y="238"/>
                    <a:pt x="350" y="225"/>
                  </a:cubicBezTo>
                  <a:cubicBezTo>
                    <a:pt x="358" y="221"/>
                    <a:pt x="370" y="219"/>
                    <a:pt x="385" y="219"/>
                  </a:cubicBezTo>
                  <a:cubicBezTo>
                    <a:pt x="442" y="219"/>
                    <a:pt x="544" y="242"/>
                    <a:pt x="610" y="242"/>
                  </a:cubicBezTo>
                  <a:cubicBezTo>
                    <a:pt x="612" y="242"/>
                    <a:pt x="614" y="242"/>
                    <a:pt x="616" y="242"/>
                  </a:cubicBezTo>
                  <a:cubicBezTo>
                    <a:pt x="696" y="241"/>
                    <a:pt x="805" y="222"/>
                    <a:pt x="885" y="110"/>
                  </a:cubicBezTo>
                  <a:cubicBezTo>
                    <a:pt x="919" y="59"/>
                    <a:pt x="898" y="25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0"/>
            <p:cNvSpPr/>
            <p:nvPr/>
          </p:nvSpPr>
          <p:spPr>
            <a:xfrm>
              <a:off x="6297602" y="4217315"/>
              <a:ext cx="472894" cy="146045"/>
            </a:xfrm>
            <a:custGeom>
              <a:avLst/>
              <a:gdLst/>
              <a:ahLst/>
              <a:cxnLst/>
              <a:rect l="l" t="t" r="r" b="b"/>
              <a:pathLst>
                <a:path w="1279" h="395" extrusionOk="0">
                  <a:moveTo>
                    <a:pt x="765" y="0"/>
                  </a:moveTo>
                  <a:cubicBezTo>
                    <a:pt x="685" y="0"/>
                    <a:pt x="600" y="5"/>
                    <a:pt x="516" y="15"/>
                  </a:cubicBezTo>
                  <a:cubicBezTo>
                    <a:pt x="439" y="25"/>
                    <a:pt x="34" y="127"/>
                    <a:pt x="17" y="172"/>
                  </a:cubicBezTo>
                  <a:cubicBezTo>
                    <a:pt x="0" y="215"/>
                    <a:pt x="42" y="318"/>
                    <a:pt x="70" y="343"/>
                  </a:cubicBezTo>
                  <a:cubicBezTo>
                    <a:pt x="115" y="381"/>
                    <a:pt x="170" y="394"/>
                    <a:pt x="225" y="394"/>
                  </a:cubicBezTo>
                  <a:cubicBezTo>
                    <a:pt x="338" y="394"/>
                    <a:pt x="453" y="339"/>
                    <a:pt x="484" y="325"/>
                  </a:cubicBezTo>
                  <a:cubicBezTo>
                    <a:pt x="493" y="321"/>
                    <a:pt x="507" y="320"/>
                    <a:pt x="525" y="320"/>
                  </a:cubicBezTo>
                  <a:cubicBezTo>
                    <a:pt x="599" y="320"/>
                    <a:pt x="734" y="348"/>
                    <a:pt x="818" y="348"/>
                  </a:cubicBezTo>
                  <a:cubicBezTo>
                    <a:pt x="819" y="348"/>
                    <a:pt x="821" y="348"/>
                    <a:pt x="822" y="348"/>
                  </a:cubicBezTo>
                  <a:cubicBezTo>
                    <a:pt x="925" y="346"/>
                    <a:pt x="1061" y="327"/>
                    <a:pt x="1161" y="210"/>
                  </a:cubicBezTo>
                  <a:cubicBezTo>
                    <a:pt x="1279" y="67"/>
                    <a:pt x="1055" y="0"/>
                    <a:pt x="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6" name="Google Shape;2986;p40"/>
            <p:cNvGrpSpPr/>
            <p:nvPr/>
          </p:nvGrpSpPr>
          <p:grpSpPr>
            <a:xfrm>
              <a:off x="5945612" y="2725065"/>
              <a:ext cx="430744" cy="1472285"/>
              <a:chOff x="5945612" y="2725065"/>
              <a:chExt cx="430744" cy="1472285"/>
            </a:xfrm>
          </p:grpSpPr>
          <p:sp>
            <p:nvSpPr>
              <p:cNvPr id="2987" name="Google Shape;2987;p40"/>
              <p:cNvSpPr/>
              <p:nvPr/>
            </p:nvSpPr>
            <p:spPr>
              <a:xfrm>
                <a:off x="5945612" y="2725065"/>
                <a:ext cx="430744" cy="147228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982" extrusionOk="0">
                    <a:moveTo>
                      <a:pt x="292" y="0"/>
                    </a:moveTo>
                    <a:cubicBezTo>
                      <a:pt x="292" y="0"/>
                      <a:pt x="0" y="521"/>
                      <a:pt x="302" y="1242"/>
                    </a:cubicBezTo>
                    <a:cubicBezTo>
                      <a:pt x="302" y="1242"/>
                      <a:pt x="535" y="1850"/>
                      <a:pt x="483" y="2054"/>
                    </a:cubicBezTo>
                    <a:cubicBezTo>
                      <a:pt x="421" y="2298"/>
                      <a:pt x="331" y="2229"/>
                      <a:pt x="266" y="3037"/>
                    </a:cubicBezTo>
                    <a:cubicBezTo>
                      <a:pt x="208" y="3751"/>
                      <a:pt x="213" y="3637"/>
                      <a:pt x="225" y="3899"/>
                    </a:cubicBezTo>
                    <a:cubicBezTo>
                      <a:pt x="227" y="3942"/>
                      <a:pt x="324" y="3981"/>
                      <a:pt x="426" y="3981"/>
                    </a:cubicBezTo>
                    <a:cubicBezTo>
                      <a:pt x="523" y="3981"/>
                      <a:pt x="624" y="3946"/>
                      <a:pt x="652" y="3844"/>
                    </a:cubicBezTo>
                    <a:cubicBezTo>
                      <a:pt x="802" y="3310"/>
                      <a:pt x="1165" y="2193"/>
                      <a:pt x="1100" y="1547"/>
                    </a:cubicBezTo>
                    <a:cubicBezTo>
                      <a:pt x="1033" y="901"/>
                      <a:pt x="991" y="297"/>
                      <a:pt x="991" y="297"/>
                    </a:cubicBezTo>
                    <a:cubicBezTo>
                      <a:pt x="991" y="297"/>
                      <a:pt x="524" y="184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40"/>
              <p:cNvSpPr/>
              <p:nvPr/>
            </p:nvSpPr>
            <p:spPr>
              <a:xfrm>
                <a:off x="5945612" y="2725065"/>
                <a:ext cx="430744" cy="147228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982" extrusionOk="0">
                    <a:moveTo>
                      <a:pt x="292" y="0"/>
                    </a:moveTo>
                    <a:cubicBezTo>
                      <a:pt x="292" y="0"/>
                      <a:pt x="0" y="521"/>
                      <a:pt x="302" y="1242"/>
                    </a:cubicBezTo>
                    <a:cubicBezTo>
                      <a:pt x="302" y="1242"/>
                      <a:pt x="535" y="1850"/>
                      <a:pt x="483" y="2054"/>
                    </a:cubicBezTo>
                    <a:cubicBezTo>
                      <a:pt x="421" y="2298"/>
                      <a:pt x="331" y="2229"/>
                      <a:pt x="266" y="3037"/>
                    </a:cubicBezTo>
                    <a:cubicBezTo>
                      <a:pt x="208" y="3751"/>
                      <a:pt x="213" y="3637"/>
                      <a:pt x="225" y="3899"/>
                    </a:cubicBezTo>
                    <a:cubicBezTo>
                      <a:pt x="227" y="3942"/>
                      <a:pt x="324" y="3981"/>
                      <a:pt x="426" y="3981"/>
                    </a:cubicBezTo>
                    <a:cubicBezTo>
                      <a:pt x="523" y="3981"/>
                      <a:pt x="624" y="3946"/>
                      <a:pt x="652" y="3844"/>
                    </a:cubicBezTo>
                    <a:cubicBezTo>
                      <a:pt x="802" y="3310"/>
                      <a:pt x="1165" y="2193"/>
                      <a:pt x="1100" y="1547"/>
                    </a:cubicBezTo>
                    <a:cubicBezTo>
                      <a:pt x="1033" y="901"/>
                      <a:pt x="991" y="297"/>
                      <a:pt x="991" y="297"/>
                    </a:cubicBezTo>
                    <a:cubicBezTo>
                      <a:pt x="991" y="297"/>
                      <a:pt x="524" y="184"/>
                      <a:pt x="292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9" name="Google Shape;2989;p40"/>
            <p:cNvSpPr/>
            <p:nvPr/>
          </p:nvSpPr>
          <p:spPr>
            <a:xfrm>
              <a:off x="6119388" y="2836725"/>
              <a:ext cx="564219" cy="1482268"/>
            </a:xfrm>
            <a:custGeom>
              <a:avLst/>
              <a:gdLst/>
              <a:ahLst/>
              <a:cxnLst/>
              <a:rect l="l" t="t" r="r" b="b"/>
              <a:pathLst>
                <a:path w="1526" h="4009" extrusionOk="0">
                  <a:moveTo>
                    <a:pt x="172" y="0"/>
                  </a:moveTo>
                  <a:cubicBezTo>
                    <a:pt x="172" y="0"/>
                    <a:pt x="1" y="564"/>
                    <a:pt x="459" y="1176"/>
                  </a:cubicBezTo>
                  <a:cubicBezTo>
                    <a:pt x="459" y="1176"/>
                    <a:pt x="804" y="1865"/>
                    <a:pt x="756" y="2096"/>
                  </a:cubicBezTo>
                  <a:cubicBezTo>
                    <a:pt x="707" y="2336"/>
                    <a:pt x="623" y="2315"/>
                    <a:pt x="534" y="3045"/>
                  </a:cubicBezTo>
                  <a:cubicBezTo>
                    <a:pt x="477" y="3510"/>
                    <a:pt x="441" y="3625"/>
                    <a:pt x="482" y="3925"/>
                  </a:cubicBezTo>
                  <a:cubicBezTo>
                    <a:pt x="490" y="3978"/>
                    <a:pt x="599" y="4009"/>
                    <a:pt x="715" y="4009"/>
                  </a:cubicBezTo>
                  <a:cubicBezTo>
                    <a:pt x="841" y="4009"/>
                    <a:pt x="974" y="3972"/>
                    <a:pt x="988" y="3891"/>
                  </a:cubicBezTo>
                  <a:cubicBezTo>
                    <a:pt x="1083" y="3348"/>
                    <a:pt x="1526" y="2183"/>
                    <a:pt x="1460" y="1536"/>
                  </a:cubicBezTo>
                  <a:cubicBezTo>
                    <a:pt x="1393" y="890"/>
                    <a:pt x="1252" y="162"/>
                    <a:pt x="1252" y="162"/>
                  </a:cubicBezTo>
                  <a:cubicBezTo>
                    <a:pt x="1252" y="162"/>
                    <a:pt x="480" y="156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>
              <a:off x="6306845" y="4240978"/>
              <a:ext cx="436290" cy="122382"/>
            </a:xfrm>
            <a:custGeom>
              <a:avLst/>
              <a:gdLst/>
              <a:ahLst/>
              <a:cxnLst/>
              <a:rect l="l" t="t" r="r" b="b"/>
              <a:pathLst>
                <a:path w="1180" h="331" extrusionOk="0">
                  <a:moveTo>
                    <a:pt x="1112" y="1"/>
                  </a:moveTo>
                  <a:lnTo>
                    <a:pt x="1112" y="1"/>
                  </a:lnTo>
                  <a:cubicBezTo>
                    <a:pt x="1123" y="32"/>
                    <a:pt x="1107" y="111"/>
                    <a:pt x="1048" y="151"/>
                  </a:cubicBezTo>
                  <a:cubicBezTo>
                    <a:pt x="973" y="202"/>
                    <a:pt x="838" y="222"/>
                    <a:pt x="740" y="222"/>
                  </a:cubicBezTo>
                  <a:cubicBezTo>
                    <a:pt x="711" y="222"/>
                    <a:pt x="686" y="220"/>
                    <a:pt x="665" y="217"/>
                  </a:cubicBezTo>
                  <a:cubicBezTo>
                    <a:pt x="643" y="213"/>
                    <a:pt x="620" y="212"/>
                    <a:pt x="597" y="212"/>
                  </a:cubicBezTo>
                  <a:cubicBezTo>
                    <a:pt x="526" y="212"/>
                    <a:pt x="453" y="228"/>
                    <a:pt x="399" y="255"/>
                  </a:cubicBezTo>
                  <a:cubicBezTo>
                    <a:pt x="374" y="268"/>
                    <a:pt x="320" y="277"/>
                    <a:pt x="258" y="277"/>
                  </a:cubicBezTo>
                  <a:cubicBezTo>
                    <a:pt x="166" y="277"/>
                    <a:pt x="57" y="257"/>
                    <a:pt x="1" y="197"/>
                  </a:cubicBezTo>
                  <a:lnTo>
                    <a:pt x="1" y="197"/>
                  </a:lnTo>
                  <a:cubicBezTo>
                    <a:pt x="6" y="224"/>
                    <a:pt x="30" y="266"/>
                    <a:pt x="45" y="279"/>
                  </a:cubicBezTo>
                  <a:cubicBezTo>
                    <a:pt x="90" y="317"/>
                    <a:pt x="145" y="330"/>
                    <a:pt x="200" y="330"/>
                  </a:cubicBezTo>
                  <a:cubicBezTo>
                    <a:pt x="313" y="330"/>
                    <a:pt x="428" y="275"/>
                    <a:pt x="459" y="261"/>
                  </a:cubicBezTo>
                  <a:cubicBezTo>
                    <a:pt x="468" y="257"/>
                    <a:pt x="482" y="256"/>
                    <a:pt x="500" y="256"/>
                  </a:cubicBezTo>
                  <a:cubicBezTo>
                    <a:pt x="574" y="256"/>
                    <a:pt x="709" y="284"/>
                    <a:pt x="793" y="284"/>
                  </a:cubicBezTo>
                  <a:cubicBezTo>
                    <a:pt x="794" y="284"/>
                    <a:pt x="796" y="284"/>
                    <a:pt x="797" y="284"/>
                  </a:cubicBezTo>
                  <a:cubicBezTo>
                    <a:pt x="900" y="282"/>
                    <a:pt x="1036" y="263"/>
                    <a:pt x="1136" y="146"/>
                  </a:cubicBezTo>
                  <a:cubicBezTo>
                    <a:pt x="1179" y="93"/>
                    <a:pt x="1173" y="24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0"/>
            <p:cNvSpPr/>
            <p:nvPr/>
          </p:nvSpPr>
          <p:spPr>
            <a:xfrm>
              <a:off x="6279115" y="2889967"/>
              <a:ext cx="404123" cy="1427917"/>
            </a:xfrm>
            <a:custGeom>
              <a:avLst/>
              <a:gdLst/>
              <a:ahLst/>
              <a:cxnLst/>
              <a:rect l="l" t="t" r="r" b="b"/>
              <a:pathLst>
                <a:path w="1093" h="3862" extrusionOk="0">
                  <a:moveTo>
                    <a:pt x="448" y="1"/>
                  </a:moveTo>
                  <a:lnTo>
                    <a:pt x="0" y="110"/>
                  </a:lnTo>
                  <a:cubicBezTo>
                    <a:pt x="0" y="110"/>
                    <a:pt x="311" y="508"/>
                    <a:pt x="658" y="626"/>
                  </a:cubicBezTo>
                  <a:cubicBezTo>
                    <a:pt x="1004" y="742"/>
                    <a:pt x="913" y="1564"/>
                    <a:pt x="868" y="1785"/>
                  </a:cubicBezTo>
                  <a:cubicBezTo>
                    <a:pt x="826" y="1985"/>
                    <a:pt x="527" y="3382"/>
                    <a:pt x="332" y="3862"/>
                  </a:cubicBezTo>
                  <a:cubicBezTo>
                    <a:pt x="442" y="3853"/>
                    <a:pt x="542" y="3816"/>
                    <a:pt x="555" y="3747"/>
                  </a:cubicBezTo>
                  <a:cubicBezTo>
                    <a:pt x="649" y="3204"/>
                    <a:pt x="1093" y="2038"/>
                    <a:pt x="1027" y="1392"/>
                  </a:cubicBezTo>
                  <a:cubicBezTo>
                    <a:pt x="960" y="746"/>
                    <a:pt x="818" y="18"/>
                    <a:pt x="818" y="18"/>
                  </a:cubicBezTo>
                  <a:cubicBezTo>
                    <a:pt x="818" y="18"/>
                    <a:pt x="654" y="17"/>
                    <a:pt x="448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0"/>
            <p:cNvSpPr/>
            <p:nvPr/>
          </p:nvSpPr>
          <p:spPr>
            <a:xfrm>
              <a:off x="6805251" y="1826979"/>
              <a:ext cx="279522" cy="128298"/>
            </a:xfrm>
            <a:custGeom>
              <a:avLst/>
              <a:gdLst/>
              <a:ahLst/>
              <a:cxnLst/>
              <a:rect l="l" t="t" r="r" b="b"/>
              <a:pathLst>
                <a:path w="756" h="347" extrusionOk="0">
                  <a:moveTo>
                    <a:pt x="462" y="1"/>
                  </a:moveTo>
                  <a:cubicBezTo>
                    <a:pt x="299" y="1"/>
                    <a:pt x="116" y="127"/>
                    <a:pt x="116" y="127"/>
                  </a:cubicBezTo>
                  <a:lnTo>
                    <a:pt x="1" y="194"/>
                  </a:lnTo>
                  <a:lnTo>
                    <a:pt x="156" y="326"/>
                  </a:lnTo>
                  <a:cubicBezTo>
                    <a:pt x="156" y="326"/>
                    <a:pt x="302" y="347"/>
                    <a:pt x="391" y="347"/>
                  </a:cubicBezTo>
                  <a:cubicBezTo>
                    <a:pt x="425" y="347"/>
                    <a:pt x="451" y="344"/>
                    <a:pt x="456" y="336"/>
                  </a:cubicBezTo>
                  <a:cubicBezTo>
                    <a:pt x="477" y="306"/>
                    <a:pt x="384" y="295"/>
                    <a:pt x="348" y="272"/>
                  </a:cubicBezTo>
                  <a:cubicBezTo>
                    <a:pt x="313" y="249"/>
                    <a:pt x="566" y="192"/>
                    <a:pt x="662" y="174"/>
                  </a:cubicBezTo>
                  <a:cubicBezTo>
                    <a:pt x="756" y="155"/>
                    <a:pt x="745" y="113"/>
                    <a:pt x="569" y="24"/>
                  </a:cubicBezTo>
                  <a:cubicBezTo>
                    <a:pt x="536" y="8"/>
                    <a:pt x="499" y="1"/>
                    <a:pt x="462" y="1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3" name="Google Shape;2993;p40"/>
            <p:cNvGrpSpPr/>
            <p:nvPr/>
          </p:nvGrpSpPr>
          <p:grpSpPr>
            <a:xfrm>
              <a:off x="6004030" y="1876893"/>
              <a:ext cx="878496" cy="349030"/>
              <a:chOff x="6004030" y="1876893"/>
              <a:chExt cx="878496" cy="349030"/>
            </a:xfrm>
          </p:grpSpPr>
          <p:sp>
            <p:nvSpPr>
              <p:cNvPr id="2994" name="Google Shape;2994;p40"/>
              <p:cNvSpPr/>
              <p:nvPr/>
            </p:nvSpPr>
            <p:spPr>
              <a:xfrm>
                <a:off x="6004030" y="1876893"/>
                <a:ext cx="878496" cy="3490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944" extrusionOk="0">
                    <a:moveTo>
                      <a:pt x="2185" y="0"/>
                    </a:moveTo>
                    <a:cubicBezTo>
                      <a:pt x="2185" y="0"/>
                      <a:pt x="1581" y="377"/>
                      <a:pt x="1350" y="423"/>
                    </a:cubicBezTo>
                    <a:cubicBezTo>
                      <a:pt x="1274" y="437"/>
                      <a:pt x="1155" y="442"/>
                      <a:pt x="1025" y="442"/>
                    </a:cubicBezTo>
                    <a:cubicBezTo>
                      <a:pt x="763" y="442"/>
                      <a:pt x="457" y="422"/>
                      <a:pt x="359" y="422"/>
                    </a:cubicBezTo>
                    <a:cubicBezTo>
                      <a:pt x="345" y="422"/>
                      <a:pt x="335" y="423"/>
                      <a:pt x="330" y="424"/>
                    </a:cubicBezTo>
                    <a:cubicBezTo>
                      <a:pt x="330" y="424"/>
                      <a:pt x="329" y="424"/>
                      <a:pt x="326" y="424"/>
                    </a:cubicBezTo>
                    <a:cubicBezTo>
                      <a:pt x="286" y="424"/>
                      <a:pt x="2" y="434"/>
                      <a:pt x="1" y="717"/>
                    </a:cubicBezTo>
                    <a:cubicBezTo>
                      <a:pt x="0" y="904"/>
                      <a:pt x="233" y="944"/>
                      <a:pt x="430" y="944"/>
                    </a:cubicBezTo>
                    <a:cubicBezTo>
                      <a:pt x="573" y="944"/>
                      <a:pt x="697" y="923"/>
                      <a:pt x="697" y="923"/>
                    </a:cubicBezTo>
                    <a:cubicBezTo>
                      <a:pt x="697" y="923"/>
                      <a:pt x="1302" y="867"/>
                      <a:pt x="1488" y="798"/>
                    </a:cubicBezTo>
                    <a:cubicBezTo>
                      <a:pt x="1738" y="703"/>
                      <a:pt x="2375" y="233"/>
                      <a:pt x="2375" y="233"/>
                    </a:cubicBezTo>
                    <a:cubicBezTo>
                      <a:pt x="2375" y="233"/>
                      <a:pt x="2326" y="47"/>
                      <a:pt x="2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0"/>
              <p:cNvSpPr/>
              <p:nvPr/>
            </p:nvSpPr>
            <p:spPr>
              <a:xfrm>
                <a:off x="6004030" y="1876893"/>
                <a:ext cx="878496" cy="3490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944" extrusionOk="0">
                    <a:moveTo>
                      <a:pt x="2185" y="0"/>
                    </a:moveTo>
                    <a:cubicBezTo>
                      <a:pt x="2185" y="0"/>
                      <a:pt x="1581" y="377"/>
                      <a:pt x="1350" y="423"/>
                    </a:cubicBezTo>
                    <a:cubicBezTo>
                      <a:pt x="1274" y="437"/>
                      <a:pt x="1155" y="442"/>
                      <a:pt x="1025" y="442"/>
                    </a:cubicBezTo>
                    <a:cubicBezTo>
                      <a:pt x="763" y="442"/>
                      <a:pt x="457" y="422"/>
                      <a:pt x="359" y="422"/>
                    </a:cubicBezTo>
                    <a:cubicBezTo>
                      <a:pt x="345" y="422"/>
                      <a:pt x="335" y="423"/>
                      <a:pt x="330" y="424"/>
                    </a:cubicBezTo>
                    <a:cubicBezTo>
                      <a:pt x="330" y="424"/>
                      <a:pt x="329" y="424"/>
                      <a:pt x="326" y="424"/>
                    </a:cubicBezTo>
                    <a:cubicBezTo>
                      <a:pt x="286" y="424"/>
                      <a:pt x="2" y="434"/>
                      <a:pt x="1" y="717"/>
                    </a:cubicBezTo>
                    <a:cubicBezTo>
                      <a:pt x="0" y="904"/>
                      <a:pt x="233" y="944"/>
                      <a:pt x="430" y="944"/>
                    </a:cubicBezTo>
                    <a:cubicBezTo>
                      <a:pt x="573" y="944"/>
                      <a:pt x="697" y="923"/>
                      <a:pt x="697" y="923"/>
                    </a:cubicBezTo>
                    <a:cubicBezTo>
                      <a:pt x="697" y="923"/>
                      <a:pt x="1302" y="867"/>
                      <a:pt x="1488" y="798"/>
                    </a:cubicBezTo>
                    <a:cubicBezTo>
                      <a:pt x="1738" y="703"/>
                      <a:pt x="2375" y="233"/>
                      <a:pt x="2375" y="233"/>
                    </a:cubicBezTo>
                    <a:cubicBezTo>
                      <a:pt x="2375" y="233"/>
                      <a:pt x="2326" y="47"/>
                      <a:pt x="2185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6" name="Google Shape;2996;p40"/>
            <p:cNvSpPr/>
            <p:nvPr/>
          </p:nvSpPr>
          <p:spPr>
            <a:xfrm>
              <a:off x="5932301" y="2038837"/>
              <a:ext cx="688081" cy="928405"/>
            </a:xfrm>
            <a:custGeom>
              <a:avLst/>
              <a:gdLst/>
              <a:ahLst/>
              <a:cxnLst/>
              <a:rect l="l" t="t" r="r" b="b"/>
              <a:pathLst>
                <a:path w="1861" h="2511" extrusionOk="0">
                  <a:moveTo>
                    <a:pt x="543" y="0"/>
                  </a:moveTo>
                  <a:cubicBezTo>
                    <a:pt x="324" y="0"/>
                    <a:pt x="200" y="82"/>
                    <a:pt x="195" y="263"/>
                  </a:cubicBezTo>
                  <a:cubicBezTo>
                    <a:pt x="186" y="583"/>
                    <a:pt x="348" y="1011"/>
                    <a:pt x="372" y="1156"/>
                  </a:cubicBezTo>
                  <a:cubicBezTo>
                    <a:pt x="390" y="1269"/>
                    <a:pt x="513" y="1370"/>
                    <a:pt x="361" y="1703"/>
                  </a:cubicBezTo>
                  <a:cubicBezTo>
                    <a:pt x="211" y="2031"/>
                    <a:pt x="0" y="2306"/>
                    <a:pt x="968" y="2486"/>
                  </a:cubicBezTo>
                  <a:cubicBezTo>
                    <a:pt x="1026" y="2496"/>
                    <a:pt x="1150" y="2510"/>
                    <a:pt x="1285" y="2510"/>
                  </a:cubicBezTo>
                  <a:cubicBezTo>
                    <a:pt x="1550" y="2510"/>
                    <a:pt x="1860" y="2456"/>
                    <a:pt x="1799" y="2212"/>
                  </a:cubicBezTo>
                  <a:cubicBezTo>
                    <a:pt x="1685" y="1750"/>
                    <a:pt x="1692" y="1070"/>
                    <a:pt x="1764" y="688"/>
                  </a:cubicBezTo>
                  <a:cubicBezTo>
                    <a:pt x="1764" y="688"/>
                    <a:pt x="1845" y="345"/>
                    <a:pt x="1216" y="140"/>
                  </a:cubicBezTo>
                  <a:cubicBezTo>
                    <a:pt x="942" y="49"/>
                    <a:pt x="714" y="0"/>
                    <a:pt x="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0"/>
            <p:cNvSpPr/>
            <p:nvPr/>
          </p:nvSpPr>
          <p:spPr>
            <a:xfrm>
              <a:off x="6163757" y="1913866"/>
              <a:ext cx="246985" cy="225538"/>
            </a:xfrm>
            <a:custGeom>
              <a:avLst/>
              <a:gdLst/>
              <a:ahLst/>
              <a:cxnLst/>
              <a:rect l="l" t="t" r="r" b="b"/>
              <a:pathLst>
                <a:path w="668" h="610" extrusionOk="0">
                  <a:moveTo>
                    <a:pt x="0" y="0"/>
                  </a:moveTo>
                  <a:cubicBezTo>
                    <a:pt x="167" y="145"/>
                    <a:pt x="186" y="560"/>
                    <a:pt x="186" y="560"/>
                  </a:cubicBezTo>
                  <a:cubicBezTo>
                    <a:pt x="262" y="595"/>
                    <a:pt x="343" y="609"/>
                    <a:pt x="416" y="609"/>
                  </a:cubicBezTo>
                  <a:cubicBezTo>
                    <a:pt x="560" y="609"/>
                    <a:pt x="667" y="555"/>
                    <a:pt x="620" y="503"/>
                  </a:cubicBezTo>
                  <a:cubicBezTo>
                    <a:pt x="491" y="354"/>
                    <a:pt x="556" y="111"/>
                    <a:pt x="556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6237335" y="1994469"/>
              <a:ext cx="143088" cy="89106"/>
            </a:xfrm>
            <a:custGeom>
              <a:avLst/>
              <a:gdLst/>
              <a:ahLst/>
              <a:cxnLst/>
              <a:rect l="l" t="t" r="r" b="b"/>
              <a:pathLst>
                <a:path w="387" h="241" extrusionOk="0">
                  <a:moveTo>
                    <a:pt x="91" y="0"/>
                  </a:moveTo>
                  <a:lnTo>
                    <a:pt x="80" y="7"/>
                  </a:lnTo>
                  <a:lnTo>
                    <a:pt x="30" y="74"/>
                  </a:lnTo>
                  <a:lnTo>
                    <a:pt x="1" y="35"/>
                  </a:lnTo>
                  <a:lnTo>
                    <a:pt x="1" y="35"/>
                  </a:lnTo>
                  <a:cubicBezTo>
                    <a:pt x="1" y="36"/>
                    <a:pt x="43" y="240"/>
                    <a:pt x="296" y="240"/>
                  </a:cubicBezTo>
                  <a:cubicBezTo>
                    <a:pt x="324" y="240"/>
                    <a:pt x="353" y="238"/>
                    <a:pt x="385" y="233"/>
                  </a:cubicBezTo>
                  <a:cubicBezTo>
                    <a:pt x="386" y="233"/>
                    <a:pt x="352" y="166"/>
                    <a:pt x="343" y="67"/>
                  </a:cubicBezTo>
                  <a:cubicBezTo>
                    <a:pt x="343" y="67"/>
                    <a:pt x="184" y="44"/>
                    <a:pt x="91" y="0"/>
                  </a:cubicBezTo>
                  <a:close/>
                </a:path>
              </a:pathLst>
            </a:custGeom>
            <a:solidFill>
              <a:srgbClr val="F79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6075020" y="1606986"/>
              <a:ext cx="465869" cy="412624"/>
            </a:xfrm>
            <a:custGeom>
              <a:avLst/>
              <a:gdLst/>
              <a:ahLst/>
              <a:cxnLst/>
              <a:rect l="l" t="t" r="r" b="b"/>
              <a:pathLst>
                <a:path w="1260" h="1116" extrusionOk="0">
                  <a:moveTo>
                    <a:pt x="633" y="1"/>
                  </a:moveTo>
                  <a:cubicBezTo>
                    <a:pt x="194" y="1"/>
                    <a:pt x="1" y="451"/>
                    <a:pt x="168" y="773"/>
                  </a:cubicBezTo>
                  <a:cubicBezTo>
                    <a:pt x="295" y="1019"/>
                    <a:pt x="596" y="1116"/>
                    <a:pt x="831" y="1116"/>
                  </a:cubicBezTo>
                  <a:cubicBezTo>
                    <a:pt x="949" y="1116"/>
                    <a:pt x="1050" y="1091"/>
                    <a:pt x="1103" y="1048"/>
                  </a:cubicBezTo>
                  <a:cubicBezTo>
                    <a:pt x="1259" y="923"/>
                    <a:pt x="1160" y="673"/>
                    <a:pt x="1112" y="383"/>
                  </a:cubicBezTo>
                  <a:cubicBezTo>
                    <a:pt x="1060" y="78"/>
                    <a:pt x="844" y="32"/>
                    <a:pt x="844" y="32"/>
                  </a:cubicBezTo>
                  <a:cubicBezTo>
                    <a:pt x="768" y="11"/>
                    <a:pt x="698" y="1"/>
                    <a:pt x="633" y="1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6045441" y="1581475"/>
              <a:ext cx="479550" cy="575677"/>
            </a:xfrm>
            <a:custGeom>
              <a:avLst/>
              <a:gdLst/>
              <a:ahLst/>
              <a:cxnLst/>
              <a:rect l="l" t="t" r="r" b="b"/>
              <a:pathLst>
                <a:path w="1297" h="1557" extrusionOk="0">
                  <a:moveTo>
                    <a:pt x="641" y="1"/>
                  </a:moveTo>
                  <a:cubicBezTo>
                    <a:pt x="325" y="1"/>
                    <a:pt x="190" y="241"/>
                    <a:pt x="190" y="241"/>
                  </a:cubicBezTo>
                  <a:cubicBezTo>
                    <a:pt x="0" y="613"/>
                    <a:pt x="108" y="1256"/>
                    <a:pt x="185" y="1357"/>
                  </a:cubicBezTo>
                  <a:cubicBezTo>
                    <a:pt x="296" y="1503"/>
                    <a:pt x="505" y="1557"/>
                    <a:pt x="684" y="1557"/>
                  </a:cubicBezTo>
                  <a:cubicBezTo>
                    <a:pt x="886" y="1557"/>
                    <a:pt x="1051" y="1489"/>
                    <a:pt x="1000" y="1408"/>
                  </a:cubicBezTo>
                  <a:cubicBezTo>
                    <a:pt x="696" y="917"/>
                    <a:pt x="784" y="812"/>
                    <a:pt x="800" y="725"/>
                  </a:cubicBezTo>
                  <a:cubicBezTo>
                    <a:pt x="815" y="636"/>
                    <a:pt x="985" y="643"/>
                    <a:pt x="1128" y="589"/>
                  </a:cubicBezTo>
                  <a:cubicBezTo>
                    <a:pt x="1230" y="550"/>
                    <a:pt x="1259" y="455"/>
                    <a:pt x="1262" y="408"/>
                  </a:cubicBezTo>
                  <a:cubicBezTo>
                    <a:pt x="1297" y="43"/>
                    <a:pt x="727" y="6"/>
                    <a:pt x="728" y="6"/>
                  </a:cubicBezTo>
                  <a:cubicBezTo>
                    <a:pt x="697" y="2"/>
                    <a:pt x="668" y="1"/>
                    <a:pt x="641" y="1"/>
                  </a:cubicBezTo>
                  <a:close/>
                </a:path>
              </a:pathLst>
            </a:custGeom>
            <a:solidFill>
              <a:srgbClr val="3A2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6260628" y="1848793"/>
              <a:ext cx="127190" cy="103526"/>
            </a:xfrm>
            <a:custGeom>
              <a:avLst/>
              <a:gdLst/>
              <a:ahLst/>
              <a:cxnLst/>
              <a:rect l="l" t="t" r="r" b="b"/>
              <a:pathLst>
                <a:path w="344" h="280" extrusionOk="0">
                  <a:moveTo>
                    <a:pt x="118" y="0"/>
                  </a:moveTo>
                  <a:cubicBezTo>
                    <a:pt x="90" y="0"/>
                    <a:pt x="64" y="9"/>
                    <a:pt x="46" y="27"/>
                  </a:cubicBezTo>
                  <a:cubicBezTo>
                    <a:pt x="1" y="73"/>
                    <a:pt x="22" y="161"/>
                    <a:pt x="91" y="223"/>
                  </a:cubicBezTo>
                  <a:cubicBezTo>
                    <a:pt x="133" y="260"/>
                    <a:pt x="183" y="279"/>
                    <a:pt x="226" y="279"/>
                  </a:cubicBezTo>
                  <a:cubicBezTo>
                    <a:pt x="255" y="279"/>
                    <a:pt x="281" y="270"/>
                    <a:pt x="300" y="252"/>
                  </a:cubicBezTo>
                  <a:cubicBezTo>
                    <a:pt x="344" y="207"/>
                    <a:pt x="323" y="120"/>
                    <a:pt x="254" y="57"/>
                  </a:cubicBezTo>
                  <a:cubicBezTo>
                    <a:pt x="212" y="20"/>
                    <a:pt x="161" y="0"/>
                    <a:pt x="118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0"/>
            <p:cNvSpPr/>
            <p:nvPr/>
          </p:nvSpPr>
          <p:spPr>
            <a:xfrm>
              <a:off x="7034489" y="2590481"/>
              <a:ext cx="266581" cy="124601"/>
            </a:xfrm>
            <a:custGeom>
              <a:avLst/>
              <a:gdLst/>
              <a:ahLst/>
              <a:cxnLst/>
              <a:rect l="l" t="t" r="r" b="b"/>
              <a:pathLst>
                <a:path w="721" h="337" extrusionOk="0">
                  <a:moveTo>
                    <a:pt x="359" y="0"/>
                  </a:moveTo>
                  <a:cubicBezTo>
                    <a:pt x="303" y="0"/>
                    <a:pt x="94" y="112"/>
                    <a:pt x="94" y="112"/>
                  </a:cubicBezTo>
                  <a:lnTo>
                    <a:pt x="1" y="288"/>
                  </a:lnTo>
                  <a:lnTo>
                    <a:pt x="135" y="311"/>
                  </a:lnTo>
                  <a:cubicBezTo>
                    <a:pt x="135" y="311"/>
                    <a:pt x="237" y="337"/>
                    <a:pt x="350" y="337"/>
                  </a:cubicBezTo>
                  <a:cubicBezTo>
                    <a:pt x="442" y="337"/>
                    <a:pt x="541" y="319"/>
                    <a:pt x="599" y="256"/>
                  </a:cubicBezTo>
                  <a:cubicBezTo>
                    <a:pt x="711" y="130"/>
                    <a:pt x="720" y="83"/>
                    <a:pt x="655" y="83"/>
                  </a:cubicBezTo>
                  <a:cubicBezTo>
                    <a:pt x="647" y="83"/>
                    <a:pt x="637" y="84"/>
                    <a:pt x="626" y="85"/>
                  </a:cubicBezTo>
                  <a:cubicBezTo>
                    <a:pt x="560" y="95"/>
                    <a:pt x="419" y="113"/>
                    <a:pt x="344" y="113"/>
                  </a:cubicBezTo>
                  <a:cubicBezTo>
                    <a:pt x="309" y="113"/>
                    <a:pt x="288" y="109"/>
                    <a:pt x="295" y="99"/>
                  </a:cubicBezTo>
                  <a:cubicBezTo>
                    <a:pt x="318" y="65"/>
                    <a:pt x="401" y="23"/>
                    <a:pt x="370" y="3"/>
                  </a:cubicBezTo>
                  <a:cubicBezTo>
                    <a:pt x="367" y="1"/>
                    <a:pt x="364" y="0"/>
                    <a:pt x="359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3" name="Google Shape;3003;p40"/>
            <p:cNvGrpSpPr/>
            <p:nvPr/>
          </p:nvGrpSpPr>
          <p:grpSpPr>
            <a:xfrm>
              <a:off x="6295014" y="2156782"/>
              <a:ext cx="814532" cy="558300"/>
              <a:chOff x="6295014" y="2156782"/>
              <a:chExt cx="814532" cy="558300"/>
            </a:xfrm>
          </p:grpSpPr>
          <p:sp>
            <p:nvSpPr>
              <p:cNvPr id="3004" name="Google Shape;3004;p40"/>
              <p:cNvSpPr/>
              <p:nvPr/>
            </p:nvSpPr>
            <p:spPr>
              <a:xfrm>
                <a:off x="6295014" y="2156782"/>
                <a:ext cx="814532" cy="55830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510" extrusionOk="0">
                    <a:moveTo>
                      <a:pt x="476" y="1"/>
                    </a:moveTo>
                    <a:cubicBezTo>
                      <a:pt x="417" y="1"/>
                      <a:pt x="350" y="20"/>
                      <a:pt x="277" y="75"/>
                    </a:cubicBezTo>
                    <a:cubicBezTo>
                      <a:pt x="1" y="282"/>
                      <a:pt x="507" y="719"/>
                      <a:pt x="507" y="719"/>
                    </a:cubicBezTo>
                    <a:cubicBezTo>
                      <a:pt x="507" y="719"/>
                      <a:pt x="906" y="1127"/>
                      <a:pt x="1075" y="1219"/>
                    </a:cubicBezTo>
                    <a:cubicBezTo>
                      <a:pt x="1298" y="1341"/>
                      <a:pt x="2072" y="1509"/>
                      <a:pt x="2072" y="1509"/>
                    </a:cubicBezTo>
                    <a:cubicBezTo>
                      <a:pt x="2072" y="1509"/>
                      <a:pt x="2202" y="1353"/>
                      <a:pt x="2160" y="1220"/>
                    </a:cubicBezTo>
                    <a:cubicBezTo>
                      <a:pt x="2160" y="1220"/>
                      <a:pt x="1486" y="1017"/>
                      <a:pt x="1313" y="876"/>
                    </a:cubicBezTo>
                    <a:cubicBezTo>
                      <a:pt x="1124" y="723"/>
                      <a:pt x="760" y="163"/>
                      <a:pt x="719" y="130"/>
                    </a:cubicBezTo>
                    <a:cubicBezTo>
                      <a:pt x="719" y="130"/>
                      <a:pt x="626" y="1"/>
                      <a:pt x="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0"/>
              <p:cNvSpPr/>
              <p:nvPr/>
            </p:nvSpPr>
            <p:spPr>
              <a:xfrm>
                <a:off x="6295014" y="2156782"/>
                <a:ext cx="814532" cy="55830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510" extrusionOk="0">
                    <a:moveTo>
                      <a:pt x="476" y="1"/>
                    </a:moveTo>
                    <a:cubicBezTo>
                      <a:pt x="417" y="1"/>
                      <a:pt x="350" y="20"/>
                      <a:pt x="277" y="75"/>
                    </a:cubicBezTo>
                    <a:cubicBezTo>
                      <a:pt x="1" y="282"/>
                      <a:pt x="507" y="719"/>
                      <a:pt x="507" y="719"/>
                    </a:cubicBezTo>
                    <a:cubicBezTo>
                      <a:pt x="507" y="719"/>
                      <a:pt x="906" y="1127"/>
                      <a:pt x="1075" y="1219"/>
                    </a:cubicBezTo>
                    <a:cubicBezTo>
                      <a:pt x="1298" y="1341"/>
                      <a:pt x="2072" y="1509"/>
                      <a:pt x="2072" y="1509"/>
                    </a:cubicBezTo>
                    <a:cubicBezTo>
                      <a:pt x="2072" y="1509"/>
                      <a:pt x="2202" y="1353"/>
                      <a:pt x="2160" y="1220"/>
                    </a:cubicBezTo>
                    <a:cubicBezTo>
                      <a:pt x="2160" y="1220"/>
                      <a:pt x="1486" y="1017"/>
                      <a:pt x="1313" y="876"/>
                    </a:cubicBezTo>
                    <a:cubicBezTo>
                      <a:pt x="1124" y="723"/>
                      <a:pt x="760" y="163"/>
                      <a:pt x="719" y="130"/>
                    </a:cubicBezTo>
                    <a:cubicBezTo>
                      <a:pt x="719" y="130"/>
                      <a:pt x="626" y="1"/>
                      <a:pt x="476" y="1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6" name="Google Shape;3006;p40"/>
          <p:cNvGrpSpPr/>
          <p:nvPr/>
        </p:nvGrpSpPr>
        <p:grpSpPr>
          <a:xfrm>
            <a:off x="4121050" y="3799269"/>
            <a:ext cx="1306976" cy="1071068"/>
            <a:chOff x="4121050" y="3799269"/>
            <a:chExt cx="1306976" cy="1071068"/>
          </a:xfrm>
        </p:grpSpPr>
        <p:grpSp>
          <p:nvGrpSpPr>
            <p:cNvPr id="3007" name="Google Shape;3007;p40"/>
            <p:cNvGrpSpPr/>
            <p:nvPr/>
          </p:nvGrpSpPr>
          <p:grpSpPr>
            <a:xfrm>
              <a:off x="4900814" y="3799269"/>
              <a:ext cx="527212" cy="1052218"/>
              <a:chOff x="4803225" y="428425"/>
              <a:chExt cx="179275" cy="357800"/>
            </a:xfrm>
          </p:grpSpPr>
          <p:sp>
            <p:nvSpPr>
              <p:cNvPr id="3008" name="Google Shape;3008;p40"/>
              <p:cNvSpPr/>
              <p:nvPr/>
            </p:nvSpPr>
            <p:spPr>
              <a:xfrm>
                <a:off x="4803225" y="428425"/>
                <a:ext cx="179275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14312" extrusionOk="0">
                    <a:moveTo>
                      <a:pt x="1000" y="1506"/>
                    </a:moveTo>
                    <a:lnTo>
                      <a:pt x="2472" y="2356"/>
                    </a:lnTo>
                    <a:lnTo>
                      <a:pt x="2471" y="2729"/>
                    </a:lnTo>
                    <a:lnTo>
                      <a:pt x="1935" y="2420"/>
                    </a:lnTo>
                    <a:lnTo>
                      <a:pt x="1930" y="4353"/>
                    </a:lnTo>
                    <a:lnTo>
                      <a:pt x="1529" y="4120"/>
                    </a:lnTo>
                    <a:lnTo>
                      <a:pt x="1534" y="2188"/>
                    </a:lnTo>
                    <a:lnTo>
                      <a:pt x="999" y="1879"/>
                    </a:lnTo>
                    <a:lnTo>
                      <a:pt x="1000" y="1506"/>
                    </a:lnTo>
                    <a:close/>
                    <a:moveTo>
                      <a:pt x="3218" y="2786"/>
                    </a:moveTo>
                    <a:lnTo>
                      <a:pt x="6419" y="4635"/>
                    </a:lnTo>
                    <a:lnTo>
                      <a:pt x="6418" y="4922"/>
                    </a:lnTo>
                    <a:lnTo>
                      <a:pt x="3216" y="3074"/>
                    </a:lnTo>
                    <a:lnTo>
                      <a:pt x="3218" y="2786"/>
                    </a:lnTo>
                    <a:close/>
                    <a:moveTo>
                      <a:pt x="3216" y="3501"/>
                    </a:moveTo>
                    <a:lnTo>
                      <a:pt x="6418" y="5350"/>
                    </a:lnTo>
                    <a:lnTo>
                      <a:pt x="6417" y="5638"/>
                    </a:lnTo>
                    <a:lnTo>
                      <a:pt x="3215" y="3790"/>
                    </a:lnTo>
                    <a:lnTo>
                      <a:pt x="3216" y="3501"/>
                    </a:lnTo>
                    <a:close/>
                    <a:moveTo>
                      <a:pt x="3214" y="4217"/>
                    </a:moveTo>
                    <a:lnTo>
                      <a:pt x="6416" y="6066"/>
                    </a:lnTo>
                    <a:lnTo>
                      <a:pt x="6414" y="6354"/>
                    </a:lnTo>
                    <a:lnTo>
                      <a:pt x="3213" y="4506"/>
                    </a:lnTo>
                    <a:lnTo>
                      <a:pt x="3214" y="4217"/>
                    </a:lnTo>
                    <a:close/>
                    <a:moveTo>
                      <a:pt x="3213" y="4935"/>
                    </a:moveTo>
                    <a:lnTo>
                      <a:pt x="6414" y="6781"/>
                    </a:lnTo>
                    <a:lnTo>
                      <a:pt x="6413" y="7070"/>
                    </a:lnTo>
                    <a:lnTo>
                      <a:pt x="3211" y="5222"/>
                    </a:lnTo>
                    <a:lnTo>
                      <a:pt x="3213" y="4935"/>
                    </a:lnTo>
                    <a:close/>
                    <a:moveTo>
                      <a:pt x="667" y="4182"/>
                    </a:moveTo>
                    <a:lnTo>
                      <a:pt x="6412" y="7499"/>
                    </a:lnTo>
                    <a:lnTo>
                      <a:pt x="6411" y="7787"/>
                    </a:lnTo>
                    <a:lnTo>
                      <a:pt x="666" y="4471"/>
                    </a:lnTo>
                    <a:lnTo>
                      <a:pt x="667" y="4182"/>
                    </a:lnTo>
                    <a:close/>
                    <a:moveTo>
                      <a:pt x="666" y="4898"/>
                    </a:moveTo>
                    <a:lnTo>
                      <a:pt x="6411" y="8214"/>
                    </a:lnTo>
                    <a:lnTo>
                      <a:pt x="6409" y="8502"/>
                    </a:lnTo>
                    <a:lnTo>
                      <a:pt x="664" y="5186"/>
                    </a:lnTo>
                    <a:lnTo>
                      <a:pt x="666" y="4898"/>
                    </a:lnTo>
                    <a:close/>
                    <a:moveTo>
                      <a:pt x="663" y="5614"/>
                    </a:moveTo>
                    <a:lnTo>
                      <a:pt x="6408" y="8930"/>
                    </a:lnTo>
                    <a:lnTo>
                      <a:pt x="6407" y="9218"/>
                    </a:lnTo>
                    <a:lnTo>
                      <a:pt x="662" y="5902"/>
                    </a:lnTo>
                    <a:lnTo>
                      <a:pt x="663" y="5614"/>
                    </a:lnTo>
                    <a:close/>
                    <a:moveTo>
                      <a:pt x="661" y="6329"/>
                    </a:moveTo>
                    <a:lnTo>
                      <a:pt x="6406" y="9645"/>
                    </a:lnTo>
                    <a:lnTo>
                      <a:pt x="6404" y="9933"/>
                    </a:lnTo>
                    <a:lnTo>
                      <a:pt x="660" y="6617"/>
                    </a:lnTo>
                    <a:lnTo>
                      <a:pt x="661" y="6329"/>
                    </a:lnTo>
                    <a:close/>
                    <a:moveTo>
                      <a:pt x="660" y="7045"/>
                    </a:moveTo>
                    <a:lnTo>
                      <a:pt x="6404" y="10361"/>
                    </a:lnTo>
                    <a:lnTo>
                      <a:pt x="6403" y="10650"/>
                    </a:lnTo>
                    <a:lnTo>
                      <a:pt x="658" y="7333"/>
                    </a:lnTo>
                    <a:lnTo>
                      <a:pt x="660" y="7045"/>
                    </a:lnTo>
                    <a:close/>
                    <a:moveTo>
                      <a:pt x="656" y="8479"/>
                    </a:moveTo>
                    <a:lnTo>
                      <a:pt x="4729" y="10830"/>
                    </a:lnTo>
                    <a:lnTo>
                      <a:pt x="4728" y="11118"/>
                    </a:lnTo>
                    <a:lnTo>
                      <a:pt x="655" y="8767"/>
                    </a:lnTo>
                    <a:lnTo>
                      <a:pt x="656" y="8479"/>
                    </a:lnTo>
                    <a:close/>
                    <a:moveTo>
                      <a:pt x="657" y="7762"/>
                    </a:moveTo>
                    <a:lnTo>
                      <a:pt x="6402" y="11077"/>
                    </a:lnTo>
                    <a:lnTo>
                      <a:pt x="6400" y="11366"/>
                    </a:lnTo>
                    <a:lnTo>
                      <a:pt x="656" y="8050"/>
                    </a:lnTo>
                    <a:lnTo>
                      <a:pt x="657" y="7762"/>
                    </a:lnTo>
                    <a:close/>
                    <a:moveTo>
                      <a:pt x="30" y="1"/>
                    </a:moveTo>
                    <a:lnTo>
                      <a:pt x="1" y="10188"/>
                    </a:lnTo>
                    <a:lnTo>
                      <a:pt x="7142" y="14311"/>
                    </a:lnTo>
                    <a:lnTo>
                      <a:pt x="7171" y="412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40"/>
              <p:cNvSpPr/>
              <p:nvPr/>
            </p:nvSpPr>
            <p:spPr>
              <a:xfrm>
                <a:off x="4828200" y="466050"/>
                <a:ext cx="368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48" extrusionOk="0">
                    <a:moveTo>
                      <a:pt x="1" y="1"/>
                    </a:moveTo>
                    <a:lnTo>
                      <a:pt x="0" y="374"/>
                    </a:lnTo>
                    <a:lnTo>
                      <a:pt x="535" y="683"/>
                    </a:lnTo>
                    <a:lnTo>
                      <a:pt x="530" y="2616"/>
                    </a:lnTo>
                    <a:lnTo>
                      <a:pt x="931" y="2848"/>
                    </a:lnTo>
                    <a:lnTo>
                      <a:pt x="938" y="915"/>
                    </a:lnTo>
                    <a:lnTo>
                      <a:pt x="1473" y="1224"/>
                    </a:lnTo>
                    <a:lnTo>
                      <a:pt x="1474" y="8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4883650" y="498075"/>
                <a:ext cx="80075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137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2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0"/>
              <p:cNvSpPr/>
              <p:nvPr/>
            </p:nvSpPr>
            <p:spPr>
              <a:xfrm>
                <a:off x="4883575" y="515950"/>
                <a:ext cx="8010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8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3203" y="2137"/>
                    </a:lnTo>
                    <a:lnTo>
                      <a:pt x="3203" y="184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0"/>
              <p:cNvSpPr/>
              <p:nvPr/>
            </p:nvSpPr>
            <p:spPr>
              <a:xfrm>
                <a:off x="4819875" y="532975"/>
                <a:ext cx="14367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5" extrusionOk="0">
                    <a:moveTo>
                      <a:pt x="1" y="0"/>
                    </a:moveTo>
                    <a:lnTo>
                      <a:pt x="0" y="288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0"/>
              <p:cNvSpPr/>
              <p:nvPr/>
            </p:nvSpPr>
            <p:spPr>
              <a:xfrm>
                <a:off x="4819825" y="550875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2" y="0"/>
                    </a:moveTo>
                    <a:lnTo>
                      <a:pt x="0" y="288"/>
                    </a:lnTo>
                    <a:lnTo>
                      <a:pt x="5745" y="3604"/>
                    </a:lnTo>
                    <a:lnTo>
                      <a:pt x="5745" y="331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40"/>
              <p:cNvSpPr/>
              <p:nvPr/>
            </p:nvSpPr>
            <p:spPr>
              <a:xfrm>
                <a:off x="4819575" y="640350"/>
                <a:ext cx="10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2641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4074" y="2641"/>
                    </a:lnTo>
                    <a:lnTo>
                      <a:pt x="4075" y="23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40"/>
              <p:cNvSpPr/>
              <p:nvPr/>
            </p:nvSpPr>
            <p:spPr>
              <a:xfrm>
                <a:off x="4819625" y="622475"/>
                <a:ext cx="1436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4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5744" y="3604"/>
                    </a:lnTo>
                    <a:lnTo>
                      <a:pt x="5746" y="3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40"/>
              <p:cNvSpPr/>
              <p:nvPr/>
            </p:nvSpPr>
            <p:spPr>
              <a:xfrm>
                <a:off x="4819650" y="604550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3" y="1"/>
                    </a:moveTo>
                    <a:lnTo>
                      <a:pt x="1" y="288"/>
                    </a:lnTo>
                    <a:lnTo>
                      <a:pt x="5746" y="3605"/>
                    </a:lnTo>
                    <a:lnTo>
                      <a:pt x="5746" y="331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40"/>
              <p:cNvSpPr/>
              <p:nvPr/>
            </p:nvSpPr>
            <p:spPr>
              <a:xfrm>
                <a:off x="4819750" y="586650"/>
                <a:ext cx="1436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3605" extrusionOk="0">
                    <a:moveTo>
                      <a:pt x="0" y="1"/>
                    </a:moveTo>
                    <a:lnTo>
                      <a:pt x="0" y="288"/>
                    </a:lnTo>
                    <a:lnTo>
                      <a:pt x="5743" y="3604"/>
                    </a:lnTo>
                    <a:lnTo>
                      <a:pt x="5745" y="33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40"/>
              <p:cNvSpPr/>
              <p:nvPr/>
            </p:nvSpPr>
            <p:spPr>
              <a:xfrm>
                <a:off x="4819775" y="568750"/>
                <a:ext cx="143675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6" extrusionOk="0">
                    <a:moveTo>
                      <a:pt x="1" y="1"/>
                    </a:moveTo>
                    <a:lnTo>
                      <a:pt x="0" y="289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40"/>
              <p:cNvSpPr/>
              <p:nvPr/>
            </p:nvSpPr>
            <p:spPr>
              <a:xfrm>
                <a:off x="4883475" y="5517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3" y="1"/>
                    </a:moveTo>
                    <a:lnTo>
                      <a:pt x="1" y="287"/>
                    </a:lnTo>
                    <a:lnTo>
                      <a:pt x="3203" y="2136"/>
                    </a:lnTo>
                    <a:lnTo>
                      <a:pt x="3203" y="184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0"/>
              <p:cNvSpPr/>
              <p:nvPr/>
            </p:nvSpPr>
            <p:spPr>
              <a:xfrm>
                <a:off x="4883550" y="5338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3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1" name="Google Shape;3021;p40"/>
            <p:cNvGrpSpPr/>
            <p:nvPr/>
          </p:nvGrpSpPr>
          <p:grpSpPr>
            <a:xfrm>
              <a:off x="4572048" y="4205447"/>
              <a:ext cx="527208" cy="664890"/>
              <a:chOff x="5841998" y="1003857"/>
              <a:chExt cx="459721" cy="579779"/>
            </a:xfrm>
          </p:grpSpPr>
          <p:sp>
            <p:nvSpPr>
              <p:cNvPr id="3022" name="Google Shape;3022;p40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0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0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0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0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0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0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0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0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0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0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0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0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0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0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0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0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0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0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0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0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0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0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0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0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0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0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0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0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0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0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0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0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0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0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0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0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0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0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0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0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0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0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5" name="Google Shape;3065;p40"/>
            <p:cNvGrpSpPr/>
            <p:nvPr/>
          </p:nvGrpSpPr>
          <p:grpSpPr>
            <a:xfrm>
              <a:off x="4121050" y="4125941"/>
              <a:ext cx="527208" cy="664890"/>
              <a:chOff x="7233952" y="1099286"/>
              <a:chExt cx="459721" cy="579779"/>
            </a:xfrm>
          </p:grpSpPr>
          <p:sp>
            <p:nvSpPr>
              <p:cNvPr id="3066" name="Google Shape;3066;p40"/>
              <p:cNvSpPr/>
              <p:nvPr/>
            </p:nvSpPr>
            <p:spPr>
              <a:xfrm>
                <a:off x="7378933" y="142152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0" y="79"/>
                      <a:pt x="136" y="158"/>
                      <a:pt x="1" y="236"/>
                    </a:cubicBezTo>
                    <a:cubicBezTo>
                      <a:pt x="57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1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0"/>
              <p:cNvSpPr/>
              <p:nvPr/>
            </p:nvSpPr>
            <p:spPr>
              <a:xfrm>
                <a:off x="7395696" y="1437993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0"/>
              <p:cNvSpPr/>
              <p:nvPr/>
            </p:nvSpPr>
            <p:spPr>
              <a:xfrm>
                <a:off x="7393049" y="1415643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20" y="266"/>
                      <a:pt x="48" y="292"/>
                      <a:pt x="88" y="316"/>
                    </a:cubicBezTo>
                    <a:lnTo>
                      <a:pt x="492" y="80"/>
                    </a:lnTo>
                    <a:cubicBezTo>
                      <a:pt x="453" y="57"/>
                      <a:pt x="425" y="32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0"/>
              <p:cNvSpPr/>
              <p:nvPr/>
            </p:nvSpPr>
            <p:spPr>
              <a:xfrm>
                <a:off x="7399445" y="1421524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80"/>
                    </a:lnTo>
                    <a:lnTo>
                      <a:pt x="483" y="46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0"/>
              <p:cNvSpPr/>
              <p:nvPr/>
            </p:nvSpPr>
            <p:spPr>
              <a:xfrm>
                <a:off x="7405180" y="142483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0"/>
              <p:cNvSpPr/>
              <p:nvPr/>
            </p:nvSpPr>
            <p:spPr>
              <a:xfrm>
                <a:off x="7372610" y="1360062"/>
                <a:ext cx="36098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3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308" y="80"/>
                      <a:pt x="171" y="157"/>
                      <a:pt x="37" y="236"/>
                    </a:cubicBezTo>
                    <a:cubicBezTo>
                      <a:pt x="37" y="293"/>
                      <a:pt x="32" y="375"/>
                      <a:pt x="20" y="481"/>
                    </a:cubicBezTo>
                    <a:cubicBezTo>
                      <a:pt x="8" y="608"/>
                      <a:pt x="1" y="702"/>
                      <a:pt x="1" y="764"/>
                    </a:cubicBezTo>
                    <a:cubicBezTo>
                      <a:pt x="1" y="875"/>
                      <a:pt x="29" y="977"/>
                      <a:pt x="87" y="1073"/>
                    </a:cubicBezTo>
                    <a:cubicBezTo>
                      <a:pt x="221" y="994"/>
                      <a:pt x="356" y="917"/>
                      <a:pt x="491" y="837"/>
                    </a:cubicBezTo>
                    <a:cubicBezTo>
                      <a:pt x="434" y="742"/>
                      <a:pt x="406" y="639"/>
                      <a:pt x="406" y="529"/>
                    </a:cubicBezTo>
                    <a:cubicBezTo>
                      <a:pt x="406" y="466"/>
                      <a:pt x="412" y="371"/>
                      <a:pt x="425" y="246"/>
                    </a:cubicBezTo>
                    <a:cubicBezTo>
                      <a:pt x="435" y="140"/>
                      <a:pt x="442" y="59"/>
                      <a:pt x="44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0"/>
              <p:cNvSpPr/>
              <p:nvPr/>
            </p:nvSpPr>
            <p:spPr>
              <a:xfrm>
                <a:off x="7391064" y="1390646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1" y="1"/>
                    </a:moveTo>
                    <a:lnTo>
                      <a:pt x="16" y="235"/>
                    </a:lnTo>
                    <a:cubicBezTo>
                      <a:pt x="6" y="349"/>
                      <a:pt x="1" y="425"/>
                      <a:pt x="1" y="465"/>
                    </a:cubicBezTo>
                    <a:cubicBezTo>
                      <a:pt x="1" y="508"/>
                      <a:pt x="10" y="544"/>
                      <a:pt x="28" y="575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29"/>
                    </a:cubicBezTo>
                    <a:cubicBezTo>
                      <a:pt x="405" y="191"/>
                      <a:pt x="410" y="114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0"/>
              <p:cNvSpPr/>
              <p:nvPr/>
            </p:nvSpPr>
            <p:spPr>
              <a:xfrm>
                <a:off x="7375257" y="1358518"/>
                <a:ext cx="29996" cy="1882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56" extrusionOk="0">
                    <a:moveTo>
                      <a:pt x="406" y="0"/>
                    </a:moveTo>
                    <a:cubicBezTo>
                      <a:pt x="270" y="80"/>
                      <a:pt x="135" y="157"/>
                      <a:pt x="1" y="236"/>
                    </a:cubicBezTo>
                    <a:cubicBezTo>
                      <a:pt x="3" y="242"/>
                      <a:pt x="3" y="248"/>
                      <a:pt x="3" y="256"/>
                    </a:cubicBezTo>
                    <a:cubicBezTo>
                      <a:pt x="137" y="176"/>
                      <a:pt x="273" y="99"/>
                      <a:pt x="407" y="20"/>
                    </a:cubicBezTo>
                    <a:cubicBezTo>
                      <a:pt x="407" y="14"/>
                      <a:pt x="406" y="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0"/>
              <p:cNvSpPr/>
              <p:nvPr/>
            </p:nvSpPr>
            <p:spPr>
              <a:xfrm>
                <a:off x="7362244" y="1338961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58" y="276"/>
                      <a:pt x="104" y="320"/>
                      <a:pt x="134" y="369"/>
                    </a:cubicBezTo>
                    <a:cubicBezTo>
                      <a:pt x="160" y="411"/>
                      <a:pt x="175" y="457"/>
                      <a:pt x="178" y="502"/>
                    </a:cubicBezTo>
                    <a:cubicBezTo>
                      <a:pt x="312" y="423"/>
                      <a:pt x="449" y="346"/>
                      <a:pt x="583" y="266"/>
                    </a:cubicBezTo>
                    <a:cubicBezTo>
                      <a:pt x="579" y="222"/>
                      <a:pt x="564" y="176"/>
                      <a:pt x="538" y="134"/>
                    </a:cubicBezTo>
                    <a:cubicBezTo>
                      <a:pt x="508" y="85"/>
                      <a:pt x="462" y="4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0"/>
              <p:cNvSpPr/>
              <p:nvPr/>
            </p:nvSpPr>
            <p:spPr>
              <a:xfrm>
                <a:off x="7362244" y="1321978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4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0"/>
              <p:cNvSpPr/>
              <p:nvPr/>
            </p:nvSpPr>
            <p:spPr>
              <a:xfrm>
                <a:off x="7379227" y="1340432"/>
                <a:ext cx="30070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7" extrusionOk="0">
                    <a:moveTo>
                      <a:pt x="405" y="0"/>
                    </a:moveTo>
                    <a:cubicBezTo>
                      <a:pt x="283" y="70"/>
                      <a:pt x="122" y="164"/>
                      <a:pt x="1" y="235"/>
                    </a:cubicBezTo>
                    <a:cubicBezTo>
                      <a:pt x="2" y="235"/>
                      <a:pt x="3" y="236"/>
                      <a:pt x="4" y="236"/>
                    </a:cubicBezTo>
                    <a:cubicBezTo>
                      <a:pt x="138" y="158"/>
                      <a:pt x="275" y="80"/>
                      <a:pt x="409" y="1"/>
                    </a:cubicBezTo>
                    <a:cubicBezTo>
                      <a:pt x="407" y="1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0"/>
              <p:cNvSpPr/>
              <p:nvPr/>
            </p:nvSpPr>
            <p:spPr>
              <a:xfrm>
                <a:off x="7379448" y="1340505"/>
                <a:ext cx="29923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6" extrusionOk="0">
                    <a:moveTo>
                      <a:pt x="406" y="0"/>
                    </a:moveTo>
                    <a:cubicBezTo>
                      <a:pt x="272" y="78"/>
                      <a:pt x="137" y="157"/>
                      <a:pt x="1" y="235"/>
                    </a:cubicBezTo>
                    <a:lnTo>
                      <a:pt x="3" y="235"/>
                    </a:lnTo>
                    <a:cubicBezTo>
                      <a:pt x="137" y="157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0"/>
              <p:cNvSpPr/>
              <p:nvPr/>
            </p:nvSpPr>
            <p:spPr>
              <a:xfrm>
                <a:off x="7362244" y="132190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544" y="20"/>
                    </a:move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3" y="21"/>
                      <a:pt x="543" y="20"/>
                      <a:pt x="544" y="20"/>
                    </a:cubicBezTo>
                    <a:close/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1" y="264"/>
                    </a:cubicBezTo>
                    <a:cubicBezTo>
                      <a:pt x="114" y="264"/>
                      <a:pt x="125" y="262"/>
                      <a:pt x="135" y="258"/>
                    </a:cubicBezTo>
                    <a:cubicBezTo>
                      <a:pt x="136" y="258"/>
                      <a:pt x="139" y="256"/>
                      <a:pt x="140" y="255"/>
                    </a:cubicBezTo>
                    <a:lnTo>
                      <a:pt x="542" y="21"/>
                    </a:lnTo>
                    <a:lnTo>
                      <a:pt x="542" y="21"/>
                    </a:lnTo>
                    <a:cubicBezTo>
                      <a:pt x="540" y="22"/>
                      <a:pt x="539" y="22"/>
                      <a:pt x="539" y="22"/>
                    </a:cubicBezTo>
                    <a:cubicBezTo>
                      <a:pt x="529" y="27"/>
                      <a:pt x="517" y="29"/>
                      <a:pt x="505" y="29"/>
                    </a:cubicBezTo>
                    <a:cubicBezTo>
                      <a:pt x="478" y="29"/>
                      <a:pt x="444" y="19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0"/>
              <p:cNvSpPr/>
              <p:nvPr/>
            </p:nvSpPr>
            <p:spPr>
              <a:xfrm>
                <a:off x="7379227" y="1340138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66" y="292"/>
                      <a:pt x="115" y="353"/>
                      <a:pt x="146" y="421"/>
                    </a:cubicBezTo>
                    <a:cubicBezTo>
                      <a:pt x="177" y="490"/>
                      <a:pt x="193" y="560"/>
                      <a:pt x="193" y="637"/>
                    </a:cubicBezTo>
                    <a:cubicBezTo>
                      <a:pt x="193" y="684"/>
                      <a:pt x="190" y="741"/>
                      <a:pt x="185" y="803"/>
                    </a:cubicBezTo>
                    <a:cubicBezTo>
                      <a:pt x="182" y="867"/>
                      <a:pt x="177" y="907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7" y="450"/>
                      <a:pt x="597" y="402"/>
                    </a:cubicBezTo>
                    <a:cubicBezTo>
                      <a:pt x="598" y="326"/>
                      <a:pt x="583" y="255"/>
                      <a:pt x="550" y="186"/>
                    </a:cubicBezTo>
                    <a:cubicBezTo>
                      <a:pt x="518" y="119"/>
                      <a:pt x="469" y="5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0"/>
              <p:cNvSpPr/>
              <p:nvPr/>
            </p:nvSpPr>
            <p:spPr>
              <a:xfrm>
                <a:off x="7379668" y="1340211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lnTo>
                      <a:pt x="527" y="2"/>
                    </a:lnTo>
                    <a:lnTo>
                      <a:pt x="527" y="2"/>
                    </a:lnTo>
                    <a:cubicBezTo>
                      <a:pt x="528" y="1"/>
                      <a:pt x="528" y="1"/>
                      <a:pt x="529" y="0"/>
                    </a:cubicBezTo>
                    <a:close/>
                    <a:moveTo>
                      <a:pt x="527" y="2"/>
                    </a:moveTo>
                    <a:cubicBezTo>
                      <a:pt x="511" y="11"/>
                      <a:pt x="492" y="15"/>
                      <a:pt x="471" y="15"/>
                    </a:cubicBezTo>
                    <a:cubicBezTo>
                      <a:pt x="451" y="15"/>
                      <a:pt x="429" y="11"/>
                      <a:pt x="405" y="4"/>
                    </a:cubicBezTo>
                    <a:cubicBezTo>
                      <a:pt x="270" y="83"/>
                      <a:pt x="135" y="161"/>
                      <a:pt x="1" y="239"/>
                    </a:cubicBezTo>
                    <a:cubicBezTo>
                      <a:pt x="25" y="246"/>
                      <a:pt x="48" y="250"/>
                      <a:pt x="68" y="250"/>
                    </a:cubicBezTo>
                    <a:cubicBezTo>
                      <a:pt x="90" y="250"/>
                      <a:pt x="109" y="245"/>
                      <a:pt x="125" y="236"/>
                    </a:cubicBezTo>
                    <a:lnTo>
                      <a:pt x="527" y="2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0"/>
              <p:cNvSpPr/>
              <p:nvPr/>
            </p:nvSpPr>
            <p:spPr>
              <a:xfrm>
                <a:off x="7372537" y="1259266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7"/>
                      <a:pt x="7" y="336"/>
                      <a:pt x="7" y="441"/>
                    </a:cubicBezTo>
                    <a:cubicBezTo>
                      <a:pt x="7" y="503"/>
                      <a:pt x="12" y="604"/>
                      <a:pt x="26" y="744"/>
                    </a:cubicBezTo>
                    <a:cubicBezTo>
                      <a:pt x="36" y="863"/>
                      <a:pt x="41" y="953"/>
                      <a:pt x="41" y="1012"/>
                    </a:cubicBezTo>
                    <a:cubicBezTo>
                      <a:pt x="41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5"/>
                      <a:pt x="445" y="777"/>
                    </a:cubicBezTo>
                    <a:cubicBezTo>
                      <a:pt x="445" y="717"/>
                      <a:pt x="440" y="627"/>
                      <a:pt x="430" y="508"/>
                    </a:cubicBezTo>
                    <a:cubicBezTo>
                      <a:pt x="416" y="368"/>
                      <a:pt x="411" y="267"/>
                      <a:pt x="411" y="206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1" y="1107"/>
                    </a:moveTo>
                    <a:lnTo>
                      <a:pt x="1" y="1108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0"/>
              <p:cNvSpPr/>
              <p:nvPr/>
            </p:nvSpPr>
            <p:spPr>
              <a:xfrm>
                <a:off x="7388785" y="1304922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49" y="236"/>
                    </a:lnTo>
                    <a:cubicBezTo>
                      <a:pt x="52" y="252"/>
                      <a:pt x="55" y="294"/>
                      <a:pt x="59" y="363"/>
                    </a:cubicBezTo>
                    <a:cubicBezTo>
                      <a:pt x="64" y="432"/>
                      <a:pt x="65" y="491"/>
                      <a:pt x="65" y="542"/>
                    </a:cubicBezTo>
                    <a:cubicBezTo>
                      <a:pt x="65" y="618"/>
                      <a:pt x="49" y="672"/>
                      <a:pt x="17" y="703"/>
                    </a:cubicBezTo>
                    <a:cubicBezTo>
                      <a:pt x="12" y="708"/>
                      <a:pt x="7" y="712"/>
                      <a:pt x="1" y="716"/>
                    </a:cubicBezTo>
                    <a:lnTo>
                      <a:pt x="405" y="480"/>
                    </a:lnTo>
                    <a:cubicBezTo>
                      <a:pt x="410" y="476"/>
                      <a:pt x="416" y="473"/>
                      <a:pt x="422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8" y="196"/>
                      <a:pt x="463" y="128"/>
                    </a:cubicBezTo>
                    <a:cubicBezTo>
                      <a:pt x="458" y="58"/>
                      <a:pt x="456" y="16"/>
                      <a:pt x="45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0"/>
              <p:cNvSpPr/>
              <p:nvPr/>
            </p:nvSpPr>
            <p:spPr>
              <a:xfrm>
                <a:off x="7504358" y="1456005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1"/>
                      <a:pt x="27" y="442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4"/>
                    </a:lnTo>
                    <a:cubicBezTo>
                      <a:pt x="423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0"/>
              <p:cNvSpPr/>
              <p:nvPr/>
            </p:nvSpPr>
            <p:spPr>
              <a:xfrm>
                <a:off x="7391432" y="1281248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28" y="235"/>
                    </a:lnTo>
                    <a:cubicBezTo>
                      <a:pt x="10" y="245"/>
                      <a:pt x="0" y="271"/>
                      <a:pt x="1" y="311"/>
                    </a:cubicBezTo>
                    <a:cubicBezTo>
                      <a:pt x="1" y="352"/>
                      <a:pt x="5" y="433"/>
                      <a:pt x="16" y="558"/>
                    </a:cubicBezTo>
                    <a:lnTo>
                      <a:pt x="420" y="323"/>
                    </a:lnTo>
                    <a:cubicBezTo>
                      <a:pt x="409" y="199"/>
                      <a:pt x="405" y="116"/>
                      <a:pt x="405" y="77"/>
                    </a:cubicBezTo>
                    <a:cubicBezTo>
                      <a:pt x="405" y="37"/>
                      <a:pt x="414" y="11"/>
                      <a:pt x="43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0"/>
              <p:cNvSpPr/>
              <p:nvPr/>
            </p:nvSpPr>
            <p:spPr>
              <a:xfrm>
                <a:off x="7393343" y="1280807"/>
                <a:ext cx="36245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9" extrusionOk="0">
                    <a:moveTo>
                      <a:pt x="428" y="0"/>
                    </a:moveTo>
                    <a:cubicBezTo>
                      <a:pt x="419" y="0"/>
                      <a:pt x="411" y="2"/>
                      <a:pt x="405" y="6"/>
                    </a:cubicBezTo>
                    <a:lnTo>
                      <a:pt x="1" y="241"/>
                    </a:lnTo>
                    <a:cubicBezTo>
                      <a:pt x="7" y="237"/>
                      <a:pt x="15" y="235"/>
                      <a:pt x="23" y="235"/>
                    </a:cubicBezTo>
                    <a:cubicBezTo>
                      <a:pt x="41" y="235"/>
                      <a:pt x="62" y="243"/>
                      <a:pt x="89" y="259"/>
                    </a:cubicBezTo>
                    <a:cubicBezTo>
                      <a:pt x="223" y="179"/>
                      <a:pt x="358" y="101"/>
                      <a:pt x="493" y="23"/>
                    </a:cubicBezTo>
                    <a:cubicBezTo>
                      <a:pt x="467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0"/>
              <p:cNvSpPr/>
              <p:nvPr/>
            </p:nvSpPr>
            <p:spPr>
              <a:xfrm>
                <a:off x="7399813" y="128242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0"/>
              <p:cNvSpPr/>
              <p:nvPr/>
            </p:nvSpPr>
            <p:spPr>
              <a:xfrm>
                <a:off x="7378933" y="1257869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3" y="253"/>
                    </a:moveTo>
                    <a:cubicBezTo>
                      <a:pt x="2" y="253"/>
                      <a:pt x="1" y="254"/>
                      <a:pt x="1" y="254"/>
                    </a:cubicBezTo>
                    <a:lnTo>
                      <a:pt x="3" y="253"/>
                    </a:lnTo>
                    <a:close/>
                    <a:moveTo>
                      <a:pt x="476" y="1"/>
                    </a:moveTo>
                    <a:cubicBezTo>
                      <a:pt x="452" y="1"/>
                      <a:pt x="430" y="6"/>
                      <a:pt x="411" y="16"/>
                    </a:cubicBezTo>
                    <a:cubicBezTo>
                      <a:pt x="410" y="17"/>
                      <a:pt x="408" y="19"/>
                      <a:pt x="405" y="20"/>
                    </a:cubicBezTo>
                    <a:lnTo>
                      <a:pt x="3" y="253"/>
                    </a:lnTo>
                    <a:lnTo>
                      <a:pt x="3" y="253"/>
                    </a:lnTo>
                    <a:cubicBezTo>
                      <a:pt x="4" y="252"/>
                      <a:pt x="6" y="252"/>
                      <a:pt x="7" y="251"/>
                    </a:cubicBezTo>
                    <a:cubicBezTo>
                      <a:pt x="26" y="241"/>
                      <a:pt x="48" y="236"/>
                      <a:pt x="72" y="236"/>
                    </a:cubicBezTo>
                    <a:cubicBezTo>
                      <a:pt x="118" y="236"/>
                      <a:pt x="173" y="255"/>
                      <a:pt x="235" y="290"/>
                    </a:cubicBezTo>
                    <a:lnTo>
                      <a:pt x="640" y="56"/>
                    </a:lnTo>
                    <a:cubicBezTo>
                      <a:pt x="578" y="19"/>
                      <a:pt x="523" y="1"/>
                      <a:pt x="47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0"/>
              <p:cNvSpPr/>
              <p:nvPr/>
            </p:nvSpPr>
            <p:spPr>
              <a:xfrm>
                <a:off x="7405621" y="1267353"/>
                <a:ext cx="29923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6" extrusionOk="0">
                    <a:moveTo>
                      <a:pt x="406" y="0"/>
                    </a:moveTo>
                    <a:lnTo>
                      <a:pt x="1" y="236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0"/>
              <p:cNvSpPr/>
              <p:nvPr/>
            </p:nvSpPr>
            <p:spPr>
              <a:xfrm>
                <a:off x="7396357" y="1261912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3" y="1"/>
                    </a:moveTo>
                    <a:lnTo>
                      <a:pt x="0" y="234"/>
                    </a:lnTo>
                    <a:lnTo>
                      <a:pt x="127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0"/>
              <p:cNvSpPr/>
              <p:nvPr/>
            </p:nvSpPr>
            <p:spPr>
              <a:xfrm>
                <a:off x="7504211" y="1420789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9" y="1"/>
                    </a:moveTo>
                    <a:lnTo>
                      <a:pt x="65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1" y="349"/>
                    </a:cubicBezTo>
                    <a:cubicBezTo>
                      <a:pt x="406" y="280"/>
                      <a:pt x="404" y="222"/>
                      <a:pt x="405" y="173"/>
                    </a:cubicBezTo>
                    <a:cubicBezTo>
                      <a:pt x="405" y="98"/>
                      <a:pt x="420" y="44"/>
                      <a:pt x="452" y="13"/>
                    </a:cubicBezTo>
                    <a:cubicBezTo>
                      <a:pt x="457" y="9"/>
                      <a:pt x="463" y="5"/>
                      <a:pt x="46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0"/>
              <p:cNvSpPr/>
              <p:nvPr/>
            </p:nvSpPr>
            <p:spPr>
              <a:xfrm>
                <a:off x="7518915" y="1437699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cubicBezTo>
                      <a:pt x="491" y="0"/>
                      <a:pt x="491" y="0"/>
                      <a:pt x="491" y="0"/>
                    </a:cubicBezTo>
                    <a:lnTo>
                      <a:pt x="491" y="0"/>
                    </a:lnTo>
                    <a:lnTo>
                      <a:pt x="491" y="0"/>
                    </a:lnTo>
                    <a:close/>
                    <a:moveTo>
                      <a:pt x="491" y="0"/>
                    </a:moveTo>
                    <a:lnTo>
                      <a:pt x="87" y="235"/>
                    </a:lnTo>
                    <a:cubicBezTo>
                      <a:pt x="60" y="250"/>
                      <a:pt x="46" y="282"/>
                      <a:pt x="47" y="332"/>
                    </a:cubicBezTo>
                    <a:cubicBezTo>
                      <a:pt x="47" y="390"/>
                      <a:pt x="52" y="478"/>
                      <a:pt x="62" y="597"/>
                    </a:cubicBezTo>
                    <a:cubicBezTo>
                      <a:pt x="75" y="737"/>
                      <a:pt x="81" y="839"/>
                      <a:pt x="81" y="901"/>
                    </a:cubicBezTo>
                    <a:cubicBezTo>
                      <a:pt x="81" y="1006"/>
                      <a:pt x="54" y="1074"/>
                      <a:pt x="0" y="1106"/>
                    </a:cubicBezTo>
                    <a:lnTo>
                      <a:pt x="404" y="870"/>
                    </a:lnTo>
                    <a:cubicBezTo>
                      <a:pt x="458" y="840"/>
                      <a:pt x="485" y="772"/>
                      <a:pt x="485" y="667"/>
                    </a:cubicBezTo>
                    <a:cubicBezTo>
                      <a:pt x="485" y="605"/>
                      <a:pt x="480" y="503"/>
                      <a:pt x="467" y="362"/>
                    </a:cubicBezTo>
                    <a:cubicBezTo>
                      <a:pt x="456" y="243"/>
                      <a:pt x="452" y="155"/>
                      <a:pt x="452" y="96"/>
                    </a:cubicBezTo>
                    <a:cubicBezTo>
                      <a:pt x="452" y="48"/>
                      <a:pt x="464" y="16"/>
                      <a:pt x="49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0"/>
              <p:cNvSpPr/>
              <p:nvPr/>
            </p:nvSpPr>
            <p:spPr>
              <a:xfrm>
                <a:off x="7508917" y="141968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1" y="5"/>
                      <a:pt x="405" y="15"/>
                    </a:cubicBezTo>
                    <a:lnTo>
                      <a:pt x="1" y="249"/>
                    </a:lnTo>
                    <a:cubicBezTo>
                      <a:pt x="16" y="241"/>
                      <a:pt x="35" y="236"/>
                      <a:pt x="57" y="236"/>
                    </a:cubicBezTo>
                    <a:cubicBezTo>
                      <a:pt x="79" y="236"/>
                      <a:pt x="104" y="241"/>
                      <a:pt x="131" y="249"/>
                    </a:cubicBezTo>
                    <a:lnTo>
                      <a:pt x="536" y="15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0"/>
              <p:cNvSpPr/>
              <p:nvPr/>
            </p:nvSpPr>
            <p:spPr>
              <a:xfrm>
                <a:off x="7504211" y="1391455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cubicBezTo>
                      <a:pt x="271" y="79"/>
                      <a:pt x="136" y="157"/>
                      <a:pt x="2" y="237"/>
                    </a:cubicBezTo>
                    <a:cubicBezTo>
                      <a:pt x="1" y="311"/>
                      <a:pt x="16" y="382"/>
                      <a:pt x="48" y="450"/>
                    </a:cubicBezTo>
                    <a:cubicBezTo>
                      <a:pt x="80" y="519"/>
                      <a:pt x="130" y="580"/>
                      <a:pt x="194" y="631"/>
                    </a:cubicBezTo>
                    <a:lnTo>
                      <a:pt x="598" y="397"/>
                    </a:lnTo>
                    <a:cubicBezTo>
                      <a:pt x="534" y="343"/>
                      <a:pt x="484" y="284"/>
                      <a:pt x="452" y="216"/>
                    </a:cubicBezTo>
                    <a:cubicBezTo>
                      <a:pt x="421" y="147"/>
                      <a:pt x="406" y="74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0"/>
              <p:cNvSpPr/>
              <p:nvPr/>
            </p:nvSpPr>
            <p:spPr>
              <a:xfrm>
                <a:off x="7525238" y="1436964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2" y="244"/>
                    </a:moveTo>
                    <a:cubicBezTo>
                      <a:pt x="2" y="244"/>
                      <a:pt x="1" y="245"/>
                      <a:pt x="1" y="245"/>
                    </a:cubicBezTo>
                    <a:lnTo>
                      <a:pt x="2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10"/>
                    </a:cubicBezTo>
                    <a:lnTo>
                      <a:pt x="2" y="244"/>
                    </a:lnTo>
                    <a:lnTo>
                      <a:pt x="2" y="244"/>
                    </a:lnTo>
                    <a:cubicBezTo>
                      <a:pt x="3" y="244"/>
                      <a:pt x="5" y="243"/>
                      <a:pt x="6" y="243"/>
                    </a:cubicBez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1" y="246"/>
                      <a:pt x="140" y="264"/>
                    </a:cubicBezTo>
                    <a:lnTo>
                      <a:pt x="545" y="29"/>
                    </a:lnTo>
                    <a:cubicBezTo>
                      <a:pt x="505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0"/>
              <p:cNvSpPr/>
              <p:nvPr/>
            </p:nvSpPr>
            <p:spPr>
              <a:xfrm>
                <a:off x="7535531" y="1421965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0" y="236"/>
                    </a:lnTo>
                    <a:lnTo>
                      <a:pt x="0" y="467"/>
                    </a:lnTo>
                    <a:lnTo>
                      <a:pt x="404" y="23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0"/>
              <p:cNvSpPr/>
              <p:nvPr/>
            </p:nvSpPr>
            <p:spPr>
              <a:xfrm>
                <a:off x="7504285" y="1370281"/>
                <a:ext cx="31025" cy="38598"/>
              </a:xfrm>
              <a:custGeom>
                <a:avLst/>
                <a:gdLst/>
                <a:ahLst/>
                <a:cxnLst/>
                <a:rect l="l" t="t" r="r" b="b"/>
                <a:pathLst>
                  <a:path w="422" h="525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8" y="352"/>
                    </a:cubicBezTo>
                    <a:cubicBezTo>
                      <a:pt x="3" y="414"/>
                      <a:pt x="1" y="473"/>
                      <a:pt x="1" y="525"/>
                    </a:cubicBezTo>
                    <a:cubicBezTo>
                      <a:pt x="135" y="445"/>
                      <a:pt x="270" y="367"/>
                      <a:pt x="405" y="289"/>
                    </a:cubicBezTo>
                    <a:cubicBezTo>
                      <a:pt x="405" y="237"/>
                      <a:pt x="408" y="179"/>
                      <a:pt x="413" y="117"/>
                    </a:cubicBezTo>
                    <a:cubicBezTo>
                      <a:pt x="418" y="52"/>
                      <a:pt x="420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0"/>
              <p:cNvSpPr/>
              <p:nvPr/>
            </p:nvSpPr>
            <p:spPr>
              <a:xfrm>
                <a:off x="7492595" y="1336021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8" y="281"/>
                    </a:lnTo>
                    <a:lnTo>
                      <a:pt x="482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0"/>
              <p:cNvSpPr/>
              <p:nvPr/>
            </p:nvSpPr>
            <p:spPr>
              <a:xfrm>
                <a:off x="7498330" y="1339329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4"/>
                      <a:pt x="98" y="657"/>
                    </a:cubicBezTo>
                    <a:lnTo>
                      <a:pt x="502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0"/>
              <p:cNvSpPr/>
              <p:nvPr/>
            </p:nvSpPr>
            <p:spPr>
              <a:xfrm>
                <a:off x="7492595" y="1317494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8"/>
                    </a:lnTo>
                    <a:lnTo>
                      <a:pt x="405" y="25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0"/>
              <p:cNvSpPr/>
              <p:nvPr/>
            </p:nvSpPr>
            <p:spPr>
              <a:xfrm>
                <a:off x="7492595" y="1317494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9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0"/>
              <p:cNvSpPr/>
              <p:nvPr/>
            </p:nvSpPr>
            <p:spPr>
              <a:xfrm>
                <a:off x="7502006" y="1322861"/>
                <a:ext cx="63301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584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95" y="292"/>
                      <a:pt x="172" y="367"/>
                      <a:pt x="229" y="462"/>
                    </a:cubicBezTo>
                    <a:cubicBezTo>
                      <a:pt x="287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1"/>
                    </a:cubicBezTo>
                    <a:cubicBezTo>
                      <a:pt x="285" y="1156"/>
                      <a:pt x="279" y="1240"/>
                      <a:pt x="279" y="1300"/>
                    </a:cubicBezTo>
                    <a:cubicBezTo>
                      <a:pt x="279" y="1351"/>
                      <a:pt x="294" y="1402"/>
                      <a:pt x="323" y="1451"/>
                    </a:cubicBezTo>
                    <a:cubicBezTo>
                      <a:pt x="353" y="1500"/>
                      <a:pt x="399" y="1544"/>
                      <a:pt x="456" y="1584"/>
                    </a:cubicBezTo>
                    <a:lnTo>
                      <a:pt x="861" y="1348"/>
                    </a:lnTo>
                    <a:cubicBezTo>
                      <a:pt x="803" y="1309"/>
                      <a:pt x="757" y="1265"/>
                      <a:pt x="728" y="1216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5"/>
                      <a:pt x="688" y="922"/>
                      <a:pt x="699" y="815"/>
                    </a:cubicBezTo>
                    <a:cubicBezTo>
                      <a:pt x="714" y="690"/>
                      <a:pt x="720" y="596"/>
                      <a:pt x="720" y="535"/>
                    </a:cubicBezTo>
                    <a:cubicBezTo>
                      <a:pt x="720" y="425"/>
                      <a:pt x="690" y="322"/>
                      <a:pt x="633" y="226"/>
                    </a:cubicBezTo>
                    <a:cubicBezTo>
                      <a:pt x="576" y="132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0"/>
              <p:cNvSpPr/>
              <p:nvPr/>
            </p:nvSpPr>
            <p:spPr>
              <a:xfrm>
                <a:off x="7233952" y="1116490"/>
                <a:ext cx="429945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7652" extrusionOk="0">
                    <a:moveTo>
                      <a:pt x="2045" y="2158"/>
                    </a:moveTo>
                    <a:cubicBezTo>
                      <a:pt x="2091" y="2158"/>
                      <a:pt x="2146" y="2176"/>
                      <a:pt x="2209" y="2212"/>
                    </a:cubicBezTo>
                    <a:lnTo>
                      <a:pt x="2336" y="2287"/>
                    </a:lnTo>
                    <a:lnTo>
                      <a:pt x="2335" y="2538"/>
                    </a:lnTo>
                    <a:lnTo>
                      <a:pt x="2258" y="2491"/>
                    </a:lnTo>
                    <a:cubicBezTo>
                      <a:pt x="2232" y="2477"/>
                      <a:pt x="2210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2"/>
                      <a:pt x="2147" y="2672"/>
                      <a:pt x="2158" y="2798"/>
                    </a:cubicBezTo>
                    <a:cubicBezTo>
                      <a:pt x="2159" y="2814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4"/>
                      <a:pt x="2124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1" y="3394"/>
                      <a:pt x="2123" y="3461"/>
                    </a:cubicBezTo>
                    <a:cubicBezTo>
                      <a:pt x="2154" y="3529"/>
                      <a:pt x="2170" y="3600"/>
                      <a:pt x="2170" y="3677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4" y="3947"/>
                      <a:pt x="2153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4" y="4334"/>
                      <a:pt x="2212" y="4360"/>
                      <a:pt x="2252" y="4383"/>
                    </a:cubicBezTo>
                    <a:lnTo>
                      <a:pt x="2330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6" y="4552"/>
                      <a:pt x="2029" y="4478"/>
                      <a:pt x="1973" y="4383"/>
                    </a:cubicBezTo>
                    <a:cubicBezTo>
                      <a:pt x="1916" y="4288"/>
                      <a:pt x="1887" y="4184"/>
                      <a:pt x="1887" y="4075"/>
                    </a:cubicBezTo>
                    <a:cubicBezTo>
                      <a:pt x="1887" y="4012"/>
                      <a:pt x="1894" y="3918"/>
                      <a:pt x="1906" y="3792"/>
                    </a:cubicBezTo>
                    <a:cubicBezTo>
                      <a:pt x="1917" y="3685"/>
                      <a:pt x="1923" y="3605"/>
                      <a:pt x="1923" y="3546"/>
                    </a:cubicBezTo>
                    <a:cubicBezTo>
                      <a:pt x="1923" y="3493"/>
                      <a:pt x="1907" y="3442"/>
                      <a:pt x="1877" y="3394"/>
                    </a:cubicBezTo>
                    <a:cubicBezTo>
                      <a:pt x="1849" y="3344"/>
                      <a:pt x="1803" y="3301"/>
                      <a:pt x="1745" y="3260"/>
                    </a:cubicBezTo>
                    <a:lnTo>
                      <a:pt x="1746" y="3029"/>
                    </a:lnTo>
                    <a:cubicBezTo>
                      <a:pt x="1787" y="3048"/>
                      <a:pt x="1820" y="3058"/>
                      <a:pt x="1847" y="3058"/>
                    </a:cubicBezTo>
                    <a:cubicBezTo>
                      <a:pt x="1860" y="3058"/>
                      <a:pt x="1871" y="3056"/>
                      <a:pt x="1881" y="3052"/>
                    </a:cubicBezTo>
                    <a:cubicBezTo>
                      <a:pt x="1912" y="3038"/>
                      <a:pt x="1927" y="3005"/>
                      <a:pt x="1927" y="2953"/>
                    </a:cubicBezTo>
                    <a:cubicBezTo>
                      <a:pt x="1927" y="2892"/>
                      <a:pt x="1922" y="2804"/>
                      <a:pt x="1912" y="2685"/>
                    </a:cubicBezTo>
                    <a:cubicBezTo>
                      <a:pt x="1899" y="2543"/>
                      <a:pt x="1894" y="2443"/>
                      <a:pt x="1894" y="2382"/>
                    </a:cubicBezTo>
                    <a:cubicBezTo>
                      <a:pt x="1894" y="2271"/>
                      <a:pt x="1922" y="2201"/>
                      <a:pt x="1980" y="2173"/>
                    </a:cubicBezTo>
                    <a:cubicBezTo>
                      <a:pt x="1999" y="2163"/>
                      <a:pt x="2021" y="2158"/>
                      <a:pt x="2045" y="2158"/>
                    </a:cubicBezTo>
                    <a:close/>
                    <a:moveTo>
                      <a:pt x="3522" y="2970"/>
                    </a:moveTo>
                    <a:lnTo>
                      <a:pt x="3648" y="3043"/>
                    </a:lnTo>
                    <a:cubicBezTo>
                      <a:pt x="3744" y="3099"/>
                      <a:pt x="3819" y="3174"/>
                      <a:pt x="3876" y="3268"/>
                    </a:cubicBezTo>
                    <a:cubicBezTo>
                      <a:pt x="3935" y="3364"/>
                      <a:pt x="3963" y="3467"/>
                      <a:pt x="3963" y="3577"/>
                    </a:cubicBezTo>
                    <a:cubicBezTo>
                      <a:pt x="3962" y="3638"/>
                      <a:pt x="3956" y="3732"/>
                      <a:pt x="3942" y="3857"/>
                    </a:cubicBezTo>
                    <a:cubicBezTo>
                      <a:pt x="3932" y="3963"/>
                      <a:pt x="3926" y="4047"/>
                      <a:pt x="3926" y="4107"/>
                    </a:cubicBezTo>
                    <a:cubicBezTo>
                      <a:pt x="3926" y="4158"/>
                      <a:pt x="3941" y="4209"/>
                      <a:pt x="3971" y="4258"/>
                    </a:cubicBezTo>
                    <a:cubicBezTo>
                      <a:pt x="4000" y="4306"/>
                      <a:pt x="4046" y="4351"/>
                      <a:pt x="4104" y="4391"/>
                    </a:cubicBezTo>
                    <a:lnTo>
                      <a:pt x="4102" y="4622"/>
                    </a:lnTo>
                    <a:cubicBezTo>
                      <a:pt x="4065" y="4604"/>
                      <a:pt x="4032" y="4595"/>
                      <a:pt x="4006" y="4595"/>
                    </a:cubicBezTo>
                    <a:cubicBezTo>
                      <a:pt x="3992" y="4595"/>
                      <a:pt x="3979" y="4598"/>
                      <a:pt x="3969" y="4604"/>
                    </a:cubicBezTo>
                    <a:cubicBezTo>
                      <a:pt x="3938" y="4618"/>
                      <a:pt x="3923" y="4650"/>
                      <a:pt x="3923" y="4703"/>
                    </a:cubicBezTo>
                    <a:cubicBezTo>
                      <a:pt x="3923" y="4761"/>
                      <a:pt x="3928" y="4849"/>
                      <a:pt x="3938" y="4968"/>
                    </a:cubicBezTo>
                    <a:cubicBezTo>
                      <a:pt x="3950" y="5109"/>
                      <a:pt x="3957" y="5210"/>
                      <a:pt x="3957" y="5272"/>
                    </a:cubicBezTo>
                    <a:cubicBezTo>
                      <a:pt x="3957" y="5383"/>
                      <a:pt x="3927" y="5452"/>
                      <a:pt x="3869" y="5481"/>
                    </a:cubicBezTo>
                    <a:cubicBezTo>
                      <a:pt x="3850" y="5491"/>
                      <a:pt x="3828" y="5496"/>
                      <a:pt x="3804" y="5496"/>
                    </a:cubicBezTo>
                    <a:cubicBezTo>
                      <a:pt x="3758" y="5496"/>
                      <a:pt x="3703" y="5478"/>
                      <a:pt x="3640" y="5441"/>
                    </a:cubicBezTo>
                    <a:lnTo>
                      <a:pt x="3513" y="5368"/>
                    </a:lnTo>
                    <a:lnTo>
                      <a:pt x="3514" y="5114"/>
                    </a:lnTo>
                    <a:lnTo>
                      <a:pt x="3592" y="5159"/>
                    </a:lnTo>
                    <a:cubicBezTo>
                      <a:pt x="3620" y="5176"/>
                      <a:pt x="3642" y="5184"/>
                      <a:pt x="3659" y="5184"/>
                    </a:cubicBezTo>
                    <a:cubicBezTo>
                      <a:pt x="3667" y="5184"/>
                      <a:pt x="3673" y="5182"/>
                      <a:pt x="3679" y="5179"/>
                    </a:cubicBezTo>
                    <a:cubicBezTo>
                      <a:pt x="3696" y="5171"/>
                      <a:pt x="3706" y="5143"/>
                      <a:pt x="3706" y="5100"/>
                    </a:cubicBezTo>
                    <a:cubicBezTo>
                      <a:pt x="3706" y="5061"/>
                      <a:pt x="3702" y="4980"/>
                      <a:pt x="3691" y="4854"/>
                    </a:cubicBezTo>
                    <a:cubicBezTo>
                      <a:pt x="3690" y="4837"/>
                      <a:pt x="3686" y="4792"/>
                      <a:pt x="3683" y="4724"/>
                    </a:cubicBezTo>
                    <a:cubicBezTo>
                      <a:pt x="3678" y="4656"/>
                      <a:pt x="3676" y="4596"/>
                      <a:pt x="3676" y="4548"/>
                    </a:cubicBezTo>
                    <a:cubicBezTo>
                      <a:pt x="3676" y="4474"/>
                      <a:pt x="3691" y="4419"/>
                      <a:pt x="3724" y="4388"/>
                    </a:cubicBezTo>
                    <a:cubicBezTo>
                      <a:pt x="3744" y="4370"/>
                      <a:pt x="3770" y="4360"/>
                      <a:pt x="3803" y="4360"/>
                    </a:cubicBezTo>
                    <a:cubicBezTo>
                      <a:pt x="3823" y="4360"/>
                      <a:pt x="3846" y="4364"/>
                      <a:pt x="3871" y="4371"/>
                    </a:cubicBezTo>
                    <a:cubicBezTo>
                      <a:pt x="3807" y="4319"/>
                      <a:pt x="3757" y="4259"/>
                      <a:pt x="3725" y="4190"/>
                    </a:cubicBezTo>
                    <a:cubicBezTo>
                      <a:pt x="3694" y="4123"/>
                      <a:pt x="3679" y="4051"/>
                      <a:pt x="3679" y="3976"/>
                    </a:cubicBezTo>
                    <a:cubicBezTo>
                      <a:pt x="3679" y="3924"/>
                      <a:pt x="3681" y="3866"/>
                      <a:pt x="3686" y="3804"/>
                    </a:cubicBezTo>
                    <a:cubicBezTo>
                      <a:pt x="3690" y="3740"/>
                      <a:pt x="3694" y="3702"/>
                      <a:pt x="3695" y="3688"/>
                    </a:cubicBezTo>
                    <a:cubicBezTo>
                      <a:pt x="3706" y="3576"/>
                      <a:pt x="3711" y="3498"/>
                      <a:pt x="3711" y="3458"/>
                    </a:cubicBezTo>
                    <a:cubicBezTo>
                      <a:pt x="3711" y="3375"/>
                      <a:pt x="3674" y="3311"/>
                      <a:pt x="3597" y="3267"/>
                    </a:cubicBezTo>
                    <a:lnTo>
                      <a:pt x="3520" y="3221"/>
                    </a:lnTo>
                    <a:lnTo>
                      <a:pt x="3522" y="2970"/>
                    </a:lnTo>
                    <a:close/>
                    <a:moveTo>
                      <a:pt x="325" y="0"/>
                    </a:moveTo>
                    <a:cubicBezTo>
                      <a:pt x="141" y="0"/>
                      <a:pt x="14" y="146"/>
                      <a:pt x="13" y="399"/>
                    </a:cubicBezTo>
                    <a:lnTo>
                      <a:pt x="3" y="3885"/>
                    </a:lnTo>
                    <a:cubicBezTo>
                      <a:pt x="1" y="4241"/>
                      <a:pt x="252" y="4675"/>
                      <a:pt x="562" y="4855"/>
                    </a:cubicBezTo>
                    <a:lnTo>
                      <a:pt x="5274" y="7575"/>
                    </a:lnTo>
                    <a:cubicBezTo>
                      <a:pt x="5365" y="7627"/>
                      <a:pt x="5450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6" y="77"/>
                    </a:lnTo>
                    <a:cubicBezTo>
                      <a:pt x="486" y="25"/>
                      <a:pt x="400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0"/>
              <p:cNvSpPr/>
              <p:nvPr/>
            </p:nvSpPr>
            <p:spPr>
              <a:xfrm>
                <a:off x="7362171" y="1275367"/>
                <a:ext cx="43597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5" extrusionOk="0">
                    <a:moveTo>
                      <a:pt x="300" y="0"/>
                    </a:moveTo>
                    <a:cubicBezTo>
                      <a:pt x="276" y="0"/>
                      <a:pt x="254" y="5"/>
                      <a:pt x="235" y="15"/>
                    </a:cubicBezTo>
                    <a:cubicBezTo>
                      <a:pt x="177" y="44"/>
                      <a:pt x="148" y="115"/>
                      <a:pt x="148" y="225"/>
                    </a:cubicBezTo>
                    <a:cubicBezTo>
                      <a:pt x="148" y="287"/>
                      <a:pt x="153" y="387"/>
                      <a:pt x="167" y="527"/>
                    </a:cubicBezTo>
                    <a:cubicBezTo>
                      <a:pt x="177" y="646"/>
                      <a:pt x="182" y="737"/>
                      <a:pt x="182" y="796"/>
                    </a:cubicBezTo>
                    <a:cubicBezTo>
                      <a:pt x="182" y="846"/>
                      <a:pt x="165" y="879"/>
                      <a:pt x="136" y="894"/>
                    </a:cubicBezTo>
                    <a:cubicBezTo>
                      <a:pt x="126" y="898"/>
                      <a:pt x="114" y="901"/>
                      <a:pt x="102" y="901"/>
                    </a:cubicBezTo>
                    <a:cubicBezTo>
                      <a:pt x="74" y="901"/>
                      <a:pt x="41" y="890"/>
                      <a:pt x="1" y="872"/>
                    </a:cubicBezTo>
                    <a:lnTo>
                      <a:pt x="0" y="1104"/>
                    </a:lnTo>
                    <a:cubicBezTo>
                      <a:pt x="58" y="1143"/>
                      <a:pt x="104" y="1187"/>
                      <a:pt x="132" y="1236"/>
                    </a:cubicBezTo>
                    <a:cubicBezTo>
                      <a:pt x="162" y="1285"/>
                      <a:pt x="178" y="1336"/>
                      <a:pt x="178" y="1389"/>
                    </a:cubicBezTo>
                    <a:cubicBezTo>
                      <a:pt x="178" y="1446"/>
                      <a:pt x="173" y="1528"/>
                      <a:pt x="161" y="1634"/>
                    </a:cubicBezTo>
                    <a:cubicBezTo>
                      <a:pt x="148" y="1761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6"/>
                    </a:cubicBezTo>
                    <a:cubicBezTo>
                      <a:pt x="284" y="2320"/>
                      <a:pt x="360" y="2395"/>
                      <a:pt x="456" y="2451"/>
                    </a:cubicBezTo>
                    <a:lnTo>
                      <a:pt x="584" y="2524"/>
                    </a:lnTo>
                    <a:lnTo>
                      <a:pt x="585" y="2271"/>
                    </a:lnTo>
                    <a:lnTo>
                      <a:pt x="507" y="2226"/>
                    </a:lnTo>
                    <a:cubicBezTo>
                      <a:pt x="467" y="2203"/>
                      <a:pt x="439" y="2177"/>
                      <a:pt x="420" y="2146"/>
                    </a:cubicBezTo>
                    <a:cubicBezTo>
                      <a:pt x="401" y="2116"/>
                      <a:pt x="392" y="2079"/>
                      <a:pt x="392" y="2035"/>
                    </a:cubicBezTo>
                    <a:cubicBezTo>
                      <a:pt x="392" y="1996"/>
                      <a:pt x="398" y="1919"/>
                      <a:pt x="408" y="1806"/>
                    </a:cubicBezTo>
                    <a:cubicBezTo>
                      <a:pt x="408" y="1790"/>
                      <a:pt x="411" y="1749"/>
                      <a:pt x="417" y="1686"/>
                    </a:cubicBezTo>
                    <a:cubicBezTo>
                      <a:pt x="422" y="1624"/>
                      <a:pt x="425" y="1568"/>
                      <a:pt x="425" y="1519"/>
                    </a:cubicBezTo>
                    <a:cubicBezTo>
                      <a:pt x="426" y="1444"/>
                      <a:pt x="410" y="1372"/>
                      <a:pt x="378" y="1304"/>
                    </a:cubicBezTo>
                    <a:cubicBezTo>
                      <a:pt x="346" y="1237"/>
                      <a:pt x="297" y="1176"/>
                      <a:pt x="233" y="1118"/>
                    </a:cubicBezTo>
                    <a:lnTo>
                      <a:pt x="233" y="1118"/>
                    </a:lnTo>
                    <a:cubicBezTo>
                      <a:pt x="260" y="1127"/>
                      <a:pt x="285" y="1132"/>
                      <a:pt x="307" y="1132"/>
                    </a:cubicBezTo>
                    <a:cubicBezTo>
                      <a:pt x="337" y="1132"/>
                      <a:pt x="361" y="1123"/>
                      <a:pt x="379" y="1106"/>
                    </a:cubicBezTo>
                    <a:cubicBezTo>
                      <a:pt x="411" y="1075"/>
                      <a:pt x="427" y="1021"/>
                      <a:pt x="427" y="945"/>
                    </a:cubicBezTo>
                    <a:cubicBezTo>
                      <a:pt x="427" y="894"/>
                      <a:pt x="426" y="835"/>
                      <a:pt x="421" y="766"/>
                    </a:cubicBezTo>
                    <a:cubicBezTo>
                      <a:pt x="416" y="696"/>
                      <a:pt x="414" y="655"/>
                      <a:pt x="411" y="639"/>
                    </a:cubicBezTo>
                    <a:cubicBezTo>
                      <a:pt x="401" y="515"/>
                      <a:pt x="398" y="433"/>
                      <a:pt x="398" y="392"/>
                    </a:cubicBezTo>
                    <a:cubicBezTo>
                      <a:pt x="398" y="338"/>
                      <a:pt x="414" y="310"/>
                      <a:pt x="447" y="310"/>
                    </a:cubicBezTo>
                    <a:cubicBezTo>
                      <a:pt x="464" y="310"/>
                      <a:pt x="486" y="318"/>
                      <a:pt x="513" y="334"/>
                    </a:cubicBezTo>
                    <a:lnTo>
                      <a:pt x="591" y="378"/>
                    </a:lnTo>
                    <a:lnTo>
                      <a:pt x="592" y="127"/>
                    </a:lnTo>
                    <a:lnTo>
                      <a:pt x="463" y="56"/>
                    </a:lnTo>
                    <a:cubicBezTo>
                      <a:pt x="401" y="19"/>
                      <a:pt x="346" y="0"/>
                      <a:pt x="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0"/>
              <p:cNvSpPr/>
              <p:nvPr/>
            </p:nvSpPr>
            <p:spPr>
              <a:xfrm>
                <a:off x="7492080" y="1334550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4"/>
                      <a:pt x="178" y="773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3"/>
                      <a:pt x="179" y="1153"/>
                      <a:pt x="212" y="1222"/>
                    </a:cubicBezTo>
                    <a:cubicBezTo>
                      <a:pt x="244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29" y="1401"/>
                      <a:pt x="210" y="1419"/>
                    </a:cubicBezTo>
                    <a:cubicBezTo>
                      <a:pt x="178" y="1448"/>
                      <a:pt x="163" y="1502"/>
                      <a:pt x="163" y="1579"/>
                    </a:cubicBezTo>
                    <a:cubicBezTo>
                      <a:pt x="163" y="1626"/>
                      <a:pt x="164" y="1685"/>
                      <a:pt x="169" y="1755"/>
                    </a:cubicBezTo>
                    <a:cubicBezTo>
                      <a:pt x="174" y="1823"/>
                      <a:pt x="177" y="1868"/>
                      <a:pt x="178" y="1885"/>
                    </a:cubicBezTo>
                    <a:cubicBezTo>
                      <a:pt x="188" y="2010"/>
                      <a:pt x="193" y="2092"/>
                      <a:pt x="193" y="2130"/>
                    </a:cubicBezTo>
                    <a:cubicBezTo>
                      <a:pt x="193" y="2174"/>
                      <a:pt x="183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6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6" y="2471"/>
                    </a:lnTo>
                    <a:cubicBezTo>
                      <a:pt x="188" y="2508"/>
                      <a:pt x="243" y="2526"/>
                      <a:pt x="290" y="2526"/>
                    </a:cubicBezTo>
                    <a:cubicBezTo>
                      <a:pt x="314" y="2526"/>
                      <a:pt x="335" y="2521"/>
                      <a:pt x="355" y="2511"/>
                    </a:cubicBezTo>
                    <a:cubicBezTo>
                      <a:pt x="414" y="2483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5"/>
                    </a:lnTo>
                    <a:cubicBezTo>
                      <a:pt x="534" y="1385"/>
                      <a:pt x="488" y="1341"/>
                      <a:pt x="458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4" y="303"/>
                    </a:cubicBezTo>
                    <a:cubicBezTo>
                      <a:pt x="307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0"/>
              <p:cNvSpPr/>
              <p:nvPr/>
            </p:nvSpPr>
            <p:spPr>
              <a:xfrm>
                <a:off x="7246818" y="1099286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1" y="274"/>
                    </a:moveTo>
                    <a:lnTo>
                      <a:pt x="1" y="274"/>
                    </a:lnTo>
                    <a:cubicBezTo>
                      <a:pt x="1" y="274"/>
                      <a:pt x="1" y="274"/>
                      <a:pt x="0" y="274"/>
                    </a:cubicBezTo>
                    <a:lnTo>
                      <a:pt x="1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4" y="39"/>
                    </a:cubicBezTo>
                    <a:lnTo>
                      <a:pt x="1" y="274"/>
                    </a:lnTo>
                    <a:lnTo>
                      <a:pt x="1" y="274"/>
                    </a:lnTo>
                    <a:cubicBezTo>
                      <a:pt x="44" y="249"/>
                      <a:pt x="93" y="236"/>
                      <a:pt x="148" y="236"/>
                    </a:cubicBezTo>
                    <a:cubicBezTo>
                      <a:pt x="223" y="236"/>
                      <a:pt x="309" y="261"/>
                      <a:pt x="399" y="312"/>
                    </a:cubicBezTo>
                    <a:lnTo>
                      <a:pt x="5112" y="3033"/>
                    </a:lnTo>
                    <a:cubicBezTo>
                      <a:pt x="5422" y="3213"/>
                      <a:pt x="5673" y="3647"/>
                      <a:pt x="5673" y="4004"/>
                    </a:cubicBezTo>
                    <a:lnTo>
                      <a:pt x="5663" y="7489"/>
                    </a:lnTo>
                    <a:cubicBezTo>
                      <a:pt x="5663" y="7663"/>
                      <a:pt x="5601" y="7788"/>
                      <a:pt x="5502" y="7847"/>
                    </a:cubicBezTo>
                    <a:lnTo>
                      <a:pt x="5502" y="7847"/>
                    </a:lnTo>
                    <a:lnTo>
                      <a:pt x="5902" y="7614"/>
                    </a:lnTo>
                    <a:cubicBezTo>
                      <a:pt x="6004" y="7556"/>
                      <a:pt x="6067" y="7431"/>
                      <a:pt x="6067" y="7254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4" y="78"/>
                    </a:lnTo>
                    <a:cubicBezTo>
                      <a:pt x="714" y="25"/>
                      <a:pt x="628" y="1"/>
                      <a:pt x="553" y="1"/>
                    </a:cubicBezTo>
                    <a:close/>
                    <a:moveTo>
                      <a:pt x="5502" y="7847"/>
                    </a:moveTo>
                    <a:lnTo>
                      <a:pt x="5498" y="7849"/>
                    </a:lnTo>
                    <a:cubicBezTo>
                      <a:pt x="5500" y="7849"/>
                      <a:pt x="5501" y="7848"/>
                      <a:pt x="5502" y="78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6" name="Google Shape;3106;p40"/>
          <p:cNvGrpSpPr/>
          <p:nvPr/>
        </p:nvGrpSpPr>
        <p:grpSpPr>
          <a:xfrm>
            <a:off x="222889" y="209223"/>
            <a:ext cx="1484235" cy="1013376"/>
            <a:chOff x="222889" y="209223"/>
            <a:chExt cx="1484235" cy="1013376"/>
          </a:xfrm>
        </p:grpSpPr>
        <p:grpSp>
          <p:nvGrpSpPr>
            <p:cNvPr id="3107" name="Google Shape;3107;p40"/>
            <p:cNvGrpSpPr/>
            <p:nvPr/>
          </p:nvGrpSpPr>
          <p:grpSpPr>
            <a:xfrm>
              <a:off x="222889" y="279543"/>
              <a:ext cx="794268" cy="943056"/>
              <a:chOff x="222889" y="279543"/>
              <a:chExt cx="794268" cy="943056"/>
            </a:xfrm>
          </p:grpSpPr>
          <p:grpSp>
            <p:nvGrpSpPr>
              <p:cNvPr id="3108" name="Google Shape;3108;p40"/>
              <p:cNvGrpSpPr/>
              <p:nvPr/>
            </p:nvGrpSpPr>
            <p:grpSpPr>
              <a:xfrm>
                <a:off x="385685" y="279543"/>
                <a:ext cx="631472" cy="796543"/>
                <a:chOff x="8240588" y="2518884"/>
                <a:chExt cx="459721" cy="579852"/>
              </a:xfrm>
            </p:grpSpPr>
            <p:sp>
              <p:nvSpPr>
                <p:cNvPr id="3109" name="Google Shape;3109;p40"/>
                <p:cNvSpPr/>
                <p:nvPr/>
              </p:nvSpPr>
              <p:spPr>
                <a:xfrm>
                  <a:off x="8385569" y="2841122"/>
                  <a:ext cx="46612" cy="33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61" extrusionOk="0">
                      <a:moveTo>
                        <a:pt x="405" y="1"/>
                      </a:moveTo>
                      <a:cubicBezTo>
                        <a:pt x="270" y="80"/>
                        <a:pt x="135" y="157"/>
                        <a:pt x="1" y="237"/>
                      </a:cubicBezTo>
                      <a:cubicBezTo>
                        <a:pt x="57" y="331"/>
                        <a:pt x="133" y="405"/>
                        <a:pt x="229" y="461"/>
                      </a:cubicBezTo>
                      <a:lnTo>
                        <a:pt x="633" y="226"/>
                      </a:lnTo>
                      <a:cubicBezTo>
                        <a:pt x="538" y="170"/>
                        <a:pt x="462" y="95"/>
                        <a:pt x="405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40"/>
                <p:cNvSpPr/>
                <p:nvPr/>
              </p:nvSpPr>
              <p:spPr>
                <a:xfrm>
                  <a:off x="8402405" y="2857738"/>
                  <a:ext cx="39186" cy="2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309" extrusionOk="0">
                      <a:moveTo>
                        <a:pt x="404" y="0"/>
                      </a:moveTo>
                      <a:lnTo>
                        <a:pt x="0" y="235"/>
                      </a:lnTo>
                      <a:lnTo>
                        <a:pt x="128" y="308"/>
                      </a:lnTo>
                      <a:lnTo>
                        <a:pt x="532" y="74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40"/>
                <p:cNvSpPr/>
                <p:nvPr/>
              </p:nvSpPr>
              <p:spPr>
                <a:xfrm>
                  <a:off x="8399611" y="2835314"/>
                  <a:ext cx="36172" cy="2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316" extrusionOk="0">
                      <a:moveTo>
                        <a:pt x="405" y="0"/>
                      </a:moveTo>
                      <a:lnTo>
                        <a:pt x="1" y="235"/>
                      </a:lnTo>
                      <a:cubicBezTo>
                        <a:pt x="19" y="266"/>
                        <a:pt x="48" y="292"/>
                        <a:pt x="87" y="316"/>
                      </a:cubicBezTo>
                      <a:lnTo>
                        <a:pt x="492" y="80"/>
                      </a:lnTo>
                      <a:cubicBezTo>
                        <a:pt x="452" y="57"/>
                        <a:pt x="425" y="31"/>
                        <a:pt x="405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40"/>
                <p:cNvSpPr/>
                <p:nvPr/>
              </p:nvSpPr>
              <p:spPr>
                <a:xfrm>
                  <a:off x="8406081" y="2841122"/>
                  <a:ext cx="35584" cy="2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282" extrusionOk="0">
                      <a:moveTo>
                        <a:pt x="405" y="1"/>
                      </a:moveTo>
                      <a:lnTo>
                        <a:pt x="1" y="237"/>
                      </a:lnTo>
                      <a:lnTo>
                        <a:pt x="79" y="281"/>
                      </a:lnTo>
                      <a:lnTo>
                        <a:pt x="483" y="46"/>
                      </a:lnTo>
                      <a:lnTo>
                        <a:pt x="405" y="1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40"/>
                <p:cNvSpPr/>
                <p:nvPr/>
              </p:nvSpPr>
              <p:spPr>
                <a:xfrm>
                  <a:off x="8411816" y="2844504"/>
                  <a:ext cx="29849" cy="3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489" extrusionOk="0">
                      <a:moveTo>
                        <a:pt x="405" y="0"/>
                      </a:moveTo>
                      <a:lnTo>
                        <a:pt x="1" y="235"/>
                      </a:lnTo>
                      <a:lnTo>
                        <a:pt x="0" y="488"/>
                      </a:lnTo>
                      <a:lnTo>
                        <a:pt x="404" y="25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40"/>
                <p:cNvSpPr/>
                <p:nvPr/>
              </p:nvSpPr>
              <p:spPr>
                <a:xfrm>
                  <a:off x="8379246" y="2779586"/>
                  <a:ext cx="36098" cy="7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" h="1074" extrusionOk="0">
                      <a:moveTo>
                        <a:pt x="441" y="1"/>
                      </a:moveTo>
                      <a:cubicBezTo>
                        <a:pt x="307" y="79"/>
                        <a:pt x="171" y="157"/>
                        <a:pt x="37" y="236"/>
                      </a:cubicBezTo>
                      <a:cubicBezTo>
                        <a:pt x="37" y="293"/>
                        <a:pt x="32" y="376"/>
                        <a:pt x="20" y="481"/>
                      </a:cubicBezTo>
                      <a:cubicBezTo>
                        <a:pt x="7" y="609"/>
                        <a:pt x="1" y="703"/>
                        <a:pt x="1" y="765"/>
                      </a:cubicBezTo>
                      <a:cubicBezTo>
                        <a:pt x="1" y="875"/>
                        <a:pt x="30" y="978"/>
                        <a:pt x="87" y="1074"/>
                      </a:cubicBezTo>
                      <a:cubicBezTo>
                        <a:pt x="221" y="994"/>
                        <a:pt x="356" y="917"/>
                        <a:pt x="491" y="838"/>
                      </a:cubicBezTo>
                      <a:cubicBezTo>
                        <a:pt x="434" y="743"/>
                        <a:pt x="405" y="640"/>
                        <a:pt x="405" y="529"/>
                      </a:cubicBezTo>
                      <a:cubicBezTo>
                        <a:pt x="405" y="467"/>
                        <a:pt x="410" y="373"/>
                        <a:pt x="425" y="247"/>
                      </a:cubicBezTo>
                      <a:cubicBezTo>
                        <a:pt x="435" y="140"/>
                        <a:pt x="441" y="59"/>
                        <a:pt x="441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40"/>
                <p:cNvSpPr/>
                <p:nvPr/>
              </p:nvSpPr>
              <p:spPr>
                <a:xfrm>
                  <a:off x="8397553" y="2810317"/>
                  <a:ext cx="31834" cy="42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576" extrusionOk="0">
                      <a:moveTo>
                        <a:pt x="422" y="0"/>
                      </a:moveTo>
                      <a:lnTo>
                        <a:pt x="16" y="235"/>
                      </a:lnTo>
                      <a:cubicBezTo>
                        <a:pt x="6" y="349"/>
                        <a:pt x="3" y="425"/>
                        <a:pt x="1" y="463"/>
                      </a:cubicBezTo>
                      <a:cubicBezTo>
                        <a:pt x="1" y="508"/>
                        <a:pt x="10" y="544"/>
                        <a:pt x="29" y="575"/>
                      </a:cubicBezTo>
                      <a:lnTo>
                        <a:pt x="433" y="340"/>
                      </a:lnTo>
                      <a:cubicBezTo>
                        <a:pt x="414" y="310"/>
                        <a:pt x="406" y="273"/>
                        <a:pt x="406" y="229"/>
                      </a:cubicBezTo>
                      <a:cubicBezTo>
                        <a:pt x="406" y="191"/>
                        <a:pt x="411" y="114"/>
                        <a:pt x="422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40"/>
                <p:cNvSpPr/>
                <p:nvPr/>
              </p:nvSpPr>
              <p:spPr>
                <a:xfrm>
                  <a:off x="8381820" y="2778189"/>
                  <a:ext cx="29923" cy="18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255" extrusionOk="0">
                      <a:moveTo>
                        <a:pt x="405" y="0"/>
                      </a:moveTo>
                      <a:cubicBezTo>
                        <a:pt x="271" y="78"/>
                        <a:pt x="136" y="157"/>
                        <a:pt x="1" y="236"/>
                      </a:cubicBezTo>
                      <a:cubicBezTo>
                        <a:pt x="2" y="242"/>
                        <a:pt x="2" y="248"/>
                        <a:pt x="2" y="255"/>
                      </a:cubicBezTo>
                      <a:cubicBezTo>
                        <a:pt x="136" y="176"/>
                        <a:pt x="272" y="98"/>
                        <a:pt x="406" y="20"/>
                      </a:cubicBezTo>
                      <a:cubicBezTo>
                        <a:pt x="406" y="14"/>
                        <a:pt x="405" y="8"/>
                        <a:pt x="405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40"/>
                <p:cNvSpPr/>
                <p:nvPr/>
              </p:nvSpPr>
              <p:spPr>
                <a:xfrm>
                  <a:off x="8368733" y="2758633"/>
                  <a:ext cx="42936" cy="3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502" extrusionOk="0">
                      <a:moveTo>
                        <a:pt x="405" y="1"/>
                      </a:moveTo>
                      <a:lnTo>
                        <a:pt x="0" y="235"/>
                      </a:lnTo>
                      <a:cubicBezTo>
                        <a:pt x="59" y="276"/>
                        <a:pt x="104" y="319"/>
                        <a:pt x="134" y="369"/>
                      </a:cubicBezTo>
                      <a:cubicBezTo>
                        <a:pt x="160" y="411"/>
                        <a:pt x="175" y="456"/>
                        <a:pt x="179" y="502"/>
                      </a:cubicBezTo>
                      <a:cubicBezTo>
                        <a:pt x="313" y="423"/>
                        <a:pt x="449" y="346"/>
                        <a:pt x="583" y="266"/>
                      </a:cubicBezTo>
                      <a:cubicBezTo>
                        <a:pt x="581" y="220"/>
                        <a:pt x="565" y="176"/>
                        <a:pt x="538" y="133"/>
                      </a:cubicBezTo>
                      <a:cubicBezTo>
                        <a:pt x="509" y="84"/>
                        <a:pt x="463" y="40"/>
                        <a:pt x="405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40"/>
                <p:cNvSpPr/>
                <p:nvPr/>
              </p:nvSpPr>
              <p:spPr>
                <a:xfrm>
                  <a:off x="8368880" y="2741649"/>
                  <a:ext cx="29776" cy="34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467" extrusionOk="0">
                      <a:moveTo>
                        <a:pt x="404" y="0"/>
                      </a:moveTo>
                      <a:lnTo>
                        <a:pt x="0" y="236"/>
                      </a:lnTo>
                      <a:lnTo>
                        <a:pt x="0" y="466"/>
                      </a:lnTo>
                      <a:lnTo>
                        <a:pt x="403" y="232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40"/>
                <p:cNvSpPr/>
                <p:nvPr/>
              </p:nvSpPr>
              <p:spPr>
                <a:xfrm>
                  <a:off x="8385790" y="2760103"/>
                  <a:ext cx="3007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236" extrusionOk="0">
                      <a:moveTo>
                        <a:pt x="406" y="0"/>
                      </a:moveTo>
                      <a:cubicBezTo>
                        <a:pt x="284" y="70"/>
                        <a:pt x="123" y="164"/>
                        <a:pt x="1" y="235"/>
                      </a:cubicBezTo>
                      <a:cubicBezTo>
                        <a:pt x="3" y="235"/>
                        <a:pt x="4" y="236"/>
                        <a:pt x="5" y="236"/>
                      </a:cubicBezTo>
                      <a:cubicBezTo>
                        <a:pt x="139" y="157"/>
                        <a:pt x="275" y="80"/>
                        <a:pt x="409" y="1"/>
                      </a:cubicBezTo>
                      <a:cubicBezTo>
                        <a:pt x="408" y="1"/>
                        <a:pt x="407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40"/>
                <p:cNvSpPr/>
                <p:nvPr/>
              </p:nvSpPr>
              <p:spPr>
                <a:xfrm>
                  <a:off x="8386084" y="2760177"/>
                  <a:ext cx="29923" cy="1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235" extrusionOk="0">
                      <a:moveTo>
                        <a:pt x="405" y="0"/>
                      </a:moveTo>
                      <a:cubicBezTo>
                        <a:pt x="271" y="78"/>
                        <a:pt x="136" y="156"/>
                        <a:pt x="1" y="235"/>
                      </a:cubicBezTo>
                      <a:lnTo>
                        <a:pt x="2" y="235"/>
                      </a:lnTo>
                      <a:cubicBezTo>
                        <a:pt x="136" y="156"/>
                        <a:pt x="273" y="79"/>
                        <a:pt x="407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40"/>
                <p:cNvSpPr/>
                <p:nvPr/>
              </p:nvSpPr>
              <p:spPr>
                <a:xfrm>
                  <a:off x="8368880" y="2741576"/>
                  <a:ext cx="39995" cy="1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64" extrusionOk="0">
                      <a:moveTo>
                        <a:pt x="404" y="0"/>
                      </a:moveTo>
                      <a:lnTo>
                        <a:pt x="0" y="235"/>
                      </a:lnTo>
                      <a:cubicBezTo>
                        <a:pt x="40" y="254"/>
                        <a:pt x="73" y="264"/>
                        <a:pt x="100" y="264"/>
                      </a:cubicBezTo>
                      <a:cubicBezTo>
                        <a:pt x="113" y="264"/>
                        <a:pt x="125" y="261"/>
                        <a:pt x="135" y="256"/>
                      </a:cubicBezTo>
                      <a:cubicBezTo>
                        <a:pt x="136" y="256"/>
                        <a:pt x="138" y="255"/>
                        <a:pt x="140" y="254"/>
                      </a:cubicBezTo>
                      <a:lnTo>
                        <a:pt x="544" y="20"/>
                      </a:lnTo>
                      <a:lnTo>
                        <a:pt x="544" y="20"/>
                      </a:lnTo>
                      <a:cubicBezTo>
                        <a:pt x="541" y="21"/>
                        <a:pt x="540" y="22"/>
                        <a:pt x="539" y="22"/>
                      </a:cubicBezTo>
                      <a:cubicBezTo>
                        <a:pt x="529" y="26"/>
                        <a:pt x="518" y="29"/>
                        <a:pt x="505" y="29"/>
                      </a:cubicBezTo>
                      <a:cubicBezTo>
                        <a:pt x="478" y="29"/>
                        <a:pt x="444" y="18"/>
                        <a:pt x="404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40"/>
                <p:cNvSpPr/>
                <p:nvPr/>
              </p:nvSpPr>
              <p:spPr>
                <a:xfrm>
                  <a:off x="8385790" y="2759735"/>
                  <a:ext cx="44112" cy="67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924" extrusionOk="0">
                      <a:moveTo>
                        <a:pt x="406" y="0"/>
                      </a:moveTo>
                      <a:lnTo>
                        <a:pt x="1" y="235"/>
                      </a:lnTo>
                      <a:cubicBezTo>
                        <a:pt x="66" y="293"/>
                        <a:pt x="116" y="354"/>
                        <a:pt x="147" y="421"/>
                      </a:cubicBezTo>
                      <a:cubicBezTo>
                        <a:pt x="178" y="489"/>
                        <a:pt x="194" y="560"/>
                        <a:pt x="194" y="637"/>
                      </a:cubicBezTo>
                      <a:cubicBezTo>
                        <a:pt x="194" y="684"/>
                        <a:pt x="191" y="741"/>
                        <a:pt x="186" y="803"/>
                      </a:cubicBezTo>
                      <a:cubicBezTo>
                        <a:pt x="182" y="866"/>
                        <a:pt x="178" y="906"/>
                        <a:pt x="176" y="923"/>
                      </a:cubicBezTo>
                      <a:lnTo>
                        <a:pt x="580" y="688"/>
                      </a:lnTo>
                      <a:cubicBezTo>
                        <a:pt x="580" y="672"/>
                        <a:pt x="585" y="632"/>
                        <a:pt x="590" y="569"/>
                      </a:cubicBezTo>
                      <a:cubicBezTo>
                        <a:pt x="595" y="507"/>
                        <a:pt x="598" y="450"/>
                        <a:pt x="598" y="401"/>
                      </a:cubicBezTo>
                      <a:cubicBezTo>
                        <a:pt x="599" y="326"/>
                        <a:pt x="584" y="254"/>
                        <a:pt x="552" y="186"/>
                      </a:cubicBezTo>
                      <a:cubicBezTo>
                        <a:pt x="520" y="119"/>
                        <a:pt x="470" y="58"/>
                        <a:pt x="406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40"/>
                <p:cNvSpPr/>
                <p:nvPr/>
              </p:nvSpPr>
              <p:spPr>
                <a:xfrm>
                  <a:off x="8386157" y="2759882"/>
                  <a:ext cx="39039" cy="1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250" extrusionOk="0">
                      <a:moveTo>
                        <a:pt x="530" y="0"/>
                      </a:moveTo>
                      <a:cubicBezTo>
                        <a:pt x="513" y="10"/>
                        <a:pt x="494" y="14"/>
                        <a:pt x="472" y="14"/>
                      </a:cubicBezTo>
                      <a:cubicBezTo>
                        <a:pt x="452" y="14"/>
                        <a:pt x="430" y="11"/>
                        <a:pt x="406" y="4"/>
                      </a:cubicBezTo>
                      <a:cubicBezTo>
                        <a:pt x="272" y="82"/>
                        <a:pt x="137" y="160"/>
                        <a:pt x="1" y="239"/>
                      </a:cubicBezTo>
                      <a:cubicBezTo>
                        <a:pt x="25" y="246"/>
                        <a:pt x="47" y="249"/>
                        <a:pt x="67" y="249"/>
                      </a:cubicBezTo>
                      <a:cubicBezTo>
                        <a:pt x="89" y="249"/>
                        <a:pt x="108" y="245"/>
                        <a:pt x="125" y="235"/>
                      </a:cubicBezTo>
                      <a:lnTo>
                        <a:pt x="530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40"/>
                <p:cNvSpPr/>
                <p:nvPr/>
              </p:nvSpPr>
              <p:spPr>
                <a:xfrm>
                  <a:off x="8379099" y="2678863"/>
                  <a:ext cx="36172" cy="81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108" extrusionOk="0">
                      <a:moveTo>
                        <a:pt x="492" y="1"/>
                      </a:moveTo>
                      <a:cubicBezTo>
                        <a:pt x="492" y="1"/>
                        <a:pt x="491" y="1"/>
                        <a:pt x="491" y="1"/>
                      </a:cubicBezTo>
                      <a:lnTo>
                        <a:pt x="491" y="1"/>
                      </a:lnTo>
                      <a:lnTo>
                        <a:pt x="492" y="1"/>
                      </a:lnTo>
                      <a:close/>
                      <a:moveTo>
                        <a:pt x="491" y="1"/>
                      </a:moveTo>
                      <a:lnTo>
                        <a:pt x="87" y="235"/>
                      </a:lnTo>
                      <a:cubicBezTo>
                        <a:pt x="34" y="266"/>
                        <a:pt x="8" y="335"/>
                        <a:pt x="7" y="441"/>
                      </a:cubicBezTo>
                      <a:cubicBezTo>
                        <a:pt x="7" y="503"/>
                        <a:pt x="12" y="604"/>
                        <a:pt x="25" y="744"/>
                      </a:cubicBezTo>
                      <a:cubicBezTo>
                        <a:pt x="35" y="862"/>
                        <a:pt x="40" y="952"/>
                        <a:pt x="40" y="1012"/>
                      </a:cubicBezTo>
                      <a:cubicBezTo>
                        <a:pt x="40" y="1060"/>
                        <a:pt x="28" y="1092"/>
                        <a:pt x="1" y="1107"/>
                      </a:cubicBezTo>
                      <a:lnTo>
                        <a:pt x="1" y="1107"/>
                      </a:lnTo>
                      <a:lnTo>
                        <a:pt x="405" y="873"/>
                      </a:lnTo>
                      <a:cubicBezTo>
                        <a:pt x="431" y="857"/>
                        <a:pt x="445" y="824"/>
                        <a:pt x="445" y="777"/>
                      </a:cubicBezTo>
                      <a:cubicBezTo>
                        <a:pt x="445" y="716"/>
                        <a:pt x="439" y="627"/>
                        <a:pt x="430" y="508"/>
                      </a:cubicBezTo>
                      <a:cubicBezTo>
                        <a:pt x="416" y="367"/>
                        <a:pt x="411" y="266"/>
                        <a:pt x="411" y="206"/>
                      </a:cubicBezTo>
                      <a:cubicBezTo>
                        <a:pt x="412" y="100"/>
                        <a:pt x="438" y="32"/>
                        <a:pt x="491" y="1"/>
                      </a:cubicBezTo>
                      <a:close/>
                      <a:moveTo>
                        <a:pt x="1" y="1107"/>
                      </a:moveTo>
                      <a:lnTo>
                        <a:pt x="1" y="1107"/>
                      </a:lnTo>
                      <a:cubicBezTo>
                        <a:pt x="1" y="1107"/>
                        <a:pt x="1" y="1107"/>
                        <a:pt x="1" y="1107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40"/>
                <p:cNvSpPr/>
                <p:nvPr/>
              </p:nvSpPr>
              <p:spPr>
                <a:xfrm>
                  <a:off x="8395274" y="2724593"/>
                  <a:ext cx="34628" cy="52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716" extrusionOk="0">
                      <a:moveTo>
                        <a:pt x="455" y="1"/>
                      </a:moveTo>
                      <a:lnTo>
                        <a:pt x="51" y="236"/>
                      </a:lnTo>
                      <a:cubicBezTo>
                        <a:pt x="52" y="252"/>
                        <a:pt x="56" y="294"/>
                        <a:pt x="60" y="362"/>
                      </a:cubicBezTo>
                      <a:cubicBezTo>
                        <a:pt x="65" y="432"/>
                        <a:pt x="66" y="491"/>
                        <a:pt x="66" y="542"/>
                      </a:cubicBezTo>
                      <a:cubicBezTo>
                        <a:pt x="66" y="618"/>
                        <a:pt x="51" y="671"/>
                        <a:pt x="18" y="702"/>
                      </a:cubicBezTo>
                      <a:cubicBezTo>
                        <a:pt x="14" y="707"/>
                        <a:pt x="9" y="711"/>
                        <a:pt x="2" y="715"/>
                      </a:cubicBezTo>
                      <a:lnTo>
                        <a:pt x="2" y="715"/>
                      </a:lnTo>
                      <a:lnTo>
                        <a:pt x="406" y="480"/>
                      </a:lnTo>
                      <a:cubicBezTo>
                        <a:pt x="412" y="476"/>
                        <a:pt x="418" y="473"/>
                        <a:pt x="423" y="468"/>
                      </a:cubicBezTo>
                      <a:cubicBezTo>
                        <a:pt x="455" y="437"/>
                        <a:pt x="470" y="382"/>
                        <a:pt x="470" y="308"/>
                      </a:cubicBezTo>
                      <a:cubicBezTo>
                        <a:pt x="470" y="256"/>
                        <a:pt x="469" y="196"/>
                        <a:pt x="464" y="128"/>
                      </a:cubicBezTo>
                      <a:cubicBezTo>
                        <a:pt x="459" y="58"/>
                        <a:pt x="456" y="16"/>
                        <a:pt x="455" y="1"/>
                      </a:cubicBezTo>
                      <a:close/>
                      <a:moveTo>
                        <a:pt x="2" y="715"/>
                      </a:moveTo>
                      <a:lnTo>
                        <a:pt x="1" y="716"/>
                      </a:lnTo>
                      <a:cubicBezTo>
                        <a:pt x="1" y="716"/>
                        <a:pt x="2" y="715"/>
                        <a:pt x="2" y="715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40"/>
                <p:cNvSpPr/>
                <p:nvPr/>
              </p:nvSpPr>
              <p:spPr>
                <a:xfrm>
                  <a:off x="8510994" y="2875676"/>
                  <a:ext cx="31687" cy="4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560" extrusionOk="0">
                      <a:moveTo>
                        <a:pt x="416" y="0"/>
                      </a:moveTo>
                      <a:lnTo>
                        <a:pt x="12" y="235"/>
                      </a:lnTo>
                      <a:cubicBezTo>
                        <a:pt x="23" y="361"/>
                        <a:pt x="27" y="441"/>
                        <a:pt x="27" y="481"/>
                      </a:cubicBezTo>
                      <a:cubicBezTo>
                        <a:pt x="27" y="523"/>
                        <a:pt x="17" y="549"/>
                        <a:pt x="1" y="559"/>
                      </a:cubicBezTo>
                      <a:lnTo>
                        <a:pt x="405" y="325"/>
                      </a:lnTo>
                      <a:cubicBezTo>
                        <a:pt x="421" y="314"/>
                        <a:pt x="431" y="289"/>
                        <a:pt x="431" y="245"/>
                      </a:cubicBezTo>
                      <a:cubicBezTo>
                        <a:pt x="431" y="207"/>
                        <a:pt x="427" y="125"/>
                        <a:pt x="416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40"/>
                <p:cNvSpPr/>
                <p:nvPr/>
              </p:nvSpPr>
              <p:spPr>
                <a:xfrm>
                  <a:off x="8397994" y="2700919"/>
                  <a:ext cx="31834" cy="4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559" extrusionOk="0">
                      <a:moveTo>
                        <a:pt x="432" y="0"/>
                      </a:moveTo>
                      <a:lnTo>
                        <a:pt x="432" y="0"/>
                      </a:lnTo>
                      <a:cubicBezTo>
                        <a:pt x="432" y="0"/>
                        <a:pt x="431" y="1"/>
                        <a:pt x="431" y="1"/>
                      </a:cubicBezTo>
                      <a:lnTo>
                        <a:pt x="431" y="1"/>
                      </a:lnTo>
                      <a:lnTo>
                        <a:pt x="432" y="0"/>
                      </a:lnTo>
                      <a:close/>
                      <a:moveTo>
                        <a:pt x="431" y="1"/>
                      </a:moveTo>
                      <a:lnTo>
                        <a:pt x="28" y="235"/>
                      </a:lnTo>
                      <a:cubicBezTo>
                        <a:pt x="9" y="245"/>
                        <a:pt x="0" y="270"/>
                        <a:pt x="0" y="311"/>
                      </a:cubicBezTo>
                      <a:cubicBezTo>
                        <a:pt x="0" y="352"/>
                        <a:pt x="4" y="433"/>
                        <a:pt x="15" y="558"/>
                      </a:cubicBezTo>
                      <a:lnTo>
                        <a:pt x="419" y="323"/>
                      </a:lnTo>
                      <a:cubicBezTo>
                        <a:pt x="408" y="199"/>
                        <a:pt x="405" y="116"/>
                        <a:pt x="405" y="77"/>
                      </a:cubicBezTo>
                      <a:cubicBezTo>
                        <a:pt x="405" y="37"/>
                        <a:pt x="413" y="12"/>
                        <a:pt x="431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40"/>
                <p:cNvSpPr/>
                <p:nvPr/>
              </p:nvSpPr>
              <p:spPr>
                <a:xfrm>
                  <a:off x="8399979" y="2700478"/>
                  <a:ext cx="36245" cy="18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258" extrusionOk="0">
                      <a:moveTo>
                        <a:pt x="2" y="240"/>
                      </a:moveTo>
                      <a:cubicBezTo>
                        <a:pt x="2" y="240"/>
                        <a:pt x="1" y="241"/>
                        <a:pt x="1" y="241"/>
                      </a:cubicBezTo>
                      <a:lnTo>
                        <a:pt x="2" y="240"/>
                      </a:lnTo>
                      <a:close/>
                      <a:moveTo>
                        <a:pt x="428" y="0"/>
                      </a:moveTo>
                      <a:cubicBezTo>
                        <a:pt x="419" y="0"/>
                        <a:pt x="412" y="2"/>
                        <a:pt x="405" y="6"/>
                      </a:cubicBezTo>
                      <a:lnTo>
                        <a:pt x="2" y="240"/>
                      </a:lnTo>
                      <a:lnTo>
                        <a:pt x="2" y="240"/>
                      </a:lnTo>
                      <a:cubicBezTo>
                        <a:pt x="8" y="237"/>
                        <a:pt x="15" y="235"/>
                        <a:pt x="23" y="235"/>
                      </a:cubicBezTo>
                      <a:cubicBezTo>
                        <a:pt x="40" y="235"/>
                        <a:pt x="63" y="243"/>
                        <a:pt x="89" y="257"/>
                      </a:cubicBezTo>
                      <a:cubicBezTo>
                        <a:pt x="223" y="179"/>
                        <a:pt x="359" y="101"/>
                        <a:pt x="493" y="23"/>
                      </a:cubicBezTo>
                      <a:cubicBezTo>
                        <a:pt x="466" y="8"/>
                        <a:pt x="445" y="0"/>
                        <a:pt x="428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40"/>
                <p:cNvSpPr/>
                <p:nvPr/>
              </p:nvSpPr>
              <p:spPr>
                <a:xfrm>
                  <a:off x="8406449" y="2702096"/>
                  <a:ext cx="35584" cy="20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281" extrusionOk="0">
                      <a:moveTo>
                        <a:pt x="405" y="1"/>
                      </a:moveTo>
                      <a:lnTo>
                        <a:pt x="1" y="236"/>
                      </a:lnTo>
                      <a:lnTo>
                        <a:pt x="79" y="281"/>
                      </a:lnTo>
                      <a:lnTo>
                        <a:pt x="483" y="46"/>
                      </a:lnTo>
                      <a:lnTo>
                        <a:pt x="405" y="1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40"/>
                <p:cNvSpPr/>
                <p:nvPr/>
              </p:nvSpPr>
              <p:spPr>
                <a:xfrm>
                  <a:off x="8385422" y="2677467"/>
                  <a:ext cx="47126" cy="2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291" extrusionOk="0">
                      <a:moveTo>
                        <a:pt x="477" y="0"/>
                      </a:moveTo>
                      <a:cubicBezTo>
                        <a:pt x="453" y="0"/>
                        <a:pt x="431" y="5"/>
                        <a:pt x="412" y="15"/>
                      </a:cubicBezTo>
                      <a:cubicBezTo>
                        <a:pt x="411" y="16"/>
                        <a:pt x="408" y="19"/>
                        <a:pt x="406" y="20"/>
                      </a:cubicBezTo>
                      <a:lnTo>
                        <a:pt x="1" y="254"/>
                      </a:lnTo>
                      <a:cubicBezTo>
                        <a:pt x="4" y="253"/>
                        <a:pt x="6" y="252"/>
                        <a:pt x="8" y="251"/>
                      </a:cubicBezTo>
                      <a:cubicBezTo>
                        <a:pt x="28" y="241"/>
                        <a:pt x="49" y="236"/>
                        <a:pt x="74" y="236"/>
                      </a:cubicBezTo>
                      <a:cubicBezTo>
                        <a:pt x="119" y="236"/>
                        <a:pt x="173" y="254"/>
                        <a:pt x="236" y="290"/>
                      </a:cubicBezTo>
                      <a:lnTo>
                        <a:pt x="640" y="56"/>
                      </a:lnTo>
                      <a:cubicBezTo>
                        <a:pt x="578" y="19"/>
                        <a:pt x="524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40"/>
                <p:cNvSpPr/>
                <p:nvPr/>
              </p:nvSpPr>
              <p:spPr>
                <a:xfrm>
                  <a:off x="8412257" y="2687024"/>
                  <a:ext cx="29776" cy="35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486" extrusionOk="0">
                      <a:moveTo>
                        <a:pt x="404" y="0"/>
                      </a:moveTo>
                      <a:lnTo>
                        <a:pt x="0" y="235"/>
                      </a:lnTo>
                      <a:lnTo>
                        <a:pt x="0" y="486"/>
                      </a:lnTo>
                      <a:lnTo>
                        <a:pt x="404" y="25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40"/>
                <p:cNvSpPr/>
                <p:nvPr/>
              </p:nvSpPr>
              <p:spPr>
                <a:xfrm>
                  <a:off x="8402846" y="2681510"/>
                  <a:ext cx="39186" cy="2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310" extrusionOk="0">
                      <a:moveTo>
                        <a:pt x="404" y="1"/>
                      </a:moveTo>
                      <a:lnTo>
                        <a:pt x="0" y="235"/>
                      </a:lnTo>
                      <a:lnTo>
                        <a:pt x="128" y="310"/>
                      </a:lnTo>
                      <a:lnTo>
                        <a:pt x="532" y="75"/>
                      </a:lnTo>
                      <a:lnTo>
                        <a:pt x="404" y="1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40"/>
                <p:cNvSpPr/>
                <p:nvPr/>
              </p:nvSpPr>
              <p:spPr>
                <a:xfrm>
                  <a:off x="8510700" y="2840460"/>
                  <a:ext cx="34554" cy="52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714" extrusionOk="0">
                      <a:moveTo>
                        <a:pt x="470" y="1"/>
                      </a:moveTo>
                      <a:lnTo>
                        <a:pt x="66" y="236"/>
                      </a:lnTo>
                      <a:cubicBezTo>
                        <a:pt x="59" y="238"/>
                        <a:pt x="53" y="243"/>
                        <a:pt x="48" y="248"/>
                      </a:cubicBezTo>
                      <a:cubicBezTo>
                        <a:pt x="16" y="278"/>
                        <a:pt x="1" y="331"/>
                        <a:pt x="1" y="408"/>
                      </a:cubicBezTo>
                      <a:cubicBezTo>
                        <a:pt x="1" y="455"/>
                        <a:pt x="2" y="515"/>
                        <a:pt x="7" y="584"/>
                      </a:cubicBezTo>
                      <a:cubicBezTo>
                        <a:pt x="12" y="652"/>
                        <a:pt x="15" y="697"/>
                        <a:pt x="16" y="714"/>
                      </a:cubicBezTo>
                      <a:lnTo>
                        <a:pt x="420" y="479"/>
                      </a:lnTo>
                      <a:cubicBezTo>
                        <a:pt x="419" y="463"/>
                        <a:pt x="415" y="417"/>
                        <a:pt x="412" y="349"/>
                      </a:cubicBezTo>
                      <a:cubicBezTo>
                        <a:pt x="407" y="280"/>
                        <a:pt x="405" y="221"/>
                        <a:pt x="405" y="173"/>
                      </a:cubicBezTo>
                      <a:cubicBezTo>
                        <a:pt x="405" y="98"/>
                        <a:pt x="420" y="44"/>
                        <a:pt x="453" y="13"/>
                      </a:cubicBezTo>
                      <a:cubicBezTo>
                        <a:pt x="459" y="9"/>
                        <a:pt x="464" y="5"/>
                        <a:pt x="470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40"/>
                <p:cNvSpPr/>
                <p:nvPr/>
              </p:nvSpPr>
              <p:spPr>
                <a:xfrm>
                  <a:off x="8525478" y="2857370"/>
                  <a:ext cx="36172" cy="81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1106" extrusionOk="0">
                      <a:moveTo>
                        <a:pt x="491" y="0"/>
                      </a:moveTo>
                      <a:lnTo>
                        <a:pt x="491" y="0"/>
                      </a:lnTo>
                      <a:cubicBezTo>
                        <a:pt x="490" y="1"/>
                        <a:pt x="490" y="1"/>
                        <a:pt x="489" y="1"/>
                      </a:cubicBezTo>
                      <a:lnTo>
                        <a:pt x="489" y="1"/>
                      </a:lnTo>
                      <a:lnTo>
                        <a:pt x="491" y="0"/>
                      </a:lnTo>
                      <a:close/>
                      <a:moveTo>
                        <a:pt x="489" y="1"/>
                      </a:moveTo>
                      <a:lnTo>
                        <a:pt x="87" y="235"/>
                      </a:lnTo>
                      <a:cubicBezTo>
                        <a:pt x="61" y="250"/>
                        <a:pt x="47" y="282"/>
                        <a:pt x="47" y="332"/>
                      </a:cubicBezTo>
                      <a:cubicBezTo>
                        <a:pt x="47" y="390"/>
                        <a:pt x="52" y="478"/>
                        <a:pt x="62" y="596"/>
                      </a:cubicBezTo>
                      <a:cubicBezTo>
                        <a:pt x="74" y="737"/>
                        <a:pt x="80" y="839"/>
                        <a:pt x="80" y="901"/>
                      </a:cubicBezTo>
                      <a:cubicBezTo>
                        <a:pt x="80" y="1006"/>
                        <a:pt x="53" y="1075"/>
                        <a:pt x="0" y="1106"/>
                      </a:cubicBezTo>
                      <a:lnTo>
                        <a:pt x="404" y="870"/>
                      </a:lnTo>
                      <a:cubicBezTo>
                        <a:pt x="457" y="840"/>
                        <a:pt x="484" y="772"/>
                        <a:pt x="484" y="667"/>
                      </a:cubicBezTo>
                      <a:cubicBezTo>
                        <a:pt x="484" y="605"/>
                        <a:pt x="480" y="502"/>
                        <a:pt x="466" y="362"/>
                      </a:cubicBezTo>
                      <a:cubicBezTo>
                        <a:pt x="456" y="243"/>
                        <a:pt x="451" y="155"/>
                        <a:pt x="451" y="96"/>
                      </a:cubicBezTo>
                      <a:cubicBezTo>
                        <a:pt x="451" y="49"/>
                        <a:pt x="463" y="17"/>
                        <a:pt x="489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40"/>
                <p:cNvSpPr/>
                <p:nvPr/>
              </p:nvSpPr>
              <p:spPr>
                <a:xfrm>
                  <a:off x="8515479" y="2839431"/>
                  <a:ext cx="39407" cy="1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50" extrusionOk="0">
                      <a:moveTo>
                        <a:pt x="461" y="0"/>
                      </a:moveTo>
                      <a:cubicBezTo>
                        <a:pt x="440" y="0"/>
                        <a:pt x="421" y="5"/>
                        <a:pt x="405" y="14"/>
                      </a:cubicBezTo>
                      <a:lnTo>
                        <a:pt x="1" y="249"/>
                      </a:lnTo>
                      <a:cubicBezTo>
                        <a:pt x="17" y="240"/>
                        <a:pt x="36" y="235"/>
                        <a:pt x="57" y="235"/>
                      </a:cubicBezTo>
                      <a:cubicBezTo>
                        <a:pt x="79" y="235"/>
                        <a:pt x="104" y="240"/>
                        <a:pt x="131" y="249"/>
                      </a:cubicBezTo>
                      <a:lnTo>
                        <a:pt x="535" y="14"/>
                      </a:lnTo>
                      <a:cubicBezTo>
                        <a:pt x="507" y="5"/>
                        <a:pt x="483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40"/>
                <p:cNvSpPr/>
                <p:nvPr/>
              </p:nvSpPr>
              <p:spPr>
                <a:xfrm>
                  <a:off x="8510774" y="2811052"/>
                  <a:ext cx="44112" cy="46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632" extrusionOk="0">
                      <a:moveTo>
                        <a:pt x="407" y="1"/>
                      </a:moveTo>
                      <a:lnTo>
                        <a:pt x="407" y="1"/>
                      </a:lnTo>
                      <a:cubicBezTo>
                        <a:pt x="273" y="79"/>
                        <a:pt x="137" y="157"/>
                        <a:pt x="3" y="235"/>
                      </a:cubicBezTo>
                      <a:cubicBezTo>
                        <a:pt x="1" y="311"/>
                        <a:pt x="16" y="382"/>
                        <a:pt x="49" y="450"/>
                      </a:cubicBezTo>
                      <a:cubicBezTo>
                        <a:pt x="81" y="519"/>
                        <a:pt x="130" y="579"/>
                        <a:pt x="195" y="631"/>
                      </a:cubicBezTo>
                      <a:lnTo>
                        <a:pt x="599" y="396"/>
                      </a:lnTo>
                      <a:cubicBezTo>
                        <a:pt x="535" y="343"/>
                        <a:pt x="485" y="284"/>
                        <a:pt x="453" y="215"/>
                      </a:cubicBezTo>
                      <a:cubicBezTo>
                        <a:pt x="421" y="148"/>
                        <a:pt x="406" y="75"/>
                        <a:pt x="407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40"/>
                <p:cNvSpPr/>
                <p:nvPr/>
              </p:nvSpPr>
              <p:spPr>
                <a:xfrm>
                  <a:off x="8531874" y="2856635"/>
                  <a:ext cx="39995" cy="19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265" extrusionOk="0">
                      <a:moveTo>
                        <a:pt x="443" y="0"/>
                      </a:moveTo>
                      <a:cubicBezTo>
                        <a:pt x="430" y="0"/>
                        <a:pt x="419" y="2"/>
                        <a:pt x="409" y="7"/>
                      </a:cubicBezTo>
                      <a:cubicBezTo>
                        <a:pt x="407" y="7"/>
                        <a:pt x="405" y="8"/>
                        <a:pt x="404" y="10"/>
                      </a:cubicBezTo>
                      <a:lnTo>
                        <a:pt x="0" y="245"/>
                      </a:lnTo>
                      <a:cubicBezTo>
                        <a:pt x="2" y="244"/>
                        <a:pt x="3" y="243"/>
                        <a:pt x="5" y="243"/>
                      </a:cubicBezTo>
                      <a:cubicBezTo>
                        <a:pt x="15" y="238"/>
                        <a:pt x="26" y="236"/>
                        <a:pt x="38" y="236"/>
                      </a:cubicBezTo>
                      <a:cubicBezTo>
                        <a:pt x="65" y="236"/>
                        <a:pt x="99" y="246"/>
                        <a:pt x="138" y="264"/>
                      </a:cubicBezTo>
                      <a:lnTo>
                        <a:pt x="544" y="29"/>
                      </a:lnTo>
                      <a:cubicBezTo>
                        <a:pt x="503" y="10"/>
                        <a:pt x="469" y="0"/>
                        <a:pt x="443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40"/>
                <p:cNvSpPr/>
                <p:nvPr/>
              </p:nvSpPr>
              <p:spPr>
                <a:xfrm>
                  <a:off x="8542093" y="2841637"/>
                  <a:ext cx="29849" cy="3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468" extrusionOk="0">
                      <a:moveTo>
                        <a:pt x="406" y="0"/>
                      </a:moveTo>
                      <a:lnTo>
                        <a:pt x="2" y="236"/>
                      </a:lnTo>
                      <a:lnTo>
                        <a:pt x="1" y="467"/>
                      </a:lnTo>
                      <a:lnTo>
                        <a:pt x="405" y="232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40"/>
                <p:cNvSpPr/>
                <p:nvPr/>
              </p:nvSpPr>
              <p:spPr>
                <a:xfrm>
                  <a:off x="8510774" y="2789879"/>
                  <a:ext cx="31099" cy="3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524" extrusionOk="0">
                      <a:moveTo>
                        <a:pt x="422" y="0"/>
                      </a:moveTo>
                      <a:lnTo>
                        <a:pt x="18" y="236"/>
                      </a:lnTo>
                      <a:cubicBezTo>
                        <a:pt x="18" y="249"/>
                        <a:pt x="14" y="289"/>
                        <a:pt x="9" y="352"/>
                      </a:cubicBezTo>
                      <a:cubicBezTo>
                        <a:pt x="4" y="414"/>
                        <a:pt x="1" y="472"/>
                        <a:pt x="1" y="523"/>
                      </a:cubicBezTo>
                      <a:cubicBezTo>
                        <a:pt x="135" y="445"/>
                        <a:pt x="272" y="367"/>
                        <a:pt x="406" y="289"/>
                      </a:cubicBezTo>
                      <a:cubicBezTo>
                        <a:pt x="406" y="237"/>
                        <a:pt x="408" y="179"/>
                        <a:pt x="413" y="117"/>
                      </a:cubicBezTo>
                      <a:cubicBezTo>
                        <a:pt x="418" y="53"/>
                        <a:pt x="422" y="16"/>
                        <a:pt x="422" y="0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40"/>
                <p:cNvSpPr/>
                <p:nvPr/>
              </p:nvSpPr>
              <p:spPr>
                <a:xfrm>
                  <a:off x="8499157" y="2755692"/>
                  <a:ext cx="35510" cy="20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280" extrusionOk="0">
                      <a:moveTo>
                        <a:pt x="405" y="0"/>
                      </a:moveTo>
                      <a:lnTo>
                        <a:pt x="1" y="236"/>
                      </a:lnTo>
                      <a:lnTo>
                        <a:pt x="79" y="279"/>
                      </a:lnTo>
                      <a:lnTo>
                        <a:pt x="482" y="45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40"/>
                <p:cNvSpPr/>
                <p:nvPr/>
              </p:nvSpPr>
              <p:spPr>
                <a:xfrm>
                  <a:off x="8504966" y="2759000"/>
                  <a:ext cx="38083" cy="4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658" extrusionOk="0">
                      <a:moveTo>
                        <a:pt x="404" y="1"/>
                      </a:moveTo>
                      <a:lnTo>
                        <a:pt x="0" y="235"/>
                      </a:lnTo>
                      <a:cubicBezTo>
                        <a:pt x="77" y="280"/>
                        <a:pt x="114" y="344"/>
                        <a:pt x="114" y="427"/>
                      </a:cubicBezTo>
                      <a:cubicBezTo>
                        <a:pt x="114" y="467"/>
                        <a:pt x="109" y="543"/>
                        <a:pt x="98" y="657"/>
                      </a:cubicBezTo>
                      <a:lnTo>
                        <a:pt x="502" y="421"/>
                      </a:lnTo>
                      <a:cubicBezTo>
                        <a:pt x="513" y="310"/>
                        <a:pt x="518" y="232"/>
                        <a:pt x="518" y="192"/>
                      </a:cubicBezTo>
                      <a:lnTo>
                        <a:pt x="518" y="192"/>
                      </a:lnTo>
                      <a:cubicBezTo>
                        <a:pt x="518" y="192"/>
                        <a:pt x="518" y="192"/>
                        <a:pt x="518" y="192"/>
                      </a:cubicBezTo>
                      <a:lnTo>
                        <a:pt x="518" y="192"/>
                      </a:lnTo>
                      <a:cubicBezTo>
                        <a:pt x="518" y="192"/>
                        <a:pt x="518" y="192"/>
                        <a:pt x="518" y="192"/>
                      </a:cubicBezTo>
                      <a:cubicBezTo>
                        <a:pt x="518" y="108"/>
                        <a:pt x="480" y="43"/>
                        <a:pt x="404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40"/>
                <p:cNvSpPr/>
                <p:nvPr/>
              </p:nvSpPr>
              <p:spPr>
                <a:xfrm>
                  <a:off x="8499157" y="2737165"/>
                  <a:ext cx="29849" cy="35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488" extrusionOk="0">
                      <a:moveTo>
                        <a:pt x="406" y="0"/>
                      </a:moveTo>
                      <a:lnTo>
                        <a:pt x="2" y="236"/>
                      </a:lnTo>
                      <a:lnTo>
                        <a:pt x="1" y="488"/>
                      </a:lnTo>
                      <a:lnTo>
                        <a:pt x="405" y="252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40"/>
                <p:cNvSpPr/>
                <p:nvPr/>
              </p:nvSpPr>
              <p:spPr>
                <a:xfrm>
                  <a:off x="8499231" y="2737165"/>
                  <a:ext cx="39113" cy="2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10" extrusionOk="0">
                      <a:moveTo>
                        <a:pt x="405" y="0"/>
                      </a:moveTo>
                      <a:lnTo>
                        <a:pt x="1" y="236"/>
                      </a:lnTo>
                      <a:lnTo>
                        <a:pt x="127" y="309"/>
                      </a:lnTo>
                      <a:lnTo>
                        <a:pt x="532" y="7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40"/>
                <p:cNvSpPr/>
                <p:nvPr/>
              </p:nvSpPr>
              <p:spPr>
                <a:xfrm>
                  <a:off x="8508494" y="2742605"/>
                  <a:ext cx="63374" cy="116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" h="1583" extrusionOk="0">
                      <a:moveTo>
                        <a:pt x="405" y="1"/>
                      </a:moveTo>
                      <a:lnTo>
                        <a:pt x="1" y="235"/>
                      </a:lnTo>
                      <a:cubicBezTo>
                        <a:pt x="97" y="290"/>
                        <a:pt x="173" y="364"/>
                        <a:pt x="230" y="461"/>
                      </a:cubicBezTo>
                      <a:cubicBezTo>
                        <a:pt x="288" y="556"/>
                        <a:pt x="316" y="659"/>
                        <a:pt x="316" y="768"/>
                      </a:cubicBezTo>
                      <a:cubicBezTo>
                        <a:pt x="315" y="829"/>
                        <a:pt x="309" y="923"/>
                        <a:pt x="295" y="1050"/>
                      </a:cubicBezTo>
                      <a:cubicBezTo>
                        <a:pt x="285" y="1155"/>
                        <a:pt x="279" y="1239"/>
                        <a:pt x="279" y="1299"/>
                      </a:cubicBezTo>
                      <a:cubicBezTo>
                        <a:pt x="279" y="1350"/>
                        <a:pt x="294" y="1401"/>
                        <a:pt x="324" y="1450"/>
                      </a:cubicBezTo>
                      <a:cubicBezTo>
                        <a:pt x="354" y="1499"/>
                        <a:pt x="399" y="1543"/>
                        <a:pt x="458" y="1583"/>
                      </a:cubicBezTo>
                      <a:lnTo>
                        <a:pt x="862" y="1347"/>
                      </a:lnTo>
                      <a:cubicBezTo>
                        <a:pt x="804" y="1308"/>
                        <a:pt x="758" y="1263"/>
                        <a:pt x="728" y="1215"/>
                      </a:cubicBezTo>
                      <a:cubicBezTo>
                        <a:pt x="698" y="1165"/>
                        <a:pt x="683" y="1115"/>
                        <a:pt x="683" y="1063"/>
                      </a:cubicBezTo>
                      <a:cubicBezTo>
                        <a:pt x="683" y="1004"/>
                        <a:pt x="688" y="920"/>
                        <a:pt x="700" y="814"/>
                      </a:cubicBezTo>
                      <a:cubicBezTo>
                        <a:pt x="714" y="689"/>
                        <a:pt x="721" y="595"/>
                        <a:pt x="721" y="534"/>
                      </a:cubicBezTo>
                      <a:cubicBezTo>
                        <a:pt x="721" y="424"/>
                        <a:pt x="692" y="321"/>
                        <a:pt x="634" y="225"/>
                      </a:cubicBezTo>
                      <a:cubicBezTo>
                        <a:pt x="577" y="131"/>
                        <a:pt x="501" y="55"/>
                        <a:pt x="405" y="1"/>
                      </a:cubicBezTo>
                      <a:close/>
                    </a:path>
                  </a:pathLst>
                </a:custGeom>
                <a:solidFill>
                  <a:srgbClr val="F4A5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40"/>
                <p:cNvSpPr/>
                <p:nvPr/>
              </p:nvSpPr>
              <p:spPr>
                <a:xfrm>
                  <a:off x="8240588" y="2536088"/>
                  <a:ext cx="430018" cy="56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9" h="7653" extrusionOk="0">
                      <a:moveTo>
                        <a:pt x="2045" y="2159"/>
                      </a:moveTo>
                      <a:cubicBezTo>
                        <a:pt x="2091" y="2159"/>
                        <a:pt x="2146" y="2177"/>
                        <a:pt x="2208" y="2213"/>
                      </a:cubicBezTo>
                      <a:lnTo>
                        <a:pt x="2336" y="2288"/>
                      </a:lnTo>
                      <a:lnTo>
                        <a:pt x="2335" y="2539"/>
                      </a:lnTo>
                      <a:lnTo>
                        <a:pt x="2258" y="2492"/>
                      </a:lnTo>
                      <a:cubicBezTo>
                        <a:pt x="2232" y="2478"/>
                        <a:pt x="2210" y="2470"/>
                        <a:pt x="2193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3"/>
                        <a:pt x="2146" y="2673"/>
                        <a:pt x="2157" y="2799"/>
                      </a:cubicBezTo>
                      <a:cubicBezTo>
                        <a:pt x="2159" y="2815"/>
                        <a:pt x="2162" y="2857"/>
                        <a:pt x="2166" y="2925"/>
                      </a:cubicBezTo>
                      <a:cubicBezTo>
                        <a:pt x="2171" y="2994"/>
                        <a:pt x="2172" y="3054"/>
                        <a:pt x="2172" y="3105"/>
                      </a:cubicBezTo>
                      <a:cubicBezTo>
                        <a:pt x="2172" y="3180"/>
                        <a:pt x="2157" y="3234"/>
                        <a:pt x="2125" y="3265"/>
                      </a:cubicBezTo>
                      <a:cubicBezTo>
                        <a:pt x="2106" y="3284"/>
                        <a:pt x="2080" y="3292"/>
                        <a:pt x="2049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2" y="3334"/>
                        <a:pt x="2091" y="3395"/>
                        <a:pt x="2124" y="3462"/>
                      </a:cubicBezTo>
                      <a:cubicBezTo>
                        <a:pt x="2155" y="3530"/>
                        <a:pt x="2170" y="3601"/>
                        <a:pt x="2170" y="3678"/>
                      </a:cubicBezTo>
                      <a:cubicBezTo>
                        <a:pt x="2170" y="3725"/>
                        <a:pt x="2167" y="3782"/>
                        <a:pt x="2162" y="3844"/>
                      </a:cubicBezTo>
                      <a:cubicBezTo>
                        <a:pt x="2159" y="3907"/>
                        <a:pt x="2155" y="3947"/>
                        <a:pt x="2153" y="3964"/>
                      </a:cubicBezTo>
                      <a:cubicBezTo>
                        <a:pt x="2142" y="4078"/>
                        <a:pt x="2137" y="4154"/>
                        <a:pt x="2137" y="4192"/>
                      </a:cubicBezTo>
                      <a:cubicBezTo>
                        <a:pt x="2137" y="4237"/>
                        <a:pt x="2146" y="4273"/>
                        <a:pt x="2165" y="4304"/>
                      </a:cubicBezTo>
                      <a:cubicBezTo>
                        <a:pt x="2184" y="4335"/>
                        <a:pt x="2212" y="4361"/>
                        <a:pt x="2252" y="4384"/>
                      </a:cubicBezTo>
                      <a:lnTo>
                        <a:pt x="2330" y="4429"/>
                      </a:lnTo>
                      <a:lnTo>
                        <a:pt x="2329" y="4682"/>
                      </a:lnTo>
                      <a:lnTo>
                        <a:pt x="2201" y="4609"/>
                      </a:lnTo>
                      <a:cubicBezTo>
                        <a:pt x="2105" y="4553"/>
                        <a:pt x="2029" y="4479"/>
                        <a:pt x="1973" y="4384"/>
                      </a:cubicBezTo>
                      <a:cubicBezTo>
                        <a:pt x="1916" y="4288"/>
                        <a:pt x="1887" y="4185"/>
                        <a:pt x="1887" y="4076"/>
                      </a:cubicBezTo>
                      <a:cubicBezTo>
                        <a:pt x="1887" y="4014"/>
                        <a:pt x="1893" y="3919"/>
                        <a:pt x="1906" y="3792"/>
                      </a:cubicBezTo>
                      <a:cubicBezTo>
                        <a:pt x="1917" y="3686"/>
                        <a:pt x="1923" y="3605"/>
                        <a:pt x="1923" y="3546"/>
                      </a:cubicBezTo>
                      <a:cubicBezTo>
                        <a:pt x="1923" y="3494"/>
                        <a:pt x="1908" y="3443"/>
                        <a:pt x="1878" y="3395"/>
                      </a:cubicBezTo>
                      <a:cubicBezTo>
                        <a:pt x="1849" y="3345"/>
                        <a:pt x="1803" y="3302"/>
                        <a:pt x="1745" y="3261"/>
                      </a:cubicBezTo>
                      <a:lnTo>
                        <a:pt x="1746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59" y="3059"/>
                        <a:pt x="1871" y="3056"/>
                        <a:pt x="1881" y="3052"/>
                      </a:cubicBezTo>
                      <a:cubicBezTo>
                        <a:pt x="1912" y="3039"/>
                        <a:pt x="1927" y="3006"/>
                        <a:pt x="1927" y="2954"/>
                      </a:cubicBezTo>
                      <a:cubicBezTo>
                        <a:pt x="1927" y="2893"/>
                        <a:pt x="1922" y="2804"/>
                        <a:pt x="1912" y="2686"/>
                      </a:cubicBezTo>
                      <a:cubicBezTo>
                        <a:pt x="1898" y="2544"/>
                        <a:pt x="1893" y="2444"/>
                        <a:pt x="1893" y="2383"/>
                      </a:cubicBezTo>
                      <a:cubicBezTo>
                        <a:pt x="1893" y="2272"/>
                        <a:pt x="1922" y="2202"/>
                        <a:pt x="1980" y="2174"/>
                      </a:cubicBezTo>
                      <a:cubicBezTo>
                        <a:pt x="1999" y="2164"/>
                        <a:pt x="2021" y="2159"/>
                        <a:pt x="2045" y="2159"/>
                      </a:cubicBezTo>
                      <a:close/>
                      <a:moveTo>
                        <a:pt x="3519" y="2971"/>
                      </a:moveTo>
                      <a:lnTo>
                        <a:pt x="3647" y="3044"/>
                      </a:lnTo>
                      <a:cubicBezTo>
                        <a:pt x="3742" y="3100"/>
                        <a:pt x="3818" y="3174"/>
                        <a:pt x="3875" y="3270"/>
                      </a:cubicBezTo>
                      <a:cubicBezTo>
                        <a:pt x="3933" y="3365"/>
                        <a:pt x="3962" y="3468"/>
                        <a:pt x="3962" y="3577"/>
                      </a:cubicBezTo>
                      <a:cubicBezTo>
                        <a:pt x="3960" y="3638"/>
                        <a:pt x="3954" y="3732"/>
                        <a:pt x="3941" y="3858"/>
                      </a:cubicBezTo>
                      <a:cubicBezTo>
                        <a:pt x="3931" y="3964"/>
                        <a:pt x="3924" y="4048"/>
                        <a:pt x="3924" y="4108"/>
                      </a:cubicBezTo>
                      <a:cubicBezTo>
                        <a:pt x="3924" y="4159"/>
                        <a:pt x="3939" y="4209"/>
                        <a:pt x="3969" y="4259"/>
                      </a:cubicBezTo>
                      <a:cubicBezTo>
                        <a:pt x="3999" y="4308"/>
                        <a:pt x="4045" y="4352"/>
                        <a:pt x="4103" y="4392"/>
                      </a:cubicBezTo>
                      <a:lnTo>
                        <a:pt x="4102" y="4623"/>
                      </a:lnTo>
                      <a:cubicBezTo>
                        <a:pt x="4064" y="4605"/>
                        <a:pt x="4032" y="4596"/>
                        <a:pt x="4005" y="4596"/>
                      </a:cubicBezTo>
                      <a:cubicBezTo>
                        <a:pt x="3991" y="4596"/>
                        <a:pt x="3978" y="4599"/>
                        <a:pt x="3966" y="4605"/>
                      </a:cubicBezTo>
                      <a:cubicBezTo>
                        <a:pt x="3935" y="4619"/>
                        <a:pt x="3920" y="4651"/>
                        <a:pt x="3920" y="4704"/>
                      </a:cubicBezTo>
                      <a:cubicBezTo>
                        <a:pt x="3920" y="4763"/>
                        <a:pt x="3925" y="4851"/>
                        <a:pt x="3935" y="4970"/>
                      </a:cubicBezTo>
                      <a:cubicBezTo>
                        <a:pt x="3948" y="5110"/>
                        <a:pt x="3954" y="5212"/>
                        <a:pt x="3954" y="5274"/>
                      </a:cubicBezTo>
                      <a:cubicBezTo>
                        <a:pt x="3954" y="5384"/>
                        <a:pt x="3924" y="5453"/>
                        <a:pt x="3866" y="5482"/>
                      </a:cubicBezTo>
                      <a:cubicBezTo>
                        <a:pt x="3846" y="5492"/>
                        <a:pt x="3825" y="5496"/>
                        <a:pt x="3801" y="5496"/>
                      </a:cubicBezTo>
                      <a:cubicBezTo>
                        <a:pt x="3755" y="5496"/>
                        <a:pt x="3700" y="5479"/>
                        <a:pt x="3638" y="5442"/>
                      </a:cubicBezTo>
                      <a:lnTo>
                        <a:pt x="3510" y="5368"/>
                      </a:lnTo>
                      <a:lnTo>
                        <a:pt x="3511" y="5115"/>
                      </a:lnTo>
                      <a:lnTo>
                        <a:pt x="3589" y="5161"/>
                      </a:lnTo>
                      <a:cubicBezTo>
                        <a:pt x="3617" y="5177"/>
                        <a:pt x="3640" y="5185"/>
                        <a:pt x="3657" y="5185"/>
                      </a:cubicBezTo>
                      <a:cubicBezTo>
                        <a:pt x="3664" y="5185"/>
                        <a:pt x="3670" y="5184"/>
                        <a:pt x="3676" y="5181"/>
                      </a:cubicBezTo>
                      <a:cubicBezTo>
                        <a:pt x="3694" y="5172"/>
                        <a:pt x="3703" y="5145"/>
                        <a:pt x="3703" y="5101"/>
                      </a:cubicBezTo>
                      <a:cubicBezTo>
                        <a:pt x="3703" y="5063"/>
                        <a:pt x="3700" y="4981"/>
                        <a:pt x="3689" y="4856"/>
                      </a:cubicBezTo>
                      <a:cubicBezTo>
                        <a:pt x="3687" y="4838"/>
                        <a:pt x="3684" y="4794"/>
                        <a:pt x="3680" y="4725"/>
                      </a:cubicBezTo>
                      <a:cubicBezTo>
                        <a:pt x="3675" y="4656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1" y="4389"/>
                      </a:cubicBezTo>
                      <a:cubicBezTo>
                        <a:pt x="3741" y="4371"/>
                        <a:pt x="3768" y="4362"/>
                        <a:pt x="3801" y="4362"/>
                      </a:cubicBezTo>
                      <a:cubicBezTo>
                        <a:pt x="3821" y="4362"/>
                        <a:pt x="3843" y="4365"/>
                        <a:pt x="3868" y="4372"/>
                      </a:cubicBezTo>
                      <a:cubicBezTo>
                        <a:pt x="3804" y="4319"/>
                        <a:pt x="3754" y="4260"/>
                        <a:pt x="3722" y="4191"/>
                      </a:cubicBezTo>
                      <a:cubicBezTo>
                        <a:pt x="3691" y="4124"/>
                        <a:pt x="3676" y="4052"/>
                        <a:pt x="3676" y="3977"/>
                      </a:cubicBezTo>
                      <a:cubicBezTo>
                        <a:pt x="3676" y="3926"/>
                        <a:pt x="3679" y="3867"/>
                        <a:pt x="3684" y="3805"/>
                      </a:cubicBezTo>
                      <a:cubicBezTo>
                        <a:pt x="3687" y="3741"/>
                        <a:pt x="3691" y="3704"/>
                        <a:pt x="3692" y="3689"/>
                      </a:cubicBezTo>
                      <a:cubicBezTo>
                        <a:pt x="3704" y="3576"/>
                        <a:pt x="3709" y="3499"/>
                        <a:pt x="3709" y="3459"/>
                      </a:cubicBezTo>
                      <a:cubicBezTo>
                        <a:pt x="3709" y="3376"/>
                        <a:pt x="3671" y="3312"/>
                        <a:pt x="3595" y="3267"/>
                      </a:cubicBezTo>
                      <a:lnTo>
                        <a:pt x="3518" y="3223"/>
                      </a:lnTo>
                      <a:lnTo>
                        <a:pt x="3519" y="2971"/>
                      </a:lnTo>
                      <a:close/>
                      <a:moveTo>
                        <a:pt x="324" y="1"/>
                      </a:moveTo>
                      <a:cubicBezTo>
                        <a:pt x="140" y="1"/>
                        <a:pt x="14" y="147"/>
                        <a:pt x="12" y="400"/>
                      </a:cubicBezTo>
                      <a:lnTo>
                        <a:pt x="2" y="3885"/>
                      </a:lnTo>
                      <a:cubicBezTo>
                        <a:pt x="1" y="4242"/>
                        <a:pt x="252" y="4676"/>
                        <a:pt x="562" y="4856"/>
                      </a:cubicBezTo>
                      <a:lnTo>
                        <a:pt x="5274" y="7576"/>
                      </a:lnTo>
                      <a:cubicBezTo>
                        <a:pt x="5365" y="7628"/>
                        <a:pt x="5450" y="7653"/>
                        <a:pt x="5526" y="7653"/>
                      </a:cubicBezTo>
                      <a:cubicBezTo>
                        <a:pt x="5710" y="7653"/>
                        <a:pt x="5836" y="7507"/>
                        <a:pt x="5838" y="7254"/>
                      </a:cubicBezTo>
                      <a:lnTo>
                        <a:pt x="5848" y="3769"/>
                      </a:lnTo>
                      <a:cubicBezTo>
                        <a:pt x="5848" y="3412"/>
                        <a:pt x="5597" y="2978"/>
                        <a:pt x="5287" y="2799"/>
                      </a:cubicBezTo>
                      <a:lnTo>
                        <a:pt x="575" y="78"/>
                      </a:lnTo>
                      <a:cubicBezTo>
                        <a:pt x="485" y="26"/>
                        <a:pt x="399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40"/>
                <p:cNvSpPr/>
                <p:nvPr/>
              </p:nvSpPr>
              <p:spPr>
                <a:xfrm>
                  <a:off x="8368659" y="2694891"/>
                  <a:ext cx="43671" cy="185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6" extrusionOk="0">
                      <a:moveTo>
                        <a:pt x="300" y="1"/>
                      </a:moveTo>
                      <a:cubicBezTo>
                        <a:pt x="276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6"/>
                        <a:pt x="182" y="796"/>
                      </a:cubicBezTo>
                      <a:cubicBezTo>
                        <a:pt x="182" y="847"/>
                        <a:pt x="167" y="880"/>
                        <a:pt x="136" y="895"/>
                      </a:cubicBezTo>
                      <a:cubicBezTo>
                        <a:pt x="126" y="899"/>
                        <a:pt x="114" y="901"/>
                        <a:pt x="102" y="901"/>
                      </a:cubicBezTo>
                      <a:cubicBezTo>
                        <a:pt x="74" y="901"/>
                        <a:pt x="41" y="891"/>
                        <a:pt x="1" y="873"/>
                      </a:cubicBezTo>
                      <a:lnTo>
                        <a:pt x="0" y="1103"/>
                      </a:lnTo>
                      <a:cubicBezTo>
                        <a:pt x="58" y="1144"/>
                        <a:pt x="104" y="1188"/>
                        <a:pt x="133" y="1237"/>
                      </a:cubicBezTo>
                      <a:cubicBezTo>
                        <a:pt x="162" y="1286"/>
                        <a:pt x="178" y="1337"/>
                        <a:pt x="178" y="1390"/>
                      </a:cubicBezTo>
                      <a:cubicBezTo>
                        <a:pt x="178" y="1446"/>
                        <a:pt x="173" y="1529"/>
                        <a:pt x="161" y="1634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9"/>
                        <a:pt x="171" y="2131"/>
                        <a:pt x="228" y="2227"/>
                      </a:cubicBezTo>
                      <a:cubicBezTo>
                        <a:pt x="284" y="2321"/>
                        <a:pt x="361" y="2396"/>
                        <a:pt x="456" y="2451"/>
                      </a:cubicBezTo>
                      <a:lnTo>
                        <a:pt x="584" y="2525"/>
                      </a:lnTo>
                      <a:lnTo>
                        <a:pt x="585" y="2272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7"/>
                        <a:pt x="393" y="2079"/>
                        <a:pt x="393" y="2035"/>
                      </a:cubicBezTo>
                      <a:cubicBezTo>
                        <a:pt x="393" y="1996"/>
                        <a:pt x="398" y="1919"/>
                        <a:pt x="408" y="1807"/>
                      </a:cubicBezTo>
                      <a:cubicBezTo>
                        <a:pt x="408" y="1790"/>
                        <a:pt x="413" y="1750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3"/>
                        <a:pt x="378" y="1304"/>
                      </a:cubicBezTo>
                      <a:cubicBezTo>
                        <a:pt x="346" y="1237"/>
                        <a:pt x="298" y="1177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8"/>
                        <a:pt x="287" y="1133"/>
                        <a:pt x="309" y="1133"/>
                      </a:cubicBezTo>
                      <a:cubicBezTo>
                        <a:pt x="338" y="1133"/>
                        <a:pt x="362" y="1124"/>
                        <a:pt x="380" y="1106"/>
                      </a:cubicBezTo>
                      <a:cubicBezTo>
                        <a:pt x="413" y="1075"/>
                        <a:pt x="428" y="1022"/>
                        <a:pt x="428" y="946"/>
                      </a:cubicBezTo>
                      <a:cubicBezTo>
                        <a:pt x="428" y="895"/>
                        <a:pt x="427" y="836"/>
                        <a:pt x="422" y="766"/>
                      </a:cubicBezTo>
                      <a:cubicBezTo>
                        <a:pt x="417" y="697"/>
                        <a:pt x="414" y="656"/>
                        <a:pt x="413" y="640"/>
                      </a:cubicBezTo>
                      <a:cubicBezTo>
                        <a:pt x="402" y="516"/>
                        <a:pt x="398" y="434"/>
                        <a:pt x="398" y="393"/>
                      </a:cubicBezTo>
                      <a:cubicBezTo>
                        <a:pt x="398" y="339"/>
                        <a:pt x="415" y="311"/>
                        <a:pt x="447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8"/>
                      </a:lnTo>
                      <a:lnTo>
                        <a:pt x="464" y="56"/>
                      </a:lnTo>
                      <a:cubicBezTo>
                        <a:pt x="402" y="20"/>
                        <a:pt x="347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40"/>
                <p:cNvSpPr/>
                <p:nvPr/>
              </p:nvSpPr>
              <p:spPr>
                <a:xfrm>
                  <a:off x="8498569" y="2754221"/>
                  <a:ext cx="43597" cy="185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7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8"/>
                      </a:lnTo>
                      <a:cubicBezTo>
                        <a:pt x="161" y="342"/>
                        <a:pt x="198" y="407"/>
                        <a:pt x="198" y="490"/>
                      </a:cubicBezTo>
                      <a:cubicBezTo>
                        <a:pt x="198" y="530"/>
                        <a:pt x="193" y="605"/>
                        <a:pt x="182" y="719"/>
                      </a:cubicBezTo>
                      <a:cubicBezTo>
                        <a:pt x="182" y="733"/>
                        <a:pt x="179" y="773"/>
                        <a:pt x="174" y="836"/>
                      </a:cubicBezTo>
                      <a:cubicBezTo>
                        <a:pt x="169" y="898"/>
                        <a:pt x="166" y="956"/>
                        <a:pt x="166" y="1007"/>
                      </a:cubicBezTo>
                      <a:cubicBezTo>
                        <a:pt x="165" y="1083"/>
                        <a:pt x="180" y="1153"/>
                        <a:pt x="212" y="1222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1" y="1397"/>
                        <a:pt x="306" y="1393"/>
                        <a:pt x="284" y="1393"/>
                      </a:cubicBezTo>
                      <a:cubicBezTo>
                        <a:pt x="254" y="1393"/>
                        <a:pt x="230" y="1401"/>
                        <a:pt x="211" y="1419"/>
                      </a:cubicBezTo>
                      <a:cubicBezTo>
                        <a:pt x="179" y="1448"/>
                        <a:pt x="164" y="1502"/>
                        <a:pt x="164" y="1579"/>
                      </a:cubicBezTo>
                      <a:cubicBezTo>
                        <a:pt x="164" y="1626"/>
                        <a:pt x="165" y="1685"/>
                        <a:pt x="170" y="1754"/>
                      </a:cubicBezTo>
                      <a:cubicBezTo>
                        <a:pt x="175" y="1823"/>
                        <a:pt x="177" y="1868"/>
                        <a:pt x="179" y="1885"/>
                      </a:cubicBezTo>
                      <a:cubicBezTo>
                        <a:pt x="189" y="2010"/>
                        <a:pt x="193" y="2091"/>
                        <a:pt x="193" y="2130"/>
                      </a:cubicBezTo>
                      <a:cubicBezTo>
                        <a:pt x="193" y="2174"/>
                        <a:pt x="184" y="2201"/>
                        <a:pt x="166" y="2210"/>
                      </a:cubicBezTo>
                      <a:cubicBezTo>
                        <a:pt x="160" y="2213"/>
                        <a:pt x="154" y="2214"/>
                        <a:pt x="147" y="2214"/>
                      </a:cubicBezTo>
                      <a:cubicBezTo>
                        <a:pt x="129" y="2214"/>
                        <a:pt x="107" y="2206"/>
                        <a:pt x="79" y="2190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7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3"/>
                        <a:pt x="444" y="2413"/>
                        <a:pt x="444" y="2303"/>
                      </a:cubicBezTo>
                      <a:cubicBezTo>
                        <a:pt x="444" y="2241"/>
                        <a:pt x="439" y="2139"/>
                        <a:pt x="425" y="1998"/>
                      </a:cubicBezTo>
                      <a:cubicBezTo>
                        <a:pt x="415" y="1880"/>
                        <a:pt x="410" y="1792"/>
                        <a:pt x="410" y="1734"/>
                      </a:cubicBezTo>
                      <a:cubicBezTo>
                        <a:pt x="410" y="1682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6"/>
                      </a:cubicBezTo>
                      <a:lnTo>
                        <a:pt x="593" y="1425"/>
                      </a:lnTo>
                      <a:cubicBezTo>
                        <a:pt x="534" y="1385"/>
                        <a:pt x="489" y="1341"/>
                        <a:pt x="459" y="1292"/>
                      </a:cubicBezTo>
                      <a:cubicBezTo>
                        <a:pt x="429" y="1243"/>
                        <a:pt x="414" y="1192"/>
                        <a:pt x="414" y="1141"/>
                      </a:cubicBezTo>
                      <a:cubicBezTo>
                        <a:pt x="414" y="1081"/>
                        <a:pt x="419" y="997"/>
                        <a:pt x="430" y="892"/>
                      </a:cubicBezTo>
                      <a:cubicBezTo>
                        <a:pt x="445" y="765"/>
                        <a:pt x="451" y="671"/>
                        <a:pt x="451" y="610"/>
                      </a:cubicBezTo>
                      <a:cubicBezTo>
                        <a:pt x="451" y="501"/>
                        <a:pt x="423" y="398"/>
                        <a:pt x="365" y="303"/>
                      </a:cubicBezTo>
                      <a:cubicBezTo>
                        <a:pt x="307" y="207"/>
                        <a:pt x="232" y="133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48" name="Google Shape;3148;p40"/>
                <p:cNvGrpSpPr/>
                <p:nvPr/>
              </p:nvGrpSpPr>
              <p:grpSpPr>
                <a:xfrm>
                  <a:off x="8253380" y="2518884"/>
                  <a:ext cx="446928" cy="577132"/>
                  <a:chOff x="8253380" y="2518884"/>
                  <a:chExt cx="446928" cy="577132"/>
                </a:xfrm>
              </p:grpSpPr>
              <p:sp>
                <p:nvSpPr>
                  <p:cNvPr id="3149" name="Google Shape;3149;p40"/>
                  <p:cNvSpPr/>
                  <p:nvPr/>
                </p:nvSpPr>
                <p:spPr>
                  <a:xfrm>
                    <a:off x="8253380" y="2518884"/>
                    <a:ext cx="446928" cy="577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79" h="7850" extrusionOk="0">
                        <a:moveTo>
                          <a:pt x="1" y="273"/>
                        </a:moveTo>
                        <a:cubicBezTo>
                          <a:pt x="1" y="273"/>
                          <a:pt x="1" y="273"/>
                          <a:pt x="0" y="273"/>
                        </a:cubicBezTo>
                        <a:lnTo>
                          <a:pt x="1" y="273"/>
                        </a:lnTo>
                        <a:close/>
                        <a:moveTo>
                          <a:pt x="553" y="0"/>
                        </a:moveTo>
                        <a:cubicBezTo>
                          <a:pt x="498" y="0"/>
                          <a:pt x="448" y="14"/>
                          <a:pt x="405" y="38"/>
                        </a:cubicBezTo>
                        <a:lnTo>
                          <a:pt x="1" y="273"/>
                        </a:lnTo>
                        <a:lnTo>
                          <a:pt x="1" y="273"/>
                        </a:lnTo>
                        <a:cubicBezTo>
                          <a:pt x="43" y="248"/>
                          <a:pt x="92" y="236"/>
                          <a:pt x="146" y="236"/>
                        </a:cubicBezTo>
                        <a:cubicBezTo>
                          <a:pt x="222" y="236"/>
                          <a:pt x="308" y="260"/>
                          <a:pt x="399" y="312"/>
                        </a:cubicBezTo>
                        <a:lnTo>
                          <a:pt x="5112" y="3032"/>
                        </a:lnTo>
                        <a:cubicBezTo>
                          <a:pt x="5422" y="3212"/>
                          <a:pt x="5672" y="3646"/>
                          <a:pt x="5672" y="4003"/>
                        </a:cubicBezTo>
                        <a:lnTo>
                          <a:pt x="5662" y="7488"/>
                        </a:lnTo>
                        <a:cubicBezTo>
                          <a:pt x="5662" y="7665"/>
                          <a:pt x="5599" y="7790"/>
                          <a:pt x="5498" y="7849"/>
                        </a:cubicBezTo>
                        <a:lnTo>
                          <a:pt x="5902" y="7614"/>
                        </a:lnTo>
                        <a:cubicBezTo>
                          <a:pt x="6003" y="7556"/>
                          <a:pt x="6067" y="7431"/>
                          <a:pt x="6067" y="7253"/>
                        </a:cubicBezTo>
                        <a:lnTo>
                          <a:pt x="6077" y="3768"/>
                        </a:lnTo>
                        <a:cubicBezTo>
                          <a:pt x="6078" y="3412"/>
                          <a:pt x="5827" y="2977"/>
                          <a:pt x="5516" y="2798"/>
                        </a:cubicBezTo>
                        <a:lnTo>
                          <a:pt x="803" y="78"/>
                        </a:lnTo>
                        <a:cubicBezTo>
                          <a:pt x="713" y="25"/>
                          <a:pt x="628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40"/>
                  <p:cNvSpPr/>
                  <p:nvPr/>
                </p:nvSpPr>
                <p:spPr>
                  <a:xfrm>
                    <a:off x="8253380" y="2518884"/>
                    <a:ext cx="446928" cy="577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79" h="7850" extrusionOk="0">
                        <a:moveTo>
                          <a:pt x="1" y="273"/>
                        </a:moveTo>
                        <a:cubicBezTo>
                          <a:pt x="1" y="273"/>
                          <a:pt x="1" y="273"/>
                          <a:pt x="0" y="273"/>
                        </a:cubicBezTo>
                        <a:lnTo>
                          <a:pt x="1" y="273"/>
                        </a:lnTo>
                        <a:close/>
                        <a:moveTo>
                          <a:pt x="553" y="0"/>
                        </a:moveTo>
                        <a:cubicBezTo>
                          <a:pt x="498" y="0"/>
                          <a:pt x="448" y="14"/>
                          <a:pt x="405" y="38"/>
                        </a:cubicBezTo>
                        <a:lnTo>
                          <a:pt x="1" y="273"/>
                        </a:lnTo>
                        <a:lnTo>
                          <a:pt x="1" y="273"/>
                        </a:lnTo>
                        <a:cubicBezTo>
                          <a:pt x="43" y="248"/>
                          <a:pt x="92" y="236"/>
                          <a:pt x="146" y="236"/>
                        </a:cubicBezTo>
                        <a:cubicBezTo>
                          <a:pt x="222" y="236"/>
                          <a:pt x="308" y="260"/>
                          <a:pt x="399" y="312"/>
                        </a:cubicBezTo>
                        <a:lnTo>
                          <a:pt x="5112" y="3032"/>
                        </a:lnTo>
                        <a:cubicBezTo>
                          <a:pt x="5422" y="3212"/>
                          <a:pt x="5672" y="3646"/>
                          <a:pt x="5672" y="4003"/>
                        </a:cubicBezTo>
                        <a:lnTo>
                          <a:pt x="5662" y="7488"/>
                        </a:lnTo>
                        <a:cubicBezTo>
                          <a:pt x="5662" y="7665"/>
                          <a:pt x="5599" y="7790"/>
                          <a:pt x="5498" y="7849"/>
                        </a:cubicBezTo>
                        <a:lnTo>
                          <a:pt x="5902" y="7614"/>
                        </a:lnTo>
                        <a:cubicBezTo>
                          <a:pt x="6003" y="7556"/>
                          <a:pt x="6067" y="7431"/>
                          <a:pt x="6067" y="7253"/>
                        </a:cubicBezTo>
                        <a:lnTo>
                          <a:pt x="6077" y="3768"/>
                        </a:lnTo>
                        <a:cubicBezTo>
                          <a:pt x="6078" y="3412"/>
                          <a:pt x="5827" y="2977"/>
                          <a:pt x="5516" y="2798"/>
                        </a:cubicBezTo>
                        <a:lnTo>
                          <a:pt x="803" y="78"/>
                        </a:lnTo>
                        <a:cubicBezTo>
                          <a:pt x="713" y="25"/>
                          <a:pt x="628" y="0"/>
                          <a:pt x="55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7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51" name="Google Shape;3151;p40"/>
                <p:cNvSpPr/>
                <p:nvPr/>
              </p:nvSpPr>
              <p:spPr>
                <a:xfrm>
                  <a:off x="8303594" y="2690112"/>
                  <a:ext cx="94767" cy="12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9" h="1750" extrusionOk="0">
                      <a:moveTo>
                        <a:pt x="362" y="0"/>
                      </a:moveTo>
                      <a:cubicBezTo>
                        <a:pt x="352" y="0"/>
                        <a:pt x="341" y="1"/>
                        <a:pt x="331" y="2"/>
                      </a:cubicBezTo>
                      <a:cubicBezTo>
                        <a:pt x="229" y="8"/>
                        <a:pt x="148" y="54"/>
                        <a:pt x="89" y="138"/>
                      </a:cubicBezTo>
                      <a:cubicBezTo>
                        <a:pt x="32" y="222"/>
                        <a:pt x="1" y="339"/>
                        <a:pt x="1" y="488"/>
                      </a:cubicBezTo>
                      <a:cubicBezTo>
                        <a:pt x="1" y="637"/>
                        <a:pt x="28" y="788"/>
                        <a:pt x="86" y="938"/>
                      </a:cubicBezTo>
                      <a:cubicBezTo>
                        <a:pt x="145" y="1090"/>
                        <a:pt x="225" y="1227"/>
                        <a:pt x="327" y="1352"/>
                      </a:cubicBezTo>
                      <a:cubicBezTo>
                        <a:pt x="426" y="1476"/>
                        <a:pt x="540" y="1575"/>
                        <a:pt x="667" y="1648"/>
                      </a:cubicBezTo>
                      <a:cubicBezTo>
                        <a:pt x="784" y="1716"/>
                        <a:pt x="891" y="1750"/>
                        <a:pt x="985" y="1750"/>
                      </a:cubicBezTo>
                      <a:cubicBezTo>
                        <a:pt x="1009" y="1750"/>
                        <a:pt x="1033" y="1748"/>
                        <a:pt x="1056" y="1743"/>
                      </a:cubicBezTo>
                      <a:cubicBezTo>
                        <a:pt x="1165" y="1720"/>
                        <a:pt x="1244" y="1646"/>
                        <a:pt x="1288" y="1516"/>
                      </a:cubicBezTo>
                      <a:lnTo>
                        <a:pt x="983" y="1340"/>
                      </a:lnTo>
                      <a:cubicBezTo>
                        <a:pt x="952" y="1395"/>
                        <a:pt x="910" y="1425"/>
                        <a:pt x="855" y="1430"/>
                      </a:cubicBezTo>
                      <a:cubicBezTo>
                        <a:pt x="849" y="1430"/>
                        <a:pt x="842" y="1431"/>
                        <a:pt x="836" y="1431"/>
                      </a:cubicBezTo>
                      <a:cubicBezTo>
                        <a:pt x="785" y="1431"/>
                        <a:pt x="728" y="1413"/>
                        <a:pt x="664" y="1376"/>
                      </a:cubicBezTo>
                      <a:cubicBezTo>
                        <a:pt x="588" y="1332"/>
                        <a:pt x="518" y="1270"/>
                        <a:pt x="458" y="1195"/>
                      </a:cubicBezTo>
                      <a:cubicBezTo>
                        <a:pt x="399" y="1119"/>
                        <a:pt x="353" y="1033"/>
                        <a:pt x="320" y="938"/>
                      </a:cubicBezTo>
                      <a:cubicBezTo>
                        <a:pt x="287" y="844"/>
                        <a:pt x="270" y="746"/>
                        <a:pt x="270" y="645"/>
                      </a:cubicBezTo>
                      <a:cubicBezTo>
                        <a:pt x="270" y="544"/>
                        <a:pt x="289" y="467"/>
                        <a:pt x="321" y="410"/>
                      </a:cubicBezTo>
                      <a:cubicBezTo>
                        <a:pt x="354" y="354"/>
                        <a:pt x="402" y="322"/>
                        <a:pt x="461" y="315"/>
                      </a:cubicBezTo>
                      <a:cubicBezTo>
                        <a:pt x="469" y="314"/>
                        <a:pt x="476" y="314"/>
                        <a:pt x="484" y="314"/>
                      </a:cubicBezTo>
                      <a:cubicBezTo>
                        <a:pt x="538" y="314"/>
                        <a:pt x="600" y="333"/>
                        <a:pt x="667" y="372"/>
                      </a:cubicBezTo>
                      <a:cubicBezTo>
                        <a:pt x="737" y="413"/>
                        <a:pt x="801" y="468"/>
                        <a:pt x="857" y="536"/>
                      </a:cubicBezTo>
                      <a:cubicBezTo>
                        <a:pt x="911" y="602"/>
                        <a:pt x="953" y="682"/>
                        <a:pt x="983" y="771"/>
                      </a:cubicBezTo>
                      <a:lnTo>
                        <a:pt x="1288" y="947"/>
                      </a:lnTo>
                      <a:cubicBezTo>
                        <a:pt x="1245" y="767"/>
                        <a:pt x="1168" y="603"/>
                        <a:pt x="1057" y="452"/>
                      </a:cubicBezTo>
                      <a:cubicBezTo>
                        <a:pt x="946" y="300"/>
                        <a:pt x="817" y="183"/>
                        <a:pt x="669" y="98"/>
                      </a:cubicBezTo>
                      <a:cubicBezTo>
                        <a:pt x="557" y="33"/>
                        <a:pt x="453" y="0"/>
                        <a:pt x="3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40"/>
                <p:cNvSpPr/>
                <p:nvPr/>
              </p:nvSpPr>
              <p:spPr>
                <a:xfrm>
                  <a:off x="8414683" y="2734665"/>
                  <a:ext cx="106236" cy="1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2348" extrusionOk="0">
                      <a:moveTo>
                        <a:pt x="5" y="0"/>
                      </a:moveTo>
                      <a:lnTo>
                        <a:pt x="0" y="1516"/>
                      </a:lnTo>
                      <a:lnTo>
                        <a:pt x="266" y="1670"/>
                      </a:lnTo>
                      <a:lnTo>
                        <a:pt x="268" y="683"/>
                      </a:lnTo>
                      <a:lnTo>
                        <a:pt x="623" y="1876"/>
                      </a:lnTo>
                      <a:lnTo>
                        <a:pt x="821" y="1991"/>
                      </a:lnTo>
                      <a:lnTo>
                        <a:pt x="1178" y="1207"/>
                      </a:lnTo>
                      <a:lnTo>
                        <a:pt x="1175" y="2194"/>
                      </a:lnTo>
                      <a:lnTo>
                        <a:pt x="1439" y="2347"/>
                      </a:lnTo>
                      <a:lnTo>
                        <a:pt x="1444" y="830"/>
                      </a:lnTo>
                      <a:lnTo>
                        <a:pt x="1145" y="658"/>
                      </a:lnTo>
                      <a:lnTo>
                        <a:pt x="723" y="1543"/>
                      </a:lnTo>
                      <a:lnTo>
                        <a:pt x="305" y="17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40"/>
                <p:cNvSpPr/>
                <p:nvPr/>
              </p:nvSpPr>
              <p:spPr>
                <a:xfrm>
                  <a:off x="8537314" y="2817155"/>
                  <a:ext cx="70285" cy="1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1738" extrusionOk="0">
                      <a:moveTo>
                        <a:pt x="210" y="1"/>
                      </a:moveTo>
                      <a:cubicBezTo>
                        <a:pt x="149" y="1"/>
                        <a:pt x="99" y="20"/>
                        <a:pt x="63" y="59"/>
                      </a:cubicBezTo>
                      <a:cubicBezTo>
                        <a:pt x="25" y="104"/>
                        <a:pt x="5" y="171"/>
                        <a:pt x="5" y="261"/>
                      </a:cubicBezTo>
                      <a:cubicBezTo>
                        <a:pt x="4" y="357"/>
                        <a:pt x="24" y="445"/>
                        <a:pt x="61" y="524"/>
                      </a:cubicBezTo>
                      <a:cubicBezTo>
                        <a:pt x="100" y="605"/>
                        <a:pt x="146" y="674"/>
                        <a:pt x="200" y="732"/>
                      </a:cubicBezTo>
                      <a:cubicBezTo>
                        <a:pt x="254" y="792"/>
                        <a:pt x="324" y="860"/>
                        <a:pt x="409" y="939"/>
                      </a:cubicBezTo>
                      <a:cubicBezTo>
                        <a:pt x="472" y="995"/>
                        <a:pt x="521" y="1041"/>
                        <a:pt x="557" y="1080"/>
                      </a:cubicBezTo>
                      <a:cubicBezTo>
                        <a:pt x="593" y="1117"/>
                        <a:pt x="622" y="1156"/>
                        <a:pt x="646" y="1199"/>
                      </a:cubicBezTo>
                      <a:cubicBezTo>
                        <a:pt x="671" y="1243"/>
                        <a:pt x="682" y="1287"/>
                        <a:pt x="682" y="1332"/>
                      </a:cubicBezTo>
                      <a:cubicBezTo>
                        <a:pt x="682" y="1386"/>
                        <a:pt x="666" y="1421"/>
                        <a:pt x="630" y="1434"/>
                      </a:cubicBezTo>
                      <a:cubicBezTo>
                        <a:pt x="619" y="1438"/>
                        <a:pt x="608" y="1440"/>
                        <a:pt x="595" y="1440"/>
                      </a:cubicBezTo>
                      <a:cubicBezTo>
                        <a:pt x="565" y="1440"/>
                        <a:pt x="528" y="1427"/>
                        <a:pt x="484" y="1402"/>
                      </a:cubicBezTo>
                      <a:cubicBezTo>
                        <a:pt x="423" y="1367"/>
                        <a:pt x="377" y="1321"/>
                        <a:pt x="341" y="1264"/>
                      </a:cubicBezTo>
                      <a:cubicBezTo>
                        <a:pt x="308" y="1210"/>
                        <a:pt x="289" y="1149"/>
                        <a:pt x="285" y="1083"/>
                      </a:cubicBezTo>
                      <a:lnTo>
                        <a:pt x="0" y="920"/>
                      </a:lnTo>
                      <a:lnTo>
                        <a:pt x="0" y="920"/>
                      </a:lnTo>
                      <a:cubicBezTo>
                        <a:pt x="1" y="1014"/>
                        <a:pt x="24" y="1107"/>
                        <a:pt x="67" y="1199"/>
                      </a:cubicBezTo>
                      <a:cubicBezTo>
                        <a:pt x="109" y="1293"/>
                        <a:pt x="167" y="1378"/>
                        <a:pt x="241" y="1458"/>
                      </a:cubicBezTo>
                      <a:cubicBezTo>
                        <a:pt x="315" y="1536"/>
                        <a:pt x="396" y="1602"/>
                        <a:pt x="489" y="1655"/>
                      </a:cubicBezTo>
                      <a:cubicBezTo>
                        <a:pt x="584" y="1710"/>
                        <a:pt x="667" y="1738"/>
                        <a:pt x="736" y="1738"/>
                      </a:cubicBezTo>
                      <a:cubicBezTo>
                        <a:pt x="737" y="1738"/>
                        <a:pt x="738" y="1738"/>
                        <a:pt x="739" y="1738"/>
                      </a:cubicBezTo>
                      <a:cubicBezTo>
                        <a:pt x="811" y="1738"/>
                        <a:pt x="863" y="1712"/>
                        <a:pt x="901" y="1664"/>
                      </a:cubicBezTo>
                      <a:cubicBezTo>
                        <a:pt x="937" y="1615"/>
                        <a:pt x="955" y="1551"/>
                        <a:pt x="955" y="1470"/>
                      </a:cubicBezTo>
                      <a:cubicBezTo>
                        <a:pt x="955" y="1376"/>
                        <a:pt x="936" y="1288"/>
                        <a:pt x="897" y="1209"/>
                      </a:cubicBezTo>
                      <a:cubicBezTo>
                        <a:pt x="859" y="1128"/>
                        <a:pt x="813" y="1058"/>
                        <a:pt x="759" y="998"/>
                      </a:cubicBezTo>
                      <a:cubicBezTo>
                        <a:pt x="704" y="937"/>
                        <a:pt x="635" y="869"/>
                        <a:pt x="549" y="790"/>
                      </a:cubicBezTo>
                      <a:cubicBezTo>
                        <a:pt x="486" y="731"/>
                        <a:pt x="439" y="684"/>
                        <a:pt x="403" y="647"/>
                      </a:cubicBezTo>
                      <a:cubicBezTo>
                        <a:pt x="368" y="611"/>
                        <a:pt x="340" y="572"/>
                        <a:pt x="317" y="533"/>
                      </a:cubicBezTo>
                      <a:cubicBezTo>
                        <a:pt x="294" y="492"/>
                        <a:pt x="283" y="452"/>
                        <a:pt x="283" y="411"/>
                      </a:cubicBezTo>
                      <a:cubicBezTo>
                        <a:pt x="283" y="353"/>
                        <a:pt x="298" y="318"/>
                        <a:pt x="329" y="305"/>
                      </a:cubicBezTo>
                      <a:cubicBezTo>
                        <a:pt x="338" y="301"/>
                        <a:pt x="347" y="299"/>
                        <a:pt x="358" y="299"/>
                      </a:cubicBezTo>
                      <a:cubicBezTo>
                        <a:pt x="384" y="299"/>
                        <a:pt x="415" y="310"/>
                        <a:pt x="451" y="331"/>
                      </a:cubicBezTo>
                      <a:cubicBezTo>
                        <a:pt x="511" y="366"/>
                        <a:pt x="558" y="410"/>
                        <a:pt x="594" y="464"/>
                      </a:cubicBezTo>
                      <a:cubicBezTo>
                        <a:pt x="631" y="519"/>
                        <a:pt x="649" y="573"/>
                        <a:pt x="651" y="627"/>
                      </a:cubicBezTo>
                      <a:lnTo>
                        <a:pt x="942" y="795"/>
                      </a:lnTo>
                      <a:cubicBezTo>
                        <a:pt x="935" y="653"/>
                        <a:pt x="888" y="519"/>
                        <a:pt x="802" y="394"/>
                      </a:cubicBezTo>
                      <a:cubicBezTo>
                        <a:pt x="719" y="269"/>
                        <a:pt x="608" y="167"/>
                        <a:pt x="472" y="89"/>
                      </a:cubicBezTo>
                      <a:cubicBezTo>
                        <a:pt x="382" y="37"/>
                        <a:pt x="300" y="7"/>
                        <a:pt x="229" y="1"/>
                      </a:cubicBezTo>
                      <a:cubicBezTo>
                        <a:pt x="222" y="1"/>
                        <a:pt x="216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54" name="Google Shape;3154;p40"/>
              <p:cNvGrpSpPr/>
              <p:nvPr/>
            </p:nvGrpSpPr>
            <p:grpSpPr>
              <a:xfrm>
                <a:off x="222889" y="590221"/>
                <a:ext cx="527228" cy="632379"/>
                <a:chOff x="8224707" y="3543606"/>
                <a:chExt cx="499127" cy="598673"/>
              </a:xfrm>
            </p:grpSpPr>
            <p:sp>
              <p:nvSpPr>
                <p:cNvPr id="3155" name="Google Shape;3155;p40"/>
                <p:cNvSpPr/>
                <p:nvPr/>
              </p:nvSpPr>
              <p:spPr>
                <a:xfrm>
                  <a:off x="8272863" y="3543606"/>
                  <a:ext cx="84180" cy="4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" h="663" extrusionOk="0">
                      <a:moveTo>
                        <a:pt x="1144" y="0"/>
                      </a:moveTo>
                      <a:lnTo>
                        <a:pt x="652" y="283"/>
                      </a:lnTo>
                      <a:lnTo>
                        <a:pt x="0" y="663"/>
                      </a:lnTo>
                      <a:lnTo>
                        <a:pt x="492" y="380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rgbClr val="4C12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6" name="Google Shape;3156;p40"/>
                <p:cNvGrpSpPr/>
                <p:nvPr/>
              </p:nvGrpSpPr>
              <p:grpSpPr>
                <a:xfrm>
                  <a:off x="8224707" y="3543606"/>
                  <a:ext cx="499127" cy="598673"/>
                  <a:chOff x="5669400" y="1064425"/>
                  <a:chExt cx="169725" cy="203575"/>
                </a:xfrm>
              </p:grpSpPr>
              <p:sp>
                <p:nvSpPr>
                  <p:cNvPr id="3157" name="Google Shape;3157;p40"/>
                  <p:cNvSpPr/>
                  <p:nvPr/>
                </p:nvSpPr>
                <p:spPr>
                  <a:xfrm>
                    <a:off x="5754725" y="1234375"/>
                    <a:ext cx="19700" cy="2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" h="1194" extrusionOk="0">
                        <a:moveTo>
                          <a:pt x="788" y="0"/>
                        </a:moveTo>
                        <a:lnTo>
                          <a:pt x="136" y="379"/>
                        </a:lnTo>
                        <a:lnTo>
                          <a:pt x="0" y="1194"/>
                        </a:lnTo>
                        <a:lnTo>
                          <a:pt x="652" y="813"/>
                        </a:lnTo>
                        <a:lnTo>
                          <a:pt x="78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40"/>
                  <p:cNvSpPr/>
                  <p:nvPr/>
                </p:nvSpPr>
                <p:spPr>
                  <a:xfrm>
                    <a:off x="5669450" y="1107425"/>
                    <a:ext cx="35725" cy="1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9" h="662" extrusionOk="0">
                        <a:moveTo>
                          <a:pt x="654" y="1"/>
                        </a:moveTo>
                        <a:lnTo>
                          <a:pt x="1" y="381"/>
                        </a:lnTo>
                        <a:lnTo>
                          <a:pt x="774" y="661"/>
                        </a:lnTo>
                        <a:lnTo>
                          <a:pt x="1428" y="281"/>
                        </a:lnTo>
                        <a:lnTo>
                          <a:pt x="654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40"/>
                  <p:cNvSpPr/>
                  <p:nvPr/>
                </p:nvSpPr>
                <p:spPr>
                  <a:xfrm>
                    <a:off x="5745950" y="1193500"/>
                    <a:ext cx="36175" cy="1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534" extrusionOk="0">
                        <a:moveTo>
                          <a:pt x="1447" y="78"/>
                        </a:moveTo>
                        <a:lnTo>
                          <a:pt x="1445" y="79"/>
                        </a:lnTo>
                        <a:lnTo>
                          <a:pt x="1445" y="79"/>
                        </a:lnTo>
                        <a:cubicBezTo>
                          <a:pt x="1445" y="79"/>
                          <a:pt x="1446" y="78"/>
                          <a:pt x="1447" y="78"/>
                        </a:cubicBezTo>
                        <a:close/>
                        <a:moveTo>
                          <a:pt x="653" y="0"/>
                        </a:moveTo>
                        <a:lnTo>
                          <a:pt x="1" y="381"/>
                        </a:lnTo>
                        <a:cubicBezTo>
                          <a:pt x="180" y="484"/>
                          <a:pt x="350" y="533"/>
                          <a:pt x="501" y="533"/>
                        </a:cubicBezTo>
                        <a:cubicBezTo>
                          <a:pt x="609" y="533"/>
                          <a:pt x="708" y="507"/>
                          <a:pt x="793" y="458"/>
                        </a:cubicBezTo>
                        <a:lnTo>
                          <a:pt x="1445" y="79"/>
                        </a:lnTo>
                        <a:lnTo>
                          <a:pt x="1445" y="79"/>
                        </a:lnTo>
                        <a:cubicBezTo>
                          <a:pt x="1360" y="128"/>
                          <a:pt x="1262" y="153"/>
                          <a:pt x="1154" y="153"/>
                        </a:cubicBezTo>
                        <a:cubicBezTo>
                          <a:pt x="1004" y="153"/>
                          <a:pt x="833" y="104"/>
                          <a:pt x="6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40"/>
                  <p:cNvSpPr/>
                  <p:nvPr/>
                </p:nvSpPr>
                <p:spPr>
                  <a:xfrm>
                    <a:off x="5718225" y="1127525"/>
                    <a:ext cx="44150" cy="7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6" h="3020" extrusionOk="0">
                        <a:moveTo>
                          <a:pt x="980" y="1"/>
                        </a:moveTo>
                        <a:cubicBezTo>
                          <a:pt x="979" y="1"/>
                          <a:pt x="979" y="2"/>
                          <a:pt x="978" y="2"/>
                        </a:cubicBezTo>
                        <a:lnTo>
                          <a:pt x="978" y="2"/>
                        </a:lnTo>
                        <a:lnTo>
                          <a:pt x="980" y="1"/>
                        </a:lnTo>
                        <a:close/>
                        <a:moveTo>
                          <a:pt x="978" y="2"/>
                        </a:moveTo>
                        <a:lnTo>
                          <a:pt x="326" y="380"/>
                        </a:lnTo>
                        <a:cubicBezTo>
                          <a:pt x="125" y="497"/>
                          <a:pt x="1" y="743"/>
                          <a:pt x="3" y="1094"/>
                        </a:cubicBezTo>
                        <a:cubicBezTo>
                          <a:pt x="0" y="1802"/>
                          <a:pt x="497" y="2664"/>
                          <a:pt x="1112" y="3020"/>
                        </a:cubicBezTo>
                        <a:lnTo>
                          <a:pt x="1765" y="2639"/>
                        </a:lnTo>
                        <a:cubicBezTo>
                          <a:pt x="1149" y="2285"/>
                          <a:pt x="652" y="1422"/>
                          <a:pt x="655" y="715"/>
                        </a:cubicBezTo>
                        <a:cubicBezTo>
                          <a:pt x="655" y="365"/>
                          <a:pt x="779" y="118"/>
                          <a:pt x="978" y="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40"/>
                  <p:cNvSpPr/>
                  <p:nvPr/>
                </p:nvSpPr>
                <p:spPr>
                  <a:xfrm>
                    <a:off x="5795100" y="1226500"/>
                    <a:ext cx="27650" cy="3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6" h="1380" extrusionOk="0">
                        <a:moveTo>
                          <a:pt x="654" y="1"/>
                        </a:moveTo>
                        <a:lnTo>
                          <a:pt x="1" y="380"/>
                        </a:lnTo>
                        <a:lnTo>
                          <a:pt x="453" y="1380"/>
                        </a:lnTo>
                        <a:lnTo>
                          <a:pt x="1105" y="1000"/>
                        </a:lnTo>
                        <a:lnTo>
                          <a:pt x="654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40"/>
                  <p:cNvSpPr/>
                  <p:nvPr/>
                </p:nvSpPr>
                <p:spPr>
                  <a:xfrm>
                    <a:off x="5698050" y="1064425"/>
                    <a:ext cx="32625" cy="3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" h="1268" extrusionOk="0">
                        <a:moveTo>
                          <a:pt x="653" y="0"/>
                        </a:moveTo>
                        <a:lnTo>
                          <a:pt x="1" y="380"/>
                        </a:lnTo>
                        <a:lnTo>
                          <a:pt x="652" y="1267"/>
                        </a:lnTo>
                        <a:lnTo>
                          <a:pt x="1304" y="889"/>
                        </a:lnTo>
                        <a:lnTo>
                          <a:pt x="65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3" name="Google Shape;3163;p40"/>
                  <p:cNvSpPr/>
                  <p:nvPr/>
                </p:nvSpPr>
                <p:spPr>
                  <a:xfrm>
                    <a:off x="5795150" y="1208525"/>
                    <a:ext cx="24575" cy="2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3" h="1099" extrusionOk="0">
                        <a:moveTo>
                          <a:pt x="982" y="1"/>
                        </a:moveTo>
                        <a:lnTo>
                          <a:pt x="328" y="380"/>
                        </a:lnTo>
                        <a:cubicBezTo>
                          <a:pt x="267" y="676"/>
                          <a:pt x="156" y="916"/>
                          <a:pt x="1" y="1098"/>
                        </a:cubicBezTo>
                        <a:lnTo>
                          <a:pt x="653" y="718"/>
                        </a:lnTo>
                        <a:cubicBezTo>
                          <a:pt x="809" y="536"/>
                          <a:pt x="921" y="296"/>
                          <a:pt x="9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4" name="Google Shape;3164;p40"/>
                  <p:cNvSpPr/>
                  <p:nvPr/>
                </p:nvSpPr>
                <p:spPr>
                  <a:xfrm>
                    <a:off x="5714325" y="1086125"/>
                    <a:ext cx="3607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3" h="477" extrusionOk="0">
                        <a:moveTo>
                          <a:pt x="884" y="0"/>
                        </a:moveTo>
                        <a:cubicBezTo>
                          <a:pt x="805" y="0"/>
                          <a:pt x="727" y="7"/>
                          <a:pt x="653" y="20"/>
                        </a:cubicBezTo>
                        <a:lnTo>
                          <a:pt x="1" y="399"/>
                        </a:lnTo>
                        <a:cubicBezTo>
                          <a:pt x="74" y="386"/>
                          <a:pt x="151" y="380"/>
                          <a:pt x="230" y="380"/>
                        </a:cubicBezTo>
                        <a:cubicBezTo>
                          <a:pt x="405" y="380"/>
                          <a:pt x="593" y="412"/>
                          <a:pt x="790" y="477"/>
                        </a:cubicBezTo>
                        <a:lnTo>
                          <a:pt x="1443" y="97"/>
                        </a:lnTo>
                        <a:cubicBezTo>
                          <a:pt x="1247" y="32"/>
                          <a:pt x="1059" y="0"/>
                          <a:pt x="88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40"/>
                  <p:cNvSpPr/>
                  <p:nvPr/>
                </p:nvSpPr>
                <p:spPr>
                  <a:xfrm>
                    <a:off x="5795275" y="1153150"/>
                    <a:ext cx="24475" cy="3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" h="1475" extrusionOk="0">
                        <a:moveTo>
                          <a:pt x="653" y="0"/>
                        </a:moveTo>
                        <a:lnTo>
                          <a:pt x="1" y="379"/>
                        </a:lnTo>
                        <a:cubicBezTo>
                          <a:pt x="156" y="741"/>
                          <a:pt x="267" y="1113"/>
                          <a:pt x="326" y="1475"/>
                        </a:cubicBezTo>
                        <a:lnTo>
                          <a:pt x="978" y="1095"/>
                        </a:lnTo>
                        <a:cubicBezTo>
                          <a:pt x="921" y="734"/>
                          <a:pt x="808" y="362"/>
                          <a:pt x="6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40"/>
                  <p:cNvSpPr/>
                  <p:nvPr/>
                </p:nvSpPr>
                <p:spPr>
                  <a:xfrm>
                    <a:off x="5758425" y="1102625"/>
                    <a:ext cx="36100" cy="3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4" h="1212" extrusionOk="0">
                        <a:moveTo>
                          <a:pt x="654" y="1"/>
                        </a:moveTo>
                        <a:lnTo>
                          <a:pt x="0" y="380"/>
                        </a:lnTo>
                        <a:cubicBezTo>
                          <a:pt x="287" y="616"/>
                          <a:pt x="553" y="899"/>
                          <a:pt x="790" y="1212"/>
                        </a:cubicBezTo>
                        <a:lnTo>
                          <a:pt x="1444" y="833"/>
                        </a:lnTo>
                        <a:cubicBezTo>
                          <a:pt x="1207" y="518"/>
                          <a:pt x="940" y="235"/>
                          <a:pt x="6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40"/>
                  <p:cNvSpPr/>
                  <p:nvPr/>
                </p:nvSpPr>
                <p:spPr>
                  <a:xfrm>
                    <a:off x="5822725" y="1195600"/>
                    <a:ext cx="16400" cy="2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" h="1177" extrusionOk="0">
                        <a:moveTo>
                          <a:pt x="655" y="1"/>
                        </a:moveTo>
                        <a:lnTo>
                          <a:pt x="3" y="379"/>
                        </a:lnTo>
                        <a:lnTo>
                          <a:pt x="0" y="1176"/>
                        </a:lnTo>
                        <a:lnTo>
                          <a:pt x="654" y="797"/>
                        </a:lnTo>
                        <a:lnTo>
                          <a:pt x="655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40"/>
                  <p:cNvSpPr/>
                  <p:nvPr/>
                </p:nvSpPr>
                <p:spPr>
                  <a:xfrm>
                    <a:off x="5803425" y="1180525"/>
                    <a:ext cx="35700" cy="2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8" h="983" extrusionOk="0">
                        <a:moveTo>
                          <a:pt x="653" y="0"/>
                        </a:moveTo>
                        <a:lnTo>
                          <a:pt x="0" y="380"/>
                        </a:lnTo>
                        <a:lnTo>
                          <a:pt x="775" y="982"/>
                        </a:lnTo>
                        <a:lnTo>
                          <a:pt x="1427" y="604"/>
                        </a:lnTo>
                        <a:lnTo>
                          <a:pt x="65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40"/>
                  <p:cNvSpPr/>
                  <p:nvPr/>
                </p:nvSpPr>
                <p:spPr>
                  <a:xfrm>
                    <a:off x="5737475" y="1068300"/>
                    <a:ext cx="337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" h="781" extrusionOk="0">
                        <a:moveTo>
                          <a:pt x="654" y="0"/>
                        </a:moveTo>
                        <a:lnTo>
                          <a:pt x="1" y="380"/>
                        </a:lnTo>
                        <a:lnTo>
                          <a:pt x="695" y="780"/>
                        </a:lnTo>
                        <a:lnTo>
                          <a:pt x="1348" y="401"/>
                        </a:lnTo>
                        <a:lnTo>
                          <a:pt x="65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40"/>
                  <p:cNvSpPr/>
                  <p:nvPr/>
                </p:nvSpPr>
                <p:spPr>
                  <a:xfrm>
                    <a:off x="5754850" y="1078325"/>
                    <a:ext cx="19950" cy="3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8" h="1352" extrusionOk="0">
                        <a:moveTo>
                          <a:pt x="653" y="0"/>
                        </a:moveTo>
                        <a:lnTo>
                          <a:pt x="0" y="379"/>
                        </a:lnTo>
                        <a:lnTo>
                          <a:pt x="143" y="1352"/>
                        </a:lnTo>
                        <a:lnTo>
                          <a:pt x="797" y="974"/>
                        </a:lnTo>
                        <a:lnTo>
                          <a:pt x="65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40"/>
                  <p:cNvSpPr/>
                  <p:nvPr/>
                </p:nvSpPr>
                <p:spPr>
                  <a:xfrm>
                    <a:off x="5795275" y="1140900"/>
                    <a:ext cx="27550" cy="2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870" extrusionOk="0">
                        <a:moveTo>
                          <a:pt x="1101" y="0"/>
                        </a:moveTo>
                        <a:lnTo>
                          <a:pt x="447" y="378"/>
                        </a:lnTo>
                        <a:lnTo>
                          <a:pt x="1" y="869"/>
                        </a:lnTo>
                        <a:lnTo>
                          <a:pt x="654" y="491"/>
                        </a:lnTo>
                        <a:lnTo>
                          <a:pt x="110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40"/>
                  <p:cNvSpPr/>
                  <p:nvPr/>
                </p:nvSpPr>
                <p:spPr>
                  <a:xfrm>
                    <a:off x="5778150" y="1119700"/>
                    <a:ext cx="32425" cy="1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" h="529" extrusionOk="0">
                        <a:moveTo>
                          <a:pt x="1297" y="1"/>
                        </a:moveTo>
                        <a:lnTo>
                          <a:pt x="653" y="150"/>
                        </a:lnTo>
                        <a:lnTo>
                          <a:pt x="1" y="529"/>
                        </a:lnTo>
                        <a:lnTo>
                          <a:pt x="644" y="379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40"/>
                  <p:cNvSpPr/>
                  <p:nvPr/>
                </p:nvSpPr>
                <p:spPr>
                  <a:xfrm>
                    <a:off x="5669400" y="1073900"/>
                    <a:ext cx="153450" cy="19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" h="7764" extrusionOk="0">
                        <a:moveTo>
                          <a:pt x="2573" y="2451"/>
                        </a:moveTo>
                        <a:cubicBezTo>
                          <a:pt x="2723" y="2451"/>
                          <a:pt x="2893" y="2500"/>
                          <a:pt x="3072" y="2604"/>
                        </a:cubicBezTo>
                        <a:cubicBezTo>
                          <a:pt x="3687" y="2959"/>
                          <a:pt x="4184" y="3820"/>
                          <a:pt x="4181" y="4526"/>
                        </a:cubicBezTo>
                        <a:cubicBezTo>
                          <a:pt x="4180" y="5027"/>
                          <a:pt x="3928" y="5317"/>
                          <a:pt x="3563" y="5317"/>
                        </a:cubicBezTo>
                        <a:cubicBezTo>
                          <a:pt x="3412" y="5317"/>
                          <a:pt x="3243" y="5268"/>
                          <a:pt x="3064" y="5165"/>
                        </a:cubicBezTo>
                        <a:cubicBezTo>
                          <a:pt x="2449" y="4809"/>
                          <a:pt x="1952" y="3946"/>
                          <a:pt x="1954" y="3241"/>
                        </a:cubicBezTo>
                        <a:cubicBezTo>
                          <a:pt x="1956" y="2741"/>
                          <a:pt x="2208" y="2451"/>
                          <a:pt x="2573" y="2451"/>
                        </a:cubicBezTo>
                        <a:close/>
                        <a:moveTo>
                          <a:pt x="1147" y="0"/>
                        </a:moveTo>
                        <a:lnTo>
                          <a:pt x="655" y="284"/>
                        </a:lnTo>
                        <a:lnTo>
                          <a:pt x="1107" y="1284"/>
                        </a:lnTo>
                        <a:cubicBezTo>
                          <a:pt x="952" y="1466"/>
                          <a:pt x="840" y="1708"/>
                          <a:pt x="778" y="2002"/>
                        </a:cubicBezTo>
                        <a:lnTo>
                          <a:pt x="4" y="1722"/>
                        </a:lnTo>
                        <a:lnTo>
                          <a:pt x="1" y="2520"/>
                        </a:lnTo>
                        <a:lnTo>
                          <a:pt x="774" y="3119"/>
                        </a:lnTo>
                        <a:cubicBezTo>
                          <a:pt x="833" y="3484"/>
                          <a:pt x="944" y="3854"/>
                          <a:pt x="1099" y="4216"/>
                        </a:cubicBezTo>
                        <a:lnTo>
                          <a:pt x="652" y="4707"/>
                        </a:lnTo>
                        <a:lnTo>
                          <a:pt x="1142" y="5554"/>
                        </a:lnTo>
                        <a:lnTo>
                          <a:pt x="1787" y="5404"/>
                        </a:lnTo>
                        <a:cubicBezTo>
                          <a:pt x="2023" y="5720"/>
                          <a:pt x="2289" y="6003"/>
                          <a:pt x="2576" y="6236"/>
                        </a:cubicBezTo>
                        <a:lnTo>
                          <a:pt x="2718" y="7211"/>
                        </a:lnTo>
                        <a:lnTo>
                          <a:pt x="3413" y="7613"/>
                        </a:lnTo>
                        <a:lnTo>
                          <a:pt x="3549" y="6798"/>
                        </a:lnTo>
                        <a:cubicBezTo>
                          <a:pt x="3747" y="6866"/>
                          <a:pt x="3936" y="6897"/>
                          <a:pt x="4112" y="6897"/>
                        </a:cubicBezTo>
                        <a:cubicBezTo>
                          <a:pt x="4190" y="6897"/>
                          <a:pt x="4266" y="6891"/>
                          <a:pt x="4339" y="6879"/>
                        </a:cubicBezTo>
                        <a:lnTo>
                          <a:pt x="4989" y="7764"/>
                        </a:lnTo>
                        <a:lnTo>
                          <a:pt x="5481" y="7484"/>
                        </a:lnTo>
                        <a:lnTo>
                          <a:pt x="5029" y="6483"/>
                        </a:lnTo>
                        <a:cubicBezTo>
                          <a:pt x="5186" y="6301"/>
                          <a:pt x="5297" y="6061"/>
                          <a:pt x="5358" y="5765"/>
                        </a:cubicBezTo>
                        <a:lnTo>
                          <a:pt x="6133" y="6044"/>
                        </a:lnTo>
                        <a:lnTo>
                          <a:pt x="6137" y="5245"/>
                        </a:lnTo>
                        <a:lnTo>
                          <a:pt x="5362" y="4644"/>
                        </a:lnTo>
                        <a:cubicBezTo>
                          <a:pt x="5304" y="4282"/>
                          <a:pt x="5192" y="3910"/>
                          <a:pt x="5037" y="3548"/>
                        </a:cubicBezTo>
                        <a:lnTo>
                          <a:pt x="5483" y="3057"/>
                        </a:lnTo>
                        <a:lnTo>
                          <a:pt x="4994" y="2210"/>
                        </a:lnTo>
                        <a:lnTo>
                          <a:pt x="4351" y="2360"/>
                        </a:lnTo>
                        <a:cubicBezTo>
                          <a:pt x="4114" y="2046"/>
                          <a:pt x="3848" y="1762"/>
                          <a:pt x="3561" y="1528"/>
                        </a:cubicBezTo>
                        <a:lnTo>
                          <a:pt x="3418" y="555"/>
                        </a:lnTo>
                        <a:lnTo>
                          <a:pt x="2724" y="154"/>
                        </a:lnTo>
                        <a:lnTo>
                          <a:pt x="2588" y="966"/>
                        </a:lnTo>
                        <a:cubicBezTo>
                          <a:pt x="2391" y="901"/>
                          <a:pt x="2203" y="869"/>
                          <a:pt x="2027" y="869"/>
                        </a:cubicBezTo>
                        <a:cubicBezTo>
                          <a:pt x="1948" y="869"/>
                          <a:pt x="1872" y="875"/>
                          <a:pt x="1798" y="888"/>
                        </a:cubicBezTo>
                        <a:lnTo>
                          <a:pt x="114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40"/>
                  <p:cNvSpPr/>
                  <p:nvPr/>
                </p:nvSpPr>
                <p:spPr>
                  <a:xfrm>
                    <a:off x="5794250" y="1119700"/>
                    <a:ext cx="28575" cy="3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1227" extrusionOk="0">
                        <a:moveTo>
                          <a:pt x="653" y="1"/>
                        </a:moveTo>
                        <a:lnTo>
                          <a:pt x="0" y="379"/>
                        </a:lnTo>
                        <a:lnTo>
                          <a:pt x="488" y="1226"/>
                        </a:lnTo>
                        <a:lnTo>
                          <a:pt x="1142" y="848"/>
                        </a:lnTo>
                        <a:lnTo>
                          <a:pt x="65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75" name="Google Shape;3175;p40"/>
            <p:cNvGrpSpPr/>
            <p:nvPr/>
          </p:nvGrpSpPr>
          <p:grpSpPr>
            <a:xfrm>
              <a:off x="1170113" y="209223"/>
              <a:ext cx="537010" cy="686780"/>
              <a:chOff x="6195375" y="1653250"/>
              <a:chExt cx="113000" cy="144500"/>
            </a:xfrm>
          </p:grpSpPr>
          <p:sp>
            <p:nvSpPr>
              <p:cNvPr id="3176" name="Google Shape;3176;p40"/>
              <p:cNvSpPr/>
              <p:nvPr/>
            </p:nvSpPr>
            <p:spPr>
              <a:xfrm>
                <a:off x="6238675" y="1711250"/>
                <a:ext cx="1975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296" extrusionOk="0">
                    <a:moveTo>
                      <a:pt x="601" y="0"/>
                    </a:moveTo>
                    <a:lnTo>
                      <a:pt x="1" y="1187"/>
                    </a:lnTo>
                    <a:lnTo>
                      <a:pt x="187" y="1295"/>
                    </a:lnTo>
                    <a:lnTo>
                      <a:pt x="789" y="10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6261500" y="1722200"/>
                <a:ext cx="224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125" extrusionOk="0">
                    <a:moveTo>
                      <a:pt x="2" y="1"/>
                    </a:moveTo>
                    <a:lnTo>
                      <a:pt x="2" y="217"/>
                    </a:lnTo>
                    <a:lnTo>
                      <a:pt x="659" y="900"/>
                    </a:lnTo>
                    <a:lnTo>
                      <a:pt x="0" y="822"/>
                    </a:lnTo>
                    <a:lnTo>
                      <a:pt x="0" y="1038"/>
                    </a:lnTo>
                    <a:lnTo>
                      <a:pt x="894" y="1125"/>
                    </a:lnTo>
                    <a:lnTo>
                      <a:pt x="895" y="9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0"/>
              <p:cNvSpPr/>
              <p:nvPr/>
            </p:nvSpPr>
            <p:spPr>
              <a:xfrm>
                <a:off x="6195375" y="1657200"/>
                <a:ext cx="106325" cy="14055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5622" extrusionOk="0">
                    <a:moveTo>
                      <a:pt x="711" y="1912"/>
                    </a:moveTo>
                    <a:lnTo>
                      <a:pt x="1605" y="1999"/>
                    </a:lnTo>
                    <a:lnTo>
                      <a:pt x="1605" y="2214"/>
                    </a:lnTo>
                    <a:lnTo>
                      <a:pt x="946" y="2137"/>
                    </a:lnTo>
                    <a:lnTo>
                      <a:pt x="1602" y="2819"/>
                    </a:lnTo>
                    <a:lnTo>
                      <a:pt x="1602" y="3035"/>
                    </a:lnTo>
                    <a:lnTo>
                      <a:pt x="711" y="2092"/>
                    </a:lnTo>
                    <a:lnTo>
                      <a:pt x="711" y="1912"/>
                    </a:lnTo>
                    <a:close/>
                    <a:moveTo>
                      <a:pt x="2333" y="2164"/>
                    </a:moveTo>
                    <a:lnTo>
                      <a:pt x="2521" y="2271"/>
                    </a:lnTo>
                    <a:lnTo>
                      <a:pt x="1919" y="3457"/>
                    </a:lnTo>
                    <a:lnTo>
                      <a:pt x="1733" y="3351"/>
                    </a:lnTo>
                    <a:lnTo>
                      <a:pt x="2333" y="2164"/>
                    </a:lnTo>
                    <a:close/>
                    <a:moveTo>
                      <a:pt x="2647" y="2601"/>
                    </a:moveTo>
                    <a:lnTo>
                      <a:pt x="3539" y="3545"/>
                    </a:lnTo>
                    <a:lnTo>
                      <a:pt x="3539" y="3725"/>
                    </a:lnTo>
                    <a:lnTo>
                      <a:pt x="2646" y="3637"/>
                    </a:lnTo>
                    <a:lnTo>
                      <a:pt x="2646" y="3421"/>
                    </a:lnTo>
                    <a:lnTo>
                      <a:pt x="3304" y="3499"/>
                    </a:lnTo>
                    <a:lnTo>
                      <a:pt x="2647" y="2817"/>
                    </a:lnTo>
                    <a:lnTo>
                      <a:pt x="2647" y="2601"/>
                    </a:lnTo>
                    <a:close/>
                    <a:moveTo>
                      <a:pt x="322" y="0"/>
                    </a:moveTo>
                    <a:cubicBezTo>
                      <a:pt x="136" y="0"/>
                      <a:pt x="8" y="147"/>
                      <a:pt x="7" y="402"/>
                    </a:cubicBezTo>
                    <a:lnTo>
                      <a:pt x="1" y="2767"/>
                    </a:lnTo>
                    <a:cubicBezTo>
                      <a:pt x="1" y="3128"/>
                      <a:pt x="254" y="3568"/>
                      <a:pt x="567" y="3749"/>
                    </a:cubicBezTo>
                    <a:lnTo>
                      <a:pt x="3676" y="5544"/>
                    </a:lnTo>
                    <a:cubicBezTo>
                      <a:pt x="3767" y="5596"/>
                      <a:pt x="3853" y="5621"/>
                      <a:pt x="3930" y="5621"/>
                    </a:cubicBezTo>
                    <a:cubicBezTo>
                      <a:pt x="4116" y="5621"/>
                      <a:pt x="4244" y="5473"/>
                      <a:pt x="4245" y="5218"/>
                    </a:cubicBezTo>
                    <a:lnTo>
                      <a:pt x="4252" y="2853"/>
                    </a:lnTo>
                    <a:cubicBezTo>
                      <a:pt x="4252" y="2492"/>
                      <a:pt x="3998" y="2053"/>
                      <a:pt x="3685" y="1872"/>
                    </a:cubicBezTo>
                    <a:lnTo>
                      <a:pt x="576" y="78"/>
                    </a:lnTo>
                    <a:cubicBezTo>
                      <a:pt x="485" y="25"/>
                      <a:pt x="399" y="0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0"/>
              <p:cNvSpPr/>
              <p:nvPr/>
            </p:nvSpPr>
            <p:spPr>
              <a:xfrm>
                <a:off x="6213125" y="1705025"/>
                <a:ext cx="22375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123" extrusionOk="0">
                    <a:moveTo>
                      <a:pt x="1" y="0"/>
                    </a:moveTo>
                    <a:lnTo>
                      <a:pt x="1" y="179"/>
                    </a:lnTo>
                    <a:lnTo>
                      <a:pt x="892" y="1123"/>
                    </a:lnTo>
                    <a:lnTo>
                      <a:pt x="892" y="908"/>
                    </a:lnTo>
                    <a:lnTo>
                      <a:pt x="237" y="226"/>
                    </a:lnTo>
                    <a:lnTo>
                      <a:pt x="895" y="301"/>
                    </a:lnTo>
                    <a:lnTo>
                      <a:pt x="895" y="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0"/>
              <p:cNvSpPr/>
              <p:nvPr/>
            </p:nvSpPr>
            <p:spPr>
              <a:xfrm>
                <a:off x="6199650" y="1653250"/>
                <a:ext cx="1682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236" extrusionOk="0">
                    <a:moveTo>
                      <a:pt x="3" y="194"/>
                    </a:moveTo>
                    <a:lnTo>
                      <a:pt x="3" y="194"/>
                    </a:lnTo>
                    <a:cubicBezTo>
                      <a:pt x="2" y="194"/>
                      <a:pt x="1" y="195"/>
                      <a:pt x="0" y="196"/>
                    </a:cubicBezTo>
                    <a:lnTo>
                      <a:pt x="3" y="194"/>
                    </a:lnTo>
                    <a:close/>
                    <a:moveTo>
                      <a:pt x="418" y="1"/>
                    </a:moveTo>
                    <a:cubicBezTo>
                      <a:pt x="362" y="1"/>
                      <a:pt x="312" y="14"/>
                      <a:pt x="269" y="40"/>
                    </a:cubicBezTo>
                    <a:lnTo>
                      <a:pt x="3" y="194"/>
                    </a:lnTo>
                    <a:lnTo>
                      <a:pt x="3" y="194"/>
                    </a:lnTo>
                    <a:cubicBezTo>
                      <a:pt x="46" y="170"/>
                      <a:pt x="95" y="157"/>
                      <a:pt x="149" y="157"/>
                    </a:cubicBezTo>
                    <a:cubicBezTo>
                      <a:pt x="226" y="157"/>
                      <a:pt x="313" y="182"/>
                      <a:pt x="404" y="236"/>
                    </a:cubicBezTo>
                    <a:lnTo>
                      <a:pt x="673" y="80"/>
                    </a:lnTo>
                    <a:cubicBezTo>
                      <a:pt x="582" y="26"/>
                      <a:pt x="495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0"/>
              <p:cNvSpPr/>
              <p:nvPr/>
            </p:nvSpPr>
            <p:spPr>
              <a:xfrm>
                <a:off x="6297325" y="1783725"/>
                <a:ext cx="1087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522" extrusionOk="0">
                    <a:moveTo>
                      <a:pt x="435" y="0"/>
                    </a:moveTo>
                    <a:lnTo>
                      <a:pt x="166" y="157"/>
                    </a:lnTo>
                    <a:cubicBezTo>
                      <a:pt x="166" y="334"/>
                      <a:pt x="104" y="461"/>
                      <a:pt x="2" y="520"/>
                    </a:cubicBezTo>
                    <a:lnTo>
                      <a:pt x="2" y="520"/>
                    </a:lnTo>
                    <a:lnTo>
                      <a:pt x="269" y="365"/>
                    </a:lnTo>
                    <a:cubicBezTo>
                      <a:pt x="372" y="305"/>
                      <a:pt x="435" y="179"/>
                      <a:pt x="435" y="0"/>
                    </a:cubicBezTo>
                    <a:close/>
                    <a:moveTo>
                      <a:pt x="2" y="520"/>
                    </a:moveTo>
                    <a:lnTo>
                      <a:pt x="1" y="521"/>
                    </a:lnTo>
                    <a:cubicBezTo>
                      <a:pt x="1" y="521"/>
                      <a:pt x="2" y="520"/>
                      <a:pt x="2" y="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6301450" y="1724600"/>
                <a:ext cx="6900" cy="630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523" extrusionOk="0">
                    <a:moveTo>
                      <a:pt x="276" y="1"/>
                    </a:moveTo>
                    <a:lnTo>
                      <a:pt x="7" y="157"/>
                    </a:lnTo>
                    <a:lnTo>
                      <a:pt x="1" y="2522"/>
                    </a:lnTo>
                    <a:lnTo>
                      <a:pt x="270" y="2365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6209775" y="1655175"/>
                <a:ext cx="8445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1954" extrusionOk="0">
                    <a:moveTo>
                      <a:pt x="269" y="1"/>
                    </a:moveTo>
                    <a:lnTo>
                      <a:pt x="0" y="158"/>
                    </a:lnTo>
                    <a:lnTo>
                      <a:pt x="3109" y="1953"/>
                    </a:lnTo>
                    <a:lnTo>
                      <a:pt x="3378" y="1797"/>
                    </a:ln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6287475" y="1700075"/>
                <a:ext cx="209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138" extrusionOk="0">
                    <a:moveTo>
                      <a:pt x="270" y="1"/>
                    </a:moveTo>
                    <a:lnTo>
                      <a:pt x="1" y="157"/>
                    </a:lnTo>
                    <a:cubicBezTo>
                      <a:pt x="315" y="338"/>
                      <a:pt x="568" y="777"/>
                      <a:pt x="568" y="1138"/>
                    </a:cubicBezTo>
                    <a:lnTo>
                      <a:pt x="836" y="981"/>
                    </a:lnTo>
                    <a:cubicBezTo>
                      <a:pt x="836" y="621"/>
                      <a:pt x="583" y="182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dk2"/>
                </a:solidFill>
              </a:rPr>
              <a:t>THANKS!</a:t>
            </a:r>
            <a:endParaRPr sz="4400">
              <a:solidFill>
                <a:schemeClr val="dk2"/>
              </a:solidFill>
            </a:endParaRPr>
          </a:p>
        </p:txBody>
      </p:sp>
      <p:sp>
        <p:nvSpPr>
          <p:cNvPr id="2478" name="Google Shape;2478;p39"/>
          <p:cNvSpPr txBox="1">
            <a:spLocks noGrp="1"/>
          </p:cNvSpPr>
          <p:nvPr>
            <p:ph type="body" idx="1"/>
          </p:nvPr>
        </p:nvSpPr>
        <p:spPr>
          <a:xfrm>
            <a:off x="692615" y="1694041"/>
            <a:ext cx="4119228" cy="197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</a:rPr>
              <a:t>For your kind hearing and patience!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</a:rPr>
              <a:t>If you have any questions,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sngStrike" dirty="0" smtClean="0">
                <a:solidFill>
                  <a:schemeClr val="dk1"/>
                </a:solidFill>
              </a:rPr>
              <a:t>please keep them to yourselves</a:t>
            </a:r>
            <a:endParaRPr lang="en-US" sz="2000" b="1" strike="sngStrike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</a:rPr>
              <a:t>Ask!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dk1"/>
              </a:solidFill>
            </a:endParaRPr>
          </a:p>
        </p:txBody>
      </p:sp>
      <p:grpSp>
        <p:nvGrpSpPr>
          <p:cNvPr id="3" name="Google Shape;2680;p39"/>
          <p:cNvGrpSpPr/>
          <p:nvPr/>
        </p:nvGrpSpPr>
        <p:grpSpPr>
          <a:xfrm>
            <a:off x="94560" y="4210235"/>
            <a:ext cx="894623" cy="872739"/>
            <a:chOff x="94560" y="4210235"/>
            <a:chExt cx="894623" cy="872739"/>
          </a:xfrm>
        </p:grpSpPr>
        <p:grpSp>
          <p:nvGrpSpPr>
            <p:cNvPr id="4" name="Google Shape;2681;p39"/>
            <p:cNvGrpSpPr/>
            <p:nvPr/>
          </p:nvGrpSpPr>
          <p:grpSpPr>
            <a:xfrm>
              <a:off x="529460" y="4210235"/>
              <a:ext cx="459723" cy="664431"/>
              <a:chOff x="6628956" y="1103991"/>
              <a:chExt cx="359439" cy="519492"/>
            </a:xfrm>
          </p:grpSpPr>
          <p:sp>
            <p:nvSpPr>
              <p:cNvPr id="2682" name="Google Shape;2682;p39"/>
              <p:cNvSpPr/>
              <p:nvPr/>
            </p:nvSpPr>
            <p:spPr>
              <a:xfrm>
                <a:off x="6773937" y="1426303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69" y="79"/>
                      <a:pt x="135" y="156"/>
                      <a:pt x="0" y="235"/>
                    </a:cubicBezTo>
                    <a:cubicBezTo>
                      <a:pt x="57" y="329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69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9"/>
              <p:cNvSpPr/>
              <p:nvPr/>
            </p:nvSpPr>
            <p:spPr>
              <a:xfrm>
                <a:off x="6790773" y="1442772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9"/>
              <p:cNvSpPr/>
              <p:nvPr/>
            </p:nvSpPr>
            <p:spPr>
              <a:xfrm>
                <a:off x="6787979" y="1420348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6" y="1"/>
                    </a:moveTo>
                    <a:lnTo>
                      <a:pt x="0" y="236"/>
                    </a:lnTo>
                    <a:cubicBezTo>
                      <a:pt x="20" y="266"/>
                      <a:pt x="49" y="292"/>
                      <a:pt x="87" y="316"/>
                    </a:cubicBezTo>
                    <a:lnTo>
                      <a:pt x="491" y="81"/>
                    </a:lnTo>
                    <a:cubicBezTo>
                      <a:pt x="453" y="57"/>
                      <a:pt x="424" y="32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9"/>
              <p:cNvSpPr/>
              <p:nvPr/>
            </p:nvSpPr>
            <p:spPr>
              <a:xfrm>
                <a:off x="6794449" y="1426303"/>
                <a:ext cx="3543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1" extrusionOk="0">
                    <a:moveTo>
                      <a:pt x="403" y="0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9"/>
              <p:cNvSpPr/>
              <p:nvPr/>
            </p:nvSpPr>
            <p:spPr>
              <a:xfrm>
                <a:off x="6800110" y="1429538"/>
                <a:ext cx="29776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0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1" y="489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9"/>
              <p:cNvSpPr/>
              <p:nvPr/>
            </p:nvSpPr>
            <p:spPr>
              <a:xfrm>
                <a:off x="6767688" y="1364840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6" y="79"/>
                      <a:pt x="171" y="156"/>
                      <a:pt x="37" y="235"/>
                    </a:cubicBezTo>
                    <a:cubicBezTo>
                      <a:pt x="37" y="292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7" y="977"/>
                      <a:pt x="85" y="1072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5"/>
                      <a:pt x="410" y="371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9"/>
              <p:cNvSpPr/>
              <p:nvPr/>
            </p:nvSpPr>
            <p:spPr>
              <a:xfrm>
                <a:off x="6785994" y="1395351"/>
                <a:ext cx="31761" cy="42421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420" y="1"/>
                    </a:moveTo>
                    <a:lnTo>
                      <a:pt x="16" y="236"/>
                    </a:lnTo>
                    <a:cubicBezTo>
                      <a:pt x="6" y="350"/>
                      <a:pt x="1" y="425"/>
                      <a:pt x="1" y="465"/>
                    </a:cubicBezTo>
                    <a:cubicBezTo>
                      <a:pt x="1" y="509"/>
                      <a:pt x="10" y="545"/>
                      <a:pt x="27" y="576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30"/>
                    </a:cubicBezTo>
                    <a:cubicBezTo>
                      <a:pt x="405" y="191"/>
                      <a:pt x="410" y="114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9"/>
              <p:cNvSpPr/>
              <p:nvPr/>
            </p:nvSpPr>
            <p:spPr>
              <a:xfrm>
                <a:off x="6770261" y="1363297"/>
                <a:ext cx="29849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5" extrusionOk="0">
                    <a:moveTo>
                      <a:pt x="405" y="1"/>
                    </a:moveTo>
                    <a:cubicBezTo>
                      <a:pt x="270" y="78"/>
                      <a:pt x="136" y="157"/>
                      <a:pt x="1" y="235"/>
                    </a:cubicBezTo>
                    <a:cubicBezTo>
                      <a:pt x="2" y="242"/>
                      <a:pt x="2" y="249"/>
                      <a:pt x="2" y="255"/>
                    </a:cubicBezTo>
                    <a:cubicBezTo>
                      <a:pt x="136" y="176"/>
                      <a:pt x="271" y="99"/>
                      <a:pt x="406" y="20"/>
                    </a:cubicBezTo>
                    <a:cubicBezTo>
                      <a:pt x="406" y="13"/>
                      <a:pt x="405" y="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9"/>
              <p:cNvSpPr/>
              <p:nvPr/>
            </p:nvSpPr>
            <p:spPr>
              <a:xfrm>
                <a:off x="6757101" y="1343667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5" y="1"/>
                    </a:moveTo>
                    <a:lnTo>
                      <a:pt x="1" y="237"/>
                    </a:lnTo>
                    <a:cubicBezTo>
                      <a:pt x="59" y="277"/>
                      <a:pt x="104" y="320"/>
                      <a:pt x="134" y="370"/>
                    </a:cubicBezTo>
                    <a:cubicBezTo>
                      <a:pt x="161" y="412"/>
                      <a:pt x="176" y="458"/>
                      <a:pt x="180" y="502"/>
                    </a:cubicBezTo>
                    <a:cubicBezTo>
                      <a:pt x="314" y="424"/>
                      <a:pt x="449" y="346"/>
                      <a:pt x="584" y="268"/>
                    </a:cubicBezTo>
                    <a:cubicBezTo>
                      <a:pt x="581" y="221"/>
                      <a:pt x="565" y="177"/>
                      <a:pt x="538" y="134"/>
                    </a:cubicBezTo>
                    <a:cubicBezTo>
                      <a:pt x="508" y="86"/>
                      <a:pt x="464" y="41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9"/>
              <p:cNvSpPr/>
              <p:nvPr/>
            </p:nvSpPr>
            <p:spPr>
              <a:xfrm>
                <a:off x="6757101" y="1326757"/>
                <a:ext cx="2999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7" extrusionOk="0">
                    <a:moveTo>
                      <a:pt x="407" y="0"/>
                    </a:moveTo>
                    <a:lnTo>
                      <a:pt x="2" y="235"/>
                    </a:lnTo>
                    <a:lnTo>
                      <a:pt x="1" y="467"/>
                    </a:lnTo>
                    <a:lnTo>
                      <a:pt x="405" y="23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9"/>
              <p:cNvSpPr/>
              <p:nvPr/>
            </p:nvSpPr>
            <p:spPr>
              <a:xfrm>
                <a:off x="6774231" y="1345137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4" y="1"/>
                    </a:moveTo>
                    <a:cubicBezTo>
                      <a:pt x="284" y="71"/>
                      <a:pt x="122" y="165"/>
                      <a:pt x="0" y="236"/>
                    </a:cubicBezTo>
                    <a:cubicBezTo>
                      <a:pt x="1" y="236"/>
                      <a:pt x="4" y="237"/>
                      <a:pt x="5" y="237"/>
                    </a:cubicBezTo>
                    <a:cubicBezTo>
                      <a:pt x="139" y="158"/>
                      <a:pt x="274" y="80"/>
                      <a:pt x="409" y="2"/>
                    </a:cubicBezTo>
                    <a:cubicBezTo>
                      <a:pt x="408" y="2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9"/>
              <p:cNvSpPr/>
              <p:nvPr/>
            </p:nvSpPr>
            <p:spPr>
              <a:xfrm>
                <a:off x="6774525" y="1345211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1"/>
                    </a:moveTo>
                    <a:cubicBezTo>
                      <a:pt x="270" y="78"/>
                      <a:pt x="135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1" y="80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9"/>
              <p:cNvSpPr/>
              <p:nvPr/>
            </p:nvSpPr>
            <p:spPr>
              <a:xfrm>
                <a:off x="6757175" y="1326610"/>
                <a:ext cx="40142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65" extrusionOk="0">
                    <a:moveTo>
                      <a:pt x="546" y="20"/>
                    </a:moveTo>
                    <a:cubicBezTo>
                      <a:pt x="544" y="21"/>
                      <a:pt x="543" y="21"/>
                      <a:pt x="542" y="22"/>
                    </a:cubicBezTo>
                    <a:lnTo>
                      <a:pt x="542" y="22"/>
                    </a:lnTo>
                    <a:lnTo>
                      <a:pt x="546" y="20"/>
                    </a:lnTo>
                    <a:close/>
                    <a:moveTo>
                      <a:pt x="542" y="22"/>
                    </a:moveTo>
                    <a:lnTo>
                      <a:pt x="540" y="23"/>
                    </a:lnTo>
                    <a:lnTo>
                      <a:pt x="540" y="23"/>
                    </a:lnTo>
                    <a:cubicBezTo>
                      <a:pt x="540" y="23"/>
                      <a:pt x="540" y="23"/>
                      <a:pt x="540" y="23"/>
                    </a:cubicBezTo>
                    <a:cubicBezTo>
                      <a:pt x="541" y="23"/>
                      <a:pt x="541" y="23"/>
                      <a:pt x="542" y="22"/>
                    </a:cubicBezTo>
                    <a:close/>
                    <a:moveTo>
                      <a:pt x="406" y="0"/>
                    </a:moveTo>
                    <a:lnTo>
                      <a:pt x="1" y="236"/>
                    </a:lnTo>
                    <a:cubicBezTo>
                      <a:pt x="41" y="255"/>
                      <a:pt x="75" y="265"/>
                      <a:pt x="102" y="265"/>
                    </a:cubicBezTo>
                    <a:cubicBezTo>
                      <a:pt x="115" y="265"/>
                      <a:pt x="126" y="262"/>
                      <a:pt x="135" y="258"/>
                    </a:cubicBezTo>
                    <a:cubicBezTo>
                      <a:pt x="137" y="258"/>
                      <a:pt x="139" y="257"/>
                      <a:pt x="140" y="256"/>
                    </a:cubicBezTo>
                    <a:lnTo>
                      <a:pt x="540" y="23"/>
                    </a:lnTo>
                    <a:lnTo>
                      <a:pt x="540" y="23"/>
                    </a:lnTo>
                    <a:cubicBezTo>
                      <a:pt x="530" y="27"/>
                      <a:pt x="520" y="29"/>
                      <a:pt x="508" y="29"/>
                    </a:cubicBezTo>
                    <a:cubicBezTo>
                      <a:pt x="480" y="29"/>
                      <a:pt x="446" y="19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9"/>
              <p:cNvSpPr/>
              <p:nvPr/>
            </p:nvSpPr>
            <p:spPr>
              <a:xfrm>
                <a:off x="6774231" y="1344769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6" y="294"/>
                      <a:pt x="114" y="355"/>
                      <a:pt x="146" y="422"/>
                    </a:cubicBezTo>
                    <a:cubicBezTo>
                      <a:pt x="177" y="490"/>
                      <a:pt x="193" y="562"/>
                      <a:pt x="193" y="637"/>
                    </a:cubicBezTo>
                    <a:cubicBezTo>
                      <a:pt x="193" y="686"/>
                      <a:pt x="191" y="742"/>
                      <a:pt x="185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3" y="255"/>
                      <a:pt x="550" y="186"/>
                    </a:cubicBezTo>
                    <a:cubicBezTo>
                      <a:pt x="518" y="119"/>
                      <a:pt x="470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9"/>
              <p:cNvSpPr/>
              <p:nvPr/>
            </p:nvSpPr>
            <p:spPr>
              <a:xfrm>
                <a:off x="6774599" y="1344990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cubicBezTo>
                      <a:pt x="512" y="10"/>
                      <a:pt x="493" y="14"/>
                      <a:pt x="471" y="14"/>
                    </a:cubicBezTo>
                    <a:cubicBezTo>
                      <a:pt x="451" y="14"/>
                      <a:pt x="429" y="10"/>
                      <a:pt x="405" y="4"/>
                    </a:cubicBezTo>
                    <a:cubicBezTo>
                      <a:pt x="270" y="83"/>
                      <a:pt x="136" y="161"/>
                      <a:pt x="1" y="239"/>
                    </a:cubicBezTo>
                    <a:cubicBezTo>
                      <a:pt x="25" y="246"/>
                      <a:pt x="47" y="250"/>
                      <a:pt x="66" y="250"/>
                    </a:cubicBezTo>
                    <a:cubicBezTo>
                      <a:pt x="89" y="250"/>
                      <a:pt x="108" y="245"/>
                      <a:pt x="125" y="235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9"/>
              <p:cNvSpPr/>
              <p:nvPr/>
            </p:nvSpPr>
            <p:spPr>
              <a:xfrm>
                <a:off x="6767467" y="1263971"/>
                <a:ext cx="36172" cy="8153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9" extrusionOk="0">
                    <a:moveTo>
                      <a:pt x="491" y="1"/>
                    </a:moveTo>
                    <a:lnTo>
                      <a:pt x="87" y="236"/>
                    </a:lnTo>
                    <a:cubicBezTo>
                      <a:pt x="35" y="266"/>
                      <a:pt x="9" y="336"/>
                      <a:pt x="7" y="442"/>
                    </a:cubicBezTo>
                    <a:cubicBezTo>
                      <a:pt x="7" y="504"/>
                      <a:pt x="12" y="604"/>
                      <a:pt x="25" y="744"/>
                    </a:cubicBezTo>
                    <a:cubicBezTo>
                      <a:pt x="36" y="863"/>
                      <a:pt x="41" y="954"/>
                      <a:pt x="41" y="1013"/>
                    </a:cubicBezTo>
                    <a:cubicBezTo>
                      <a:pt x="41" y="1061"/>
                      <a:pt x="27" y="1093"/>
                      <a:pt x="1" y="1108"/>
                    </a:cubicBezTo>
                    <a:lnTo>
                      <a:pt x="1" y="1108"/>
                    </a:lnTo>
                    <a:lnTo>
                      <a:pt x="405" y="873"/>
                    </a:lnTo>
                    <a:cubicBezTo>
                      <a:pt x="430" y="858"/>
                      <a:pt x="445" y="825"/>
                      <a:pt x="445" y="778"/>
                    </a:cubicBezTo>
                    <a:cubicBezTo>
                      <a:pt x="445" y="717"/>
                      <a:pt x="440" y="628"/>
                      <a:pt x="429" y="509"/>
                    </a:cubicBezTo>
                    <a:cubicBezTo>
                      <a:pt x="417" y="369"/>
                      <a:pt x="412" y="267"/>
                      <a:pt x="412" y="206"/>
                    </a:cubicBezTo>
                    <a:cubicBezTo>
                      <a:pt x="413" y="101"/>
                      <a:pt x="439" y="33"/>
                      <a:pt x="491" y="1"/>
                    </a:cubicBezTo>
                    <a:close/>
                    <a:moveTo>
                      <a:pt x="1" y="1108"/>
                    </a:moveTo>
                    <a:lnTo>
                      <a:pt x="0" y="1109"/>
                    </a:lnTo>
                    <a:cubicBezTo>
                      <a:pt x="1" y="1109"/>
                      <a:pt x="1" y="1108"/>
                      <a:pt x="1" y="1108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9"/>
              <p:cNvSpPr/>
              <p:nvPr/>
            </p:nvSpPr>
            <p:spPr>
              <a:xfrm>
                <a:off x="6783715" y="1309700"/>
                <a:ext cx="34554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6" extrusionOk="0">
                    <a:moveTo>
                      <a:pt x="454" y="1"/>
                    </a:moveTo>
                    <a:lnTo>
                      <a:pt x="50" y="236"/>
                    </a:lnTo>
                    <a:cubicBezTo>
                      <a:pt x="51" y="251"/>
                      <a:pt x="55" y="293"/>
                      <a:pt x="58" y="363"/>
                    </a:cubicBezTo>
                    <a:cubicBezTo>
                      <a:pt x="64" y="431"/>
                      <a:pt x="66" y="490"/>
                      <a:pt x="66" y="541"/>
                    </a:cubicBezTo>
                    <a:cubicBezTo>
                      <a:pt x="66" y="617"/>
                      <a:pt x="50" y="671"/>
                      <a:pt x="17" y="703"/>
                    </a:cubicBezTo>
                    <a:cubicBezTo>
                      <a:pt x="12" y="708"/>
                      <a:pt x="7" y="711"/>
                      <a:pt x="1" y="715"/>
                    </a:cubicBezTo>
                    <a:lnTo>
                      <a:pt x="405" y="479"/>
                    </a:lnTo>
                    <a:cubicBezTo>
                      <a:pt x="412" y="476"/>
                      <a:pt x="417" y="472"/>
                      <a:pt x="421" y="467"/>
                    </a:cubicBezTo>
                    <a:cubicBezTo>
                      <a:pt x="454" y="436"/>
                      <a:pt x="470" y="381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7" y="58"/>
                      <a:pt x="455" y="16"/>
                      <a:pt x="45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9"/>
              <p:cNvSpPr/>
              <p:nvPr/>
            </p:nvSpPr>
            <p:spPr>
              <a:xfrm>
                <a:off x="6899436" y="1460711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6" y="443"/>
                      <a:pt x="26" y="481"/>
                    </a:cubicBezTo>
                    <a:cubicBezTo>
                      <a:pt x="26" y="524"/>
                      <a:pt x="17" y="550"/>
                      <a:pt x="1" y="561"/>
                    </a:cubicBezTo>
                    <a:lnTo>
                      <a:pt x="405" y="325"/>
                    </a:lnTo>
                    <a:cubicBezTo>
                      <a:pt x="421" y="315"/>
                      <a:pt x="430" y="289"/>
                      <a:pt x="430" y="246"/>
                    </a:cubicBezTo>
                    <a:cubicBezTo>
                      <a:pt x="430" y="207"/>
                      <a:pt x="426" y="126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9"/>
              <p:cNvSpPr/>
              <p:nvPr/>
            </p:nvSpPr>
            <p:spPr>
              <a:xfrm>
                <a:off x="6786362" y="1285953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2" y="1"/>
                      <a:pt x="432" y="1"/>
                      <a:pt x="431" y="1"/>
                    </a:cubicBezTo>
                    <a:lnTo>
                      <a:pt x="431" y="1"/>
                    </a:lnTo>
                    <a:lnTo>
                      <a:pt x="433" y="0"/>
                    </a:lnTo>
                    <a:close/>
                    <a:moveTo>
                      <a:pt x="431" y="1"/>
                    </a:moveTo>
                    <a:lnTo>
                      <a:pt x="28" y="236"/>
                    </a:lnTo>
                    <a:cubicBezTo>
                      <a:pt x="10" y="246"/>
                      <a:pt x="1" y="271"/>
                      <a:pt x="1" y="313"/>
                    </a:cubicBezTo>
                    <a:cubicBezTo>
                      <a:pt x="1" y="352"/>
                      <a:pt x="5" y="433"/>
                      <a:pt x="15" y="559"/>
                    </a:cubicBezTo>
                    <a:lnTo>
                      <a:pt x="419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8"/>
                      <a:pt x="414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9"/>
              <p:cNvSpPr/>
              <p:nvPr/>
            </p:nvSpPr>
            <p:spPr>
              <a:xfrm>
                <a:off x="6788347" y="1285512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27" y="1"/>
                    </a:moveTo>
                    <a:cubicBezTo>
                      <a:pt x="419" y="1"/>
                      <a:pt x="412" y="3"/>
                      <a:pt x="406" y="6"/>
                    </a:cubicBezTo>
                    <a:lnTo>
                      <a:pt x="1" y="242"/>
                    </a:lnTo>
                    <a:cubicBezTo>
                      <a:pt x="7" y="238"/>
                      <a:pt x="15" y="237"/>
                      <a:pt x="23" y="237"/>
                    </a:cubicBezTo>
                    <a:cubicBezTo>
                      <a:pt x="41" y="237"/>
                      <a:pt x="63" y="244"/>
                      <a:pt x="88" y="259"/>
                    </a:cubicBezTo>
                    <a:cubicBezTo>
                      <a:pt x="223" y="180"/>
                      <a:pt x="359" y="103"/>
                      <a:pt x="494" y="24"/>
                    </a:cubicBezTo>
                    <a:cubicBezTo>
                      <a:pt x="466" y="9"/>
                      <a:pt x="444" y="1"/>
                      <a:pt x="42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9"/>
              <p:cNvSpPr/>
              <p:nvPr/>
            </p:nvSpPr>
            <p:spPr>
              <a:xfrm>
                <a:off x="6794817" y="1287277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6" y="0"/>
                    </a:moveTo>
                    <a:lnTo>
                      <a:pt x="0" y="235"/>
                    </a:lnTo>
                    <a:lnTo>
                      <a:pt x="80" y="280"/>
                    </a:lnTo>
                    <a:lnTo>
                      <a:pt x="483" y="44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9"/>
              <p:cNvSpPr/>
              <p:nvPr/>
            </p:nvSpPr>
            <p:spPr>
              <a:xfrm>
                <a:off x="6773864" y="1262648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11" y="248"/>
                    </a:moveTo>
                    <a:lnTo>
                      <a:pt x="11" y="248"/>
                    </a:lnTo>
                    <a:cubicBezTo>
                      <a:pt x="9" y="249"/>
                      <a:pt x="8" y="250"/>
                      <a:pt x="6" y="250"/>
                    </a:cubicBezTo>
                    <a:cubicBezTo>
                      <a:pt x="6" y="251"/>
                      <a:pt x="6" y="251"/>
                      <a:pt x="6" y="251"/>
                    </a:cubicBezTo>
                    <a:lnTo>
                      <a:pt x="6" y="251"/>
                    </a:lnTo>
                    <a:lnTo>
                      <a:pt x="11" y="248"/>
                    </a:lnTo>
                    <a:close/>
                    <a:moveTo>
                      <a:pt x="6" y="251"/>
                    </a:moveTo>
                    <a:lnTo>
                      <a:pt x="0" y="254"/>
                    </a:lnTo>
                    <a:cubicBezTo>
                      <a:pt x="3" y="254"/>
                      <a:pt x="5" y="253"/>
                      <a:pt x="6" y="251"/>
                    </a:cubicBezTo>
                    <a:close/>
                    <a:moveTo>
                      <a:pt x="476" y="0"/>
                    </a:moveTo>
                    <a:cubicBezTo>
                      <a:pt x="452" y="0"/>
                      <a:pt x="430" y="5"/>
                      <a:pt x="411" y="16"/>
                    </a:cubicBezTo>
                    <a:cubicBezTo>
                      <a:pt x="409" y="17"/>
                      <a:pt x="407" y="18"/>
                      <a:pt x="404" y="19"/>
                    </a:cubicBezTo>
                    <a:lnTo>
                      <a:pt x="11" y="248"/>
                    </a:lnTo>
                    <a:lnTo>
                      <a:pt x="11" y="248"/>
                    </a:lnTo>
                    <a:cubicBezTo>
                      <a:pt x="29" y="240"/>
                      <a:pt x="49" y="236"/>
                      <a:pt x="72" y="236"/>
                    </a:cubicBezTo>
                    <a:cubicBezTo>
                      <a:pt x="118" y="236"/>
                      <a:pt x="173" y="254"/>
                      <a:pt x="236" y="291"/>
                    </a:cubicBezTo>
                    <a:lnTo>
                      <a:pt x="640" y="55"/>
                    </a:lnTo>
                    <a:cubicBezTo>
                      <a:pt x="577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9"/>
              <p:cNvSpPr/>
              <p:nvPr/>
            </p:nvSpPr>
            <p:spPr>
              <a:xfrm>
                <a:off x="6800698" y="1272132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3" y="25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9"/>
              <p:cNvSpPr/>
              <p:nvPr/>
            </p:nvSpPr>
            <p:spPr>
              <a:xfrm>
                <a:off x="6791214" y="1266544"/>
                <a:ext cx="39260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129" y="311"/>
                    </a:lnTo>
                    <a:lnTo>
                      <a:pt x="533" y="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9"/>
              <p:cNvSpPr/>
              <p:nvPr/>
            </p:nvSpPr>
            <p:spPr>
              <a:xfrm>
                <a:off x="6899142" y="1425568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468" y="2"/>
                      <a:pt x="466" y="3"/>
                      <a:pt x="465" y="4"/>
                    </a:cubicBezTo>
                    <a:lnTo>
                      <a:pt x="465" y="4"/>
                    </a:lnTo>
                    <a:lnTo>
                      <a:pt x="470" y="1"/>
                    </a:lnTo>
                    <a:close/>
                    <a:moveTo>
                      <a:pt x="465" y="4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7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8"/>
                    </a:lnTo>
                    <a:cubicBezTo>
                      <a:pt x="419" y="462"/>
                      <a:pt x="415" y="416"/>
                      <a:pt x="411" y="348"/>
                    </a:cubicBezTo>
                    <a:cubicBezTo>
                      <a:pt x="406" y="280"/>
                      <a:pt x="404" y="221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6" y="9"/>
                      <a:pt x="460" y="7"/>
                      <a:pt x="465" y="4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9"/>
              <p:cNvSpPr/>
              <p:nvPr/>
            </p:nvSpPr>
            <p:spPr>
              <a:xfrm>
                <a:off x="6913772" y="1442404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2" y="0"/>
                    </a:moveTo>
                    <a:cubicBezTo>
                      <a:pt x="492" y="0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0"/>
                    </a:lnTo>
                    <a:close/>
                    <a:moveTo>
                      <a:pt x="491" y="1"/>
                    </a:moveTo>
                    <a:lnTo>
                      <a:pt x="88" y="236"/>
                    </a:lnTo>
                    <a:cubicBezTo>
                      <a:pt x="61" y="250"/>
                      <a:pt x="47" y="283"/>
                      <a:pt x="47" y="332"/>
                    </a:cubicBezTo>
                    <a:cubicBezTo>
                      <a:pt x="47" y="391"/>
                      <a:pt x="54" y="479"/>
                      <a:pt x="64" y="598"/>
                    </a:cubicBezTo>
                    <a:cubicBezTo>
                      <a:pt x="75" y="738"/>
                      <a:pt x="81" y="841"/>
                      <a:pt x="81" y="903"/>
                    </a:cubicBezTo>
                    <a:cubicBezTo>
                      <a:pt x="81" y="1006"/>
                      <a:pt x="55" y="1074"/>
                      <a:pt x="2" y="1106"/>
                    </a:cubicBezTo>
                    <a:lnTo>
                      <a:pt x="2" y="1106"/>
                    </a:lnTo>
                    <a:lnTo>
                      <a:pt x="406" y="870"/>
                    </a:lnTo>
                    <a:cubicBezTo>
                      <a:pt x="459" y="842"/>
                      <a:pt x="486" y="773"/>
                      <a:pt x="486" y="667"/>
                    </a:cubicBezTo>
                    <a:cubicBezTo>
                      <a:pt x="486" y="605"/>
                      <a:pt x="480" y="503"/>
                      <a:pt x="468" y="362"/>
                    </a:cubicBezTo>
                    <a:cubicBezTo>
                      <a:pt x="458" y="243"/>
                      <a:pt x="452" y="155"/>
                      <a:pt x="452" y="97"/>
                    </a:cubicBezTo>
                    <a:cubicBezTo>
                      <a:pt x="452" y="48"/>
                      <a:pt x="465" y="16"/>
                      <a:pt x="491" y="1"/>
                    </a:cubicBezTo>
                    <a:close/>
                    <a:moveTo>
                      <a:pt x="2" y="1106"/>
                    </a:moveTo>
                    <a:lnTo>
                      <a:pt x="1" y="1106"/>
                    </a:lnTo>
                    <a:cubicBezTo>
                      <a:pt x="1" y="1106"/>
                      <a:pt x="1" y="1106"/>
                      <a:pt x="2" y="1106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9"/>
              <p:cNvSpPr/>
              <p:nvPr/>
            </p:nvSpPr>
            <p:spPr>
              <a:xfrm>
                <a:off x="6903847" y="1424465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2" y="1"/>
                    </a:moveTo>
                    <a:cubicBezTo>
                      <a:pt x="440" y="1"/>
                      <a:pt x="422" y="5"/>
                      <a:pt x="406" y="14"/>
                    </a:cubicBezTo>
                    <a:lnTo>
                      <a:pt x="0" y="249"/>
                    </a:lnTo>
                    <a:cubicBezTo>
                      <a:pt x="17" y="241"/>
                      <a:pt x="36" y="236"/>
                      <a:pt x="58" y="236"/>
                    </a:cubicBezTo>
                    <a:cubicBezTo>
                      <a:pt x="79" y="236"/>
                      <a:pt x="104" y="241"/>
                      <a:pt x="132" y="249"/>
                    </a:cubicBezTo>
                    <a:lnTo>
                      <a:pt x="536" y="14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9"/>
              <p:cNvSpPr/>
              <p:nvPr/>
            </p:nvSpPr>
            <p:spPr>
              <a:xfrm>
                <a:off x="6899215" y="1396086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lnTo>
                      <a:pt x="406" y="1"/>
                    </a:lnTo>
                    <a:cubicBezTo>
                      <a:pt x="271" y="81"/>
                      <a:pt x="136" y="158"/>
                      <a:pt x="1" y="237"/>
                    </a:cubicBezTo>
                    <a:cubicBezTo>
                      <a:pt x="0" y="311"/>
                      <a:pt x="16" y="382"/>
                      <a:pt x="48" y="451"/>
                    </a:cubicBezTo>
                    <a:cubicBezTo>
                      <a:pt x="81" y="519"/>
                      <a:pt x="130" y="580"/>
                      <a:pt x="194" y="631"/>
                    </a:cubicBezTo>
                    <a:lnTo>
                      <a:pt x="599" y="397"/>
                    </a:lnTo>
                    <a:cubicBezTo>
                      <a:pt x="534" y="344"/>
                      <a:pt x="485" y="284"/>
                      <a:pt x="452" y="216"/>
                    </a:cubicBezTo>
                    <a:cubicBezTo>
                      <a:pt x="420" y="149"/>
                      <a:pt x="405" y="76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9"/>
              <p:cNvSpPr/>
              <p:nvPr/>
            </p:nvSpPr>
            <p:spPr>
              <a:xfrm>
                <a:off x="6920168" y="1441742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7" y="242"/>
                    </a:moveTo>
                    <a:lnTo>
                      <a:pt x="7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3" y="243"/>
                      <a:pt x="1" y="245"/>
                    </a:cubicBezTo>
                    <a:lnTo>
                      <a:pt x="7" y="242"/>
                    </a:lnTo>
                    <a:close/>
                    <a:moveTo>
                      <a:pt x="445" y="0"/>
                    </a:moveTo>
                    <a:cubicBezTo>
                      <a:pt x="432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9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7"/>
                      <a:pt x="27" y="235"/>
                      <a:pt x="40" y="235"/>
                    </a:cubicBezTo>
                    <a:cubicBezTo>
                      <a:pt x="67" y="235"/>
                      <a:pt x="101" y="245"/>
                      <a:pt x="140" y="264"/>
                    </a:cubicBezTo>
                    <a:lnTo>
                      <a:pt x="544" y="29"/>
                    </a:lnTo>
                    <a:cubicBezTo>
                      <a:pt x="505" y="10"/>
                      <a:pt x="472" y="0"/>
                      <a:pt x="44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9"/>
              <p:cNvSpPr/>
              <p:nvPr/>
            </p:nvSpPr>
            <p:spPr>
              <a:xfrm>
                <a:off x="6930461" y="14267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7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9"/>
              <p:cNvSpPr/>
              <p:nvPr/>
            </p:nvSpPr>
            <p:spPr>
              <a:xfrm>
                <a:off x="6899215" y="1374986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7" y="235"/>
                    </a:lnTo>
                    <a:cubicBezTo>
                      <a:pt x="17" y="250"/>
                      <a:pt x="14" y="288"/>
                      <a:pt x="9" y="352"/>
                    </a:cubicBezTo>
                    <a:cubicBezTo>
                      <a:pt x="4" y="414"/>
                      <a:pt x="0" y="472"/>
                      <a:pt x="0" y="524"/>
                    </a:cubicBezTo>
                    <a:cubicBezTo>
                      <a:pt x="135" y="444"/>
                      <a:pt x="270" y="367"/>
                      <a:pt x="405" y="288"/>
                    </a:cubicBezTo>
                    <a:cubicBezTo>
                      <a:pt x="405" y="236"/>
                      <a:pt x="408" y="178"/>
                      <a:pt x="413" y="116"/>
                    </a:cubicBezTo>
                    <a:cubicBezTo>
                      <a:pt x="418" y="53"/>
                      <a:pt x="422" y="16"/>
                      <a:pt x="42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9"/>
              <p:cNvSpPr/>
              <p:nvPr/>
            </p:nvSpPr>
            <p:spPr>
              <a:xfrm>
                <a:off x="6887526" y="1340799"/>
                <a:ext cx="35437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9"/>
              <p:cNvSpPr/>
              <p:nvPr/>
            </p:nvSpPr>
            <p:spPr>
              <a:xfrm>
                <a:off x="6893334" y="1344108"/>
                <a:ext cx="38157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7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76" y="279"/>
                      <a:pt x="115" y="344"/>
                      <a:pt x="115" y="427"/>
                    </a:cubicBezTo>
                    <a:cubicBezTo>
                      <a:pt x="115" y="467"/>
                      <a:pt x="109" y="543"/>
                      <a:pt x="99" y="656"/>
                    </a:cubicBezTo>
                    <a:lnTo>
                      <a:pt x="503" y="422"/>
                    </a:lnTo>
                    <a:cubicBezTo>
                      <a:pt x="513" y="309"/>
                      <a:pt x="519" y="232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cubicBezTo>
                      <a:pt x="519" y="108"/>
                      <a:pt x="479" y="4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9"/>
              <p:cNvSpPr/>
              <p:nvPr/>
            </p:nvSpPr>
            <p:spPr>
              <a:xfrm>
                <a:off x="6887526" y="1322272"/>
                <a:ext cx="29923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6" y="0"/>
                    </a:moveTo>
                    <a:lnTo>
                      <a:pt x="2" y="235"/>
                    </a:lnTo>
                    <a:lnTo>
                      <a:pt x="0" y="487"/>
                    </a:lnTo>
                    <a:lnTo>
                      <a:pt x="404" y="25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9"/>
              <p:cNvSpPr/>
              <p:nvPr/>
            </p:nvSpPr>
            <p:spPr>
              <a:xfrm>
                <a:off x="6887673" y="1322272"/>
                <a:ext cx="39039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6" y="308"/>
                    </a:lnTo>
                    <a:lnTo>
                      <a:pt x="531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9"/>
              <p:cNvSpPr/>
              <p:nvPr/>
            </p:nvSpPr>
            <p:spPr>
              <a:xfrm>
                <a:off x="6896936" y="1327639"/>
                <a:ext cx="63374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4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96" y="290"/>
                      <a:pt x="172" y="365"/>
                      <a:pt x="229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0"/>
                    </a:cubicBezTo>
                    <a:cubicBezTo>
                      <a:pt x="285" y="1156"/>
                      <a:pt x="278" y="1240"/>
                      <a:pt x="278" y="1299"/>
                    </a:cubicBezTo>
                    <a:cubicBezTo>
                      <a:pt x="278" y="1351"/>
                      <a:pt x="294" y="1401"/>
                      <a:pt x="324" y="1451"/>
                    </a:cubicBezTo>
                    <a:cubicBezTo>
                      <a:pt x="353" y="1499"/>
                      <a:pt x="398" y="1544"/>
                      <a:pt x="456" y="1583"/>
                    </a:cubicBezTo>
                    <a:lnTo>
                      <a:pt x="861" y="1348"/>
                    </a:lnTo>
                    <a:cubicBezTo>
                      <a:pt x="802" y="1308"/>
                      <a:pt x="758" y="1265"/>
                      <a:pt x="728" y="1215"/>
                    </a:cubicBezTo>
                    <a:cubicBezTo>
                      <a:pt x="698" y="1167"/>
                      <a:pt x="682" y="1116"/>
                      <a:pt x="682" y="1064"/>
                    </a:cubicBezTo>
                    <a:cubicBezTo>
                      <a:pt x="682" y="1004"/>
                      <a:pt x="688" y="921"/>
                      <a:pt x="699" y="815"/>
                    </a:cubicBezTo>
                    <a:cubicBezTo>
                      <a:pt x="713" y="689"/>
                      <a:pt x="720" y="595"/>
                      <a:pt x="720" y="534"/>
                    </a:cubicBezTo>
                    <a:cubicBezTo>
                      <a:pt x="720" y="425"/>
                      <a:pt x="690" y="321"/>
                      <a:pt x="634" y="226"/>
                    </a:cubicBezTo>
                    <a:cubicBezTo>
                      <a:pt x="576" y="131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9"/>
              <p:cNvSpPr/>
              <p:nvPr/>
            </p:nvSpPr>
            <p:spPr>
              <a:xfrm>
                <a:off x="6628956" y="1121122"/>
                <a:ext cx="329664" cy="502362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6833" extrusionOk="0">
                    <a:moveTo>
                      <a:pt x="2046" y="2160"/>
                    </a:moveTo>
                    <a:cubicBezTo>
                      <a:pt x="2092" y="2160"/>
                      <a:pt x="2146" y="2178"/>
                      <a:pt x="2209" y="2215"/>
                    </a:cubicBezTo>
                    <a:lnTo>
                      <a:pt x="2337" y="2288"/>
                    </a:lnTo>
                    <a:lnTo>
                      <a:pt x="2336" y="2540"/>
                    </a:lnTo>
                    <a:lnTo>
                      <a:pt x="2259" y="2494"/>
                    </a:lnTo>
                    <a:cubicBezTo>
                      <a:pt x="2232" y="2478"/>
                      <a:pt x="2210" y="2471"/>
                      <a:pt x="2193" y="2471"/>
                    </a:cubicBezTo>
                    <a:cubicBezTo>
                      <a:pt x="2160" y="2471"/>
                      <a:pt x="2143" y="2498"/>
                      <a:pt x="2143" y="2553"/>
                    </a:cubicBezTo>
                    <a:cubicBezTo>
                      <a:pt x="2143" y="2593"/>
                      <a:pt x="2147" y="2674"/>
                      <a:pt x="2157" y="2799"/>
                    </a:cubicBezTo>
                    <a:cubicBezTo>
                      <a:pt x="2158" y="2815"/>
                      <a:pt x="2162" y="2857"/>
                      <a:pt x="2167" y="2927"/>
                    </a:cubicBezTo>
                    <a:cubicBezTo>
                      <a:pt x="2172" y="2995"/>
                      <a:pt x="2173" y="3054"/>
                      <a:pt x="2173" y="3105"/>
                    </a:cubicBezTo>
                    <a:cubicBezTo>
                      <a:pt x="2173" y="3181"/>
                      <a:pt x="2157" y="3235"/>
                      <a:pt x="2125" y="3266"/>
                    </a:cubicBezTo>
                    <a:cubicBezTo>
                      <a:pt x="2106" y="3284"/>
                      <a:pt x="2081" y="3293"/>
                      <a:pt x="2049" y="3293"/>
                    </a:cubicBezTo>
                    <a:cubicBezTo>
                      <a:pt x="2028" y="3293"/>
                      <a:pt x="2004" y="3289"/>
                      <a:pt x="1977" y="3281"/>
                    </a:cubicBezTo>
                    <a:lnTo>
                      <a:pt x="1977" y="3281"/>
                    </a:lnTo>
                    <a:cubicBezTo>
                      <a:pt x="2043" y="3335"/>
                      <a:pt x="2091" y="3395"/>
                      <a:pt x="2124" y="3462"/>
                    </a:cubicBezTo>
                    <a:cubicBezTo>
                      <a:pt x="2155" y="3531"/>
                      <a:pt x="2171" y="3601"/>
                      <a:pt x="2171" y="3678"/>
                    </a:cubicBezTo>
                    <a:cubicBezTo>
                      <a:pt x="2171" y="3725"/>
                      <a:pt x="2168" y="3782"/>
                      <a:pt x="2162" y="3844"/>
                    </a:cubicBezTo>
                    <a:cubicBezTo>
                      <a:pt x="2158" y="3908"/>
                      <a:pt x="2155" y="3948"/>
                      <a:pt x="2153" y="3965"/>
                    </a:cubicBezTo>
                    <a:cubicBezTo>
                      <a:pt x="2143" y="4079"/>
                      <a:pt x="2138" y="4154"/>
                      <a:pt x="2138" y="4194"/>
                    </a:cubicBezTo>
                    <a:cubicBezTo>
                      <a:pt x="2138" y="4237"/>
                      <a:pt x="2147" y="4273"/>
                      <a:pt x="2165" y="4304"/>
                    </a:cubicBezTo>
                    <a:cubicBezTo>
                      <a:pt x="2184" y="4335"/>
                      <a:pt x="2213" y="4361"/>
                      <a:pt x="2251" y="4385"/>
                    </a:cubicBezTo>
                    <a:lnTo>
                      <a:pt x="2331" y="4430"/>
                    </a:lnTo>
                    <a:lnTo>
                      <a:pt x="2329" y="4683"/>
                    </a:lnTo>
                    <a:lnTo>
                      <a:pt x="2202" y="4609"/>
                    </a:lnTo>
                    <a:cubicBezTo>
                      <a:pt x="2106" y="4554"/>
                      <a:pt x="2029" y="4479"/>
                      <a:pt x="1972" y="4385"/>
                    </a:cubicBezTo>
                    <a:cubicBezTo>
                      <a:pt x="1915" y="4289"/>
                      <a:pt x="1888" y="4185"/>
                      <a:pt x="1888" y="4076"/>
                    </a:cubicBezTo>
                    <a:cubicBezTo>
                      <a:pt x="1888" y="4014"/>
                      <a:pt x="1894" y="3920"/>
                      <a:pt x="1906" y="3793"/>
                    </a:cubicBezTo>
                    <a:cubicBezTo>
                      <a:pt x="1916" y="3687"/>
                      <a:pt x="1924" y="3606"/>
                      <a:pt x="1924" y="3548"/>
                    </a:cubicBezTo>
                    <a:cubicBezTo>
                      <a:pt x="1924" y="3495"/>
                      <a:pt x="1908" y="3444"/>
                      <a:pt x="1878" y="3395"/>
                    </a:cubicBezTo>
                    <a:cubicBezTo>
                      <a:pt x="1848" y="3346"/>
                      <a:pt x="1803" y="3302"/>
                      <a:pt x="1745" y="3262"/>
                    </a:cubicBezTo>
                    <a:lnTo>
                      <a:pt x="1747" y="3031"/>
                    </a:lnTo>
                    <a:cubicBezTo>
                      <a:pt x="1787" y="3050"/>
                      <a:pt x="1820" y="3060"/>
                      <a:pt x="1847" y="3060"/>
                    </a:cubicBezTo>
                    <a:cubicBezTo>
                      <a:pt x="1860" y="3060"/>
                      <a:pt x="1871" y="3057"/>
                      <a:pt x="1880" y="3053"/>
                    </a:cubicBezTo>
                    <a:cubicBezTo>
                      <a:pt x="1911" y="3040"/>
                      <a:pt x="1928" y="3006"/>
                      <a:pt x="1928" y="2955"/>
                    </a:cubicBezTo>
                    <a:cubicBezTo>
                      <a:pt x="1928" y="2894"/>
                      <a:pt x="1922" y="2805"/>
                      <a:pt x="1911" y="2686"/>
                    </a:cubicBezTo>
                    <a:cubicBezTo>
                      <a:pt x="1899" y="2545"/>
                      <a:pt x="1894" y="2444"/>
                      <a:pt x="1894" y="2384"/>
                    </a:cubicBezTo>
                    <a:cubicBezTo>
                      <a:pt x="1894" y="2272"/>
                      <a:pt x="1923" y="2203"/>
                      <a:pt x="1981" y="2174"/>
                    </a:cubicBezTo>
                    <a:cubicBezTo>
                      <a:pt x="2000" y="2165"/>
                      <a:pt x="2022" y="2160"/>
                      <a:pt x="2046" y="2160"/>
                    </a:cubicBezTo>
                    <a:close/>
                    <a:moveTo>
                      <a:pt x="3519" y="2971"/>
                    </a:moveTo>
                    <a:lnTo>
                      <a:pt x="3646" y="3044"/>
                    </a:lnTo>
                    <a:cubicBezTo>
                      <a:pt x="3743" y="3100"/>
                      <a:pt x="3819" y="3176"/>
                      <a:pt x="3876" y="3270"/>
                    </a:cubicBezTo>
                    <a:cubicBezTo>
                      <a:pt x="3934" y="3365"/>
                      <a:pt x="3962" y="3468"/>
                      <a:pt x="3962" y="3579"/>
                    </a:cubicBezTo>
                    <a:cubicBezTo>
                      <a:pt x="3961" y="3639"/>
                      <a:pt x="3954" y="3734"/>
                      <a:pt x="3941" y="3859"/>
                    </a:cubicBezTo>
                    <a:cubicBezTo>
                      <a:pt x="3931" y="3965"/>
                      <a:pt x="3924" y="4049"/>
                      <a:pt x="3924" y="4108"/>
                    </a:cubicBezTo>
                    <a:cubicBezTo>
                      <a:pt x="3924" y="4160"/>
                      <a:pt x="3940" y="4210"/>
                      <a:pt x="3970" y="4259"/>
                    </a:cubicBezTo>
                    <a:cubicBezTo>
                      <a:pt x="4000" y="4308"/>
                      <a:pt x="4044" y="4353"/>
                      <a:pt x="4103" y="4392"/>
                    </a:cubicBezTo>
                    <a:lnTo>
                      <a:pt x="4101" y="4624"/>
                    </a:lnTo>
                    <a:cubicBezTo>
                      <a:pt x="4063" y="4606"/>
                      <a:pt x="4031" y="4596"/>
                      <a:pt x="4004" y="4596"/>
                    </a:cubicBezTo>
                    <a:cubicBezTo>
                      <a:pt x="3990" y="4596"/>
                      <a:pt x="3978" y="4599"/>
                      <a:pt x="3967" y="4605"/>
                    </a:cubicBezTo>
                    <a:cubicBezTo>
                      <a:pt x="3936" y="4619"/>
                      <a:pt x="3920" y="4651"/>
                      <a:pt x="3920" y="4705"/>
                    </a:cubicBezTo>
                    <a:cubicBezTo>
                      <a:pt x="3920" y="4763"/>
                      <a:pt x="3925" y="4851"/>
                      <a:pt x="3936" y="4970"/>
                    </a:cubicBezTo>
                    <a:cubicBezTo>
                      <a:pt x="3947" y="5110"/>
                      <a:pt x="3954" y="5213"/>
                      <a:pt x="3954" y="5275"/>
                    </a:cubicBezTo>
                    <a:cubicBezTo>
                      <a:pt x="3954" y="5384"/>
                      <a:pt x="3924" y="5454"/>
                      <a:pt x="3867" y="5482"/>
                    </a:cubicBezTo>
                    <a:cubicBezTo>
                      <a:pt x="3847" y="5492"/>
                      <a:pt x="3825" y="5497"/>
                      <a:pt x="3801" y="5497"/>
                    </a:cubicBezTo>
                    <a:cubicBezTo>
                      <a:pt x="3755" y="5497"/>
                      <a:pt x="3700" y="5479"/>
                      <a:pt x="3637" y="5442"/>
                    </a:cubicBezTo>
                    <a:lnTo>
                      <a:pt x="3511" y="5369"/>
                    </a:lnTo>
                    <a:lnTo>
                      <a:pt x="3512" y="5115"/>
                    </a:lnTo>
                    <a:lnTo>
                      <a:pt x="3590" y="5161"/>
                    </a:lnTo>
                    <a:cubicBezTo>
                      <a:pt x="3618" y="5177"/>
                      <a:pt x="3640" y="5186"/>
                      <a:pt x="3658" y="5186"/>
                    </a:cubicBezTo>
                    <a:cubicBezTo>
                      <a:pt x="3665" y="5186"/>
                      <a:pt x="3671" y="5184"/>
                      <a:pt x="3676" y="5182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699" y="4981"/>
                      <a:pt x="3689" y="4856"/>
                    </a:cubicBezTo>
                    <a:cubicBezTo>
                      <a:pt x="3688" y="4840"/>
                      <a:pt x="3684" y="4794"/>
                      <a:pt x="3681" y="4726"/>
                    </a:cubicBezTo>
                    <a:cubicBezTo>
                      <a:pt x="3675" y="4657"/>
                      <a:pt x="3673" y="4598"/>
                      <a:pt x="3673" y="4550"/>
                    </a:cubicBezTo>
                    <a:cubicBezTo>
                      <a:pt x="3673" y="4475"/>
                      <a:pt x="3689" y="4421"/>
                      <a:pt x="3722" y="4390"/>
                    </a:cubicBezTo>
                    <a:cubicBezTo>
                      <a:pt x="3742" y="4371"/>
                      <a:pt x="3769" y="4362"/>
                      <a:pt x="3802" y="4362"/>
                    </a:cubicBezTo>
                    <a:cubicBezTo>
                      <a:pt x="3822" y="4362"/>
                      <a:pt x="3844" y="4366"/>
                      <a:pt x="3869" y="4372"/>
                    </a:cubicBezTo>
                    <a:cubicBezTo>
                      <a:pt x="3805" y="4320"/>
                      <a:pt x="3755" y="4261"/>
                      <a:pt x="3723" y="4192"/>
                    </a:cubicBezTo>
                    <a:cubicBezTo>
                      <a:pt x="3692" y="4124"/>
                      <a:pt x="3676" y="4052"/>
                      <a:pt x="3676" y="3978"/>
                    </a:cubicBezTo>
                    <a:cubicBezTo>
                      <a:pt x="3676" y="3926"/>
                      <a:pt x="3678" y="3868"/>
                      <a:pt x="3684" y="3806"/>
                    </a:cubicBezTo>
                    <a:cubicBezTo>
                      <a:pt x="3688" y="3741"/>
                      <a:pt x="3692" y="3704"/>
                      <a:pt x="3693" y="3689"/>
                    </a:cubicBezTo>
                    <a:cubicBezTo>
                      <a:pt x="3703" y="3577"/>
                      <a:pt x="3708" y="3499"/>
                      <a:pt x="3708" y="3460"/>
                    </a:cubicBezTo>
                    <a:cubicBezTo>
                      <a:pt x="3708" y="3377"/>
                      <a:pt x="3671" y="3312"/>
                      <a:pt x="3595" y="3269"/>
                    </a:cubicBezTo>
                    <a:lnTo>
                      <a:pt x="3517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3" y="147"/>
                      <a:pt x="12" y="400"/>
                    </a:cubicBezTo>
                    <a:lnTo>
                      <a:pt x="2" y="3885"/>
                    </a:lnTo>
                    <a:cubicBezTo>
                      <a:pt x="0" y="4241"/>
                      <a:pt x="251" y="4675"/>
                      <a:pt x="561" y="4855"/>
                    </a:cubicBezTo>
                    <a:lnTo>
                      <a:pt x="3910" y="6757"/>
                    </a:lnTo>
                    <a:cubicBezTo>
                      <a:pt x="4000" y="6808"/>
                      <a:pt x="4085" y="6833"/>
                      <a:pt x="4161" y="6833"/>
                    </a:cubicBezTo>
                    <a:cubicBezTo>
                      <a:pt x="4345" y="6833"/>
                      <a:pt x="4472" y="6687"/>
                      <a:pt x="4473" y="6434"/>
                    </a:cubicBezTo>
                    <a:lnTo>
                      <a:pt x="4484" y="2949"/>
                    </a:lnTo>
                    <a:cubicBezTo>
                      <a:pt x="4484" y="2593"/>
                      <a:pt x="4233" y="2159"/>
                      <a:pt x="3923" y="1979"/>
                    </a:cubicBezTo>
                    <a:lnTo>
                      <a:pt x="575" y="77"/>
                    </a:lnTo>
                    <a:cubicBezTo>
                      <a:pt x="485" y="25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9"/>
              <p:cNvSpPr/>
              <p:nvPr/>
            </p:nvSpPr>
            <p:spPr>
              <a:xfrm>
                <a:off x="6757028" y="1280145"/>
                <a:ext cx="43744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524" extrusionOk="0">
                    <a:moveTo>
                      <a:pt x="301" y="0"/>
                    </a:moveTo>
                    <a:cubicBezTo>
                      <a:pt x="277" y="0"/>
                      <a:pt x="255" y="5"/>
                      <a:pt x="235" y="15"/>
                    </a:cubicBezTo>
                    <a:cubicBezTo>
                      <a:pt x="178" y="43"/>
                      <a:pt x="149" y="115"/>
                      <a:pt x="149" y="224"/>
                    </a:cubicBezTo>
                    <a:cubicBezTo>
                      <a:pt x="149" y="286"/>
                      <a:pt x="154" y="387"/>
                      <a:pt x="167" y="527"/>
                    </a:cubicBezTo>
                    <a:cubicBezTo>
                      <a:pt x="178" y="646"/>
                      <a:pt x="183" y="736"/>
                      <a:pt x="183" y="796"/>
                    </a:cubicBezTo>
                    <a:cubicBezTo>
                      <a:pt x="183" y="845"/>
                      <a:pt x="166" y="879"/>
                      <a:pt x="136" y="894"/>
                    </a:cubicBezTo>
                    <a:cubicBezTo>
                      <a:pt x="126" y="898"/>
                      <a:pt x="115" y="900"/>
                      <a:pt x="103" y="900"/>
                    </a:cubicBezTo>
                    <a:cubicBezTo>
                      <a:pt x="75" y="900"/>
                      <a:pt x="42" y="890"/>
                      <a:pt x="2" y="871"/>
                    </a:cubicBezTo>
                    <a:lnTo>
                      <a:pt x="1" y="1103"/>
                    </a:lnTo>
                    <a:cubicBezTo>
                      <a:pt x="59" y="1143"/>
                      <a:pt x="104" y="1186"/>
                      <a:pt x="133" y="1236"/>
                    </a:cubicBezTo>
                    <a:cubicBezTo>
                      <a:pt x="163" y="1284"/>
                      <a:pt x="179" y="1335"/>
                      <a:pt x="179" y="1388"/>
                    </a:cubicBezTo>
                    <a:cubicBezTo>
                      <a:pt x="179" y="1445"/>
                      <a:pt x="173" y="1527"/>
                      <a:pt x="162" y="1634"/>
                    </a:cubicBezTo>
                    <a:cubicBezTo>
                      <a:pt x="149" y="1760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5"/>
                    </a:cubicBezTo>
                    <a:cubicBezTo>
                      <a:pt x="285" y="2320"/>
                      <a:pt x="362" y="2394"/>
                      <a:pt x="457" y="2450"/>
                    </a:cubicBezTo>
                    <a:lnTo>
                      <a:pt x="585" y="2524"/>
                    </a:lnTo>
                    <a:lnTo>
                      <a:pt x="586" y="2270"/>
                    </a:lnTo>
                    <a:lnTo>
                      <a:pt x="507" y="2226"/>
                    </a:lnTo>
                    <a:cubicBezTo>
                      <a:pt x="468" y="2202"/>
                      <a:pt x="440" y="2176"/>
                      <a:pt x="420" y="2145"/>
                    </a:cubicBezTo>
                    <a:cubicBezTo>
                      <a:pt x="402" y="2115"/>
                      <a:pt x="394" y="2078"/>
                      <a:pt x="394" y="2035"/>
                    </a:cubicBezTo>
                    <a:cubicBezTo>
                      <a:pt x="394" y="1995"/>
                      <a:pt x="399" y="1918"/>
                      <a:pt x="409" y="1805"/>
                    </a:cubicBezTo>
                    <a:cubicBezTo>
                      <a:pt x="409" y="1789"/>
                      <a:pt x="413" y="1748"/>
                      <a:pt x="418" y="1685"/>
                    </a:cubicBezTo>
                    <a:cubicBezTo>
                      <a:pt x="423" y="1623"/>
                      <a:pt x="426" y="1567"/>
                      <a:pt x="426" y="1519"/>
                    </a:cubicBezTo>
                    <a:cubicBezTo>
                      <a:pt x="427" y="1443"/>
                      <a:pt x="411" y="1371"/>
                      <a:pt x="379" y="1303"/>
                    </a:cubicBezTo>
                    <a:cubicBezTo>
                      <a:pt x="347" y="1236"/>
                      <a:pt x="297" y="1175"/>
                      <a:pt x="233" y="1117"/>
                    </a:cubicBezTo>
                    <a:lnTo>
                      <a:pt x="233" y="1117"/>
                    </a:lnTo>
                    <a:cubicBezTo>
                      <a:pt x="262" y="1127"/>
                      <a:pt x="288" y="1131"/>
                      <a:pt x="310" y="1131"/>
                    </a:cubicBezTo>
                    <a:cubicBezTo>
                      <a:pt x="339" y="1131"/>
                      <a:pt x="362" y="1123"/>
                      <a:pt x="380" y="1106"/>
                    </a:cubicBezTo>
                    <a:cubicBezTo>
                      <a:pt x="413" y="1075"/>
                      <a:pt x="429" y="1020"/>
                      <a:pt x="429" y="945"/>
                    </a:cubicBezTo>
                    <a:cubicBezTo>
                      <a:pt x="429" y="894"/>
                      <a:pt x="427" y="834"/>
                      <a:pt x="421" y="766"/>
                    </a:cubicBezTo>
                    <a:cubicBezTo>
                      <a:pt x="416" y="695"/>
                      <a:pt x="414" y="654"/>
                      <a:pt x="413" y="639"/>
                    </a:cubicBezTo>
                    <a:cubicBezTo>
                      <a:pt x="402" y="515"/>
                      <a:pt x="399" y="432"/>
                      <a:pt x="399" y="393"/>
                    </a:cubicBezTo>
                    <a:cubicBezTo>
                      <a:pt x="399" y="337"/>
                      <a:pt x="415" y="310"/>
                      <a:pt x="448" y="310"/>
                    </a:cubicBezTo>
                    <a:cubicBezTo>
                      <a:pt x="465" y="310"/>
                      <a:pt x="487" y="318"/>
                      <a:pt x="513" y="333"/>
                    </a:cubicBezTo>
                    <a:lnTo>
                      <a:pt x="592" y="378"/>
                    </a:lnTo>
                    <a:lnTo>
                      <a:pt x="594" y="126"/>
                    </a:lnTo>
                    <a:lnTo>
                      <a:pt x="465" y="55"/>
                    </a:lnTo>
                    <a:cubicBezTo>
                      <a:pt x="402" y="19"/>
                      <a:pt x="347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9"/>
              <p:cNvSpPr/>
              <p:nvPr/>
            </p:nvSpPr>
            <p:spPr>
              <a:xfrm>
                <a:off x="6887011" y="1339329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7" y="1"/>
                    </a:moveTo>
                    <a:lnTo>
                      <a:pt x="6" y="253"/>
                    </a:lnTo>
                    <a:lnTo>
                      <a:pt x="84" y="298"/>
                    </a:lnTo>
                    <a:cubicBezTo>
                      <a:pt x="160" y="342"/>
                      <a:pt x="197" y="406"/>
                      <a:pt x="197" y="489"/>
                    </a:cubicBezTo>
                    <a:cubicBezTo>
                      <a:pt x="197" y="529"/>
                      <a:pt x="192" y="606"/>
                      <a:pt x="182" y="719"/>
                    </a:cubicBezTo>
                    <a:cubicBezTo>
                      <a:pt x="182" y="734"/>
                      <a:pt x="178" y="772"/>
                      <a:pt x="173" y="835"/>
                    </a:cubicBezTo>
                    <a:cubicBezTo>
                      <a:pt x="167" y="897"/>
                      <a:pt x="165" y="956"/>
                      <a:pt x="165" y="1008"/>
                    </a:cubicBezTo>
                    <a:cubicBezTo>
                      <a:pt x="164" y="1082"/>
                      <a:pt x="180" y="1153"/>
                      <a:pt x="212" y="1221"/>
                    </a:cubicBezTo>
                    <a:cubicBezTo>
                      <a:pt x="244" y="1290"/>
                      <a:pt x="294" y="1350"/>
                      <a:pt x="358" y="1406"/>
                    </a:cubicBezTo>
                    <a:cubicBezTo>
                      <a:pt x="329" y="1397"/>
                      <a:pt x="304" y="1392"/>
                      <a:pt x="282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8" y="1448"/>
                      <a:pt x="162" y="1502"/>
                      <a:pt x="162" y="1578"/>
                    </a:cubicBezTo>
                    <a:cubicBezTo>
                      <a:pt x="162" y="1626"/>
                      <a:pt x="164" y="1685"/>
                      <a:pt x="170" y="1754"/>
                    </a:cubicBezTo>
                    <a:cubicBezTo>
                      <a:pt x="175" y="1822"/>
                      <a:pt x="177" y="1867"/>
                      <a:pt x="178" y="1884"/>
                    </a:cubicBezTo>
                    <a:cubicBezTo>
                      <a:pt x="188" y="2010"/>
                      <a:pt x="192" y="2091"/>
                      <a:pt x="192" y="2130"/>
                    </a:cubicBezTo>
                    <a:cubicBezTo>
                      <a:pt x="192" y="2173"/>
                      <a:pt x="183" y="2201"/>
                      <a:pt x="165" y="2209"/>
                    </a:cubicBezTo>
                    <a:cubicBezTo>
                      <a:pt x="160" y="2212"/>
                      <a:pt x="153" y="2214"/>
                      <a:pt x="146" y="2214"/>
                    </a:cubicBezTo>
                    <a:cubicBezTo>
                      <a:pt x="128" y="2214"/>
                      <a:pt x="106" y="2206"/>
                      <a:pt x="79" y="2189"/>
                    </a:cubicBezTo>
                    <a:lnTo>
                      <a:pt x="1" y="2144"/>
                    </a:lnTo>
                    <a:lnTo>
                      <a:pt x="0" y="2398"/>
                    </a:lnTo>
                    <a:lnTo>
                      <a:pt x="126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6" y="2511"/>
                    </a:cubicBezTo>
                    <a:cubicBezTo>
                      <a:pt x="413" y="2482"/>
                      <a:pt x="443" y="2413"/>
                      <a:pt x="443" y="2302"/>
                    </a:cubicBezTo>
                    <a:cubicBezTo>
                      <a:pt x="443" y="2240"/>
                      <a:pt x="438" y="2139"/>
                      <a:pt x="425" y="1998"/>
                    </a:cubicBezTo>
                    <a:cubicBezTo>
                      <a:pt x="414" y="1879"/>
                      <a:pt x="409" y="1791"/>
                      <a:pt x="409" y="1733"/>
                    </a:cubicBezTo>
                    <a:cubicBezTo>
                      <a:pt x="409" y="1681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4"/>
                    </a:lnTo>
                    <a:cubicBezTo>
                      <a:pt x="533" y="1385"/>
                      <a:pt x="488" y="1340"/>
                      <a:pt x="459" y="1292"/>
                    </a:cubicBezTo>
                    <a:cubicBezTo>
                      <a:pt x="429" y="1242"/>
                      <a:pt x="413" y="1192"/>
                      <a:pt x="413" y="1140"/>
                    </a:cubicBezTo>
                    <a:cubicBezTo>
                      <a:pt x="413" y="1081"/>
                      <a:pt x="419" y="997"/>
                      <a:pt x="430" y="891"/>
                    </a:cubicBezTo>
                    <a:cubicBezTo>
                      <a:pt x="444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4" y="302"/>
                    </a:cubicBezTo>
                    <a:cubicBezTo>
                      <a:pt x="307" y="208"/>
                      <a:pt x="231" y="132"/>
                      <a:pt x="135" y="7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9"/>
              <p:cNvSpPr/>
              <p:nvPr/>
            </p:nvSpPr>
            <p:spPr>
              <a:xfrm>
                <a:off x="6641675" y="1103991"/>
                <a:ext cx="346720" cy="516846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7030" extrusionOk="0">
                    <a:moveTo>
                      <a:pt x="552" y="0"/>
                    </a:moveTo>
                    <a:cubicBezTo>
                      <a:pt x="497" y="0"/>
                      <a:pt x="447" y="13"/>
                      <a:pt x="404" y="39"/>
                    </a:cubicBezTo>
                    <a:lnTo>
                      <a:pt x="0" y="273"/>
                    </a:lnTo>
                    <a:cubicBezTo>
                      <a:pt x="43" y="248"/>
                      <a:pt x="93" y="236"/>
                      <a:pt x="147" y="236"/>
                    </a:cubicBezTo>
                    <a:cubicBezTo>
                      <a:pt x="223" y="236"/>
                      <a:pt x="308" y="260"/>
                      <a:pt x="399" y="312"/>
                    </a:cubicBezTo>
                    <a:lnTo>
                      <a:pt x="3749" y="2214"/>
                    </a:lnTo>
                    <a:cubicBezTo>
                      <a:pt x="4059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5" y="7030"/>
                    </a:cubicBezTo>
                    <a:lnTo>
                      <a:pt x="4540" y="6794"/>
                    </a:lnTo>
                    <a:cubicBezTo>
                      <a:pt x="4640" y="6736"/>
                      <a:pt x="4703" y="6611"/>
                      <a:pt x="4703" y="6434"/>
                    </a:cubicBezTo>
                    <a:lnTo>
                      <a:pt x="4714" y="2949"/>
                    </a:lnTo>
                    <a:cubicBezTo>
                      <a:pt x="4716" y="2592"/>
                      <a:pt x="4465" y="2157"/>
                      <a:pt x="4153" y="1978"/>
                    </a:cubicBezTo>
                    <a:lnTo>
                      <a:pt x="804" y="77"/>
                    </a:lnTo>
                    <a:cubicBezTo>
                      <a:pt x="713" y="25"/>
                      <a:pt x="628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9"/>
              <p:cNvSpPr/>
              <p:nvPr/>
            </p:nvSpPr>
            <p:spPr>
              <a:xfrm>
                <a:off x="6699094" y="1220300"/>
                <a:ext cx="194166" cy="267172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3634" extrusionOk="0">
                    <a:moveTo>
                      <a:pt x="504" y="1149"/>
                    </a:moveTo>
                    <a:cubicBezTo>
                      <a:pt x="530" y="1149"/>
                      <a:pt x="559" y="1158"/>
                      <a:pt x="589" y="1176"/>
                    </a:cubicBezTo>
                    <a:cubicBezTo>
                      <a:pt x="695" y="1237"/>
                      <a:pt x="777" y="1382"/>
                      <a:pt x="777" y="1502"/>
                    </a:cubicBezTo>
                    <a:cubicBezTo>
                      <a:pt x="777" y="1587"/>
                      <a:pt x="735" y="1638"/>
                      <a:pt x="672" y="1638"/>
                    </a:cubicBezTo>
                    <a:cubicBezTo>
                      <a:pt x="647" y="1638"/>
                      <a:pt x="619" y="1629"/>
                      <a:pt x="588" y="1612"/>
                    </a:cubicBezTo>
                    <a:cubicBezTo>
                      <a:pt x="483" y="1552"/>
                      <a:pt x="398" y="1404"/>
                      <a:pt x="398" y="1284"/>
                    </a:cubicBezTo>
                    <a:cubicBezTo>
                      <a:pt x="400" y="1199"/>
                      <a:pt x="442" y="1149"/>
                      <a:pt x="504" y="1149"/>
                    </a:cubicBezTo>
                    <a:close/>
                    <a:moveTo>
                      <a:pt x="1236" y="1572"/>
                    </a:moveTo>
                    <a:cubicBezTo>
                      <a:pt x="1262" y="1572"/>
                      <a:pt x="1290" y="1580"/>
                      <a:pt x="1321" y="1597"/>
                    </a:cubicBezTo>
                    <a:cubicBezTo>
                      <a:pt x="1425" y="1658"/>
                      <a:pt x="1511" y="1806"/>
                      <a:pt x="1511" y="1926"/>
                    </a:cubicBezTo>
                    <a:cubicBezTo>
                      <a:pt x="1510" y="2011"/>
                      <a:pt x="1467" y="2061"/>
                      <a:pt x="1405" y="2061"/>
                    </a:cubicBezTo>
                    <a:cubicBezTo>
                      <a:pt x="1379" y="2061"/>
                      <a:pt x="1350" y="2052"/>
                      <a:pt x="1320" y="2034"/>
                    </a:cubicBezTo>
                    <a:cubicBezTo>
                      <a:pt x="1215" y="1973"/>
                      <a:pt x="1130" y="1827"/>
                      <a:pt x="1130" y="1706"/>
                    </a:cubicBezTo>
                    <a:cubicBezTo>
                      <a:pt x="1131" y="1621"/>
                      <a:pt x="1173" y="1572"/>
                      <a:pt x="1236" y="1572"/>
                    </a:cubicBezTo>
                    <a:close/>
                    <a:moveTo>
                      <a:pt x="1970" y="1995"/>
                    </a:moveTo>
                    <a:cubicBezTo>
                      <a:pt x="1995" y="1995"/>
                      <a:pt x="2024" y="2004"/>
                      <a:pt x="2055" y="2021"/>
                    </a:cubicBezTo>
                    <a:cubicBezTo>
                      <a:pt x="2159" y="2082"/>
                      <a:pt x="2244" y="2230"/>
                      <a:pt x="2244" y="2350"/>
                    </a:cubicBezTo>
                    <a:cubicBezTo>
                      <a:pt x="2243" y="2435"/>
                      <a:pt x="2200" y="2484"/>
                      <a:pt x="2138" y="2484"/>
                    </a:cubicBezTo>
                    <a:cubicBezTo>
                      <a:pt x="2113" y="2484"/>
                      <a:pt x="2084" y="2476"/>
                      <a:pt x="2054" y="2458"/>
                    </a:cubicBezTo>
                    <a:cubicBezTo>
                      <a:pt x="1948" y="2397"/>
                      <a:pt x="1864" y="2250"/>
                      <a:pt x="1864" y="2129"/>
                    </a:cubicBezTo>
                    <a:cubicBezTo>
                      <a:pt x="1864" y="2044"/>
                      <a:pt x="1907" y="1995"/>
                      <a:pt x="1970" y="1995"/>
                    </a:cubicBezTo>
                    <a:close/>
                    <a:moveTo>
                      <a:pt x="183" y="2980"/>
                    </a:moveTo>
                    <a:cubicBezTo>
                      <a:pt x="183" y="2980"/>
                      <a:pt x="183" y="2980"/>
                      <a:pt x="183" y="2980"/>
                    </a:cubicBezTo>
                    <a:lnTo>
                      <a:pt x="183" y="2980"/>
                    </a:lnTo>
                    <a:cubicBezTo>
                      <a:pt x="183" y="2980"/>
                      <a:pt x="183" y="2980"/>
                      <a:pt x="183" y="2980"/>
                    </a:cubicBezTo>
                    <a:close/>
                    <a:moveTo>
                      <a:pt x="94" y="0"/>
                    </a:moveTo>
                    <a:cubicBezTo>
                      <a:pt x="41" y="0"/>
                      <a:pt x="6" y="42"/>
                      <a:pt x="6" y="113"/>
                    </a:cubicBezTo>
                    <a:lnTo>
                      <a:pt x="0" y="1999"/>
                    </a:lnTo>
                    <a:cubicBezTo>
                      <a:pt x="0" y="2101"/>
                      <a:pt x="71" y="2224"/>
                      <a:pt x="159" y="2275"/>
                    </a:cubicBezTo>
                    <a:lnTo>
                      <a:pt x="519" y="2483"/>
                    </a:lnTo>
                    <a:cubicBezTo>
                      <a:pt x="497" y="2670"/>
                      <a:pt x="429" y="2983"/>
                      <a:pt x="221" y="2983"/>
                    </a:cubicBezTo>
                    <a:cubicBezTo>
                      <a:pt x="209" y="2983"/>
                      <a:pt x="196" y="2982"/>
                      <a:pt x="183" y="2980"/>
                    </a:cubicBezTo>
                    <a:lnTo>
                      <a:pt x="183" y="2980"/>
                    </a:lnTo>
                    <a:cubicBezTo>
                      <a:pt x="185" y="2980"/>
                      <a:pt x="201" y="2992"/>
                      <a:pt x="231" y="3009"/>
                    </a:cubicBezTo>
                    <a:cubicBezTo>
                      <a:pt x="325" y="3063"/>
                      <a:pt x="545" y="3176"/>
                      <a:pt x="744" y="3176"/>
                    </a:cubicBezTo>
                    <a:cubicBezTo>
                      <a:pt x="913" y="3176"/>
                      <a:pt x="1067" y="3095"/>
                      <a:pt x="1120" y="2829"/>
                    </a:cubicBezTo>
                    <a:lnTo>
                      <a:pt x="2475" y="3611"/>
                    </a:lnTo>
                    <a:cubicBezTo>
                      <a:pt x="2501" y="3626"/>
                      <a:pt x="2525" y="3633"/>
                      <a:pt x="2547" y="3633"/>
                    </a:cubicBezTo>
                    <a:cubicBezTo>
                      <a:pt x="2599" y="3633"/>
                      <a:pt x="2636" y="3592"/>
                      <a:pt x="2636" y="3520"/>
                    </a:cubicBezTo>
                    <a:lnTo>
                      <a:pt x="2641" y="1634"/>
                    </a:lnTo>
                    <a:cubicBezTo>
                      <a:pt x="2641" y="1533"/>
                      <a:pt x="2571" y="1409"/>
                      <a:pt x="2483" y="1359"/>
                    </a:cubicBezTo>
                    <a:lnTo>
                      <a:pt x="166" y="22"/>
                    </a:lnTo>
                    <a:cubicBezTo>
                      <a:pt x="140" y="7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723;p39"/>
            <p:cNvGrpSpPr/>
            <p:nvPr/>
          </p:nvGrpSpPr>
          <p:grpSpPr>
            <a:xfrm>
              <a:off x="94560" y="4286431"/>
              <a:ext cx="631472" cy="796543"/>
              <a:chOff x="8240588" y="2518884"/>
              <a:chExt cx="459721" cy="579852"/>
            </a:xfrm>
          </p:grpSpPr>
          <p:sp>
            <p:nvSpPr>
              <p:cNvPr id="2724" name="Google Shape;2724;p39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9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9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9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2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9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9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4" extrusionOk="0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9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9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9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9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9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6" extrusionOk="0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9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5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9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9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24" extrusionOk="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9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0" extrusionOk="0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9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9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9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9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9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8" extrusionOk="0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9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9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9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6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9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9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9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9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9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9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9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9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9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9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9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9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9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9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3" extrusionOk="0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9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6" extrusionOk="0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9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7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oogle Shape;2763;p39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2764" name="Google Shape;2764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6" name="Google Shape;2766;p39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750" extrusionOk="0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9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348" extrusionOk="0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9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38" extrusionOk="0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oogle Shape;2769;p39"/>
          <p:cNvGrpSpPr/>
          <p:nvPr/>
        </p:nvGrpSpPr>
        <p:grpSpPr>
          <a:xfrm>
            <a:off x="4623565" y="220168"/>
            <a:ext cx="830648" cy="724385"/>
            <a:chOff x="4623565" y="220168"/>
            <a:chExt cx="830648" cy="724385"/>
          </a:xfrm>
        </p:grpSpPr>
        <p:grpSp>
          <p:nvGrpSpPr>
            <p:cNvPr id="8" name="Google Shape;2770;p39"/>
            <p:cNvGrpSpPr/>
            <p:nvPr/>
          </p:nvGrpSpPr>
          <p:grpSpPr>
            <a:xfrm>
              <a:off x="4879792" y="220168"/>
              <a:ext cx="574421" cy="724376"/>
              <a:chOff x="5841998" y="1003857"/>
              <a:chExt cx="459721" cy="579779"/>
            </a:xfrm>
          </p:grpSpPr>
          <p:sp>
            <p:nvSpPr>
              <p:cNvPr id="2771" name="Google Shape;2771;p39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9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9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9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9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9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9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9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9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9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9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9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9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9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9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9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9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9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9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9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9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9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9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9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9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9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14;p39"/>
            <p:cNvGrpSpPr/>
            <p:nvPr/>
          </p:nvGrpSpPr>
          <p:grpSpPr>
            <a:xfrm>
              <a:off x="4623565" y="371836"/>
              <a:ext cx="396210" cy="572717"/>
              <a:chOff x="8203975" y="1826178"/>
              <a:chExt cx="359439" cy="519566"/>
            </a:xfrm>
          </p:grpSpPr>
          <p:sp>
            <p:nvSpPr>
              <p:cNvPr id="2815" name="Google Shape;2815;p39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9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9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9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9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9" extrusionOk="0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9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9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9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9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9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9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9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9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9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9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0" extrusionOk="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9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0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9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9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5" extrusionOk="0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9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9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9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61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9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8" extrusionOk="0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91" extrusionOk="0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9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9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9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9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9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9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9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9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9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9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9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9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67" extrusionOk="0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9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9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9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9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9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9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2857;p39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2858" name="Google Shape;2858;p39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39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5" extrusionOk="0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39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6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39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39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852" extrusionOk="0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8" name="Google Shape;7499;p56"/>
          <p:cNvGrpSpPr/>
          <p:nvPr/>
        </p:nvGrpSpPr>
        <p:grpSpPr>
          <a:xfrm>
            <a:off x="4866510" y="726745"/>
            <a:ext cx="4111561" cy="3690001"/>
            <a:chOff x="4629164" y="678544"/>
            <a:chExt cx="4118563" cy="3696285"/>
          </a:xfrm>
        </p:grpSpPr>
        <p:sp>
          <p:nvSpPr>
            <p:cNvPr id="389" name="Google Shape;7500;p56"/>
            <p:cNvSpPr/>
            <p:nvPr/>
          </p:nvSpPr>
          <p:spPr>
            <a:xfrm>
              <a:off x="8377059" y="2671850"/>
              <a:ext cx="370668" cy="475968"/>
            </a:xfrm>
            <a:custGeom>
              <a:avLst/>
              <a:gdLst/>
              <a:ahLst/>
              <a:cxnLst/>
              <a:rect l="l" t="t" r="r" b="b"/>
              <a:pathLst>
                <a:path w="4812" h="6179" extrusionOk="0">
                  <a:moveTo>
                    <a:pt x="3476" y="1"/>
                  </a:moveTo>
                  <a:cubicBezTo>
                    <a:pt x="3152" y="1"/>
                    <a:pt x="2786" y="107"/>
                    <a:pt x="2398" y="330"/>
                  </a:cubicBezTo>
                  <a:cubicBezTo>
                    <a:pt x="1074" y="1095"/>
                    <a:pt x="1" y="2952"/>
                    <a:pt x="5" y="4476"/>
                  </a:cubicBezTo>
                  <a:cubicBezTo>
                    <a:pt x="9" y="5556"/>
                    <a:pt x="550" y="6179"/>
                    <a:pt x="1337" y="6179"/>
                  </a:cubicBezTo>
                  <a:cubicBezTo>
                    <a:pt x="1661" y="6179"/>
                    <a:pt x="2027" y="6073"/>
                    <a:pt x="2414" y="5849"/>
                  </a:cubicBezTo>
                  <a:cubicBezTo>
                    <a:pt x="3741" y="5083"/>
                    <a:pt x="4812" y="3227"/>
                    <a:pt x="4808" y="1704"/>
                  </a:cubicBezTo>
                  <a:cubicBezTo>
                    <a:pt x="4806" y="624"/>
                    <a:pt x="4264" y="1"/>
                    <a:pt x="3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7501;p56"/>
            <p:cNvGrpSpPr/>
            <p:nvPr/>
          </p:nvGrpSpPr>
          <p:grpSpPr>
            <a:xfrm>
              <a:off x="4629164" y="680306"/>
              <a:ext cx="4119678" cy="3697673"/>
              <a:chOff x="4629164" y="680306"/>
              <a:chExt cx="4119678" cy="3697673"/>
            </a:xfrm>
          </p:grpSpPr>
          <p:sp>
            <p:nvSpPr>
              <p:cNvPr id="391" name="Google Shape;7502;p56"/>
              <p:cNvSpPr/>
              <p:nvPr/>
            </p:nvSpPr>
            <p:spPr>
              <a:xfrm>
                <a:off x="4629164" y="3898938"/>
                <a:ext cx="370668" cy="475891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6178" extrusionOk="0">
                    <a:moveTo>
                      <a:pt x="1336" y="0"/>
                    </a:moveTo>
                    <a:cubicBezTo>
                      <a:pt x="549" y="0"/>
                      <a:pt x="8" y="624"/>
                      <a:pt x="5" y="1703"/>
                    </a:cubicBezTo>
                    <a:cubicBezTo>
                      <a:pt x="0" y="3226"/>
                      <a:pt x="1071" y="5082"/>
                      <a:pt x="2398" y="5848"/>
                    </a:cubicBezTo>
                    <a:cubicBezTo>
                      <a:pt x="2785" y="6072"/>
                      <a:pt x="3151" y="6178"/>
                      <a:pt x="3475" y="6178"/>
                    </a:cubicBezTo>
                    <a:cubicBezTo>
                      <a:pt x="4262" y="6178"/>
                      <a:pt x="4803" y="5554"/>
                      <a:pt x="4807" y="4475"/>
                    </a:cubicBezTo>
                    <a:cubicBezTo>
                      <a:pt x="4811" y="2950"/>
                      <a:pt x="3740" y="1094"/>
                      <a:pt x="2414" y="330"/>
                    </a:cubicBezTo>
                    <a:cubicBezTo>
                      <a:pt x="2026" y="106"/>
                      <a:pt x="1660" y="0"/>
                      <a:pt x="1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2" name="Google Shape;7503;p56"/>
              <p:cNvGrpSpPr/>
              <p:nvPr/>
            </p:nvGrpSpPr>
            <p:grpSpPr>
              <a:xfrm>
                <a:off x="4629968" y="680306"/>
                <a:ext cx="4118874" cy="3697673"/>
                <a:chOff x="3464925" y="1521000"/>
                <a:chExt cx="1336675" cy="1199625"/>
              </a:xfrm>
            </p:grpSpPr>
            <p:sp>
              <p:nvSpPr>
                <p:cNvPr id="393" name="Google Shape;7504;p56"/>
                <p:cNvSpPr/>
                <p:nvPr/>
              </p:nvSpPr>
              <p:spPr>
                <a:xfrm>
                  <a:off x="4367475" y="1683575"/>
                  <a:ext cx="70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7" fill="none" extrusionOk="0">
                      <a:moveTo>
                        <a:pt x="28" y="16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7505;p56"/>
                <p:cNvSpPr/>
                <p:nvPr/>
              </p:nvSpPr>
              <p:spPr>
                <a:xfrm>
                  <a:off x="4085025" y="1521825"/>
                  <a:ext cx="281050" cy="1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2" h="6439" fill="none" extrusionOk="0">
                      <a:moveTo>
                        <a:pt x="11242" y="643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7506;p56"/>
                <p:cNvSpPr/>
                <p:nvPr/>
              </p:nvSpPr>
              <p:spPr>
                <a:xfrm>
                  <a:off x="4083650" y="1521000"/>
                  <a:ext cx="700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34" fill="none" extrusionOk="0">
                      <a:moveTo>
                        <a:pt x="27" y="18"/>
                      </a:moveTo>
                      <a:lnTo>
                        <a:pt x="0" y="0"/>
                      </a:lnTo>
                      <a:lnTo>
                        <a:pt x="0" y="33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7507;p56"/>
                <p:cNvSpPr/>
                <p:nvPr/>
              </p:nvSpPr>
              <p:spPr>
                <a:xfrm>
                  <a:off x="4083650" y="1523475"/>
                  <a:ext cx="325" cy="2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225" fill="none" extrusionOk="0">
                      <a:moveTo>
                        <a:pt x="0" y="0"/>
                      </a:moveTo>
                      <a:lnTo>
                        <a:pt x="13" y="10224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7508;p56"/>
                <p:cNvSpPr/>
                <p:nvPr/>
              </p:nvSpPr>
              <p:spPr>
                <a:xfrm>
                  <a:off x="4083950" y="1779900"/>
                  <a:ext cx="750" cy="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48" fill="none" extrusionOk="0">
                      <a:moveTo>
                        <a:pt x="1" y="0"/>
                      </a:moveTo>
                      <a:lnTo>
                        <a:pt x="1" y="32"/>
                      </a:lnTo>
                      <a:lnTo>
                        <a:pt x="30" y="48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7509;p56"/>
                <p:cNvSpPr/>
                <p:nvPr/>
              </p:nvSpPr>
              <p:spPr>
                <a:xfrm>
                  <a:off x="4086050" y="1781875"/>
                  <a:ext cx="281075" cy="16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" h="6440" fill="none" extrusionOk="0">
                      <a:moveTo>
                        <a:pt x="0" y="1"/>
                      </a:moveTo>
                      <a:lnTo>
                        <a:pt x="11242" y="6439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7510;p56"/>
                <p:cNvSpPr/>
                <p:nvPr/>
              </p:nvSpPr>
              <p:spPr>
                <a:xfrm>
                  <a:off x="4367800" y="1942850"/>
                  <a:ext cx="750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33" fill="none" extrusionOk="0">
                      <a:moveTo>
                        <a:pt x="0" y="16"/>
                      </a:moveTo>
                      <a:lnTo>
                        <a:pt x="29" y="32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7511;p56"/>
                <p:cNvSpPr/>
                <p:nvPr/>
              </p:nvSpPr>
              <p:spPr>
                <a:xfrm>
                  <a:off x="4368150" y="1685600"/>
                  <a:ext cx="400" cy="2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0227" fill="none" extrusionOk="0">
                      <a:moveTo>
                        <a:pt x="15" y="1022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7512;p56"/>
                <p:cNvSpPr/>
                <p:nvPr/>
              </p:nvSpPr>
              <p:spPr>
                <a:xfrm>
                  <a:off x="4368150" y="1683975"/>
                  <a:ext cx="25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3" fill="none" extrusionOk="0">
                      <a:moveTo>
                        <a:pt x="1" y="3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325" cap="flat" cmpd="sng">
                  <a:solidFill>
                    <a:srgbClr val="FFFFFF"/>
                  </a:solidFill>
                  <a:prstDash val="solid"/>
                  <a:miter lim="10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7513;p56"/>
                <p:cNvSpPr/>
                <p:nvPr/>
              </p:nvSpPr>
              <p:spPr>
                <a:xfrm>
                  <a:off x="4221125" y="1555925"/>
                  <a:ext cx="253625" cy="22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5" h="9088" extrusionOk="0">
                      <a:moveTo>
                        <a:pt x="4807" y="1"/>
                      </a:moveTo>
                      <a:cubicBezTo>
                        <a:pt x="4596" y="1"/>
                        <a:pt x="4404" y="51"/>
                        <a:pt x="4239" y="147"/>
                      </a:cubicBezTo>
                      <a:lnTo>
                        <a:pt x="3121" y="802"/>
                      </a:lnTo>
                      <a:cubicBezTo>
                        <a:pt x="2977" y="683"/>
                        <a:pt x="2828" y="579"/>
                        <a:pt x="2674" y="491"/>
                      </a:cubicBezTo>
                      <a:cubicBezTo>
                        <a:pt x="2330" y="294"/>
                        <a:pt x="2005" y="201"/>
                        <a:pt x="1717" y="201"/>
                      </a:cubicBezTo>
                      <a:cubicBezTo>
                        <a:pt x="1505" y="201"/>
                        <a:pt x="1314" y="251"/>
                        <a:pt x="1149" y="348"/>
                      </a:cubicBezTo>
                      <a:lnTo>
                        <a:pt x="0" y="1020"/>
                      </a:lnTo>
                      <a:cubicBezTo>
                        <a:pt x="165" y="924"/>
                        <a:pt x="356" y="874"/>
                        <a:pt x="567" y="874"/>
                      </a:cubicBezTo>
                      <a:cubicBezTo>
                        <a:pt x="855" y="874"/>
                        <a:pt x="1180" y="967"/>
                        <a:pt x="1525" y="1164"/>
                      </a:cubicBezTo>
                      <a:cubicBezTo>
                        <a:pt x="1867" y="1360"/>
                        <a:pt x="2191" y="1640"/>
                        <a:pt x="2478" y="1970"/>
                      </a:cubicBezTo>
                      <a:lnTo>
                        <a:pt x="3629" y="1297"/>
                      </a:lnTo>
                      <a:cubicBezTo>
                        <a:pt x="3470" y="1116"/>
                        <a:pt x="3301" y="949"/>
                        <a:pt x="3122" y="803"/>
                      </a:cubicBezTo>
                      <a:cubicBezTo>
                        <a:pt x="3280" y="719"/>
                        <a:pt x="3461" y="674"/>
                        <a:pt x="3659" y="674"/>
                      </a:cubicBezTo>
                      <a:cubicBezTo>
                        <a:pt x="3946" y="674"/>
                        <a:pt x="4269" y="767"/>
                        <a:pt x="4612" y="964"/>
                      </a:cubicBezTo>
                      <a:cubicBezTo>
                        <a:pt x="5799" y="1644"/>
                        <a:pt x="6760" y="3294"/>
                        <a:pt x="6760" y="4653"/>
                      </a:cubicBezTo>
                      <a:cubicBezTo>
                        <a:pt x="6760" y="4818"/>
                        <a:pt x="6746" y="4971"/>
                        <a:pt x="6719" y="5111"/>
                      </a:cubicBezTo>
                      <a:cubicBezTo>
                        <a:pt x="6882" y="5148"/>
                        <a:pt x="7053" y="5215"/>
                        <a:pt x="7231" y="5317"/>
                      </a:cubicBezTo>
                      <a:cubicBezTo>
                        <a:pt x="8204" y="5873"/>
                        <a:pt x="8992" y="7227"/>
                        <a:pt x="8993" y="8342"/>
                      </a:cubicBezTo>
                      <a:cubicBezTo>
                        <a:pt x="8993" y="8641"/>
                        <a:pt x="8935" y="8890"/>
                        <a:pt x="8834" y="9087"/>
                      </a:cubicBezTo>
                      <a:lnTo>
                        <a:pt x="9984" y="8415"/>
                      </a:lnTo>
                      <a:cubicBezTo>
                        <a:pt x="10085" y="8217"/>
                        <a:pt x="10144" y="7968"/>
                        <a:pt x="10143" y="7670"/>
                      </a:cubicBezTo>
                      <a:cubicBezTo>
                        <a:pt x="10142" y="6554"/>
                        <a:pt x="9353" y="5201"/>
                        <a:pt x="8381" y="4645"/>
                      </a:cubicBezTo>
                      <a:cubicBezTo>
                        <a:pt x="8203" y="4542"/>
                        <a:pt x="8031" y="4475"/>
                        <a:pt x="7869" y="4438"/>
                      </a:cubicBezTo>
                      <a:cubicBezTo>
                        <a:pt x="7896" y="4296"/>
                        <a:pt x="7910" y="4146"/>
                        <a:pt x="7910" y="3980"/>
                      </a:cubicBezTo>
                      <a:cubicBezTo>
                        <a:pt x="7908" y="2621"/>
                        <a:pt x="6947" y="969"/>
                        <a:pt x="5763" y="291"/>
                      </a:cubicBezTo>
                      <a:cubicBezTo>
                        <a:pt x="5419" y="94"/>
                        <a:pt x="5095" y="1"/>
                        <a:pt x="48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7514;p56"/>
                <p:cNvSpPr/>
                <p:nvPr/>
              </p:nvSpPr>
              <p:spPr>
                <a:xfrm>
                  <a:off x="4205550" y="1572750"/>
                  <a:ext cx="240400" cy="21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6" h="8416" extrusionOk="0">
                      <a:moveTo>
                        <a:pt x="4278" y="1"/>
                      </a:moveTo>
                      <a:cubicBezTo>
                        <a:pt x="3632" y="1"/>
                        <a:pt x="3171" y="471"/>
                        <a:pt x="3100" y="1296"/>
                      </a:cubicBezTo>
                      <a:cubicBezTo>
                        <a:pt x="2813" y="966"/>
                        <a:pt x="2489" y="686"/>
                        <a:pt x="2146" y="490"/>
                      </a:cubicBezTo>
                      <a:cubicBezTo>
                        <a:pt x="1801" y="293"/>
                        <a:pt x="1476" y="200"/>
                        <a:pt x="1188" y="200"/>
                      </a:cubicBezTo>
                      <a:cubicBezTo>
                        <a:pt x="484" y="200"/>
                        <a:pt x="0" y="757"/>
                        <a:pt x="1" y="1722"/>
                      </a:cubicBezTo>
                      <a:cubicBezTo>
                        <a:pt x="1" y="2191"/>
                        <a:pt x="118" y="2695"/>
                        <a:pt x="318" y="3182"/>
                      </a:cubicBezTo>
                      <a:lnTo>
                        <a:pt x="9456" y="8415"/>
                      </a:lnTo>
                      <a:cubicBezTo>
                        <a:pt x="9557" y="8217"/>
                        <a:pt x="9615" y="7968"/>
                        <a:pt x="9615" y="7669"/>
                      </a:cubicBezTo>
                      <a:cubicBezTo>
                        <a:pt x="9614" y="6555"/>
                        <a:pt x="8826" y="5201"/>
                        <a:pt x="7853" y="4644"/>
                      </a:cubicBezTo>
                      <a:cubicBezTo>
                        <a:pt x="7674" y="4542"/>
                        <a:pt x="7503" y="4475"/>
                        <a:pt x="7341" y="4438"/>
                      </a:cubicBezTo>
                      <a:cubicBezTo>
                        <a:pt x="7367" y="4298"/>
                        <a:pt x="7382" y="4145"/>
                        <a:pt x="7382" y="3980"/>
                      </a:cubicBezTo>
                      <a:cubicBezTo>
                        <a:pt x="7382" y="2621"/>
                        <a:pt x="6421" y="971"/>
                        <a:pt x="5234" y="291"/>
                      </a:cubicBezTo>
                      <a:cubicBezTo>
                        <a:pt x="4891" y="94"/>
                        <a:pt x="4566" y="1"/>
                        <a:pt x="42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7515;p56"/>
                <p:cNvSpPr/>
                <p:nvPr/>
              </p:nvSpPr>
              <p:spPr>
                <a:xfrm>
                  <a:off x="4297325" y="1808475"/>
                  <a:ext cx="17475" cy="86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34734" extrusionOk="0">
                      <a:moveTo>
                        <a:pt x="674" y="0"/>
                      </a:moveTo>
                      <a:lnTo>
                        <a:pt x="1" y="395"/>
                      </a:lnTo>
                      <a:lnTo>
                        <a:pt x="26" y="34733"/>
                      </a:lnTo>
                      <a:lnTo>
                        <a:pt x="698" y="34338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7516;p56"/>
                <p:cNvSpPr/>
                <p:nvPr/>
              </p:nvSpPr>
              <p:spPr>
                <a:xfrm>
                  <a:off x="3855550" y="1565325"/>
                  <a:ext cx="442425" cy="111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7" h="44460" extrusionOk="0">
                      <a:moveTo>
                        <a:pt x="0" y="1"/>
                      </a:moveTo>
                      <a:lnTo>
                        <a:pt x="26" y="34339"/>
                      </a:lnTo>
                      <a:lnTo>
                        <a:pt x="17697" y="44459"/>
                      </a:lnTo>
                      <a:lnTo>
                        <a:pt x="17672" y="1012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7517;p56"/>
                <p:cNvSpPr/>
                <p:nvPr/>
              </p:nvSpPr>
              <p:spPr>
                <a:xfrm>
                  <a:off x="3855550" y="1555450"/>
                  <a:ext cx="458625" cy="26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5" h="10517" extrusionOk="0">
                      <a:moveTo>
                        <a:pt x="673" y="1"/>
                      </a:moveTo>
                      <a:lnTo>
                        <a:pt x="0" y="396"/>
                      </a:lnTo>
                      <a:lnTo>
                        <a:pt x="17672" y="10516"/>
                      </a:lnTo>
                      <a:lnTo>
                        <a:pt x="18345" y="10121"/>
                      </a:lnTo>
                      <a:lnTo>
                        <a:pt x="6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7518;p56"/>
                <p:cNvSpPr/>
                <p:nvPr/>
              </p:nvSpPr>
              <p:spPr>
                <a:xfrm>
                  <a:off x="3866950" y="1606825"/>
                  <a:ext cx="413375" cy="10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5" h="40356" extrusionOk="0">
                      <a:moveTo>
                        <a:pt x="463" y="10754"/>
                      </a:moveTo>
                      <a:lnTo>
                        <a:pt x="7987" y="15064"/>
                      </a:lnTo>
                      <a:lnTo>
                        <a:pt x="7987" y="15341"/>
                      </a:lnTo>
                      <a:lnTo>
                        <a:pt x="463" y="11031"/>
                      </a:lnTo>
                      <a:lnTo>
                        <a:pt x="463" y="10754"/>
                      </a:lnTo>
                      <a:close/>
                      <a:moveTo>
                        <a:pt x="463" y="11515"/>
                      </a:moveTo>
                      <a:lnTo>
                        <a:pt x="7987" y="15824"/>
                      </a:lnTo>
                      <a:lnTo>
                        <a:pt x="7987" y="16101"/>
                      </a:lnTo>
                      <a:lnTo>
                        <a:pt x="463" y="11792"/>
                      </a:lnTo>
                      <a:lnTo>
                        <a:pt x="463" y="11515"/>
                      </a:lnTo>
                      <a:close/>
                      <a:moveTo>
                        <a:pt x="464" y="12278"/>
                      </a:moveTo>
                      <a:lnTo>
                        <a:pt x="7988" y="16587"/>
                      </a:lnTo>
                      <a:lnTo>
                        <a:pt x="7988" y="16863"/>
                      </a:lnTo>
                      <a:lnTo>
                        <a:pt x="464" y="12553"/>
                      </a:lnTo>
                      <a:lnTo>
                        <a:pt x="464" y="12278"/>
                      </a:lnTo>
                      <a:close/>
                      <a:moveTo>
                        <a:pt x="464" y="13038"/>
                      </a:moveTo>
                      <a:lnTo>
                        <a:pt x="7988" y="17348"/>
                      </a:lnTo>
                      <a:lnTo>
                        <a:pt x="7988" y="17625"/>
                      </a:lnTo>
                      <a:lnTo>
                        <a:pt x="464" y="13315"/>
                      </a:lnTo>
                      <a:lnTo>
                        <a:pt x="464" y="13038"/>
                      </a:lnTo>
                      <a:close/>
                      <a:moveTo>
                        <a:pt x="464" y="13801"/>
                      </a:moveTo>
                      <a:lnTo>
                        <a:pt x="7988" y="18110"/>
                      </a:lnTo>
                      <a:lnTo>
                        <a:pt x="7988" y="18386"/>
                      </a:lnTo>
                      <a:lnTo>
                        <a:pt x="464" y="14077"/>
                      </a:lnTo>
                      <a:lnTo>
                        <a:pt x="464" y="13801"/>
                      </a:lnTo>
                      <a:close/>
                      <a:moveTo>
                        <a:pt x="445" y="3968"/>
                      </a:moveTo>
                      <a:lnTo>
                        <a:pt x="16014" y="12884"/>
                      </a:lnTo>
                      <a:lnTo>
                        <a:pt x="16016" y="15483"/>
                      </a:lnTo>
                      <a:lnTo>
                        <a:pt x="16018" y="18744"/>
                      </a:lnTo>
                      <a:lnTo>
                        <a:pt x="449" y="9827"/>
                      </a:lnTo>
                      <a:lnTo>
                        <a:pt x="445" y="3968"/>
                      </a:lnTo>
                      <a:close/>
                      <a:moveTo>
                        <a:pt x="465" y="14561"/>
                      </a:moveTo>
                      <a:lnTo>
                        <a:pt x="7989" y="18871"/>
                      </a:lnTo>
                      <a:lnTo>
                        <a:pt x="7989" y="19147"/>
                      </a:lnTo>
                      <a:lnTo>
                        <a:pt x="465" y="14837"/>
                      </a:lnTo>
                      <a:lnTo>
                        <a:pt x="465" y="14561"/>
                      </a:lnTo>
                      <a:close/>
                      <a:moveTo>
                        <a:pt x="465" y="15323"/>
                      </a:moveTo>
                      <a:lnTo>
                        <a:pt x="7989" y="19633"/>
                      </a:lnTo>
                      <a:lnTo>
                        <a:pt x="7989" y="19908"/>
                      </a:lnTo>
                      <a:lnTo>
                        <a:pt x="465" y="15599"/>
                      </a:lnTo>
                      <a:lnTo>
                        <a:pt x="465" y="15323"/>
                      </a:lnTo>
                      <a:close/>
                      <a:moveTo>
                        <a:pt x="466" y="16083"/>
                      </a:moveTo>
                      <a:lnTo>
                        <a:pt x="7991" y="20392"/>
                      </a:lnTo>
                      <a:lnTo>
                        <a:pt x="7991" y="20669"/>
                      </a:lnTo>
                      <a:lnTo>
                        <a:pt x="466" y="16360"/>
                      </a:lnTo>
                      <a:lnTo>
                        <a:pt x="466" y="16083"/>
                      </a:lnTo>
                      <a:close/>
                      <a:moveTo>
                        <a:pt x="8547" y="15384"/>
                      </a:moveTo>
                      <a:lnTo>
                        <a:pt x="16019" y="19663"/>
                      </a:lnTo>
                      <a:lnTo>
                        <a:pt x="16023" y="24748"/>
                      </a:lnTo>
                      <a:lnTo>
                        <a:pt x="16023" y="25523"/>
                      </a:lnTo>
                      <a:lnTo>
                        <a:pt x="8552" y="21245"/>
                      </a:lnTo>
                      <a:lnTo>
                        <a:pt x="8547" y="15384"/>
                      </a:lnTo>
                      <a:close/>
                      <a:moveTo>
                        <a:pt x="8732" y="22382"/>
                      </a:moveTo>
                      <a:lnTo>
                        <a:pt x="9800" y="22993"/>
                      </a:lnTo>
                      <a:lnTo>
                        <a:pt x="9802" y="27830"/>
                      </a:lnTo>
                      <a:lnTo>
                        <a:pt x="9802" y="27830"/>
                      </a:lnTo>
                      <a:lnTo>
                        <a:pt x="8735" y="27218"/>
                      </a:lnTo>
                      <a:lnTo>
                        <a:pt x="8732" y="22382"/>
                      </a:lnTo>
                      <a:close/>
                      <a:moveTo>
                        <a:pt x="10227" y="24898"/>
                      </a:moveTo>
                      <a:lnTo>
                        <a:pt x="11294" y="25510"/>
                      </a:lnTo>
                      <a:lnTo>
                        <a:pt x="11296" y="28686"/>
                      </a:lnTo>
                      <a:lnTo>
                        <a:pt x="11296" y="28686"/>
                      </a:lnTo>
                      <a:lnTo>
                        <a:pt x="10230" y="28075"/>
                      </a:lnTo>
                      <a:lnTo>
                        <a:pt x="10227" y="24898"/>
                      </a:lnTo>
                      <a:close/>
                      <a:moveTo>
                        <a:pt x="11723" y="26756"/>
                      </a:moveTo>
                      <a:lnTo>
                        <a:pt x="12790" y="27367"/>
                      </a:lnTo>
                      <a:lnTo>
                        <a:pt x="12792" y="29541"/>
                      </a:lnTo>
                      <a:lnTo>
                        <a:pt x="12792" y="29541"/>
                      </a:lnTo>
                      <a:lnTo>
                        <a:pt x="11724" y="28930"/>
                      </a:lnTo>
                      <a:lnTo>
                        <a:pt x="11723" y="26756"/>
                      </a:lnTo>
                      <a:close/>
                      <a:moveTo>
                        <a:pt x="13218" y="25682"/>
                      </a:moveTo>
                      <a:lnTo>
                        <a:pt x="14285" y="26293"/>
                      </a:lnTo>
                      <a:lnTo>
                        <a:pt x="14287" y="30398"/>
                      </a:lnTo>
                      <a:lnTo>
                        <a:pt x="14287" y="30398"/>
                      </a:lnTo>
                      <a:lnTo>
                        <a:pt x="13221" y="29786"/>
                      </a:lnTo>
                      <a:lnTo>
                        <a:pt x="13218" y="25682"/>
                      </a:lnTo>
                      <a:close/>
                      <a:moveTo>
                        <a:pt x="14714" y="29812"/>
                      </a:moveTo>
                      <a:lnTo>
                        <a:pt x="15781" y="30425"/>
                      </a:lnTo>
                      <a:lnTo>
                        <a:pt x="15781" y="31256"/>
                      </a:lnTo>
                      <a:lnTo>
                        <a:pt x="14714" y="30643"/>
                      </a:lnTo>
                      <a:lnTo>
                        <a:pt x="14714" y="29812"/>
                      </a:lnTo>
                      <a:close/>
                      <a:moveTo>
                        <a:pt x="8557" y="28512"/>
                      </a:moveTo>
                      <a:lnTo>
                        <a:pt x="16028" y="32790"/>
                      </a:lnTo>
                      <a:lnTo>
                        <a:pt x="16028" y="33563"/>
                      </a:lnTo>
                      <a:lnTo>
                        <a:pt x="8557" y="29285"/>
                      </a:lnTo>
                      <a:lnTo>
                        <a:pt x="8557" y="28512"/>
                      </a:lnTo>
                      <a:close/>
                      <a:moveTo>
                        <a:pt x="8563" y="29714"/>
                      </a:moveTo>
                      <a:lnTo>
                        <a:pt x="16039" y="33995"/>
                      </a:lnTo>
                      <a:lnTo>
                        <a:pt x="16039" y="34271"/>
                      </a:lnTo>
                      <a:lnTo>
                        <a:pt x="8563" y="29991"/>
                      </a:lnTo>
                      <a:lnTo>
                        <a:pt x="8563" y="29714"/>
                      </a:lnTo>
                      <a:close/>
                      <a:moveTo>
                        <a:pt x="453" y="17098"/>
                      </a:moveTo>
                      <a:lnTo>
                        <a:pt x="8013" y="21428"/>
                      </a:lnTo>
                      <a:lnTo>
                        <a:pt x="8022" y="35010"/>
                      </a:lnTo>
                      <a:lnTo>
                        <a:pt x="8022" y="35010"/>
                      </a:lnTo>
                      <a:lnTo>
                        <a:pt x="463" y="30680"/>
                      </a:lnTo>
                      <a:lnTo>
                        <a:pt x="453" y="17098"/>
                      </a:lnTo>
                      <a:close/>
                      <a:moveTo>
                        <a:pt x="8565" y="30476"/>
                      </a:moveTo>
                      <a:lnTo>
                        <a:pt x="16040" y="34757"/>
                      </a:lnTo>
                      <a:lnTo>
                        <a:pt x="16040" y="35034"/>
                      </a:lnTo>
                      <a:lnTo>
                        <a:pt x="8565" y="30752"/>
                      </a:lnTo>
                      <a:lnTo>
                        <a:pt x="8565" y="30476"/>
                      </a:lnTo>
                      <a:close/>
                      <a:moveTo>
                        <a:pt x="8565" y="31237"/>
                      </a:moveTo>
                      <a:lnTo>
                        <a:pt x="16040" y="35519"/>
                      </a:lnTo>
                      <a:lnTo>
                        <a:pt x="16040" y="35795"/>
                      </a:lnTo>
                      <a:lnTo>
                        <a:pt x="8565" y="31514"/>
                      </a:lnTo>
                      <a:lnTo>
                        <a:pt x="8565" y="31237"/>
                      </a:lnTo>
                      <a:close/>
                      <a:moveTo>
                        <a:pt x="8566" y="32000"/>
                      </a:moveTo>
                      <a:lnTo>
                        <a:pt x="16042" y="36280"/>
                      </a:lnTo>
                      <a:lnTo>
                        <a:pt x="16042" y="36557"/>
                      </a:lnTo>
                      <a:lnTo>
                        <a:pt x="8566" y="32276"/>
                      </a:lnTo>
                      <a:lnTo>
                        <a:pt x="8566" y="32000"/>
                      </a:lnTo>
                      <a:close/>
                      <a:moveTo>
                        <a:pt x="8566" y="32760"/>
                      </a:moveTo>
                      <a:lnTo>
                        <a:pt x="16042" y="37041"/>
                      </a:lnTo>
                      <a:lnTo>
                        <a:pt x="16042" y="37318"/>
                      </a:lnTo>
                      <a:lnTo>
                        <a:pt x="8566" y="33036"/>
                      </a:lnTo>
                      <a:lnTo>
                        <a:pt x="8566" y="32760"/>
                      </a:lnTo>
                      <a:close/>
                      <a:moveTo>
                        <a:pt x="8566" y="33522"/>
                      </a:moveTo>
                      <a:lnTo>
                        <a:pt x="16042" y="37804"/>
                      </a:lnTo>
                      <a:lnTo>
                        <a:pt x="16042" y="38079"/>
                      </a:lnTo>
                      <a:lnTo>
                        <a:pt x="8566" y="33799"/>
                      </a:lnTo>
                      <a:lnTo>
                        <a:pt x="8566" y="33522"/>
                      </a:lnTo>
                      <a:close/>
                      <a:moveTo>
                        <a:pt x="8567" y="34284"/>
                      </a:moveTo>
                      <a:lnTo>
                        <a:pt x="16043" y="38564"/>
                      </a:lnTo>
                      <a:lnTo>
                        <a:pt x="16043" y="38839"/>
                      </a:lnTo>
                      <a:lnTo>
                        <a:pt x="8567" y="34559"/>
                      </a:lnTo>
                      <a:lnTo>
                        <a:pt x="8567" y="34284"/>
                      </a:lnTo>
                      <a:close/>
                      <a:moveTo>
                        <a:pt x="8567" y="35044"/>
                      </a:moveTo>
                      <a:lnTo>
                        <a:pt x="16043" y="39325"/>
                      </a:lnTo>
                      <a:lnTo>
                        <a:pt x="16043" y="39602"/>
                      </a:lnTo>
                      <a:lnTo>
                        <a:pt x="8567" y="35320"/>
                      </a:lnTo>
                      <a:lnTo>
                        <a:pt x="8567" y="35044"/>
                      </a:lnTo>
                      <a:close/>
                      <a:moveTo>
                        <a:pt x="1" y="0"/>
                      </a:moveTo>
                      <a:lnTo>
                        <a:pt x="22" y="30897"/>
                      </a:lnTo>
                      <a:lnTo>
                        <a:pt x="16535" y="40355"/>
                      </a:lnTo>
                      <a:lnTo>
                        <a:pt x="16535" y="40355"/>
                      </a:lnTo>
                      <a:lnTo>
                        <a:pt x="16517" y="11825"/>
                      </a:lnTo>
                      <a:lnTo>
                        <a:pt x="3" y="236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7519;p56"/>
                <p:cNvSpPr/>
                <p:nvPr/>
              </p:nvSpPr>
              <p:spPr>
                <a:xfrm>
                  <a:off x="4195325" y="1817525"/>
                  <a:ext cx="1965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1005" extrusionOk="0">
                      <a:moveTo>
                        <a:pt x="218" y="1"/>
                      </a:moveTo>
                      <a:cubicBezTo>
                        <a:pt x="89" y="1"/>
                        <a:pt x="1" y="102"/>
                        <a:pt x="1" y="278"/>
                      </a:cubicBezTo>
                      <a:cubicBezTo>
                        <a:pt x="1" y="526"/>
                        <a:pt x="177" y="828"/>
                        <a:pt x="394" y="952"/>
                      </a:cubicBezTo>
                      <a:cubicBezTo>
                        <a:pt x="456" y="988"/>
                        <a:pt x="515" y="1005"/>
                        <a:pt x="567" y="1005"/>
                      </a:cubicBezTo>
                      <a:cubicBezTo>
                        <a:pt x="696" y="1005"/>
                        <a:pt x="785" y="902"/>
                        <a:pt x="785" y="725"/>
                      </a:cubicBezTo>
                      <a:cubicBezTo>
                        <a:pt x="784" y="479"/>
                        <a:pt x="609" y="178"/>
                        <a:pt x="393" y="54"/>
                      </a:cubicBezTo>
                      <a:cubicBezTo>
                        <a:pt x="330" y="18"/>
                        <a:pt x="270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7520;p56"/>
                <p:cNvSpPr/>
                <p:nvPr/>
              </p:nvSpPr>
              <p:spPr>
                <a:xfrm>
                  <a:off x="3866925" y="1606825"/>
                  <a:ext cx="41292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1824" extrusionOk="0">
                      <a:moveTo>
                        <a:pt x="13353" y="8429"/>
                      </a:moveTo>
                      <a:cubicBezTo>
                        <a:pt x="13405" y="8429"/>
                        <a:pt x="13465" y="8446"/>
                        <a:pt x="13528" y="8482"/>
                      </a:cubicBezTo>
                      <a:cubicBezTo>
                        <a:pt x="13744" y="8606"/>
                        <a:pt x="13919" y="8907"/>
                        <a:pt x="13919" y="9156"/>
                      </a:cubicBezTo>
                      <a:cubicBezTo>
                        <a:pt x="13920" y="9330"/>
                        <a:pt x="13832" y="9433"/>
                        <a:pt x="13703" y="9433"/>
                      </a:cubicBezTo>
                      <a:cubicBezTo>
                        <a:pt x="13651" y="9433"/>
                        <a:pt x="13591" y="9416"/>
                        <a:pt x="13529" y="9380"/>
                      </a:cubicBezTo>
                      <a:cubicBezTo>
                        <a:pt x="13313" y="9256"/>
                        <a:pt x="13136" y="8954"/>
                        <a:pt x="13136" y="8706"/>
                      </a:cubicBezTo>
                      <a:cubicBezTo>
                        <a:pt x="13136" y="8530"/>
                        <a:pt x="13224" y="8429"/>
                        <a:pt x="13353" y="8429"/>
                      </a:cubicBezTo>
                      <a:close/>
                      <a:moveTo>
                        <a:pt x="14447" y="9056"/>
                      </a:moveTo>
                      <a:cubicBezTo>
                        <a:pt x="14499" y="9056"/>
                        <a:pt x="14559" y="9073"/>
                        <a:pt x="14622" y="9109"/>
                      </a:cubicBezTo>
                      <a:cubicBezTo>
                        <a:pt x="14837" y="9233"/>
                        <a:pt x="15015" y="9534"/>
                        <a:pt x="15015" y="9782"/>
                      </a:cubicBezTo>
                      <a:cubicBezTo>
                        <a:pt x="15015" y="9957"/>
                        <a:pt x="14926" y="10059"/>
                        <a:pt x="14797" y="10059"/>
                      </a:cubicBezTo>
                      <a:cubicBezTo>
                        <a:pt x="14744" y="10059"/>
                        <a:pt x="14685" y="10042"/>
                        <a:pt x="14622" y="10006"/>
                      </a:cubicBezTo>
                      <a:cubicBezTo>
                        <a:pt x="14406" y="9882"/>
                        <a:pt x="14230" y="9580"/>
                        <a:pt x="14230" y="9333"/>
                      </a:cubicBezTo>
                      <a:cubicBezTo>
                        <a:pt x="14230" y="9157"/>
                        <a:pt x="14318" y="9056"/>
                        <a:pt x="14447" y="9056"/>
                      </a:cubicBezTo>
                      <a:close/>
                      <a:moveTo>
                        <a:pt x="15539" y="9681"/>
                      </a:moveTo>
                      <a:cubicBezTo>
                        <a:pt x="15592" y="9681"/>
                        <a:pt x="15651" y="9698"/>
                        <a:pt x="15714" y="9734"/>
                      </a:cubicBezTo>
                      <a:cubicBezTo>
                        <a:pt x="15930" y="9858"/>
                        <a:pt x="16107" y="10159"/>
                        <a:pt x="16107" y="10407"/>
                      </a:cubicBezTo>
                      <a:cubicBezTo>
                        <a:pt x="16106" y="10583"/>
                        <a:pt x="16018" y="10684"/>
                        <a:pt x="15889" y="10684"/>
                      </a:cubicBezTo>
                      <a:cubicBezTo>
                        <a:pt x="15837" y="10684"/>
                        <a:pt x="15777" y="10667"/>
                        <a:pt x="15714" y="10631"/>
                      </a:cubicBezTo>
                      <a:cubicBezTo>
                        <a:pt x="15498" y="10507"/>
                        <a:pt x="15323" y="10205"/>
                        <a:pt x="15323" y="9958"/>
                      </a:cubicBezTo>
                      <a:cubicBezTo>
                        <a:pt x="15323" y="9783"/>
                        <a:pt x="15410" y="9681"/>
                        <a:pt x="15539" y="9681"/>
                      </a:cubicBezTo>
                      <a:close/>
                      <a:moveTo>
                        <a:pt x="1" y="0"/>
                      </a:moveTo>
                      <a:lnTo>
                        <a:pt x="2" y="2367"/>
                      </a:lnTo>
                      <a:lnTo>
                        <a:pt x="16516" y="11824"/>
                      </a:lnTo>
                      <a:lnTo>
                        <a:pt x="16516" y="11824"/>
                      </a:lnTo>
                      <a:lnTo>
                        <a:pt x="16515" y="94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7521;p56"/>
                <p:cNvSpPr/>
                <p:nvPr/>
              </p:nvSpPr>
              <p:spPr>
                <a:xfrm>
                  <a:off x="4222675" y="1833150"/>
                  <a:ext cx="19575" cy="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" h="1006" extrusionOk="0">
                      <a:moveTo>
                        <a:pt x="218" y="1"/>
                      </a:moveTo>
                      <a:cubicBezTo>
                        <a:pt x="89" y="1"/>
                        <a:pt x="0" y="103"/>
                        <a:pt x="0" y="279"/>
                      </a:cubicBezTo>
                      <a:cubicBezTo>
                        <a:pt x="0" y="527"/>
                        <a:pt x="176" y="829"/>
                        <a:pt x="392" y="952"/>
                      </a:cubicBezTo>
                      <a:cubicBezTo>
                        <a:pt x="454" y="988"/>
                        <a:pt x="514" y="1005"/>
                        <a:pt x="566" y="1005"/>
                      </a:cubicBezTo>
                      <a:cubicBezTo>
                        <a:pt x="694" y="1005"/>
                        <a:pt x="783" y="904"/>
                        <a:pt x="783" y="728"/>
                      </a:cubicBezTo>
                      <a:cubicBezTo>
                        <a:pt x="783" y="480"/>
                        <a:pt x="607" y="178"/>
                        <a:pt x="392" y="54"/>
                      </a:cubicBezTo>
                      <a:cubicBezTo>
                        <a:pt x="329" y="18"/>
                        <a:pt x="270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7522;p56"/>
                <p:cNvSpPr/>
                <p:nvPr/>
              </p:nvSpPr>
              <p:spPr>
                <a:xfrm>
                  <a:off x="4249950" y="1848850"/>
                  <a:ext cx="1962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1004" extrusionOk="0">
                      <a:moveTo>
                        <a:pt x="217" y="0"/>
                      </a:moveTo>
                      <a:cubicBezTo>
                        <a:pt x="89" y="0"/>
                        <a:pt x="1" y="102"/>
                        <a:pt x="1" y="277"/>
                      </a:cubicBezTo>
                      <a:cubicBezTo>
                        <a:pt x="1" y="526"/>
                        <a:pt x="176" y="828"/>
                        <a:pt x="392" y="950"/>
                      </a:cubicBezTo>
                      <a:cubicBezTo>
                        <a:pt x="455" y="986"/>
                        <a:pt x="515" y="1003"/>
                        <a:pt x="567" y="1003"/>
                      </a:cubicBezTo>
                      <a:cubicBezTo>
                        <a:pt x="696" y="1003"/>
                        <a:pt x="784" y="902"/>
                        <a:pt x="784" y="726"/>
                      </a:cubicBezTo>
                      <a:cubicBezTo>
                        <a:pt x="785" y="478"/>
                        <a:pt x="609" y="177"/>
                        <a:pt x="392" y="53"/>
                      </a:cubicBezTo>
                      <a:cubicBezTo>
                        <a:pt x="329" y="17"/>
                        <a:pt x="270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E0FF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7523;p56"/>
                <p:cNvSpPr/>
                <p:nvPr/>
              </p:nvSpPr>
              <p:spPr>
                <a:xfrm>
                  <a:off x="3878500" y="1875675"/>
                  <a:ext cx="188125" cy="1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5" h="4585" extrusionOk="0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4" y="4585"/>
                      </a:lnTo>
                      <a:lnTo>
                        <a:pt x="7524" y="430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7524;p56"/>
                <p:cNvSpPr/>
                <p:nvPr/>
              </p:nvSpPr>
              <p:spPr>
                <a:xfrm>
                  <a:off x="3878500" y="1894675"/>
                  <a:ext cx="188150" cy="11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8" extrusionOk="0">
                      <a:moveTo>
                        <a:pt x="1" y="1"/>
                      </a:moveTo>
                      <a:lnTo>
                        <a:pt x="1" y="278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7525;p56"/>
                <p:cNvSpPr/>
                <p:nvPr/>
              </p:nvSpPr>
              <p:spPr>
                <a:xfrm>
                  <a:off x="3878500" y="1913750"/>
                  <a:ext cx="188150" cy="1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5" extrusionOk="0">
                      <a:moveTo>
                        <a:pt x="1" y="1"/>
                      </a:moveTo>
                      <a:lnTo>
                        <a:pt x="2" y="276"/>
                      </a:lnTo>
                      <a:lnTo>
                        <a:pt x="7525" y="4585"/>
                      </a:lnTo>
                      <a:lnTo>
                        <a:pt x="7525" y="43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7526;p56"/>
                <p:cNvSpPr/>
                <p:nvPr/>
              </p:nvSpPr>
              <p:spPr>
                <a:xfrm>
                  <a:off x="3878525" y="1932775"/>
                  <a:ext cx="188150" cy="1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7" extrusionOk="0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7527;p56"/>
                <p:cNvSpPr/>
                <p:nvPr/>
              </p:nvSpPr>
              <p:spPr>
                <a:xfrm>
                  <a:off x="3878525" y="1951775"/>
                  <a:ext cx="188150" cy="11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8" extrusionOk="0">
                      <a:moveTo>
                        <a:pt x="1" y="1"/>
                      </a:moveTo>
                      <a:lnTo>
                        <a:pt x="1" y="279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7528;p56"/>
                <p:cNvSpPr/>
                <p:nvPr/>
              </p:nvSpPr>
              <p:spPr>
                <a:xfrm>
                  <a:off x="3878550" y="1970850"/>
                  <a:ext cx="188125" cy="1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5" h="4586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524" y="4586"/>
                      </a:lnTo>
                      <a:lnTo>
                        <a:pt x="7524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7529;p56"/>
                <p:cNvSpPr/>
                <p:nvPr/>
              </p:nvSpPr>
              <p:spPr>
                <a:xfrm>
                  <a:off x="3878550" y="1989875"/>
                  <a:ext cx="188150" cy="1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5" extrusionOk="0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525" y="4584"/>
                      </a:lnTo>
                      <a:lnTo>
                        <a:pt x="7525" y="431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7530;p56"/>
                <p:cNvSpPr/>
                <p:nvPr/>
              </p:nvSpPr>
              <p:spPr>
                <a:xfrm>
                  <a:off x="3878550" y="2008875"/>
                  <a:ext cx="188150" cy="11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4588" extrusionOk="0">
                      <a:moveTo>
                        <a:pt x="1" y="1"/>
                      </a:moveTo>
                      <a:lnTo>
                        <a:pt x="2" y="278"/>
                      </a:lnTo>
                      <a:lnTo>
                        <a:pt x="7525" y="4587"/>
                      </a:lnTo>
                      <a:lnTo>
                        <a:pt x="7525" y="431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7531;p56"/>
                <p:cNvSpPr/>
                <p:nvPr/>
              </p:nvSpPr>
              <p:spPr>
                <a:xfrm>
                  <a:off x="4081000" y="2349650"/>
                  <a:ext cx="186925" cy="1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4559" extrusionOk="0">
                      <a:moveTo>
                        <a:pt x="1" y="1"/>
                      </a:moveTo>
                      <a:lnTo>
                        <a:pt x="1" y="278"/>
                      </a:lnTo>
                      <a:lnTo>
                        <a:pt x="7477" y="4558"/>
                      </a:lnTo>
                      <a:lnTo>
                        <a:pt x="7477" y="428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7532;p56"/>
                <p:cNvSpPr/>
                <p:nvPr/>
              </p:nvSpPr>
              <p:spPr>
                <a:xfrm>
                  <a:off x="4081050" y="2368725"/>
                  <a:ext cx="186875" cy="1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4558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475" y="4558"/>
                      </a:lnTo>
                      <a:lnTo>
                        <a:pt x="7475" y="42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7533;p56"/>
                <p:cNvSpPr/>
                <p:nvPr/>
              </p:nvSpPr>
              <p:spPr>
                <a:xfrm>
                  <a:off x="4081050" y="2387750"/>
                  <a:ext cx="186900" cy="1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558" extrusionOk="0">
                      <a:moveTo>
                        <a:pt x="1" y="0"/>
                      </a:moveTo>
                      <a:lnTo>
                        <a:pt x="1" y="277"/>
                      </a:lnTo>
                      <a:lnTo>
                        <a:pt x="7476" y="4558"/>
                      </a:lnTo>
                      <a:lnTo>
                        <a:pt x="7476" y="428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7534;p56"/>
                <p:cNvSpPr/>
                <p:nvPr/>
              </p:nvSpPr>
              <p:spPr>
                <a:xfrm>
                  <a:off x="4081050" y="2406800"/>
                  <a:ext cx="186900" cy="1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559" extrusionOk="0">
                      <a:moveTo>
                        <a:pt x="1" y="1"/>
                      </a:moveTo>
                      <a:lnTo>
                        <a:pt x="2" y="277"/>
                      </a:lnTo>
                      <a:lnTo>
                        <a:pt x="7476" y="4558"/>
                      </a:lnTo>
                      <a:lnTo>
                        <a:pt x="7476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7535;p56"/>
                <p:cNvSpPr/>
                <p:nvPr/>
              </p:nvSpPr>
              <p:spPr>
                <a:xfrm>
                  <a:off x="4081075" y="2425825"/>
                  <a:ext cx="186925" cy="1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4558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7477" y="4558"/>
                      </a:lnTo>
                      <a:lnTo>
                        <a:pt x="7477" y="42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7536;p56"/>
                <p:cNvSpPr/>
                <p:nvPr/>
              </p:nvSpPr>
              <p:spPr>
                <a:xfrm>
                  <a:off x="4081075" y="2444825"/>
                  <a:ext cx="186925" cy="1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4560" extrusionOk="0">
                      <a:moveTo>
                        <a:pt x="1" y="1"/>
                      </a:moveTo>
                      <a:lnTo>
                        <a:pt x="1" y="279"/>
                      </a:lnTo>
                      <a:lnTo>
                        <a:pt x="7477" y="4559"/>
                      </a:lnTo>
                      <a:lnTo>
                        <a:pt x="7477" y="428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7537;p56"/>
                <p:cNvSpPr/>
                <p:nvPr/>
              </p:nvSpPr>
              <p:spPr>
                <a:xfrm>
                  <a:off x="4081125" y="2463900"/>
                  <a:ext cx="186875" cy="1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4557" extrusionOk="0">
                      <a:moveTo>
                        <a:pt x="0" y="1"/>
                      </a:moveTo>
                      <a:lnTo>
                        <a:pt x="0" y="276"/>
                      </a:lnTo>
                      <a:lnTo>
                        <a:pt x="7475" y="4556"/>
                      </a:lnTo>
                      <a:lnTo>
                        <a:pt x="7475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7538;p56"/>
                <p:cNvSpPr/>
                <p:nvPr/>
              </p:nvSpPr>
              <p:spPr>
                <a:xfrm>
                  <a:off x="4081125" y="2482925"/>
                  <a:ext cx="186900" cy="11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6" h="4558" extrusionOk="0">
                      <a:moveTo>
                        <a:pt x="0" y="0"/>
                      </a:moveTo>
                      <a:lnTo>
                        <a:pt x="0" y="276"/>
                      </a:lnTo>
                      <a:lnTo>
                        <a:pt x="7476" y="4558"/>
                      </a:lnTo>
                      <a:lnTo>
                        <a:pt x="7476" y="4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7539;p56"/>
                <p:cNvSpPr/>
                <p:nvPr/>
              </p:nvSpPr>
              <p:spPr>
                <a:xfrm>
                  <a:off x="4080825" y="2319600"/>
                  <a:ext cx="186850" cy="1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4" h="5053" extrusionOk="0">
                      <a:moveTo>
                        <a:pt x="1" y="1"/>
                      </a:moveTo>
                      <a:lnTo>
                        <a:pt x="2" y="774"/>
                      </a:lnTo>
                      <a:lnTo>
                        <a:pt x="7473" y="5052"/>
                      </a:lnTo>
                      <a:lnTo>
                        <a:pt x="7472" y="427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7540;p56"/>
                <p:cNvSpPr/>
                <p:nvPr/>
              </p:nvSpPr>
              <p:spPr>
                <a:xfrm>
                  <a:off x="4080700" y="2118550"/>
                  <a:ext cx="186825" cy="1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3" h="5055" extrusionOk="0">
                      <a:moveTo>
                        <a:pt x="0" y="1"/>
                      </a:moveTo>
                      <a:lnTo>
                        <a:pt x="2" y="776"/>
                      </a:lnTo>
                      <a:lnTo>
                        <a:pt x="7472" y="5054"/>
                      </a:lnTo>
                      <a:lnTo>
                        <a:pt x="7472" y="42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7541;p56"/>
                <p:cNvSpPr/>
                <p:nvPr/>
              </p:nvSpPr>
              <p:spPr>
                <a:xfrm>
                  <a:off x="4080625" y="1991425"/>
                  <a:ext cx="186925" cy="23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9365" extrusionOk="0">
                      <a:moveTo>
                        <a:pt x="3168" y="3434"/>
                      </a:moveTo>
                      <a:cubicBezTo>
                        <a:pt x="3339" y="3434"/>
                        <a:pt x="3533" y="3489"/>
                        <a:pt x="3738" y="3607"/>
                      </a:cubicBezTo>
                      <a:cubicBezTo>
                        <a:pt x="4443" y="4011"/>
                        <a:pt x="5016" y="4995"/>
                        <a:pt x="5016" y="5803"/>
                      </a:cubicBezTo>
                      <a:cubicBezTo>
                        <a:pt x="5016" y="6376"/>
                        <a:pt x="4728" y="6708"/>
                        <a:pt x="4308" y="6708"/>
                      </a:cubicBezTo>
                      <a:cubicBezTo>
                        <a:pt x="4137" y="6708"/>
                        <a:pt x="3944" y="6652"/>
                        <a:pt x="3739" y="6536"/>
                      </a:cubicBezTo>
                      <a:cubicBezTo>
                        <a:pt x="3034" y="6131"/>
                        <a:pt x="2460" y="5148"/>
                        <a:pt x="2460" y="4339"/>
                      </a:cubicBezTo>
                      <a:cubicBezTo>
                        <a:pt x="2460" y="3765"/>
                        <a:pt x="2748" y="3434"/>
                        <a:pt x="3168" y="3434"/>
                      </a:cubicBezTo>
                      <a:close/>
                      <a:moveTo>
                        <a:pt x="0" y="0"/>
                      </a:moveTo>
                      <a:lnTo>
                        <a:pt x="5" y="5861"/>
                      </a:lnTo>
                      <a:lnTo>
                        <a:pt x="5" y="5086"/>
                      </a:lnTo>
                      <a:lnTo>
                        <a:pt x="7476" y="9364"/>
                      </a:lnTo>
                      <a:lnTo>
                        <a:pt x="7472" y="42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7542;p56"/>
                <p:cNvSpPr/>
                <p:nvPr/>
              </p:nvSpPr>
              <p:spPr>
                <a:xfrm>
                  <a:off x="4142100" y="2077225"/>
                  <a:ext cx="63925" cy="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7" h="3276" extrusionOk="0">
                      <a:moveTo>
                        <a:pt x="668" y="360"/>
                      </a:moveTo>
                      <a:lnTo>
                        <a:pt x="2171" y="2216"/>
                      </a:lnTo>
                      <a:lnTo>
                        <a:pt x="670" y="2350"/>
                      </a:lnTo>
                      <a:lnTo>
                        <a:pt x="668" y="360"/>
                      </a:lnTo>
                      <a:close/>
                      <a:moveTo>
                        <a:pt x="709" y="1"/>
                      </a:moveTo>
                      <a:cubicBezTo>
                        <a:pt x="289" y="1"/>
                        <a:pt x="1" y="332"/>
                        <a:pt x="1" y="906"/>
                      </a:cubicBezTo>
                      <a:cubicBezTo>
                        <a:pt x="1" y="1715"/>
                        <a:pt x="575" y="2699"/>
                        <a:pt x="1280" y="3103"/>
                      </a:cubicBezTo>
                      <a:cubicBezTo>
                        <a:pt x="1485" y="3220"/>
                        <a:pt x="1678" y="3275"/>
                        <a:pt x="1850" y="3275"/>
                      </a:cubicBezTo>
                      <a:cubicBezTo>
                        <a:pt x="2269" y="3275"/>
                        <a:pt x="2557" y="2943"/>
                        <a:pt x="2557" y="2369"/>
                      </a:cubicBezTo>
                      <a:cubicBezTo>
                        <a:pt x="2557" y="1561"/>
                        <a:pt x="1984" y="578"/>
                        <a:pt x="1279" y="174"/>
                      </a:cubicBezTo>
                      <a:cubicBezTo>
                        <a:pt x="1074" y="56"/>
                        <a:pt x="880" y="1"/>
                        <a:pt x="7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7543;p56"/>
                <p:cNvSpPr/>
                <p:nvPr/>
              </p:nvSpPr>
              <p:spPr>
                <a:xfrm>
                  <a:off x="4158775" y="2086225"/>
                  <a:ext cx="37625" cy="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" h="1991" extrusionOk="0">
                      <a:moveTo>
                        <a:pt x="1" y="1"/>
                      </a:moveTo>
                      <a:lnTo>
                        <a:pt x="3" y="1990"/>
                      </a:lnTo>
                      <a:lnTo>
                        <a:pt x="1504" y="18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7544;p56"/>
                <p:cNvSpPr/>
                <p:nvPr/>
              </p:nvSpPr>
              <p:spPr>
                <a:xfrm>
                  <a:off x="4027725" y="1791675"/>
                  <a:ext cx="389300" cy="2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2" h="11516" extrusionOk="0">
                      <a:moveTo>
                        <a:pt x="2298" y="2156"/>
                      </a:moveTo>
                      <a:cubicBezTo>
                        <a:pt x="2434" y="2156"/>
                        <a:pt x="2587" y="2200"/>
                        <a:pt x="2749" y="2292"/>
                      </a:cubicBezTo>
                      <a:cubicBezTo>
                        <a:pt x="3308" y="2612"/>
                        <a:pt x="3762" y="3391"/>
                        <a:pt x="3762" y="4033"/>
                      </a:cubicBezTo>
                      <a:cubicBezTo>
                        <a:pt x="3762" y="4489"/>
                        <a:pt x="3534" y="4752"/>
                        <a:pt x="3202" y="4752"/>
                      </a:cubicBezTo>
                      <a:cubicBezTo>
                        <a:pt x="3066" y="4752"/>
                        <a:pt x="2912" y="4708"/>
                        <a:pt x="2750" y="4615"/>
                      </a:cubicBezTo>
                      <a:cubicBezTo>
                        <a:pt x="2191" y="4294"/>
                        <a:pt x="1737" y="3516"/>
                        <a:pt x="1737" y="2875"/>
                      </a:cubicBezTo>
                      <a:cubicBezTo>
                        <a:pt x="1737" y="2419"/>
                        <a:pt x="1965" y="2156"/>
                        <a:pt x="2298" y="2156"/>
                      </a:cubicBezTo>
                      <a:close/>
                      <a:moveTo>
                        <a:pt x="1" y="1"/>
                      </a:moveTo>
                      <a:lnTo>
                        <a:pt x="5" y="5860"/>
                      </a:lnTo>
                      <a:lnTo>
                        <a:pt x="6702" y="5054"/>
                      </a:lnTo>
                      <a:lnTo>
                        <a:pt x="9933" y="9778"/>
                      </a:lnTo>
                      <a:lnTo>
                        <a:pt x="13548" y="9140"/>
                      </a:lnTo>
                      <a:lnTo>
                        <a:pt x="15572" y="11515"/>
                      </a:lnTo>
                      <a:lnTo>
                        <a:pt x="15570" y="891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7545;p56"/>
                <p:cNvSpPr/>
                <p:nvPr/>
              </p:nvSpPr>
              <p:spPr>
                <a:xfrm>
                  <a:off x="4027850" y="1918050"/>
                  <a:ext cx="389225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69" h="9723" extrusionOk="0">
                      <a:moveTo>
                        <a:pt x="6697" y="0"/>
                      </a:moveTo>
                      <a:lnTo>
                        <a:pt x="0" y="806"/>
                      </a:lnTo>
                      <a:lnTo>
                        <a:pt x="15569" y="9723"/>
                      </a:lnTo>
                      <a:lnTo>
                        <a:pt x="15566" y="6462"/>
                      </a:lnTo>
                      <a:lnTo>
                        <a:pt x="13541" y="4086"/>
                      </a:lnTo>
                      <a:lnTo>
                        <a:pt x="9927" y="4723"/>
                      </a:lnTo>
                      <a:lnTo>
                        <a:pt x="66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7546;p56"/>
                <p:cNvSpPr/>
                <p:nvPr/>
              </p:nvSpPr>
              <p:spPr>
                <a:xfrm>
                  <a:off x="4071150" y="1845575"/>
                  <a:ext cx="50625" cy="6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2598" extrusionOk="0">
                      <a:moveTo>
                        <a:pt x="560" y="1"/>
                      </a:moveTo>
                      <a:cubicBezTo>
                        <a:pt x="228" y="1"/>
                        <a:pt x="0" y="264"/>
                        <a:pt x="0" y="720"/>
                      </a:cubicBezTo>
                      <a:cubicBezTo>
                        <a:pt x="0" y="1360"/>
                        <a:pt x="454" y="2140"/>
                        <a:pt x="1013" y="2460"/>
                      </a:cubicBezTo>
                      <a:cubicBezTo>
                        <a:pt x="1175" y="2553"/>
                        <a:pt x="1329" y="2597"/>
                        <a:pt x="1465" y="2597"/>
                      </a:cubicBezTo>
                      <a:cubicBezTo>
                        <a:pt x="1797" y="2597"/>
                        <a:pt x="2025" y="2334"/>
                        <a:pt x="2025" y="1879"/>
                      </a:cubicBezTo>
                      <a:cubicBezTo>
                        <a:pt x="2023" y="1236"/>
                        <a:pt x="1571" y="458"/>
                        <a:pt x="1012" y="138"/>
                      </a:cubicBezTo>
                      <a:cubicBezTo>
                        <a:pt x="849" y="45"/>
                        <a:pt x="696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7547;p56"/>
                <p:cNvSpPr/>
                <p:nvPr/>
              </p:nvSpPr>
              <p:spPr>
                <a:xfrm>
                  <a:off x="4085225" y="2166350"/>
                  <a:ext cx="26775" cy="1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449" extrusionOk="0">
                      <a:moveTo>
                        <a:pt x="0" y="1"/>
                      </a:moveTo>
                      <a:lnTo>
                        <a:pt x="4" y="4837"/>
                      </a:lnTo>
                      <a:lnTo>
                        <a:pt x="1071" y="5449"/>
                      </a:lnTo>
                      <a:lnTo>
                        <a:pt x="1071" y="5449"/>
                      </a:lnTo>
                      <a:lnTo>
                        <a:pt x="1069" y="61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7548;p56"/>
                <p:cNvSpPr/>
                <p:nvPr/>
              </p:nvSpPr>
              <p:spPr>
                <a:xfrm>
                  <a:off x="4122650" y="2229250"/>
                  <a:ext cx="26775" cy="9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789" extrusionOk="0">
                      <a:moveTo>
                        <a:pt x="1" y="1"/>
                      </a:moveTo>
                      <a:lnTo>
                        <a:pt x="2" y="3178"/>
                      </a:lnTo>
                      <a:lnTo>
                        <a:pt x="1070" y="3789"/>
                      </a:lnTo>
                      <a:lnTo>
                        <a:pt x="1067" y="6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7549;p56"/>
                <p:cNvSpPr/>
                <p:nvPr/>
              </p:nvSpPr>
              <p:spPr>
                <a:xfrm>
                  <a:off x="4160025" y="2275725"/>
                  <a:ext cx="267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86" extrusionOk="0">
                      <a:moveTo>
                        <a:pt x="0" y="0"/>
                      </a:moveTo>
                      <a:lnTo>
                        <a:pt x="1" y="2174"/>
                      </a:lnTo>
                      <a:lnTo>
                        <a:pt x="1070" y="2785"/>
                      </a:lnTo>
                      <a:lnTo>
                        <a:pt x="1067" y="6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7550;p56"/>
                <p:cNvSpPr/>
                <p:nvPr/>
              </p:nvSpPr>
              <p:spPr>
                <a:xfrm>
                  <a:off x="4197350" y="2248875"/>
                  <a:ext cx="26800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4716" extrusionOk="0">
                      <a:moveTo>
                        <a:pt x="0" y="0"/>
                      </a:moveTo>
                      <a:lnTo>
                        <a:pt x="5" y="4104"/>
                      </a:lnTo>
                      <a:lnTo>
                        <a:pt x="1071" y="4716"/>
                      </a:lnTo>
                      <a:lnTo>
                        <a:pt x="1069" y="6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7551;p56"/>
                <p:cNvSpPr/>
                <p:nvPr/>
              </p:nvSpPr>
              <p:spPr>
                <a:xfrm>
                  <a:off x="4234775" y="2352075"/>
                  <a:ext cx="26775" cy="3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444" extrusionOk="0">
                      <a:moveTo>
                        <a:pt x="1" y="1"/>
                      </a:moveTo>
                      <a:lnTo>
                        <a:pt x="1" y="833"/>
                      </a:lnTo>
                      <a:lnTo>
                        <a:pt x="1071" y="1444"/>
                      </a:lnTo>
                      <a:lnTo>
                        <a:pt x="1068" y="61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7552;p56"/>
                <p:cNvSpPr/>
                <p:nvPr/>
              </p:nvSpPr>
              <p:spPr>
                <a:xfrm>
                  <a:off x="3830225" y="2063175"/>
                  <a:ext cx="189250" cy="44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17914" extrusionOk="0">
                      <a:moveTo>
                        <a:pt x="3479" y="8084"/>
                      </a:moveTo>
                      <a:cubicBezTo>
                        <a:pt x="3570" y="8084"/>
                        <a:pt x="3673" y="8113"/>
                        <a:pt x="3783" y="8175"/>
                      </a:cubicBezTo>
                      <a:cubicBezTo>
                        <a:pt x="4160" y="8390"/>
                        <a:pt x="4465" y="8915"/>
                        <a:pt x="4466" y="9346"/>
                      </a:cubicBezTo>
                      <a:cubicBezTo>
                        <a:pt x="4466" y="9653"/>
                        <a:pt x="4312" y="9831"/>
                        <a:pt x="4089" y="9831"/>
                      </a:cubicBezTo>
                      <a:cubicBezTo>
                        <a:pt x="3997" y="9831"/>
                        <a:pt x="3893" y="9801"/>
                        <a:pt x="3784" y="9738"/>
                      </a:cubicBezTo>
                      <a:cubicBezTo>
                        <a:pt x="3408" y="9522"/>
                        <a:pt x="3102" y="8999"/>
                        <a:pt x="3102" y="8566"/>
                      </a:cubicBezTo>
                      <a:cubicBezTo>
                        <a:pt x="3102" y="8260"/>
                        <a:pt x="3255" y="8084"/>
                        <a:pt x="3479" y="8084"/>
                      </a:cubicBezTo>
                      <a:close/>
                      <a:moveTo>
                        <a:pt x="0" y="1"/>
                      </a:moveTo>
                      <a:lnTo>
                        <a:pt x="10" y="13583"/>
                      </a:lnTo>
                      <a:lnTo>
                        <a:pt x="7569" y="17914"/>
                      </a:lnTo>
                      <a:lnTo>
                        <a:pt x="7569" y="17914"/>
                      </a:lnTo>
                      <a:lnTo>
                        <a:pt x="7560" y="43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7553;p56"/>
                <p:cNvSpPr/>
                <p:nvPr/>
              </p:nvSpPr>
              <p:spPr>
                <a:xfrm>
                  <a:off x="3907750" y="2265250"/>
                  <a:ext cx="34125" cy="4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1749" extrusionOk="0">
                      <a:moveTo>
                        <a:pt x="589" y="410"/>
                      </a:moveTo>
                      <a:lnTo>
                        <a:pt x="775" y="517"/>
                      </a:lnTo>
                      <a:lnTo>
                        <a:pt x="775" y="822"/>
                      </a:lnTo>
                      <a:lnTo>
                        <a:pt x="1040" y="974"/>
                      </a:lnTo>
                      <a:lnTo>
                        <a:pt x="1040" y="1188"/>
                      </a:lnTo>
                      <a:lnTo>
                        <a:pt x="775" y="1035"/>
                      </a:lnTo>
                      <a:lnTo>
                        <a:pt x="775" y="1340"/>
                      </a:lnTo>
                      <a:lnTo>
                        <a:pt x="589" y="1232"/>
                      </a:lnTo>
                      <a:lnTo>
                        <a:pt x="589" y="928"/>
                      </a:lnTo>
                      <a:lnTo>
                        <a:pt x="324" y="776"/>
                      </a:lnTo>
                      <a:lnTo>
                        <a:pt x="324" y="563"/>
                      </a:lnTo>
                      <a:lnTo>
                        <a:pt x="589" y="715"/>
                      </a:lnTo>
                      <a:lnTo>
                        <a:pt x="589" y="410"/>
                      </a:lnTo>
                      <a:close/>
                      <a:moveTo>
                        <a:pt x="377" y="1"/>
                      </a:moveTo>
                      <a:cubicBezTo>
                        <a:pt x="154" y="1"/>
                        <a:pt x="1" y="178"/>
                        <a:pt x="1" y="485"/>
                      </a:cubicBezTo>
                      <a:cubicBezTo>
                        <a:pt x="1" y="916"/>
                        <a:pt x="307" y="1441"/>
                        <a:pt x="683" y="1656"/>
                      </a:cubicBezTo>
                      <a:cubicBezTo>
                        <a:pt x="792" y="1719"/>
                        <a:pt x="896" y="1749"/>
                        <a:pt x="988" y="1749"/>
                      </a:cubicBezTo>
                      <a:cubicBezTo>
                        <a:pt x="1212" y="1749"/>
                        <a:pt x="1365" y="1572"/>
                        <a:pt x="1365" y="1266"/>
                      </a:cubicBezTo>
                      <a:cubicBezTo>
                        <a:pt x="1365" y="832"/>
                        <a:pt x="1059" y="310"/>
                        <a:pt x="682" y="94"/>
                      </a:cubicBezTo>
                      <a:cubicBezTo>
                        <a:pt x="572" y="31"/>
                        <a:pt x="469" y="1"/>
                        <a:pt x="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7554;p56"/>
                <p:cNvSpPr/>
                <p:nvPr/>
              </p:nvSpPr>
              <p:spPr>
                <a:xfrm>
                  <a:off x="3915850" y="2275450"/>
                  <a:ext cx="17975" cy="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932" extrusionOk="0">
                      <a:moveTo>
                        <a:pt x="265" y="1"/>
                      </a:moveTo>
                      <a:lnTo>
                        <a:pt x="265" y="306"/>
                      </a:lnTo>
                      <a:lnTo>
                        <a:pt x="0" y="155"/>
                      </a:lnTo>
                      <a:lnTo>
                        <a:pt x="0" y="368"/>
                      </a:lnTo>
                      <a:lnTo>
                        <a:pt x="265" y="520"/>
                      </a:lnTo>
                      <a:lnTo>
                        <a:pt x="266" y="824"/>
                      </a:lnTo>
                      <a:lnTo>
                        <a:pt x="452" y="932"/>
                      </a:lnTo>
                      <a:lnTo>
                        <a:pt x="452" y="626"/>
                      </a:lnTo>
                      <a:lnTo>
                        <a:pt x="718" y="780"/>
                      </a:lnTo>
                      <a:lnTo>
                        <a:pt x="718" y="565"/>
                      </a:lnTo>
                      <a:lnTo>
                        <a:pt x="452" y="413"/>
                      </a:lnTo>
                      <a:lnTo>
                        <a:pt x="452" y="108"/>
                      </a:lnTo>
                      <a:lnTo>
                        <a:pt x="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7555;p56"/>
                <p:cNvSpPr/>
                <p:nvPr/>
              </p:nvSpPr>
              <p:spPr>
                <a:xfrm>
                  <a:off x="3669150" y="1933175"/>
                  <a:ext cx="23400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543" extrusionOk="0">
                      <a:moveTo>
                        <a:pt x="935" y="1"/>
                      </a:moveTo>
                      <a:lnTo>
                        <a:pt x="402" y="309"/>
                      </a:lnTo>
                      <a:lnTo>
                        <a:pt x="1" y="542"/>
                      </a:lnTo>
                      <a:lnTo>
                        <a:pt x="1" y="542"/>
                      </a:lnTo>
                      <a:lnTo>
                        <a:pt x="536" y="236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7556;p56"/>
                <p:cNvSpPr/>
                <p:nvPr/>
              </p:nvSpPr>
              <p:spPr>
                <a:xfrm>
                  <a:off x="3743925" y="1997475"/>
                  <a:ext cx="10075" cy="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1103" extrusionOk="0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2" y="1103"/>
                      </a:lnTo>
                      <a:lnTo>
                        <a:pt x="403" y="868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7557;p56"/>
                <p:cNvSpPr/>
                <p:nvPr/>
              </p:nvSpPr>
              <p:spPr>
                <a:xfrm>
                  <a:off x="3659425" y="1873950"/>
                  <a:ext cx="28900" cy="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667" extrusionOk="0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757" y="667"/>
                      </a:lnTo>
                      <a:lnTo>
                        <a:pt x="1156" y="43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7558;p56"/>
                <p:cNvSpPr/>
                <p:nvPr/>
              </p:nvSpPr>
              <p:spPr>
                <a:xfrm>
                  <a:off x="3693700" y="1888275"/>
                  <a:ext cx="45250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" h="3553" extrusionOk="0">
                      <a:moveTo>
                        <a:pt x="808" y="1"/>
                      </a:moveTo>
                      <a:lnTo>
                        <a:pt x="408" y="234"/>
                      </a:lnTo>
                      <a:cubicBezTo>
                        <a:pt x="157" y="381"/>
                        <a:pt x="1" y="694"/>
                        <a:pt x="2" y="1135"/>
                      </a:cubicBezTo>
                      <a:cubicBezTo>
                        <a:pt x="4" y="2027"/>
                        <a:pt x="632" y="3108"/>
                        <a:pt x="1409" y="3553"/>
                      </a:cubicBezTo>
                      <a:lnTo>
                        <a:pt x="1809" y="3319"/>
                      </a:lnTo>
                      <a:cubicBezTo>
                        <a:pt x="1033" y="2875"/>
                        <a:pt x="403" y="1792"/>
                        <a:pt x="403" y="902"/>
                      </a:cubicBezTo>
                      <a:cubicBezTo>
                        <a:pt x="402" y="460"/>
                        <a:pt x="557" y="147"/>
                        <a:pt x="808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7559;p56"/>
                <p:cNvSpPr/>
                <p:nvPr/>
              </p:nvSpPr>
              <p:spPr>
                <a:xfrm>
                  <a:off x="3693700" y="1888275"/>
                  <a:ext cx="20200" cy="3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279" extrusionOk="0">
                      <a:moveTo>
                        <a:pt x="808" y="1"/>
                      </a:moveTo>
                      <a:lnTo>
                        <a:pt x="408" y="234"/>
                      </a:lnTo>
                      <a:cubicBezTo>
                        <a:pt x="157" y="381"/>
                        <a:pt x="1" y="694"/>
                        <a:pt x="2" y="1135"/>
                      </a:cubicBezTo>
                      <a:cubicBezTo>
                        <a:pt x="2" y="1184"/>
                        <a:pt x="4" y="1231"/>
                        <a:pt x="7" y="1279"/>
                      </a:cubicBezTo>
                      <a:lnTo>
                        <a:pt x="408" y="1045"/>
                      </a:lnTo>
                      <a:cubicBezTo>
                        <a:pt x="404" y="997"/>
                        <a:pt x="403" y="949"/>
                        <a:pt x="403" y="902"/>
                      </a:cubicBezTo>
                      <a:cubicBezTo>
                        <a:pt x="402" y="460"/>
                        <a:pt x="557" y="147"/>
                        <a:pt x="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7560;p56"/>
                <p:cNvSpPr/>
                <p:nvPr/>
              </p:nvSpPr>
              <p:spPr>
                <a:xfrm>
                  <a:off x="3693850" y="1914400"/>
                  <a:ext cx="12750" cy="1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788" extrusionOk="0">
                      <a:moveTo>
                        <a:pt x="402" y="0"/>
                      </a:moveTo>
                      <a:lnTo>
                        <a:pt x="1" y="234"/>
                      </a:lnTo>
                      <a:cubicBezTo>
                        <a:pt x="14" y="415"/>
                        <a:pt x="51" y="602"/>
                        <a:pt x="108" y="788"/>
                      </a:cubicBezTo>
                      <a:lnTo>
                        <a:pt x="509" y="554"/>
                      </a:lnTo>
                      <a:cubicBezTo>
                        <a:pt x="452" y="368"/>
                        <a:pt x="414" y="181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7561;p56"/>
                <p:cNvSpPr/>
                <p:nvPr/>
              </p:nvSpPr>
              <p:spPr>
                <a:xfrm>
                  <a:off x="3696550" y="1928250"/>
                  <a:ext cx="18100" cy="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953" extrusionOk="0">
                      <a:moveTo>
                        <a:pt x="401" y="0"/>
                      </a:moveTo>
                      <a:lnTo>
                        <a:pt x="0" y="234"/>
                      </a:lnTo>
                      <a:cubicBezTo>
                        <a:pt x="77" y="480"/>
                        <a:pt x="186" y="724"/>
                        <a:pt x="324" y="952"/>
                      </a:cubicBezTo>
                      <a:lnTo>
                        <a:pt x="724" y="719"/>
                      </a:lnTo>
                      <a:cubicBezTo>
                        <a:pt x="587" y="490"/>
                        <a:pt x="476" y="246"/>
                        <a:pt x="4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7562;p56"/>
                <p:cNvSpPr/>
                <p:nvPr/>
              </p:nvSpPr>
              <p:spPr>
                <a:xfrm>
                  <a:off x="3704625" y="1946200"/>
                  <a:ext cx="25600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" h="988" extrusionOk="0">
                      <a:moveTo>
                        <a:pt x="401" y="1"/>
                      </a:moveTo>
                      <a:lnTo>
                        <a:pt x="1" y="234"/>
                      </a:lnTo>
                      <a:cubicBezTo>
                        <a:pt x="172" y="521"/>
                        <a:pt x="385" y="781"/>
                        <a:pt x="623" y="987"/>
                      </a:cubicBezTo>
                      <a:lnTo>
                        <a:pt x="1024" y="754"/>
                      </a:lnTo>
                      <a:cubicBezTo>
                        <a:pt x="786" y="548"/>
                        <a:pt x="572" y="288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7563;p56"/>
                <p:cNvSpPr/>
                <p:nvPr/>
              </p:nvSpPr>
              <p:spPr>
                <a:xfrm>
                  <a:off x="3720175" y="1965000"/>
                  <a:ext cx="18750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484" extrusionOk="0">
                      <a:moveTo>
                        <a:pt x="402" y="1"/>
                      </a:moveTo>
                      <a:lnTo>
                        <a:pt x="1" y="234"/>
                      </a:lnTo>
                      <a:cubicBezTo>
                        <a:pt x="112" y="332"/>
                        <a:pt x="229" y="415"/>
                        <a:pt x="348" y="484"/>
                      </a:cubicBezTo>
                      <a:lnTo>
                        <a:pt x="749" y="250"/>
                      </a:lnTo>
                      <a:cubicBezTo>
                        <a:pt x="629" y="182"/>
                        <a:pt x="512" y="96"/>
                        <a:pt x="4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7564;p56"/>
                <p:cNvSpPr/>
                <p:nvPr/>
              </p:nvSpPr>
              <p:spPr>
                <a:xfrm>
                  <a:off x="3728875" y="1971225"/>
                  <a:ext cx="35025" cy="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425" extrusionOk="0">
                      <a:moveTo>
                        <a:pt x="1400" y="95"/>
                      </a:moveTo>
                      <a:lnTo>
                        <a:pt x="1399" y="96"/>
                      </a:lnTo>
                      <a:lnTo>
                        <a:pt x="1399" y="96"/>
                      </a:lnTo>
                      <a:cubicBezTo>
                        <a:pt x="1400" y="95"/>
                        <a:pt x="1400" y="95"/>
                        <a:pt x="1400" y="95"/>
                      </a:cubicBezTo>
                      <a:close/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226" y="363"/>
                        <a:pt x="440" y="424"/>
                        <a:pt x="629" y="424"/>
                      </a:cubicBezTo>
                      <a:cubicBezTo>
                        <a:pt x="767" y="424"/>
                        <a:pt x="893" y="392"/>
                        <a:pt x="1000" y="329"/>
                      </a:cubicBezTo>
                      <a:lnTo>
                        <a:pt x="1399" y="96"/>
                      </a:lnTo>
                      <a:lnTo>
                        <a:pt x="1399" y="96"/>
                      </a:lnTo>
                      <a:cubicBezTo>
                        <a:pt x="1292" y="158"/>
                        <a:pt x="1167" y="191"/>
                        <a:pt x="1029" y="191"/>
                      </a:cubicBezTo>
                      <a:cubicBezTo>
                        <a:pt x="840" y="191"/>
                        <a:pt x="627" y="130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7565;p56"/>
                <p:cNvSpPr/>
                <p:nvPr/>
              </p:nvSpPr>
              <p:spPr>
                <a:xfrm>
                  <a:off x="3728925" y="1971225"/>
                  <a:ext cx="15475" cy="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341" extrusionOk="0">
                      <a:moveTo>
                        <a:pt x="400" y="1"/>
                      </a:moveTo>
                      <a:lnTo>
                        <a:pt x="0" y="235"/>
                      </a:lnTo>
                      <a:cubicBezTo>
                        <a:pt x="74" y="277"/>
                        <a:pt x="147" y="312"/>
                        <a:pt x="218" y="341"/>
                      </a:cubicBezTo>
                      <a:lnTo>
                        <a:pt x="618" y="106"/>
                      </a:lnTo>
                      <a:cubicBezTo>
                        <a:pt x="548" y="78"/>
                        <a:pt x="473" y="43"/>
                        <a:pt x="4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7566;p56"/>
                <p:cNvSpPr/>
                <p:nvPr/>
              </p:nvSpPr>
              <p:spPr>
                <a:xfrm>
                  <a:off x="3734375" y="1973875"/>
                  <a:ext cx="20550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20" extrusionOk="0">
                      <a:moveTo>
                        <a:pt x="400" y="0"/>
                      </a:moveTo>
                      <a:lnTo>
                        <a:pt x="0" y="235"/>
                      </a:lnTo>
                      <a:cubicBezTo>
                        <a:pt x="146" y="293"/>
                        <a:pt x="285" y="320"/>
                        <a:pt x="414" y="320"/>
                      </a:cubicBezTo>
                      <a:cubicBezTo>
                        <a:pt x="416" y="320"/>
                        <a:pt x="418" y="320"/>
                        <a:pt x="421" y="320"/>
                      </a:cubicBezTo>
                      <a:lnTo>
                        <a:pt x="822" y="86"/>
                      </a:lnTo>
                      <a:lnTo>
                        <a:pt x="822" y="86"/>
                      </a:lnTo>
                      <a:cubicBezTo>
                        <a:pt x="819" y="86"/>
                        <a:pt x="817" y="86"/>
                        <a:pt x="815" y="86"/>
                      </a:cubicBezTo>
                      <a:cubicBezTo>
                        <a:pt x="686" y="86"/>
                        <a:pt x="547" y="59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7567;p56"/>
                <p:cNvSpPr/>
                <p:nvPr/>
              </p:nvSpPr>
              <p:spPr>
                <a:xfrm>
                  <a:off x="3744875" y="1973625"/>
                  <a:ext cx="19075" cy="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330" extrusionOk="0">
                      <a:moveTo>
                        <a:pt x="762" y="0"/>
                      </a:moveTo>
                      <a:lnTo>
                        <a:pt x="762" y="0"/>
                      </a:lnTo>
                      <a:cubicBezTo>
                        <a:pt x="657" y="61"/>
                        <a:pt x="536" y="94"/>
                        <a:pt x="402" y="96"/>
                      </a:cubicBezTo>
                      <a:lnTo>
                        <a:pt x="1" y="330"/>
                      </a:lnTo>
                      <a:cubicBezTo>
                        <a:pt x="134" y="328"/>
                        <a:pt x="256" y="295"/>
                        <a:pt x="361" y="235"/>
                      </a:cubicBez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7568;p56"/>
                <p:cNvSpPr/>
                <p:nvPr/>
              </p:nvSpPr>
              <p:spPr>
                <a:xfrm>
                  <a:off x="3775300" y="1986325"/>
                  <a:ext cx="23350" cy="2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1154" extrusionOk="0">
                      <a:moveTo>
                        <a:pt x="399" y="0"/>
                      </a:moveTo>
                      <a:lnTo>
                        <a:pt x="0" y="234"/>
                      </a:lnTo>
                      <a:lnTo>
                        <a:pt x="534" y="1154"/>
                      </a:lnTo>
                      <a:lnTo>
                        <a:pt x="933" y="918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7569;p56"/>
                <p:cNvSpPr/>
                <p:nvPr/>
              </p:nvSpPr>
              <p:spPr>
                <a:xfrm>
                  <a:off x="3669125" y="1840375"/>
                  <a:ext cx="31225" cy="1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723" extrusionOk="0">
                      <a:moveTo>
                        <a:pt x="1248" y="1"/>
                      </a:moveTo>
                      <a:lnTo>
                        <a:pt x="400" y="487"/>
                      </a:lnTo>
                      <a:lnTo>
                        <a:pt x="1" y="723"/>
                      </a:lnTo>
                      <a:lnTo>
                        <a:pt x="1" y="723"/>
                      </a:lnTo>
                      <a:lnTo>
                        <a:pt x="849" y="234"/>
                      </a:lnTo>
                      <a:lnTo>
                        <a:pt x="1248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7570;p56"/>
                <p:cNvSpPr/>
                <p:nvPr/>
              </p:nvSpPr>
              <p:spPr>
                <a:xfrm>
                  <a:off x="3690350" y="1840375"/>
                  <a:ext cx="23375" cy="2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1154" extrusionOk="0">
                      <a:moveTo>
                        <a:pt x="399" y="1"/>
                      </a:moveTo>
                      <a:lnTo>
                        <a:pt x="0" y="234"/>
                      </a:lnTo>
                      <a:lnTo>
                        <a:pt x="536" y="1154"/>
                      </a:lnTo>
                      <a:lnTo>
                        <a:pt x="934" y="919"/>
                      </a:lnTo>
                      <a:lnTo>
                        <a:pt x="3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7571;p56"/>
                <p:cNvSpPr/>
                <p:nvPr/>
              </p:nvSpPr>
              <p:spPr>
                <a:xfrm>
                  <a:off x="3775250" y="1977100"/>
                  <a:ext cx="1420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604" extrusionOk="0">
                      <a:moveTo>
                        <a:pt x="567" y="1"/>
                      </a:moveTo>
                      <a:lnTo>
                        <a:pt x="168" y="235"/>
                      </a:lnTo>
                      <a:cubicBezTo>
                        <a:pt x="126" y="373"/>
                        <a:pt x="70" y="497"/>
                        <a:pt x="0" y="603"/>
                      </a:cubicBezTo>
                      <a:lnTo>
                        <a:pt x="401" y="369"/>
                      </a:lnTo>
                      <a:cubicBezTo>
                        <a:pt x="470" y="263"/>
                        <a:pt x="526" y="139"/>
                        <a:pt x="567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7572;p56"/>
                <p:cNvSpPr/>
                <p:nvPr/>
              </p:nvSpPr>
              <p:spPr>
                <a:xfrm>
                  <a:off x="3775250" y="1977100"/>
                  <a:ext cx="1420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604" extrusionOk="0">
                      <a:moveTo>
                        <a:pt x="567" y="1"/>
                      </a:moveTo>
                      <a:lnTo>
                        <a:pt x="168" y="235"/>
                      </a:lnTo>
                      <a:cubicBezTo>
                        <a:pt x="126" y="373"/>
                        <a:pt x="70" y="497"/>
                        <a:pt x="0" y="603"/>
                      </a:cubicBezTo>
                      <a:lnTo>
                        <a:pt x="401" y="369"/>
                      </a:lnTo>
                      <a:cubicBezTo>
                        <a:pt x="470" y="263"/>
                        <a:pt x="526" y="139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7573;p56"/>
                <p:cNvSpPr/>
                <p:nvPr/>
              </p:nvSpPr>
              <p:spPr>
                <a:xfrm>
                  <a:off x="3703725" y="1863325"/>
                  <a:ext cx="20125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" h="277" extrusionOk="0">
                      <a:moveTo>
                        <a:pt x="462" y="1"/>
                      </a:moveTo>
                      <a:cubicBezTo>
                        <a:pt x="441" y="1"/>
                        <a:pt x="421" y="1"/>
                        <a:pt x="400" y="2"/>
                      </a:cubicBezTo>
                      <a:lnTo>
                        <a:pt x="1" y="236"/>
                      </a:lnTo>
                      <a:cubicBezTo>
                        <a:pt x="21" y="235"/>
                        <a:pt x="42" y="234"/>
                        <a:pt x="63" y="234"/>
                      </a:cubicBezTo>
                      <a:cubicBezTo>
                        <a:pt x="171" y="234"/>
                        <a:pt x="285" y="248"/>
                        <a:pt x="405" y="276"/>
                      </a:cubicBezTo>
                      <a:lnTo>
                        <a:pt x="805" y="43"/>
                      </a:lnTo>
                      <a:cubicBezTo>
                        <a:pt x="686" y="15"/>
                        <a:pt x="57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7574;p56"/>
                <p:cNvSpPr/>
                <p:nvPr/>
              </p:nvSpPr>
              <p:spPr>
                <a:xfrm>
                  <a:off x="3703725" y="1863350"/>
                  <a:ext cx="111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235" extrusionOk="0">
                      <a:moveTo>
                        <a:pt x="446" y="0"/>
                      </a:moveTo>
                      <a:cubicBezTo>
                        <a:pt x="430" y="0"/>
                        <a:pt x="415" y="0"/>
                        <a:pt x="400" y="1"/>
                      </a:cubicBezTo>
                      <a:lnTo>
                        <a:pt x="1" y="235"/>
                      </a:lnTo>
                      <a:cubicBezTo>
                        <a:pt x="14" y="234"/>
                        <a:pt x="29" y="234"/>
                        <a:pt x="45" y="234"/>
                      </a:cubicBezTo>
                      <a:lnTo>
                        <a:pt x="446" y="0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7575;p56"/>
                <p:cNvSpPr/>
                <p:nvPr/>
              </p:nvSpPr>
              <p:spPr>
                <a:xfrm>
                  <a:off x="3704800" y="1863350"/>
                  <a:ext cx="19050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277" extrusionOk="0">
                      <a:moveTo>
                        <a:pt x="423" y="0"/>
                      </a:moveTo>
                      <a:cubicBezTo>
                        <a:pt x="416" y="0"/>
                        <a:pt x="409" y="0"/>
                        <a:pt x="402" y="0"/>
                      </a:cubicBezTo>
                      <a:lnTo>
                        <a:pt x="1" y="234"/>
                      </a:lnTo>
                      <a:cubicBezTo>
                        <a:pt x="11" y="234"/>
                        <a:pt x="21" y="233"/>
                        <a:pt x="32" y="233"/>
                      </a:cubicBezTo>
                      <a:cubicBezTo>
                        <a:pt x="137" y="233"/>
                        <a:pt x="248" y="248"/>
                        <a:pt x="362" y="276"/>
                      </a:cubicBezTo>
                      <a:lnTo>
                        <a:pt x="762" y="43"/>
                      </a:lnTo>
                      <a:cubicBezTo>
                        <a:pt x="644" y="15"/>
                        <a:pt x="531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7576;p56"/>
                <p:cNvSpPr/>
                <p:nvPr/>
              </p:nvSpPr>
              <p:spPr>
                <a:xfrm>
                  <a:off x="3775250" y="1928675"/>
                  <a:ext cx="14200" cy="1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95" extrusionOk="0"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69" y="420"/>
                        <a:pt x="126" y="608"/>
                        <a:pt x="168" y="795"/>
                      </a:cubicBezTo>
                      <a:lnTo>
                        <a:pt x="567" y="561"/>
                      </a:lnTo>
                      <a:cubicBezTo>
                        <a:pt x="526" y="375"/>
                        <a:pt x="470" y="187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7577;p56"/>
                <p:cNvSpPr/>
                <p:nvPr/>
              </p:nvSpPr>
              <p:spPr>
                <a:xfrm>
                  <a:off x="3775250" y="1928675"/>
                  <a:ext cx="12125" cy="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484" extrusionOk="0">
                      <a:moveTo>
                        <a:pt x="401" y="1"/>
                      </a:moveTo>
                      <a:lnTo>
                        <a:pt x="0" y="235"/>
                      </a:lnTo>
                      <a:cubicBezTo>
                        <a:pt x="30" y="317"/>
                        <a:pt x="59" y="400"/>
                        <a:pt x="85" y="483"/>
                      </a:cubicBezTo>
                      <a:lnTo>
                        <a:pt x="485" y="249"/>
                      </a:lnTo>
                      <a:cubicBezTo>
                        <a:pt x="460" y="167"/>
                        <a:pt x="432" y="84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7578;p56"/>
                <p:cNvSpPr/>
                <p:nvPr/>
              </p:nvSpPr>
              <p:spPr>
                <a:xfrm>
                  <a:off x="3777350" y="1934850"/>
                  <a:ext cx="12100" cy="1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47" extrusionOk="0">
                      <a:moveTo>
                        <a:pt x="401" y="1"/>
                      </a:moveTo>
                      <a:lnTo>
                        <a:pt x="1" y="235"/>
                      </a:lnTo>
                      <a:cubicBezTo>
                        <a:pt x="32" y="340"/>
                        <a:pt x="60" y="443"/>
                        <a:pt x="84" y="547"/>
                      </a:cubicBezTo>
                      <a:lnTo>
                        <a:pt x="483" y="313"/>
                      </a:lnTo>
                      <a:cubicBezTo>
                        <a:pt x="461" y="210"/>
                        <a:pt x="433" y="104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7579;p56"/>
                <p:cNvSpPr/>
                <p:nvPr/>
              </p:nvSpPr>
              <p:spPr>
                <a:xfrm>
                  <a:off x="3743850" y="1881575"/>
                  <a:ext cx="201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658" extrusionOk="0">
                      <a:moveTo>
                        <a:pt x="401" y="1"/>
                      </a:moveTo>
                      <a:lnTo>
                        <a:pt x="0" y="234"/>
                      </a:lnTo>
                      <a:cubicBezTo>
                        <a:pt x="142" y="363"/>
                        <a:pt x="277" y="504"/>
                        <a:pt x="406" y="657"/>
                      </a:cubicBezTo>
                      <a:lnTo>
                        <a:pt x="806" y="424"/>
                      </a:lnTo>
                      <a:cubicBezTo>
                        <a:pt x="677" y="271"/>
                        <a:pt x="542" y="128"/>
                        <a:pt x="401" y="1"/>
                      </a:cubicBez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7580;p56"/>
                <p:cNvSpPr/>
                <p:nvPr/>
              </p:nvSpPr>
              <p:spPr>
                <a:xfrm>
                  <a:off x="3743850" y="1881575"/>
                  <a:ext cx="20150" cy="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" h="658" extrusionOk="0">
                      <a:moveTo>
                        <a:pt x="401" y="1"/>
                      </a:moveTo>
                      <a:lnTo>
                        <a:pt x="0" y="234"/>
                      </a:lnTo>
                      <a:cubicBezTo>
                        <a:pt x="142" y="363"/>
                        <a:pt x="277" y="504"/>
                        <a:pt x="406" y="657"/>
                      </a:cubicBezTo>
                      <a:lnTo>
                        <a:pt x="806" y="424"/>
                      </a:lnTo>
                      <a:cubicBezTo>
                        <a:pt x="677" y="271"/>
                        <a:pt x="542" y="128"/>
                        <a:pt x="4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7581;p56"/>
                <p:cNvSpPr/>
                <p:nvPr/>
              </p:nvSpPr>
              <p:spPr>
                <a:xfrm>
                  <a:off x="3779425" y="1942650"/>
                  <a:ext cx="28900" cy="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668" extrusionOk="0">
                      <a:moveTo>
                        <a:pt x="400" y="1"/>
                      </a:moveTo>
                      <a:lnTo>
                        <a:pt x="1" y="235"/>
                      </a:lnTo>
                      <a:lnTo>
                        <a:pt x="756" y="668"/>
                      </a:lnTo>
                      <a:lnTo>
                        <a:pt x="1156" y="43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7582;p56"/>
                <p:cNvSpPr/>
                <p:nvPr/>
              </p:nvSpPr>
              <p:spPr>
                <a:xfrm>
                  <a:off x="3798300" y="1953450"/>
                  <a:ext cx="10075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1614" extrusionOk="0">
                      <a:moveTo>
                        <a:pt x="401" y="1"/>
                      </a:moveTo>
                      <a:lnTo>
                        <a:pt x="1" y="236"/>
                      </a:lnTo>
                      <a:lnTo>
                        <a:pt x="2" y="1613"/>
                      </a:lnTo>
                      <a:lnTo>
                        <a:pt x="403" y="1380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7583;p56"/>
                <p:cNvSpPr/>
                <p:nvPr/>
              </p:nvSpPr>
              <p:spPr>
                <a:xfrm>
                  <a:off x="3743850" y="1859875"/>
                  <a:ext cx="10050" cy="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1103" extrusionOk="0">
                      <a:moveTo>
                        <a:pt x="400" y="1"/>
                      </a:moveTo>
                      <a:lnTo>
                        <a:pt x="0" y="234"/>
                      </a:lnTo>
                      <a:lnTo>
                        <a:pt x="0" y="1102"/>
                      </a:lnTo>
                      <a:lnTo>
                        <a:pt x="401" y="868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7584;p56"/>
                <p:cNvSpPr/>
                <p:nvPr/>
              </p:nvSpPr>
              <p:spPr>
                <a:xfrm>
                  <a:off x="3713800" y="1842675"/>
                  <a:ext cx="40075" cy="2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923" extrusionOk="0">
                      <a:moveTo>
                        <a:pt x="401" y="1"/>
                      </a:moveTo>
                      <a:lnTo>
                        <a:pt x="1" y="235"/>
                      </a:lnTo>
                      <a:lnTo>
                        <a:pt x="1202" y="922"/>
                      </a:lnTo>
                      <a:lnTo>
                        <a:pt x="1602" y="689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7585;p56"/>
                <p:cNvSpPr/>
                <p:nvPr/>
              </p:nvSpPr>
              <p:spPr>
                <a:xfrm>
                  <a:off x="3659475" y="1846225"/>
                  <a:ext cx="138900" cy="18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6" h="7245" extrusionOk="0">
                      <a:moveTo>
                        <a:pt x="2149" y="1820"/>
                      </a:moveTo>
                      <a:cubicBezTo>
                        <a:pt x="2338" y="1820"/>
                        <a:pt x="2551" y="1881"/>
                        <a:pt x="2776" y="2010"/>
                      </a:cubicBezTo>
                      <a:cubicBezTo>
                        <a:pt x="3553" y="2455"/>
                        <a:pt x="4184" y="3539"/>
                        <a:pt x="4184" y="4428"/>
                      </a:cubicBezTo>
                      <a:cubicBezTo>
                        <a:pt x="4184" y="5060"/>
                        <a:pt x="3867" y="5425"/>
                        <a:pt x="3405" y="5425"/>
                      </a:cubicBezTo>
                      <a:cubicBezTo>
                        <a:pt x="3217" y="5425"/>
                        <a:pt x="3004" y="5364"/>
                        <a:pt x="2778" y="5235"/>
                      </a:cubicBezTo>
                      <a:cubicBezTo>
                        <a:pt x="2000" y="4790"/>
                        <a:pt x="1371" y="3709"/>
                        <a:pt x="1373" y="2817"/>
                      </a:cubicBezTo>
                      <a:cubicBezTo>
                        <a:pt x="1371" y="2186"/>
                        <a:pt x="1688" y="1820"/>
                        <a:pt x="2149" y="1820"/>
                      </a:cubicBezTo>
                      <a:close/>
                      <a:moveTo>
                        <a:pt x="1236" y="0"/>
                      </a:moveTo>
                      <a:lnTo>
                        <a:pt x="388" y="489"/>
                      </a:lnTo>
                      <a:lnTo>
                        <a:pt x="923" y="1409"/>
                      </a:lnTo>
                      <a:cubicBezTo>
                        <a:pt x="853" y="1515"/>
                        <a:pt x="797" y="1638"/>
                        <a:pt x="756" y="1777"/>
                      </a:cubicBezTo>
                      <a:lnTo>
                        <a:pt x="0" y="1344"/>
                      </a:lnTo>
                      <a:lnTo>
                        <a:pt x="0" y="1344"/>
                      </a:lnTo>
                      <a:lnTo>
                        <a:pt x="1" y="2722"/>
                      </a:lnTo>
                      <a:lnTo>
                        <a:pt x="758" y="3155"/>
                      </a:lnTo>
                      <a:cubicBezTo>
                        <a:pt x="799" y="3341"/>
                        <a:pt x="854" y="3528"/>
                        <a:pt x="924" y="3714"/>
                      </a:cubicBezTo>
                      <a:lnTo>
                        <a:pt x="391" y="4020"/>
                      </a:lnTo>
                      <a:lnTo>
                        <a:pt x="1240" y="5482"/>
                      </a:lnTo>
                      <a:lnTo>
                        <a:pt x="1774" y="5176"/>
                      </a:lnTo>
                      <a:cubicBezTo>
                        <a:pt x="1901" y="5326"/>
                        <a:pt x="2037" y="5470"/>
                        <a:pt x="2179" y="5597"/>
                      </a:cubicBezTo>
                      <a:lnTo>
                        <a:pt x="2179" y="6464"/>
                      </a:lnTo>
                      <a:lnTo>
                        <a:pt x="3380" y="7153"/>
                      </a:lnTo>
                      <a:lnTo>
                        <a:pt x="3380" y="6287"/>
                      </a:lnTo>
                      <a:cubicBezTo>
                        <a:pt x="3497" y="6314"/>
                        <a:pt x="3609" y="6328"/>
                        <a:pt x="3716" y="6328"/>
                      </a:cubicBezTo>
                      <a:cubicBezTo>
                        <a:pt x="3739" y="6328"/>
                        <a:pt x="3761" y="6327"/>
                        <a:pt x="3784" y="6326"/>
                      </a:cubicBezTo>
                      <a:lnTo>
                        <a:pt x="4319" y="7245"/>
                      </a:lnTo>
                      <a:lnTo>
                        <a:pt x="5167" y="6757"/>
                      </a:lnTo>
                      <a:lnTo>
                        <a:pt x="4633" y="5838"/>
                      </a:lnTo>
                      <a:cubicBezTo>
                        <a:pt x="4702" y="5732"/>
                        <a:pt x="4758" y="5608"/>
                        <a:pt x="4800" y="5470"/>
                      </a:cubicBezTo>
                      <a:lnTo>
                        <a:pt x="5555" y="5902"/>
                      </a:lnTo>
                      <a:lnTo>
                        <a:pt x="5555" y="4525"/>
                      </a:lnTo>
                      <a:lnTo>
                        <a:pt x="4800" y="4092"/>
                      </a:lnTo>
                      <a:cubicBezTo>
                        <a:pt x="4758" y="3906"/>
                        <a:pt x="4702" y="3718"/>
                        <a:pt x="4633" y="3532"/>
                      </a:cubicBezTo>
                      <a:lnTo>
                        <a:pt x="5166" y="3224"/>
                      </a:lnTo>
                      <a:lnTo>
                        <a:pt x="4316" y="1763"/>
                      </a:lnTo>
                      <a:lnTo>
                        <a:pt x="3782" y="2070"/>
                      </a:lnTo>
                      <a:cubicBezTo>
                        <a:pt x="3653" y="1917"/>
                        <a:pt x="3518" y="1776"/>
                        <a:pt x="3378" y="1647"/>
                      </a:cubicBezTo>
                      <a:lnTo>
                        <a:pt x="3378" y="780"/>
                      </a:lnTo>
                      <a:lnTo>
                        <a:pt x="2176" y="92"/>
                      </a:lnTo>
                      <a:lnTo>
                        <a:pt x="2176" y="959"/>
                      </a:lnTo>
                      <a:cubicBezTo>
                        <a:pt x="2057" y="931"/>
                        <a:pt x="1942" y="917"/>
                        <a:pt x="1832" y="917"/>
                      </a:cubicBezTo>
                      <a:cubicBezTo>
                        <a:pt x="1812" y="917"/>
                        <a:pt x="1792" y="918"/>
                        <a:pt x="1772" y="919"/>
                      </a:cubicBezTo>
                      <a:lnTo>
                        <a:pt x="12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7586;p56"/>
                <p:cNvSpPr/>
                <p:nvPr/>
              </p:nvSpPr>
              <p:spPr>
                <a:xfrm>
                  <a:off x="3767325" y="1884450"/>
                  <a:ext cx="31300" cy="4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1697" extrusionOk="0">
                      <a:moveTo>
                        <a:pt x="400" y="1"/>
                      </a:moveTo>
                      <a:lnTo>
                        <a:pt x="1" y="236"/>
                      </a:lnTo>
                      <a:lnTo>
                        <a:pt x="851" y="1696"/>
                      </a:lnTo>
                      <a:lnTo>
                        <a:pt x="1251" y="1462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7587;p56"/>
                <p:cNvSpPr/>
                <p:nvPr/>
              </p:nvSpPr>
              <p:spPr>
                <a:xfrm>
                  <a:off x="3753975" y="1884450"/>
                  <a:ext cx="23350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" h="543" extrusionOk="0">
                      <a:moveTo>
                        <a:pt x="934" y="1"/>
                      </a:moveTo>
                      <a:lnTo>
                        <a:pt x="401" y="307"/>
                      </a:lnTo>
                      <a:lnTo>
                        <a:pt x="1" y="542"/>
                      </a:lnTo>
                      <a:lnTo>
                        <a:pt x="535" y="236"/>
                      </a:lnTo>
                      <a:lnTo>
                        <a:pt x="934" y="1"/>
                      </a:lnTo>
                      <a:close/>
                    </a:path>
                  </a:pathLst>
                </a:custGeom>
                <a:solidFill>
                  <a:srgbClr val="5454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7588;p56"/>
                <p:cNvSpPr/>
                <p:nvPr/>
              </p:nvSpPr>
              <p:spPr>
                <a:xfrm>
                  <a:off x="3702825" y="2079275"/>
                  <a:ext cx="10025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840" extrusionOk="0">
                      <a:moveTo>
                        <a:pt x="399" y="1"/>
                      </a:moveTo>
                      <a:lnTo>
                        <a:pt x="0" y="235"/>
                      </a:lnTo>
                      <a:lnTo>
                        <a:pt x="0" y="840"/>
                      </a:lnTo>
                      <a:lnTo>
                        <a:pt x="400" y="604"/>
                      </a:lnTo>
                      <a:lnTo>
                        <a:pt x="3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7589;p56"/>
                <p:cNvSpPr/>
                <p:nvPr/>
              </p:nvSpPr>
              <p:spPr>
                <a:xfrm>
                  <a:off x="3654275" y="2051475"/>
                  <a:ext cx="58550" cy="3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1348" extrusionOk="0">
                      <a:moveTo>
                        <a:pt x="400" y="1"/>
                      </a:moveTo>
                      <a:lnTo>
                        <a:pt x="1" y="236"/>
                      </a:lnTo>
                      <a:lnTo>
                        <a:pt x="1942" y="1347"/>
                      </a:lnTo>
                      <a:lnTo>
                        <a:pt x="2341" y="11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7590;p56"/>
                <p:cNvSpPr/>
                <p:nvPr/>
              </p:nvSpPr>
              <p:spPr>
                <a:xfrm>
                  <a:off x="3751325" y="2122175"/>
                  <a:ext cx="10100" cy="8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295" extrusionOk="0">
                      <a:moveTo>
                        <a:pt x="401" y="0"/>
                      </a:moveTo>
                      <a:lnTo>
                        <a:pt x="0" y="235"/>
                      </a:lnTo>
                      <a:lnTo>
                        <a:pt x="3" y="3295"/>
                      </a:lnTo>
                      <a:lnTo>
                        <a:pt x="403" y="3059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7591;p56"/>
                <p:cNvSpPr/>
                <p:nvPr/>
              </p:nvSpPr>
              <p:spPr>
                <a:xfrm>
                  <a:off x="3702825" y="2094375"/>
                  <a:ext cx="58550" cy="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1347" extrusionOk="0">
                      <a:moveTo>
                        <a:pt x="400" y="0"/>
                      </a:moveTo>
                      <a:lnTo>
                        <a:pt x="0" y="236"/>
                      </a:lnTo>
                      <a:lnTo>
                        <a:pt x="1940" y="1347"/>
                      </a:lnTo>
                      <a:lnTo>
                        <a:pt x="2341" y="111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7592;p56"/>
                <p:cNvSpPr/>
                <p:nvPr/>
              </p:nvSpPr>
              <p:spPr>
                <a:xfrm>
                  <a:off x="3654275" y="2057375"/>
                  <a:ext cx="97150" cy="14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" h="5887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2" y="1902"/>
                      </a:lnTo>
                      <a:lnTo>
                        <a:pt x="3" y="3664"/>
                      </a:lnTo>
                      <a:lnTo>
                        <a:pt x="3885" y="5887"/>
                      </a:lnTo>
                      <a:lnTo>
                        <a:pt x="3882" y="2827"/>
                      </a:lnTo>
                      <a:lnTo>
                        <a:pt x="1942" y="1716"/>
                      </a:lnTo>
                      <a:lnTo>
                        <a:pt x="1942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7593;p56"/>
                <p:cNvSpPr/>
                <p:nvPr/>
              </p:nvSpPr>
              <p:spPr>
                <a:xfrm>
                  <a:off x="3638800" y="2116275"/>
                  <a:ext cx="10050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839" extrusionOk="0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1" y="839"/>
                      </a:lnTo>
                      <a:lnTo>
                        <a:pt x="401" y="603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7594;p56"/>
                <p:cNvSpPr/>
                <p:nvPr/>
              </p:nvSpPr>
              <p:spPr>
                <a:xfrm>
                  <a:off x="3590250" y="2088450"/>
                  <a:ext cx="58600" cy="3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" h="1348" extrusionOk="0">
                      <a:moveTo>
                        <a:pt x="402" y="1"/>
                      </a:moveTo>
                      <a:lnTo>
                        <a:pt x="1" y="236"/>
                      </a:lnTo>
                      <a:lnTo>
                        <a:pt x="1943" y="1347"/>
                      </a:lnTo>
                      <a:lnTo>
                        <a:pt x="2343" y="1114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7595;p56"/>
                <p:cNvSpPr/>
                <p:nvPr/>
              </p:nvSpPr>
              <p:spPr>
                <a:xfrm>
                  <a:off x="3687325" y="2159175"/>
                  <a:ext cx="10100" cy="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3294" extrusionOk="0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2" y="3294"/>
                      </a:lnTo>
                      <a:lnTo>
                        <a:pt x="403" y="3059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7596;p56"/>
                <p:cNvSpPr/>
                <p:nvPr/>
              </p:nvSpPr>
              <p:spPr>
                <a:xfrm>
                  <a:off x="3638800" y="2131350"/>
                  <a:ext cx="58550" cy="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1347" extrusionOk="0">
                      <a:moveTo>
                        <a:pt x="401" y="0"/>
                      </a:moveTo>
                      <a:lnTo>
                        <a:pt x="1" y="236"/>
                      </a:lnTo>
                      <a:lnTo>
                        <a:pt x="1941" y="1347"/>
                      </a:lnTo>
                      <a:lnTo>
                        <a:pt x="2341" y="1113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7597;p56"/>
                <p:cNvSpPr/>
                <p:nvPr/>
              </p:nvSpPr>
              <p:spPr>
                <a:xfrm>
                  <a:off x="3590250" y="2094350"/>
                  <a:ext cx="97150" cy="14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" h="5887" extrusionOk="0">
                      <a:moveTo>
                        <a:pt x="1" y="0"/>
                      </a:moveTo>
                      <a:lnTo>
                        <a:pt x="1" y="604"/>
                      </a:lnTo>
                      <a:lnTo>
                        <a:pt x="3" y="1902"/>
                      </a:lnTo>
                      <a:lnTo>
                        <a:pt x="4" y="3664"/>
                      </a:lnTo>
                      <a:lnTo>
                        <a:pt x="3885" y="5887"/>
                      </a:lnTo>
                      <a:lnTo>
                        <a:pt x="3883" y="2827"/>
                      </a:lnTo>
                      <a:lnTo>
                        <a:pt x="1943" y="1716"/>
                      </a:lnTo>
                      <a:lnTo>
                        <a:pt x="1943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7598;p56"/>
                <p:cNvSpPr/>
                <p:nvPr/>
              </p:nvSpPr>
              <p:spPr>
                <a:xfrm>
                  <a:off x="3574800" y="2153250"/>
                  <a:ext cx="10025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839" extrusionOk="0">
                      <a:moveTo>
                        <a:pt x="401" y="1"/>
                      </a:moveTo>
                      <a:lnTo>
                        <a:pt x="1" y="234"/>
                      </a:lnTo>
                      <a:lnTo>
                        <a:pt x="1" y="839"/>
                      </a:lnTo>
                      <a:lnTo>
                        <a:pt x="401" y="604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7599;p56"/>
                <p:cNvSpPr/>
                <p:nvPr/>
              </p:nvSpPr>
              <p:spPr>
                <a:xfrm>
                  <a:off x="3526250" y="2125450"/>
                  <a:ext cx="58575" cy="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347" extrusionOk="0">
                      <a:moveTo>
                        <a:pt x="401" y="1"/>
                      </a:moveTo>
                      <a:lnTo>
                        <a:pt x="1" y="235"/>
                      </a:lnTo>
                      <a:lnTo>
                        <a:pt x="1943" y="1346"/>
                      </a:lnTo>
                      <a:lnTo>
                        <a:pt x="2343" y="1113"/>
                      </a:lnTo>
                      <a:lnTo>
                        <a:pt x="4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7600;p56"/>
                <p:cNvSpPr/>
                <p:nvPr/>
              </p:nvSpPr>
              <p:spPr>
                <a:xfrm>
                  <a:off x="3623325" y="2196150"/>
                  <a:ext cx="10075" cy="8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294" extrusionOk="0">
                      <a:moveTo>
                        <a:pt x="400" y="0"/>
                      </a:moveTo>
                      <a:lnTo>
                        <a:pt x="0" y="234"/>
                      </a:lnTo>
                      <a:lnTo>
                        <a:pt x="3" y="3294"/>
                      </a:lnTo>
                      <a:lnTo>
                        <a:pt x="402" y="3060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7601;p56"/>
                <p:cNvSpPr/>
                <p:nvPr/>
              </p:nvSpPr>
              <p:spPr>
                <a:xfrm>
                  <a:off x="3574800" y="2168350"/>
                  <a:ext cx="58550" cy="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1346" extrusionOk="0">
                      <a:moveTo>
                        <a:pt x="401" y="0"/>
                      </a:moveTo>
                      <a:lnTo>
                        <a:pt x="1" y="235"/>
                      </a:lnTo>
                      <a:lnTo>
                        <a:pt x="1941" y="1346"/>
                      </a:lnTo>
                      <a:lnTo>
                        <a:pt x="2341" y="1112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7602;p56"/>
                <p:cNvSpPr/>
                <p:nvPr/>
              </p:nvSpPr>
              <p:spPr>
                <a:xfrm>
                  <a:off x="3526250" y="2131325"/>
                  <a:ext cx="97150" cy="14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" h="5887" extrusionOk="0">
                      <a:moveTo>
                        <a:pt x="1" y="0"/>
                      </a:moveTo>
                      <a:lnTo>
                        <a:pt x="2" y="604"/>
                      </a:lnTo>
                      <a:lnTo>
                        <a:pt x="2" y="1902"/>
                      </a:lnTo>
                      <a:lnTo>
                        <a:pt x="3" y="3664"/>
                      </a:lnTo>
                      <a:lnTo>
                        <a:pt x="3886" y="5887"/>
                      </a:lnTo>
                      <a:lnTo>
                        <a:pt x="3883" y="2827"/>
                      </a:lnTo>
                      <a:lnTo>
                        <a:pt x="1943" y="1716"/>
                      </a:lnTo>
                      <a:lnTo>
                        <a:pt x="1943" y="11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7603;p56"/>
                <p:cNvSpPr/>
                <p:nvPr/>
              </p:nvSpPr>
              <p:spPr>
                <a:xfrm>
                  <a:off x="4472100" y="2300125"/>
                  <a:ext cx="89625" cy="18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7382" extrusionOk="0">
                      <a:moveTo>
                        <a:pt x="471" y="1097"/>
                      </a:moveTo>
                      <a:lnTo>
                        <a:pt x="3124" y="2630"/>
                      </a:lnTo>
                      <a:lnTo>
                        <a:pt x="3124" y="2814"/>
                      </a:lnTo>
                      <a:lnTo>
                        <a:pt x="471" y="1282"/>
                      </a:lnTo>
                      <a:lnTo>
                        <a:pt x="471" y="1097"/>
                      </a:lnTo>
                      <a:close/>
                      <a:moveTo>
                        <a:pt x="468" y="1763"/>
                      </a:moveTo>
                      <a:lnTo>
                        <a:pt x="3122" y="3294"/>
                      </a:lnTo>
                      <a:lnTo>
                        <a:pt x="3122" y="3479"/>
                      </a:lnTo>
                      <a:lnTo>
                        <a:pt x="468" y="1948"/>
                      </a:lnTo>
                      <a:lnTo>
                        <a:pt x="468" y="1763"/>
                      </a:lnTo>
                      <a:close/>
                      <a:moveTo>
                        <a:pt x="467" y="2428"/>
                      </a:moveTo>
                      <a:lnTo>
                        <a:pt x="3121" y="3960"/>
                      </a:lnTo>
                      <a:lnTo>
                        <a:pt x="3121" y="4145"/>
                      </a:lnTo>
                      <a:lnTo>
                        <a:pt x="467" y="2612"/>
                      </a:lnTo>
                      <a:lnTo>
                        <a:pt x="467" y="2428"/>
                      </a:lnTo>
                      <a:close/>
                      <a:moveTo>
                        <a:pt x="465" y="3092"/>
                      </a:moveTo>
                      <a:lnTo>
                        <a:pt x="3118" y="4624"/>
                      </a:lnTo>
                      <a:lnTo>
                        <a:pt x="3118" y="4810"/>
                      </a:lnTo>
                      <a:lnTo>
                        <a:pt x="465" y="3278"/>
                      </a:lnTo>
                      <a:lnTo>
                        <a:pt x="465" y="3092"/>
                      </a:lnTo>
                      <a:close/>
                      <a:moveTo>
                        <a:pt x="463" y="3757"/>
                      </a:moveTo>
                      <a:lnTo>
                        <a:pt x="3117" y="5289"/>
                      </a:lnTo>
                      <a:lnTo>
                        <a:pt x="3117" y="5475"/>
                      </a:lnTo>
                      <a:lnTo>
                        <a:pt x="463" y="3943"/>
                      </a:lnTo>
                      <a:lnTo>
                        <a:pt x="463" y="3757"/>
                      </a:lnTo>
                      <a:close/>
                      <a:moveTo>
                        <a:pt x="461" y="4423"/>
                      </a:moveTo>
                      <a:lnTo>
                        <a:pt x="3114" y="5954"/>
                      </a:lnTo>
                      <a:lnTo>
                        <a:pt x="3114" y="6139"/>
                      </a:lnTo>
                      <a:lnTo>
                        <a:pt x="461" y="4607"/>
                      </a:lnTo>
                      <a:lnTo>
                        <a:pt x="461" y="4423"/>
                      </a:lnTo>
                      <a:close/>
                      <a:moveTo>
                        <a:pt x="16" y="1"/>
                      </a:moveTo>
                      <a:lnTo>
                        <a:pt x="0" y="5321"/>
                      </a:lnTo>
                      <a:lnTo>
                        <a:pt x="3569" y="7382"/>
                      </a:lnTo>
                      <a:lnTo>
                        <a:pt x="3584" y="2061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7604;p56"/>
                <p:cNvSpPr/>
                <p:nvPr/>
              </p:nvSpPr>
              <p:spPr>
                <a:xfrm>
                  <a:off x="4483875" y="2327525"/>
                  <a:ext cx="66350" cy="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717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2652" y="1717"/>
                      </a:lnTo>
                      <a:lnTo>
                        <a:pt x="2653" y="15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7605;p56"/>
                <p:cNvSpPr/>
                <p:nvPr/>
              </p:nvSpPr>
              <p:spPr>
                <a:xfrm>
                  <a:off x="4483800" y="2344150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4" y="1717"/>
                      </a:lnTo>
                      <a:lnTo>
                        <a:pt x="2654" y="153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7606;p56"/>
                <p:cNvSpPr/>
                <p:nvPr/>
              </p:nvSpPr>
              <p:spPr>
                <a:xfrm>
                  <a:off x="4483775" y="2360775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2652" y="1718"/>
                      </a:lnTo>
                      <a:lnTo>
                        <a:pt x="2654" y="15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7607;p56"/>
                <p:cNvSpPr/>
                <p:nvPr/>
              </p:nvSpPr>
              <p:spPr>
                <a:xfrm>
                  <a:off x="4483725" y="2377375"/>
                  <a:ext cx="66325" cy="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" h="1719" extrusionOk="0">
                      <a:moveTo>
                        <a:pt x="1" y="1"/>
                      </a:moveTo>
                      <a:lnTo>
                        <a:pt x="0" y="188"/>
                      </a:lnTo>
                      <a:lnTo>
                        <a:pt x="2653" y="1718"/>
                      </a:lnTo>
                      <a:lnTo>
                        <a:pt x="2653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7608;p56"/>
                <p:cNvSpPr/>
                <p:nvPr/>
              </p:nvSpPr>
              <p:spPr>
                <a:xfrm>
                  <a:off x="4483675" y="2394025"/>
                  <a:ext cx="66350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718" extrusionOk="0">
                      <a:moveTo>
                        <a:pt x="0" y="0"/>
                      </a:moveTo>
                      <a:lnTo>
                        <a:pt x="0" y="187"/>
                      </a:lnTo>
                      <a:lnTo>
                        <a:pt x="2653" y="1718"/>
                      </a:lnTo>
                      <a:lnTo>
                        <a:pt x="2654" y="15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7609;p56"/>
                <p:cNvSpPr/>
                <p:nvPr/>
              </p:nvSpPr>
              <p:spPr>
                <a:xfrm>
                  <a:off x="4483625" y="2410675"/>
                  <a:ext cx="6632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" h="1718" extrusionOk="0">
                      <a:moveTo>
                        <a:pt x="1" y="1"/>
                      </a:moveTo>
                      <a:lnTo>
                        <a:pt x="0" y="185"/>
                      </a:lnTo>
                      <a:lnTo>
                        <a:pt x="2653" y="1717"/>
                      </a:lnTo>
                      <a:lnTo>
                        <a:pt x="2653" y="153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7610;p56"/>
                <p:cNvSpPr/>
                <p:nvPr/>
              </p:nvSpPr>
              <p:spPr>
                <a:xfrm>
                  <a:off x="4407025" y="2336875"/>
                  <a:ext cx="89650" cy="1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" h="7383" extrusionOk="0">
                      <a:moveTo>
                        <a:pt x="472" y="1098"/>
                      </a:moveTo>
                      <a:lnTo>
                        <a:pt x="3126" y="2629"/>
                      </a:lnTo>
                      <a:lnTo>
                        <a:pt x="3126" y="2814"/>
                      </a:lnTo>
                      <a:lnTo>
                        <a:pt x="472" y="1282"/>
                      </a:lnTo>
                      <a:lnTo>
                        <a:pt x="472" y="1098"/>
                      </a:lnTo>
                      <a:close/>
                      <a:moveTo>
                        <a:pt x="470" y="1762"/>
                      </a:moveTo>
                      <a:lnTo>
                        <a:pt x="3123" y="3295"/>
                      </a:lnTo>
                      <a:lnTo>
                        <a:pt x="3123" y="3480"/>
                      </a:lnTo>
                      <a:lnTo>
                        <a:pt x="470" y="1947"/>
                      </a:lnTo>
                      <a:lnTo>
                        <a:pt x="470" y="1762"/>
                      </a:lnTo>
                      <a:close/>
                      <a:moveTo>
                        <a:pt x="469" y="2428"/>
                      </a:moveTo>
                      <a:lnTo>
                        <a:pt x="3122" y="3960"/>
                      </a:lnTo>
                      <a:lnTo>
                        <a:pt x="3122" y="4144"/>
                      </a:lnTo>
                      <a:lnTo>
                        <a:pt x="469" y="2613"/>
                      </a:lnTo>
                      <a:lnTo>
                        <a:pt x="469" y="2428"/>
                      </a:lnTo>
                      <a:close/>
                      <a:moveTo>
                        <a:pt x="466" y="3092"/>
                      </a:moveTo>
                      <a:lnTo>
                        <a:pt x="3120" y="4624"/>
                      </a:lnTo>
                      <a:lnTo>
                        <a:pt x="3120" y="4810"/>
                      </a:lnTo>
                      <a:lnTo>
                        <a:pt x="466" y="3278"/>
                      </a:lnTo>
                      <a:lnTo>
                        <a:pt x="466" y="3092"/>
                      </a:lnTo>
                      <a:close/>
                      <a:moveTo>
                        <a:pt x="465" y="3757"/>
                      </a:moveTo>
                      <a:lnTo>
                        <a:pt x="3118" y="5289"/>
                      </a:lnTo>
                      <a:lnTo>
                        <a:pt x="3118" y="5475"/>
                      </a:lnTo>
                      <a:lnTo>
                        <a:pt x="465" y="3943"/>
                      </a:lnTo>
                      <a:lnTo>
                        <a:pt x="465" y="3757"/>
                      </a:lnTo>
                      <a:close/>
                      <a:moveTo>
                        <a:pt x="462" y="4422"/>
                      </a:moveTo>
                      <a:lnTo>
                        <a:pt x="3116" y="5955"/>
                      </a:lnTo>
                      <a:lnTo>
                        <a:pt x="3116" y="6139"/>
                      </a:lnTo>
                      <a:lnTo>
                        <a:pt x="462" y="4607"/>
                      </a:lnTo>
                      <a:lnTo>
                        <a:pt x="462" y="4422"/>
                      </a:lnTo>
                      <a:close/>
                      <a:moveTo>
                        <a:pt x="16" y="0"/>
                      </a:moveTo>
                      <a:lnTo>
                        <a:pt x="1" y="5321"/>
                      </a:lnTo>
                      <a:lnTo>
                        <a:pt x="3570" y="7382"/>
                      </a:lnTo>
                      <a:lnTo>
                        <a:pt x="3586" y="206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7611;p56"/>
                <p:cNvSpPr/>
                <p:nvPr/>
              </p:nvSpPr>
              <p:spPr>
                <a:xfrm>
                  <a:off x="4418825" y="2364250"/>
                  <a:ext cx="66350" cy="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720" extrusionOk="0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3" y="1719"/>
                      </a:lnTo>
                      <a:lnTo>
                        <a:pt x="2654" y="15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7612;p56"/>
                <p:cNvSpPr/>
                <p:nvPr/>
              </p:nvSpPr>
              <p:spPr>
                <a:xfrm>
                  <a:off x="4418775" y="2380900"/>
                  <a:ext cx="66325" cy="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" h="1719" extrusionOk="0">
                      <a:moveTo>
                        <a:pt x="1" y="0"/>
                      </a:moveTo>
                      <a:lnTo>
                        <a:pt x="0" y="186"/>
                      </a:lnTo>
                      <a:lnTo>
                        <a:pt x="2653" y="1719"/>
                      </a:lnTo>
                      <a:lnTo>
                        <a:pt x="2653" y="153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7613;p56"/>
                <p:cNvSpPr/>
                <p:nvPr/>
              </p:nvSpPr>
              <p:spPr>
                <a:xfrm>
                  <a:off x="4418750" y="2397525"/>
                  <a:ext cx="66325" cy="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" h="1719" extrusionOk="0">
                      <a:moveTo>
                        <a:pt x="0" y="1"/>
                      </a:moveTo>
                      <a:lnTo>
                        <a:pt x="0" y="187"/>
                      </a:lnTo>
                      <a:lnTo>
                        <a:pt x="2652" y="1718"/>
                      </a:lnTo>
                      <a:lnTo>
                        <a:pt x="2653" y="153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7614;p56"/>
                <p:cNvSpPr/>
                <p:nvPr/>
              </p:nvSpPr>
              <p:spPr>
                <a:xfrm>
                  <a:off x="4418650" y="2414175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2655" y="1718"/>
                      </a:lnTo>
                      <a:lnTo>
                        <a:pt x="2655" y="153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7615;p56"/>
                <p:cNvSpPr/>
                <p:nvPr/>
              </p:nvSpPr>
              <p:spPr>
                <a:xfrm>
                  <a:off x="4418625" y="2430775"/>
                  <a:ext cx="66350" cy="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720" extrusionOk="0">
                      <a:moveTo>
                        <a:pt x="1" y="1"/>
                      </a:moveTo>
                      <a:lnTo>
                        <a:pt x="1" y="187"/>
                      </a:lnTo>
                      <a:lnTo>
                        <a:pt x="2654" y="1719"/>
                      </a:lnTo>
                      <a:lnTo>
                        <a:pt x="2654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7616;p56"/>
                <p:cNvSpPr/>
                <p:nvPr/>
              </p:nvSpPr>
              <p:spPr>
                <a:xfrm>
                  <a:off x="4418550" y="2447425"/>
                  <a:ext cx="66375" cy="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7" extrusionOk="0">
                      <a:moveTo>
                        <a:pt x="3" y="0"/>
                      </a:moveTo>
                      <a:lnTo>
                        <a:pt x="1" y="185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7617;p56"/>
                <p:cNvSpPr/>
                <p:nvPr/>
              </p:nvSpPr>
              <p:spPr>
                <a:xfrm>
                  <a:off x="4342025" y="2373650"/>
                  <a:ext cx="89650" cy="1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" h="7383" extrusionOk="0">
                      <a:moveTo>
                        <a:pt x="471" y="1096"/>
                      </a:moveTo>
                      <a:lnTo>
                        <a:pt x="3124" y="2629"/>
                      </a:lnTo>
                      <a:lnTo>
                        <a:pt x="3124" y="2813"/>
                      </a:lnTo>
                      <a:lnTo>
                        <a:pt x="471" y="1281"/>
                      </a:lnTo>
                      <a:lnTo>
                        <a:pt x="471" y="1096"/>
                      </a:lnTo>
                      <a:close/>
                      <a:moveTo>
                        <a:pt x="468" y="1762"/>
                      </a:moveTo>
                      <a:lnTo>
                        <a:pt x="3122" y="3293"/>
                      </a:lnTo>
                      <a:lnTo>
                        <a:pt x="3122" y="3478"/>
                      </a:lnTo>
                      <a:lnTo>
                        <a:pt x="468" y="1947"/>
                      </a:lnTo>
                      <a:lnTo>
                        <a:pt x="468" y="1762"/>
                      </a:lnTo>
                      <a:close/>
                      <a:moveTo>
                        <a:pt x="467" y="2427"/>
                      </a:moveTo>
                      <a:lnTo>
                        <a:pt x="3120" y="3959"/>
                      </a:lnTo>
                      <a:lnTo>
                        <a:pt x="3120" y="4144"/>
                      </a:lnTo>
                      <a:lnTo>
                        <a:pt x="467" y="2611"/>
                      </a:lnTo>
                      <a:lnTo>
                        <a:pt x="467" y="2427"/>
                      </a:lnTo>
                      <a:close/>
                      <a:moveTo>
                        <a:pt x="465" y="3091"/>
                      </a:moveTo>
                      <a:lnTo>
                        <a:pt x="3118" y="4623"/>
                      </a:lnTo>
                      <a:lnTo>
                        <a:pt x="3118" y="4809"/>
                      </a:lnTo>
                      <a:lnTo>
                        <a:pt x="465" y="3277"/>
                      </a:lnTo>
                      <a:lnTo>
                        <a:pt x="465" y="3091"/>
                      </a:lnTo>
                      <a:close/>
                      <a:moveTo>
                        <a:pt x="463" y="3756"/>
                      </a:moveTo>
                      <a:lnTo>
                        <a:pt x="3117" y="5288"/>
                      </a:lnTo>
                      <a:lnTo>
                        <a:pt x="3117" y="5474"/>
                      </a:lnTo>
                      <a:lnTo>
                        <a:pt x="463" y="3942"/>
                      </a:lnTo>
                      <a:lnTo>
                        <a:pt x="463" y="3756"/>
                      </a:lnTo>
                      <a:close/>
                      <a:moveTo>
                        <a:pt x="462" y="4422"/>
                      </a:moveTo>
                      <a:lnTo>
                        <a:pt x="3116" y="5953"/>
                      </a:lnTo>
                      <a:lnTo>
                        <a:pt x="3116" y="6138"/>
                      </a:lnTo>
                      <a:lnTo>
                        <a:pt x="462" y="4606"/>
                      </a:lnTo>
                      <a:lnTo>
                        <a:pt x="462" y="4422"/>
                      </a:lnTo>
                      <a:close/>
                      <a:moveTo>
                        <a:pt x="16" y="1"/>
                      </a:moveTo>
                      <a:lnTo>
                        <a:pt x="1" y="5322"/>
                      </a:lnTo>
                      <a:lnTo>
                        <a:pt x="3570" y="7383"/>
                      </a:lnTo>
                      <a:lnTo>
                        <a:pt x="3586" y="2062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7618;p56"/>
                <p:cNvSpPr/>
                <p:nvPr/>
              </p:nvSpPr>
              <p:spPr>
                <a:xfrm>
                  <a:off x="4353775" y="2401050"/>
                  <a:ext cx="66350" cy="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4" h="1717" extrusionOk="0">
                      <a:moveTo>
                        <a:pt x="1" y="0"/>
                      </a:moveTo>
                      <a:lnTo>
                        <a:pt x="1" y="185"/>
                      </a:lnTo>
                      <a:lnTo>
                        <a:pt x="2654" y="1717"/>
                      </a:lnTo>
                      <a:lnTo>
                        <a:pt x="2654" y="15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7619;p56"/>
                <p:cNvSpPr/>
                <p:nvPr/>
              </p:nvSpPr>
              <p:spPr>
                <a:xfrm>
                  <a:off x="4353700" y="2417675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3" y="1"/>
                      </a:moveTo>
                      <a:lnTo>
                        <a:pt x="1" y="186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7620;p56"/>
                <p:cNvSpPr/>
                <p:nvPr/>
              </p:nvSpPr>
              <p:spPr>
                <a:xfrm>
                  <a:off x="4353675" y="2434325"/>
                  <a:ext cx="66375" cy="4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7" extrusionOk="0">
                      <a:moveTo>
                        <a:pt x="1" y="0"/>
                      </a:moveTo>
                      <a:lnTo>
                        <a:pt x="1" y="184"/>
                      </a:lnTo>
                      <a:lnTo>
                        <a:pt x="2655" y="1717"/>
                      </a:lnTo>
                      <a:lnTo>
                        <a:pt x="2655" y="15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7621;p56"/>
                <p:cNvSpPr/>
                <p:nvPr/>
              </p:nvSpPr>
              <p:spPr>
                <a:xfrm>
                  <a:off x="4353625" y="2450900"/>
                  <a:ext cx="66375" cy="4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20" extrusionOk="0">
                      <a:moveTo>
                        <a:pt x="2" y="1"/>
                      </a:moveTo>
                      <a:lnTo>
                        <a:pt x="1" y="187"/>
                      </a:lnTo>
                      <a:lnTo>
                        <a:pt x="2654" y="1719"/>
                      </a:lnTo>
                      <a:lnTo>
                        <a:pt x="2655" y="153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7622;p56"/>
                <p:cNvSpPr/>
                <p:nvPr/>
              </p:nvSpPr>
              <p:spPr>
                <a:xfrm>
                  <a:off x="4353575" y="2467550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1" y="0"/>
                      </a:moveTo>
                      <a:lnTo>
                        <a:pt x="1" y="186"/>
                      </a:lnTo>
                      <a:lnTo>
                        <a:pt x="2655" y="1718"/>
                      </a:lnTo>
                      <a:lnTo>
                        <a:pt x="2655" y="153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7623;p56"/>
                <p:cNvSpPr/>
                <p:nvPr/>
              </p:nvSpPr>
              <p:spPr>
                <a:xfrm>
                  <a:off x="4353550" y="2484175"/>
                  <a:ext cx="66375" cy="4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5" h="1718" extrusionOk="0">
                      <a:moveTo>
                        <a:pt x="1" y="1"/>
                      </a:moveTo>
                      <a:lnTo>
                        <a:pt x="1" y="185"/>
                      </a:lnTo>
                      <a:lnTo>
                        <a:pt x="2652" y="1717"/>
                      </a:lnTo>
                      <a:lnTo>
                        <a:pt x="2655" y="15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7624;p56"/>
                <p:cNvSpPr/>
                <p:nvPr/>
              </p:nvSpPr>
              <p:spPr>
                <a:xfrm>
                  <a:off x="4429650" y="2004075"/>
                  <a:ext cx="5545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" h="4409" extrusionOk="0">
                      <a:moveTo>
                        <a:pt x="960" y="0"/>
                      </a:moveTo>
                      <a:cubicBezTo>
                        <a:pt x="855" y="0"/>
                        <a:pt x="759" y="44"/>
                        <a:pt x="682" y="141"/>
                      </a:cubicBezTo>
                      <a:cubicBezTo>
                        <a:pt x="682" y="141"/>
                        <a:pt x="0" y="2475"/>
                        <a:pt x="341" y="3100"/>
                      </a:cubicBezTo>
                      <a:cubicBezTo>
                        <a:pt x="682" y="3725"/>
                        <a:pt x="1934" y="4408"/>
                        <a:pt x="1934" y="4408"/>
                      </a:cubicBezTo>
                      <a:cubicBezTo>
                        <a:pt x="1934" y="4408"/>
                        <a:pt x="2218" y="3554"/>
                        <a:pt x="2218" y="2189"/>
                      </a:cubicBezTo>
                      <a:cubicBezTo>
                        <a:pt x="2218" y="1055"/>
                        <a:pt x="1473" y="0"/>
                        <a:pt x="960" y="0"/>
                      </a:cubicBezTo>
                      <a:close/>
                    </a:path>
                  </a:pathLst>
                </a:custGeom>
                <a:solidFill>
                  <a:srgbClr val="BB8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7625;p56"/>
                <p:cNvSpPr/>
                <p:nvPr/>
              </p:nvSpPr>
              <p:spPr>
                <a:xfrm>
                  <a:off x="4367525" y="1943475"/>
                  <a:ext cx="278275" cy="3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1" h="13321" extrusionOk="0">
                      <a:moveTo>
                        <a:pt x="2126" y="0"/>
                      </a:moveTo>
                      <a:cubicBezTo>
                        <a:pt x="1662" y="0"/>
                        <a:pt x="1127" y="206"/>
                        <a:pt x="748" y="647"/>
                      </a:cubicBezTo>
                      <a:cubicBezTo>
                        <a:pt x="380" y="1075"/>
                        <a:pt x="143" y="1216"/>
                        <a:pt x="94" y="1442"/>
                      </a:cubicBezTo>
                      <a:cubicBezTo>
                        <a:pt x="1" y="1861"/>
                        <a:pt x="492" y="2167"/>
                        <a:pt x="835" y="2167"/>
                      </a:cubicBezTo>
                      <a:cubicBezTo>
                        <a:pt x="1176" y="2167"/>
                        <a:pt x="1233" y="1769"/>
                        <a:pt x="2029" y="1769"/>
                      </a:cubicBezTo>
                      <a:cubicBezTo>
                        <a:pt x="2826" y="1769"/>
                        <a:pt x="3540" y="5629"/>
                        <a:pt x="3654" y="5857"/>
                      </a:cubicBezTo>
                      <a:cubicBezTo>
                        <a:pt x="3768" y="6084"/>
                        <a:pt x="3792" y="8140"/>
                        <a:pt x="3451" y="8710"/>
                      </a:cubicBezTo>
                      <a:cubicBezTo>
                        <a:pt x="3301" y="8960"/>
                        <a:pt x="3107" y="9056"/>
                        <a:pt x="2893" y="9056"/>
                      </a:cubicBezTo>
                      <a:cubicBezTo>
                        <a:pt x="2620" y="9056"/>
                        <a:pt x="2316" y="8901"/>
                        <a:pt x="2029" y="8710"/>
                      </a:cubicBezTo>
                      <a:cubicBezTo>
                        <a:pt x="1758" y="8529"/>
                        <a:pt x="1358" y="8396"/>
                        <a:pt x="1008" y="8396"/>
                      </a:cubicBezTo>
                      <a:cubicBezTo>
                        <a:pt x="699" y="8396"/>
                        <a:pt x="430" y="8500"/>
                        <a:pt x="323" y="8767"/>
                      </a:cubicBezTo>
                      <a:cubicBezTo>
                        <a:pt x="96" y="9335"/>
                        <a:pt x="210" y="9678"/>
                        <a:pt x="380" y="9792"/>
                      </a:cubicBezTo>
                      <a:cubicBezTo>
                        <a:pt x="395" y="9802"/>
                        <a:pt x="410" y="9806"/>
                        <a:pt x="426" y="9806"/>
                      </a:cubicBezTo>
                      <a:cubicBezTo>
                        <a:pt x="511" y="9806"/>
                        <a:pt x="621" y="9687"/>
                        <a:pt x="887" y="9687"/>
                      </a:cubicBezTo>
                      <a:cubicBezTo>
                        <a:pt x="1135" y="9687"/>
                        <a:pt x="1518" y="9790"/>
                        <a:pt x="2143" y="10190"/>
                      </a:cubicBezTo>
                      <a:cubicBezTo>
                        <a:pt x="3565" y="11100"/>
                        <a:pt x="4305" y="11498"/>
                        <a:pt x="5385" y="11498"/>
                      </a:cubicBezTo>
                      <a:cubicBezTo>
                        <a:pt x="6466" y="11498"/>
                        <a:pt x="7605" y="11043"/>
                        <a:pt x="7605" y="11043"/>
                      </a:cubicBezTo>
                      <a:lnTo>
                        <a:pt x="11131" y="13320"/>
                      </a:lnTo>
                      <a:lnTo>
                        <a:pt x="11131" y="7005"/>
                      </a:lnTo>
                      <a:lnTo>
                        <a:pt x="9936" y="6151"/>
                      </a:lnTo>
                      <a:cubicBezTo>
                        <a:pt x="9936" y="6151"/>
                        <a:pt x="8287" y="1486"/>
                        <a:pt x="7946" y="746"/>
                      </a:cubicBezTo>
                      <a:cubicBezTo>
                        <a:pt x="7704" y="222"/>
                        <a:pt x="7290" y="40"/>
                        <a:pt x="6989" y="40"/>
                      </a:cubicBezTo>
                      <a:cubicBezTo>
                        <a:pt x="6865" y="40"/>
                        <a:pt x="6760" y="71"/>
                        <a:pt x="6694" y="121"/>
                      </a:cubicBezTo>
                      <a:cubicBezTo>
                        <a:pt x="6466" y="291"/>
                        <a:pt x="6466" y="576"/>
                        <a:pt x="6466" y="576"/>
                      </a:cubicBezTo>
                      <a:cubicBezTo>
                        <a:pt x="6466" y="576"/>
                        <a:pt x="6043" y="306"/>
                        <a:pt x="5702" y="306"/>
                      </a:cubicBezTo>
                      <a:cubicBezTo>
                        <a:pt x="5629" y="306"/>
                        <a:pt x="5559" y="318"/>
                        <a:pt x="5499" y="348"/>
                      </a:cubicBezTo>
                      <a:cubicBezTo>
                        <a:pt x="5158" y="519"/>
                        <a:pt x="5101" y="1088"/>
                        <a:pt x="5101" y="1088"/>
                      </a:cubicBezTo>
                      <a:cubicBezTo>
                        <a:pt x="5101" y="1088"/>
                        <a:pt x="4918" y="978"/>
                        <a:pt x="4716" y="978"/>
                      </a:cubicBezTo>
                      <a:cubicBezTo>
                        <a:pt x="4481" y="978"/>
                        <a:pt x="4221" y="1126"/>
                        <a:pt x="4190" y="1768"/>
                      </a:cubicBezTo>
                      <a:cubicBezTo>
                        <a:pt x="4190" y="1768"/>
                        <a:pt x="3636" y="444"/>
                        <a:pt x="2569" y="71"/>
                      </a:cubicBezTo>
                      <a:cubicBezTo>
                        <a:pt x="2435" y="24"/>
                        <a:pt x="2285" y="0"/>
                        <a:pt x="2126" y="0"/>
                      </a:cubicBezTo>
                      <a:close/>
                    </a:path>
                  </a:pathLst>
                </a:custGeom>
                <a:solidFill>
                  <a:srgbClr val="F8C0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7626;p56"/>
                <p:cNvSpPr/>
                <p:nvPr/>
              </p:nvSpPr>
              <p:spPr>
                <a:xfrm>
                  <a:off x="4529150" y="1944550"/>
                  <a:ext cx="242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521" extrusionOk="0">
                      <a:moveTo>
                        <a:pt x="443" y="0"/>
                      </a:moveTo>
                      <a:cubicBezTo>
                        <a:pt x="355" y="11"/>
                        <a:pt x="281" y="37"/>
                        <a:pt x="229" y="76"/>
                      </a:cubicBezTo>
                      <a:cubicBezTo>
                        <a:pt x="1" y="246"/>
                        <a:pt x="1" y="531"/>
                        <a:pt x="1" y="531"/>
                      </a:cubicBezTo>
                      <a:lnTo>
                        <a:pt x="969" y="2521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7627;p56"/>
                <p:cNvSpPr/>
                <p:nvPr/>
              </p:nvSpPr>
              <p:spPr>
                <a:xfrm>
                  <a:off x="4495025" y="1952125"/>
                  <a:ext cx="27075" cy="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2504" extrusionOk="0">
                      <a:moveTo>
                        <a:pt x="401" y="0"/>
                      </a:moveTo>
                      <a:cubicBezTo>
                        <a:pt x="58" y="171"/>
                        <a:pt x="1" y="740"/>
                        <a:pt x="1" y="740"/>
                      </a:cubicBezTo>
                      <a:lnTo>
                        <a:pt x="1083" y="2503"/>
                      </a:lnTo>
                      <a:lnTo>
                        <a:pt x="401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7628;p56"/>
                <p:cNvSpPr/>
                <p:nvPr/>
              </p:nvSpPr>
              <p:spPr>
                <a:xfrm>
                  <a:off x="4472275" y="1969325"/>
                  <a:ext cx="29875" cy="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2782" extrusionOk="0">
                      <a:moveTo>
                        <a:pt x="301" y="0"/>
                      </a:moveTo>
                      <a:cubicBezTo>
                        <a:pt x="202" y="58"/>
                        <a:pt x="113" y="169"/>
                        <a:pt x="57" y="360"/>
                      </a:cubicBezTo>
                      <a:lnTo>
                        <a:pt x="0" y="734"/>
                      </a:lnTo>
                      <a:lnTo>
                        <a:pt x="1195" y="2781"/>
                      </a:lnTo>
                      <a:lnTo>
                        <a:pt x="1195" y="2781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7629;p56"/>
                <p:cNvSpPr/>
                <p:nvPr/>
              </p:nvSpPr>
              <p:spPr>
                <a:xfrm>
                  <a:off x="4367575" y="1943625"/>
                  <a:ext cx="262600" cy="31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4" h="12783" extrusionOk="0">
                      <a:moveTo>
                        <a:pt x="1977" y="0"/>
                      </a:moveTo>
                      <a:cubicBezTo>
                        <a:pt x="1551" y="39"/>
                        <a:pt x="1087" y="244"/>
                        <a:pt x="747" y="640"/>
                      </a:cubicBezTo>
                      <a:cubicBezTo>
                        <a:pt x="379" y="1068"/>
                        <a:pt x="142" y="1209"/>
                        <a:pt x="94" y="1435"/>
                      </a:cubicBezTo>
                      <a:cubicBezTo>
                        <a:pt x="1" y="1854"/>
                        <a:pt x="492" y="2160"/>
                        <a:pt x="834" y="2160"/>
                      </a:cubicBezTo>
                      <a:cubicBezTo>
                        <a:pt x="1175" y="2160"/>
                        <a:pt x="1232" y="1762"/>
                        <a:pt x="2028" y="1762"/>
                      </a:cubicBezTo>
                      <a:cubicBezTo>
                        <a:pt x="2825" y="1762"/>
                        <a:pt x="3540" y="5622"/>
                        <a:pt x="3654" y="5849"/>
                      </a:cubicBezTo>
                      <a:cubicBezTo>
                        <a:pt x="3768" y="6077"/>
                        <a:pt x="3791" y="8133"/>
                        <a:pt x="3450" y="8703"/>
                      </a:cubicBezTo>
                      <a:cubicBezTo>
                        <a:pt x="3300" y="8953"/>
                        <a:pt x="3106" y="9049"/>
                        <a:pt x="2892" y="9049"/>
                      </a:cubicBezTo>
                      <a:cubicBezTo>
                        <a:pt x="2619" y="9049"/>
                        <a:pt x="2315" y="8894"/>
                        <a:pt x="2028" y="8703"/>
                      </a:cubicBezTo>
                      <a:cubicBezTo>
                        <a:pt x="1757" y="8522"/>
                        <a:pt x="1357" y="8389"/>
                        <a:pt x="1008" y="8389"/>
                      </a:cubicBezTo>
                      <a:cubicBezTo>
                        <a:pt x="699" y="8389"/>
                        <a:pt x="429" y="8493"/>
                        <a:pt x="322" y="8760"/>
                      </a:cubicBezTo>
                      <a:cubicBezTo>
                        <a:pt x="95" y="9328"/>
                        <a:pt x="209" y="9671"/>
                        <a:pt x="379" y="9785"/>
                      </a:cubicBezTo>
                      <a:cubicBezTo>
                        <a:pt x="394" y="9795"/>
                        <a:pt x="409" y="9799"/>
                        <a:pt x="425" y="9799"/>
                      </a:cubicBezTo>
                      <a:cubicBezTo>
                        <a:pt x="511" y="9799"/>
                        <a:pt x="621" y="9679"/>
                        <a:pt x="887" y="9679"/>
                      </a:cubicBezTo>
                      <a:cubicBezTo>
                        <a:pt x="1135" y="9679"/>
                        <a:pt x="1518" y="9783"/>
                        <a:pt x="2142" y="10183"/>
                      </a:cubicBezTo>
                      <a:cubicBezTo>
                        <a:pt x="3564" y="11093"/>
                        <a:pt x="4305" y="11491"/>
                        <a:pt x="5385" y="11491"/>
                      </a:cubicBezTo>
                      <a:cubicBezTo>
                        <a:pt x="6466" y="11491"/>
                        <a:pt x="7604" y="11036"/>
                        <a:pt x="7604" y="11036"/>
                      </a:cubicBezTo>
                      <a:lnTo>
                        <a:pt x="10310" y="12783"/>
                      </a:lnTo>
                      <a:cubicBezTo>
                        <a:pt x="10402" y="11441"/>
                        <a:pt x="10504" y="9405"/>
                        <a:pt x="10276" y="9328"/>
                      </a:cubicBezTo>
                      <a:cubicBezTo>
                        <a:pt x="10208" y="9305"/>
                        <a:pt x="10078" y="9294"/>
                        <a:pt x="9908" y="9294"/>
                      </a:cubicBezTo>
                      <a:cubicBezTo>
                        <a:pt x="9227" y="9294"/>
                        <a:pt x="7898" y="9476"/>
                        <a:pt x="7262" y="9840"/>
                      </a:cubicBezTo>
                      <a:cubicBezTo>
                        <a:pt x="7032" y="9971"/>
                        <a:pt x="6764" y="10036"/>
                        <a:pt x="6484" y="10036"/>
                      </a:cubicBezTo>
                      <a:cubicBezTo>
                        <a:pt x="5795" y="10036"/>
                        <a:pt x="5033" y="9641"/>
                        <a:pt x="4587" y="8872"/>
                      </a:cubicBezTo>
                      <a:cubicBezTo>
                        <a:pt x="3962" y="7791"/>
                        <a:pt x="4474" y="5403"/>
                        <a:pt x="3790" y="3866"/>
                      </a:cubicBezTo>
                      <a:cubicBezTo>
                        <a:pt x="3108" y="2331"/>
                        <a:pt x="2312" y="1477"/>
                        <a:pt x="1857" y="965"/>
                      </a:cubicBezTo>
                      <a:cubicBezTo>
                        <a:pt x="1402" y="454"/>
                        <a:pt x="1971" y="55"/>
                        <a:pt x="1971" y="55"/>
                      </a:cubicBezTo>
                      <a:lnTo>
                        <a:pt x="1977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7630;p56"/>
                <p:cNvSpPr/>
                <p:nvPr/>
              </p:nvSpPr>
              <p:spPr>
                <a:xfrm>
                  <a:off x="4571075" y="2103875"/>
                  <a:ext cx="212925" cy="2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7" h="8578" extrusionOk="0">
                      <a:moveTo>
                        <a:pt x="3475" y="0"/>
                      </a:moveTo>
                      <a:cubicBezTo>
                        <a:pt x="3151" y="0"/>
                        <a:pt x="2785" y="106"/>
                        <a:pt x="2398" y="329"/>
                      </a:cubicBezTo>
                      <a:cubicBezTo>
                        <a:pt x="1072" y="1096"/>
                        <a:pt x="0" y="2951"/>
                        <a:pt x="4" y="4475"/>
                      </a:cubicBezTo>
                      <a:cubicBezTo>
                        <a:pt x="6" y="5232"/>
                        <a:pt x="274" y="5764"/>
                        <a:pt x="704" y="6014"/>
                      </a:cubicBezTo>
                      <a:lnTo>
                        <a:pt x="5112" y="8575"/>
                      </a:lnTo>
                      <a:lnTo>
                        <a:pt x="5112" y="8575"/>
                      </a:lnTo>
                      <a:cubicBezTo>
                        <a:pt x="4681" y="8325"/>
                        <a:pt x="4415" y="7793"/>
                        <a:pt x="4414" y="7037"/>
                      </a:cubicBezTo>
                      <a:cubicBezTo>
                        <a:pt x="4410" y="5513"/>
                        <a:pt x="5481" y="3657"/>
                        <a:pt x="6807" y="2892"/>
                      </a:cubicBezTo>
                      <a:cubicBezTo>
                        <a:pt x="7195" y="2669"/>
                        <a:pt x="7561" y="2563"/>
                        <a:pt x="7886" y="2563"/>
                      </a:cubicBezTo>
                      <a:cubicBezTo>
                        <a:pt x="8120" y="2563"/>
                        <a:pt x="8333" y="2619"/>
                        <a:pt x="8517" y="2725"/>
                      </a:cubicBezTo>
                      <a:lnTo>
                        <a:pt x="4107" y="162"/>
                      </a:lnTo>
                      <a:cubicBezTo>
                        <a:pt x="3923" y="55"/>
                        <a:pt x="3710" y="0"/>
                        <a:pt x="3475" y="0"/>
                      </a:cubicBezTo>
                      <a:close/>
                      <a:moveTo>
                        <a:pt x="5112" y="8575"/>
                      </a:moveTo>
                      <a:cubicBezTo>
                        <a:pt x="5113" y="8576"/>
                        <a:pt x="5114" y="8577"/>
                        <a:pt x="5115" y="8577"/>
                      </a:cubicBezTo>
                      <a:lnTo>
                        <a:pt x="5112" y="8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7631;p56"/>
                <p:cNvSpPr/>
                <p:nvPr/>
              </p:nvSpPr>
              <p:spPr>
                <a:xfrm>
                  <a:off x="4681300" y="2167925"/>
                  <a:ext cx="120300" cy="1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6179" extrusionOk="0">
                      <a:moveTo>
                        <a:pt x="3476" y="1"/>
                      </a:moveTo>
                      <a:cubicBezTo>
                        <a:pt x="3152" y="1"/>
                        <a:pt x="2786" y="107"/>
                        <a:pt x="2398" y="330"/>
                      </a:cubicBezTo>
                      <a:cubicBezTo>
                        <a:pt x="1074" y="1095"/>
                        <a:pt x="1" y="2952"/>
                        <a:pt x="5" y="4476"/>
                      </a:cubicBezTo>
                      <a:cubicBezTo>
                        <a:pt x="9" y="5556"/>
                        <a:pt x="550" y="6179"/>
                        <a:pt x="1337" y="6179"/>
                      </a:cubicBezTo>
                      <a:cubicBezTo>
                        <a:pt x="1661" y="6179"/>
                        <a:pt x="2027" y="6073"/>
                        <a:pt x="2414" y="5849"/>
                      </a:cubicBezTo>
                      <a:cubicBezTo>
                        <a:pt x="3741" y="5083"/>
                        <a:pt x="4812" y="3227"/>
                        <a:pt x="4808" y="1704"/>
                      </a:cubicBezTo>
                      <a:cubicBezTo>
                        <a:pt x="4806" y="624"/>
                        <a:pt x="4264" y="1"/>
                        <a:pt x="347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7632;p56"/>
                <p:cNvSpPr/>
                <p:nvPr/>
              </p:nvSpPr>
              <p:spPr>
                <a:xfrm>
                  <a:off x="3776750" y="2427150"/>
                  <a:ext cx="71175" cy="9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7" h="3912" extrusionOk="0">
                      <a:moveTo>
                        <a:pt x="1994" y="0"/>
                      </a:moveTo>
                      <a:lnTo>
                        <a:pt x="0" y="2334"/>
                      </a:lnTo>
                      <a:cubicBezTo>
                        <a:pt x="0" y="2334"/>
                        <a:pt x="740" y="3642"/>
                        <a:pt x="854" y="3812"/>
                      </a:cubicBezTo>
                      <a:cubicBezTo>
                        <a:pt x="899" y="3880"/>
                        <a:pt x="1023" y="3912"/>
                        <a:pt x="1168" y="3912"/>
                      </a:cubicBezTo>
                      <a:cubicBezTo>
                        <a:pt x="1391" y="3912"/>
                        <a:pt x="1661" y="3836"/>
                        <a:pt x="1764" y="3699"/>
                      </a:cubicBezTo>
                      <a:cubicBezTo>
                        <a:pt x="1935" y="3471"/>
                        <a:pt x="2504" y="2390"/>
                        <a:pt x="2675" y="1879"/>
                      </a:cubicBezTo>
                      <a:cubicBezTo>
                        <a:pt x="2846" y="1365"/>
                        <a:pt x="2619" y="1024"/>
                        <a:pt x="2619" y="1024"/>
                      </a:cubicBezTo>
                      <a:lnTo>
                        <a:pt x="1994" y="0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7633;p56"/>
                <p:cNvSpPr/>
                <p:nvPr/>
              </p:nvSpPr>
              <p:spPr>
                <a:xfrm>
                  <a:off x="3612400" y="2352100"/>
                  <a:ext cx="314100" cy="2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4" h="11435" extrusionOk="0">
                      <a:moveTo>
                        <a:pt x="11197" y="1"/>
                      </a:moveTo>
                      <a:cubicBezTo>
                        <a:pt x="11024" y="1"/>
                        <a:pt x="10847" y="78"/>
                        <a:pt x="10714" y="231"/>
                      </a:cubicBezTo>
                      <a:cubicBezTo>
                        <a:pt x="10413" y="578"/>
                        <a:pt x="8891" y="902"/>
                        <a:pt x="8361" y="1079"/>
                      </a:cubicBezTo>
                      <a:cubicBezTo>
                        <a:pt x="7830" y="1256"/>
                        <a:pt x="6767" y="2273"/>
                        <a:pt x="6767" y="2273"/>
                      </a:cubicBezTo>
                      <a:cubicBezTo>
                        <a:pt x="6767" y="2273"/>
                        <a:pt x="6148" y="2218"/>
                        <a:pt x="5740" y="2218"/>
                      </a:cubicBezTo>
                      <a:cubicBezTo>
                        <a:pt x="5637" y="2218"/>
                        <a:pt x="5547" y="2221"/>
                        <a:pt x="5485" y="2230"/>
                      </a:cubicBezTo>
                      <a:cubicBezTo>
                        <a:pt x="5289" y="2258"/>
                        <a:pt x="5075" y="2338"/>
                        <a:pt x="4844" y="2338"/>
                      </a:cubicBezTo>
                      <a:cubicBezTo>
                        <a:pt x="4710" y="2338"/>
                        <a:pt x="4570" y="2311"/>
                        <a:pt x="4423" y="2230"/>
                      </a:cubicBezTo>
                      <a:cubicBezTo>
                        <a:pt x="4322" y="2174"/>
                        <a:pt x="4193" y="2149"/>
                        <a:pt x="4052" y="2149"/>
                      </a:cubicBezTo>
                      <a:cubicBezTo>
                        <a:pt x="3638" y="2149"/>
                        <a:pt x="3128" y="2364"/>
                        <a:pt x="2963" y="2628"/>
                      </a:cubicBezTo>
                      <a:cubicBezTo>
                        <a:pt x="2742" y="2981"/>
                        <a:pt x="1814" y="5150"/>
                        <a:pt x="1371" y="5636"/>
                      </a:cubicBezTo>
                      <a:cubicBezTo>
                        <a:pt x="928" y="6123"/>
                        <a:pt x="333" y="6587"/>
                        <a:pt x="333" y="6587"/>
                      </a:cubicBezTo>
                      <a:lnTo>
                        <a:pt x="0" y="6831"/>
                      </a:lnTo>
                      <a:lnTo>
                        <a:pt x="2740" y="11435"/>
                      </a:lnTo>
                      <a:lnTo>
                        <a:pt x="3857" y="10628"/>
                      </a:lnTo>
                      <a:cubicBezTo>
                        <a:pt x="3857" y="10628"/>
                        <a:pt x="4516" y="10847"/>
                        <a:pt x="5471" y="10847"/>
                      </a:cubicBezTo>
                      <a:cubicBezTo>
                        <a:pt x="5670" y="10847"/>
                        <a:pt x="5882" y="10838"/>
                        <a:pt x="6103" y="10815"/>
                      </a:cubicBezTo>
                      <a:cubicBezTo>
                        <a:pt x="7386" y="10682"/>
                        <a:pt x="9157" y="9266"/>
                        <a:pt x="10085" y="8956"/>
                      </a:cubicBezTo>
                      <a:cubicBezTo>
                        <a:pt x="11014" y="8647"/>
                        <a:pt x="11590" y="8735"/>
                        <a:pt x="11988" y="8558"/>
                      </a:cubicBezTo>
                      <a:cubicBezTo>
                        <a:pt x="12386" y="8381"/>
                        <a:pt x="12564" y="8116"/>
                        <a:pt x="12475" y="7761"/>
                      </a:cubicBezTo>
                      <a:cubicBezTo>
                        <a:pt x="12401" y="7464"/>
                        <a:pt x="11705" y="7198"/>
                        <a:pt x="11117" y="7198"/>
                      </a:cubicBezTo>
                      <a:cubicBezTo>
                        <a:pt x="11003" y="7198"/>
                        <a:pt x="10893" y="7208"/>
                        <a:pt x="10793" y="7230"/>
                      </a:cubicBezTo>
                      <a:cubicBezTo>
                        <a:pt x="10215" y="7353"/>
                        <a:pt x="8980" y="7632"/>
                        <a:pt x="8675" y="7632"/>
                      </a:cubicBezTo>
                      <a:cubicBezTo>
                        <a:pt x="8654" y="7632"/>
                        <a:pt x="8637" y="7631"/>
                        <a:pt x="8625" y="7628"/>
                      </a:cubicBezTo>
                      <a:cubicBezTo>
                        <a:pt x="8449" y="7582"/>
                        <a:pt x="7873" y="5946"/>
                        <a:pt x="7873" y="5770"/>
                      </a:cubicBezTo>
                      <a:cubicBezTo>
                        <a:pt x="7873" y="5592"/>
                        <a:pt x="8802" y="2894"/>
                        <a:pt x="8891" y="2717"/>
                      </a:cubicBezTo>
                      <a:cubicBezTo>
                        <a:pt x="8979" y="2540"/>
                        <a:pt x="10882" y="1654"/>
                        <a:pt x="11236" y="1389"/>
                      </a:cubicBezTo>
                      <a:cubicBezTo>
                        <a:pt x="11590" y="1122"/>
                        <a:pt x="11900" y="813"/>
                        <a:pt x="11723" y="371"/>
                      </a:cubicBezTo>
                      <a:cubicBezTo>
                        <a:pt x="11624" y="124"/>
                        <a:pt x="11415" y="1"/>
                        <a:pt x="11197" y="1"/>
                      </a:cubicBezTo>
                      <a:close/>
                    </a:path>
                  </a:pathLst>
                </a:custGeom>
                <a:solidFill>
                  <a:srgbClr val="F8C0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7634;p56"/>
                <p:cNvSpPr/>
                <p:nvPr/>
              </p:nvSpPr>
              <p:spPr>
                <a:xfrm>
                  <a:off x="3665775" y="2596325"/>
                  <a:ext cx="144850" cy="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4" h="1663" extrusionOk="0">
                      <a:moveTo>
                        <a:pt x="1540" y="0"/>
                      </a:moveTo>
                      <a:cubicBezTo>
                        <a:pt x="1521" y="0"/>
                        <a:pt x="1501" y="1"/>
                        <a:pt x="1482" y="3"/>
                      </a:cubicBezTo>
                      <a:cubicBezTo>
                        <a:pt x="1091" y="48"/>
                        <a:pt x="336" y="456"/>
                        <a:pt x="0" y="646"/>
                      </a:cubicBezTo>
                      <a:lnTo>
                        <a:pt x="607" y="1663"/>
                      </a:lnTo>
                      <a:lnTo>
                        <a:pt x="1725" y="856"/>
                      </a:lnTo>
                      <a:cubicBezTo>
                        <a:pt x="1725" y="856"/>
                        <a:pt x="2384" y="1075"/>
                        <a:pt x="3339" y="1075"/>
                      </a:cubicBezTo>
                      <a:cubicBezTo>
                        <a:pt x="3538" y="1075"/>
                        <a:pt x="3749" y="1066"/>
                        <a:pt x="3970" y="1043"/>
                      </a:cubicBezTo>
                      <a:cubicBezTo>
                        <a:pt x="4524" y="988"/>
                        <a:pt x="5168" y="692"/>
                        <a:pt x="5794" y="349"/>
                      </a:cubicBezTo>
                      <a:lnTo>
                        <a:pt x="5794" y="349"/>
                      </a:lnTo>
                      <a:cubicBezTo>
                        <a:pt x="5496" y="488"/>
                        <a:pt x="4721" y="815"/>
                        <a:pt x="4002" y="815"/>
                      </a:cubicBezTo>
                      <a:cubicBezTo>
                        <a:pt x="3920" y="815"/>
                        <a:pt x="3838" y="810"/>
                        <a:pt x="3758" y="801"/>
                      </a:cubicBezTo>
                      <a:cubicBezTo>
                        <a:pt x="2826" y="691"/>
                        <a:pt x="205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7635;p56"/>
                <p:cNvSpPr/>
                <p:nvPr/>
              </p:nvSpPr>
              <p:spPr>
                <a:xfrm>
                  <a:off x="3612475" y="2378275"/>
                  <a:ext cx="214175" cy="18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" h="7422" extrusionOk="0">
                      <a:moveTo>
                        <a:pt x="8459" y="1"/>
                      </a:moveTo>
                      <a:cubicBezTo>
                        <a:pt x="8425" y="11"/>
                        <a:pt x="8391" y="21"/>
                        <a:pt x="8361" y="32"/>
                      </a:cubicBezTo>
                      <a:cubicBezTo>
                        <a:pt x="7831" y="209"/>
                        <a:pt x="6768" y="1226"/>
                        <a:pt x="6768" y="1226"/>
                      </a:cubicBezTo>
                      <a:cubicBezTo>
                        <a:pt x="6768" y="1226"/>
                        <a:pt x="6151" y="1170"/>
                        <a:pt x="5744" y="1170"/>
                      </a:cubicBezTo>
                      <a:cubicBezTo>
                        <a:pt x="5639" y="1170"/>
                        <a:pt x="5549" y="1174"/>
                        <a:pt x="5486" y="1183"/>
                      </a:cubicBezTo>
                      <a:cubicBezTo>
                        <a:pt x="5290" y="1211"/>
                        <a:pt x="5076" y="1291"/>
                        <a:pt x="4845" y="1291"/>
                      </a:cubicBezTo>
                      <a:cubicBezTo>
                        <a:pt x="4710" y="1291"/>
                        <a:pt x="4570" y="1264"/>
                        <a:pt x="4424" y="1183"/>
                      </a:cubicBezTo>
                      <a:cubicBezTo>
                        <a:pt x="4323" y="1127"/>
                        <a:pt x="4193" y="1102"/>
                        <a:pt x="4052" y="1102"/>
                      </a:cubicBezTo>
                      <a:cubicBezTo>
                        <a:pt x="3639" y="1102"/>
                        <a:pt x="3129" y="1317"/>
                        <a:pt x="2964" y="1581"/>
                      </a:cubicBezTo>
                      <a:cubicBezTo>
                        <a:pt x="2743" y="1934"/>
                        <a:pt x="1813" y="4103"/>
                        <a:pt x="1372" y="4589"/>
                      </a:cubicBezTo>
                      <a:cubicBezTo>
                        <a:pt x="928" y="5076"/>
                        <a:pt x="334" y="5540"/>
                        <a:pt x="334" y="5540"/>
                      </a:cubicBezTo>
                      <a:lnTo>
                        <a:pt x="0" y="5784"/>
                      </a:lnTo>
                      <a:lnTo>
                        <a:pt x="903" y="7297"/>
                      </a:lnTo>
                      <a:cubicBezTo>
                        <a:pt x="1279" y="7372"/>
                        <a:pt x="1622" y="7422"/>
                        <a:pt x="1784" y="7422"/>
                      </a:cubicBezTo>
                      <a:cubicBezTo>
                        <a:pt x="1813" y="7422"/>
                        <a:pt x="1836" y="7420"/>
                        <a:pt x="1852" y="7417"/>
                      </a:cubicBezTo>
                      <a:cubicBezTo>
                        <a:pt x="2137" y="7360"/>
                        <a:pt x="2478" y="6677"/>
                        <a:pt x="2763" y="6165"/>
                      </a:cubicBezTo>
                      <a:cubicBezTo>
                        <a:pt x="3044" y="5659"/>
                        <a:pt x="4717" y="3092"/>
                        <a:pt x="4919" y="3092"/>
                      </a:cubicBezTo>
                      <a:cubicBezTo>
                        <a:pt x="4921" y="3092"/>
                        <a:pt x="4923" y="3092"/>
                        <a:pt x="4925" y="3093"/>
                      </a:cubicBezTo>
                      <a:cubicBezTo>
                        <a:pt x="5079" y="3144"/>
                        <a:pt x="4815" y="4450"/>
                        <a:pt x="4973" y="4450"/>
                      </a:cubicBezTo>
                      <a:cubicBezTo>
                        <a:pt x="4989" y="4450"/>
                        <a:pt x="5011" y="4435"/>
                        <a:pt x="5038" y="4402"/>
                      </a:cubicBezTo>
                      <a:cubicBezTo>
                        <a:pt x="5323" y="4061"/>
                        <a:pt x="7030" y="1614"/>
                        <a:pt x="7258" y="1102"/>
                      </a:cubicBezTo>
                      <a:cubicBezTo>
                        <a:pt x="7486" y="591"/>
                        <a:pt x="8567" y="21"/>
                        <a:pt x="8567" y="21"/>
                      </a:cubicBezTo>
                      <a:lnTo>
                        <a:pt x="8459" y="1"/>
                      </a:lnTo>
                      <a:close/>
                    </a:path>
                  </a:pathLst>
                </a:custGeom>
                <a:solidFill>
                  <a:srgbClr val="DB9C8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7636;p56"/>
                <p:cNvSpPr/>
                <p:nvPr/>
              </p:nvSpPr>
              <p:spPr>
                <a:xfrm>
                  <a:off x="3482575" y="2502100"/>
                  <a:ext cx="212925" cy="2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7" h="8578" extrusionOk="0">
                      <a:moveTo>
                        <a:pt x="5043" y="0"/>
                      </a:moveTo>
                      <a:cubicBezTo>
                        <a:pt x="4807" y="0"/>
                        <a:pt x="4594" y="56"/>
                        <a:pt x="4410" y="162"/>
                      </a:cubicBezTo>
                      <a:lnTo>
                        <a:pt x="0" y="2725"/>
                      </a:lnTo>
                      <a:cubicBezTo>
                        <a:pt x="183" y="2619"/>
                        <a:pt x="396" y="2564"/>
                        <a:pt x="630" y="2564"/>
                      </a:cubicBezTo>
                      <a:cubicBezTo>
                        <a:pt x="955" y="2564"/>
                        <a:pt x="1321" y="2670"/>
                        <a:pt x="1709" y="2893"/>
                      </a:cubicBezTo>
                      <a:cubicBezTo>
                        <a:pt x="3036" y="3657"/>
                        <a:pt x="4106" y="5513"/>
                        <a:pt x="4103" y="7038"/>
                      </a:cubicBezTo>
                      <a:cubicBezTo>
                        <a:pt x="4101" y="7794"/>
                        <a:pt x="3836" y="8325"/>
                        <a:pt x="3405" y="8576"/>
                      </a:cubicBezTo>
                      <a:lnTo>
                        <a:pt x="3405" y="8576"/>
                      </a:lnTo>
                      <a:lnTo>
                        <a:pt x="7813" y="6015"/>
                      </a:lnTo>
                      <a:cubicBezTo>
                        <a:pt x="8243" y="5765"/>
                        <a:pt x="8511" y="5232"/>
                        <a:pt x="8513" y="4475"/>
                      </a:cubicBezTo>
                      <a:cubicBezTo>
                        <a:pt x="8517" y="2951"/>
                        <a:pt x="7444" y="1096"/>
                        <a:pt x="6119" y="330"/>
                      </a:cubicBezTo>
                      <a:cubicBezTo>
                        <a:pt x="5732" y="106"/>
                        <a:pt x="5367" y="0"/>
                        <a:pt x="5043" y="0"/>
                      </a:cubicBezTo>
                      <a:close/>
                      <a:moveTo>
                        <a:pt x="3405" y="8576"/>
                      </a:moveTo>
                      <a:lnTo>
                        <a:pt x="3402" y="8578"/>
                      </a:lnTo>
                      <a:cubicBezTo>
                        <a:pt x="3403" y="8577"/>
                        <a:pt x="3404" y="8576"/>
                        <a:pt x="3405" y="8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7637;p56"/>
                <p:cNvSpPr/>
                <p:nvPr/>
              </p:nvSpPr>
              <p:spPr>
                <a:xfrm>
                  <a:off x="3464925" y="2566175"/>
                  <a:ext cx="120300" cy="15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6178" extrusionOk="0">
                      <a:moveTo>
                        <a:pt x="1336" y="0"/>
                      </a:moveTo>
                      <a:cubicBezTo>
                        <a:pt x="549" y="0"/>
                        <a:pt x="8" y="624"/>
                        <a:pt x="5" y="1703"/>
                      </a:cubicBezTo>
                      <a:cubicBezTo>
                        <a:pt x="0" y="3226"/>
                        <a:pt x="1071" y="5082"/>
                        <a:pt x="2398" y="5848"/>
                      </a:cubicBezTo>
                      <a:cubicBezTo>
                        <a:pt x="2785" y="6072"/>
                        <a:pt x="3151" y="6178"/>
                        <a:pt x="3475" y="6178"/>
                      </a:cubicBezTo>
                      <a:cubicBezTo>
                        <a:pt x="4262" y="6178"/>
                        <a:pt x="4803" y="5554"/>
                        <a:pt x="4807" y="4475"/>
                      </a:cubicBezTo>
                      <a:cubicBezTo>
                        <a:pt x="4811" y="2950"/>
                        <a:pt x="3740" y="1094"/>
                        <a:pt x="2414" y="330"/>
                      </a:cubicBezTo>
                      <a:cubicBezTo>
                        <a:pt x="2026" y="106"/>
                        <a:pt x="1660" y="0"/>
                        <a:pt x="133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7" name="Google Shape;2477;p39"/>
          <p:cNvSpPr txBox="1">
            <a:spLocks/>
          </p:cNvSpPr>
          <p:nvPr/>
        </p:nvSpPr>
        <p:spPr>
          <a:xfrm>
            <a:off x="1007311" y="43749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ya"/>
              <a:buNone/>
              <a:tabLst/>
              <a:defRPr/>
            </a:pPr>
            <a:r>
              <a:rPr lang="en-US" sz="4400" b="1" dirty="0" smtClean="0">
                <a:solidFill>
                  <a:schemeClr val="dk2"/>
                </a:solidFill>
                <a:latin typeface="Arya"/>
                <a:ea typeface="Arya"/>
                <a:cs typeface="Arya"/>
                <a:sym typeface="Arya"/>
              </a:rPr>
              <a:t>Group - 4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ya"/>
              <a:ea typeface="Arya"/>
              <a:cs typeface="Arya"/>
              <a:sym typeface="Ar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39"/>
          <p:cNvGrpSpPr/>
          <p:nvPr/>
        </p:nvGrpSpPr>
        <p:grpSpPr>
          <a:xfrm>
            <a:off x="4623565" y="220168"/>
            <a:ext cx="830648" cy="724385"/>
            <a:chOff x="4623565" y="220168"/>
            <a:chExt cx="830648" cy="724385"/>
          </a:xfrm>
        </p:grpSpPr>
        <p:grpSp>
          <p:nvGrpSpPr>
            <p:cNvPr id="2770" name="Google Shape;2770;p39"/>
            <p:cNvGrpSpPr/>
            <p:nvPr/>
          </p:nvGrpSpPr>
          <p:grpSpPr>
            <a:xfrm>
              <a:off x="4879792" y="220168"/>
              <a:ext cx="574421" cy="724376"/>
              <a:chOff x="5841998" y="1003857"/>
              <a:chExt cx="459721" cy="579779"/>
            </a:xfrm>
          </p:grpSpPr>
          <p:sp>
            <p:nvSpPr>
              <p:cNvPr id="2771" name="Google Shape;2771;p39"/>
              <p:cNvSpPr/>
              <p:nvPr/>
            </p:nvSpPr>
            <p:spPr>
              <a:xfrm>
                <a:off x="5986979" y="1326169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6"/>
                    </a:cubicBezTo>
                    <a:cubicBezTo>
                      <a:pt x="58" y="330"/>
                      <a:pt x="134" y="404"/>
                      <a:pt x="229" y="460"/>
                    </a:cubicBezTo>
                    <a:lnTo>
                      <a:pt x="633" y="225"/>
                    </a:lnTo>
                    <a:cubicBezTo>
                      <a:pt x="538" y="170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9"/>
              <p:cNvSpPr/>
              <p:nvPr/>
            </p:nvSpPr>
            <p:spPr>
              <a:xfrm>
                <a:off x="6003815" y="1342564"/>
                <a:ext cx="39186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1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130" y="310"/>
                    </a:lnTo>
                    <a:lnTo>
                      <a:pt x="533" y="7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9"/>
              <p:cNvSpPr/>
              <p:nvPr/>
            </p:nvSpPr>
            <p:spPr>
              <a:xfrm>
                <a:off x="6001168" y="1320214"/>
                <a:ext cx="36172" cy="23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7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20" y="267"/>
                      <a:pt x="48" y="293"/>
                      <a:pt x="87" y="317"/>
                    </a:cubicBezTo>
                    <a:lnTo>
                      <a:pt x="491" y="81"/>
                    </a:lnTo>
                    <a:cubicBezTo>
                      <a:pt x="453" y="58"/>
                      <a:pt x="424" y="3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9"/>
              <p:cNvSpPr/>
              <p:nvPr/>
            </p:nvSpPr>
            <p:spPr>
              <a:xfrm>
                <a:off x="6007491" y="1326095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80" y="280"/>
                    </a:lnTo>
                    <a:lnTo>
                      <a:pt x="484" y="4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9"/>
              <p:cNvSpPr/>
              <p:nvPr/>
            </p:nvSpPr>
            <p:spPr>
              <a:xfrm>
                <a:off x="6013299" y="1329477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1" y="234"/>
                    </a:lnTo>
                    <a:lnTo>
                      <a:pt x="1" y="488"/>
                    </a:lnTo>
                    <a:lnTo>
                      <a:pt x="404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9"/>
              <p:cNvSpPr/>
              <p:nvPr/>
            </p:nvSpPr>
            <p:spPr>
              <a:xfrm>
                <a:off x="5980730" y="1264633"/>
                <a:ext cx="36025" cy="78887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73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307" y="79"/>
                      <a:pt x="171" y="156"/>
                      <a:pt x="36" y="236"/>
                    </a:cubicBezTo>
                    <a:cubicBezTo>
                      <a:pt x="36" y="293"/>
                      <a:pt x="31" y="375"/>
                      <a:pt x="20" y="481"/>
                    </a:cubicBezTo>
                    <a:cubicBezTo>
                      <a:pt x="7" y="608"/>
                      <a:pt x="0" y="702"/>
                      <a:pt x="0" y="764"/>
                    </a:cubicBezTo>
                    <a:cubicBezTo>
                      <a:pt x="0" y="874"/>
                      <a:pt x="28" y="977"/>
                      <a:pt x="86" y="1073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3" y="742"/>
                      <a:pt x="405" y="639"/>
                      <a:pt x="405" y="528"/>
                    </a:cubicBezTo>
                    <a:cubicBezTo>
                      <a:pt x="405" y="466"/>
                      <a:pt x="411" y="371"/>
                      <a:pt x="424" y="246"/>
                    </a:cubicBezTo>
                    <a:cubicBezTo>
                      <a:pt x="434" y="140"/>
                      <a:pt x="440" y="58"/>
                      <a:pt x="440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9"/>
              <p:cNvSpPr/>
              <p:nvPr/>
            </p:nvSpPr>
            <p:spPr>
              <a:xfrm>
                <a:off x="5999183" y="1295217"/>
                <a:ext cx="31761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5" y="349"/>
                      <a:pt x="0" y="425"/>
                      <a:pt x="0" y="464"/>
                    </a:cubicBezTo>
                    <a:cubicBezTo>
                      <a:pt x="0" y="508"/>
                      <a:pt x="9" y="544"/>
                      <a:pt x="27" y="575"/>
                    </a:cubicBezTo>
                    <a:lnTo>
                      <a:pt x="431" y="340"/>
                    </a:lnTo>
                    <a:cubicBezTo>
                      <a:pt x="414" y="311"/>
                      <a:pt x="404" y="272"/>
                      <a:pt x="404" y="229"/>
                    </a:cubicBezTo>
                    <a:cubicBezTo>
                      <a:pt x="404" y="190"/>
                      <a:pt x="410" y="112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9"/>
              <p:cNvSpPr/>
              <p:nvPr/>
            </p:nvSpPr>
            <p:spPr>
              <a:xfrm>
                <a:off x="5983377" y="12630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4" y="0"/>
                    </a:moveTo>
                    <a:cubicBezTo>
                      <a:pt x="271" y="79"/>
                      <a:pt x="135" y="156"/>
                      <a:pt x="0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7" y="176"/>
                      <a:pt x="272" y="99"/>
                      <a:pt x="406" y="20"/>
                    </a:cubicBezTo>
                    <a:cubicBezTo>
                      <a:pt x="406" y="14"/>
                      <a:pt x="404" y="7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9"/>
              <p:cNvSpPr/>
              <p:nvPr/>
            </p:nvSpPr>
            <p:spPr>
              <a:xfrm>
                <a:off x="5970290" y="1243532"/>
                <a:ext cx="42862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58" y="276"/>
                      <a:pt x="104" y="319"/>
                      <a:pt x="134" y="369"/>
                    </a:cubicBezTo>
                    <a:cubicBezTo>
                      <a:pt x="161" y="411"/>
                      <a:pt x="175" y="457"/>
                      <a:pt x="178" y="502"/>
                    </a:cubicBezTo>
                    <a:cubicBezTo>
                      <a:pt x="313" y="422"/>
                      <a:pt x="449" y="345"/>
                      <a:pt x="582" y="266"/>
                    </a:cubicBezTo>
                    <a:cubicBezTo>
                      <a:pt x="579" y="221"/>
                      <a:pt x="565" y="176"/>
                      <a:pt x="538" y="133"/>
                    </a:cubicBezTo>
                    <a:cubicBezTo>
                      <a:pt x="508" y="85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9"/>
              <p:cNvSpPr/>
              <p:nvPr/>
            </p:nvSpPr>
            <p:spPr>
              <a:xfrm>
                <a:off x="5970290" y="12265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5" y="0"/>
                    </a:moveTo>
                    <a:lnTo>
                      <a:pt x="2" y="235"/>
                    </a:lnTo>
                    <a:lnTo>
                      <a:pt x="1" y="466"/>
                    </a:lnTo>
                    <a:lnTo>
                      <a:pt x="405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9"/>
              <p:cNvSpPr/>
              <p:nvPr/>
            </p:nvSpPr>
            <p:spPr>
              <a:xfrm>
                <a:off x="5987347" y="1244929"/>
                <a:ext cx="29996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38" extrusionOk="0">
                    <a:moveTo>
                      <a:pt x="404" y="0"/>
                    </a:moveTo>
                    <a:cubicBezTo>
                      <a:pt x="284" y="72"/>
                      <a:pt x="121" y="165"/>
                      <a:pt x="0" y="236"/>
                    </a:cubicBezTo>
                    <a:cubicBezTo>
                      <a:pt x="1" y="236"/>
                      <a:pt x="2" y="237"/>
                      <a:pt x="3" y="237"/>
                    </a:cubicBezTo>
                    <a:cubicBezTo>
                      <a:pt x="138" y="159"/>
                      <a:pt x="273" y="81"/>
                      <a:pt x="407" y="2"/>
                    </a:cubicBezTo>
                    <a:cubicBezTo>
                      <a:pt x="406" y="2"/>
                      <a:pt x="405" y="0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9"/>
              <p:cNvSpPr/>
              <p:nvPr/>
            </p:nvSpPr>
            <p:spPr>
              <a:xfrm>
                <a:off x="5987714" y="1245076"/>
                <a:ext cx="29849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6" extrusionOk="0">
                    <a:moveTo>
                      <a:pt x="404" y="0"/>
                    </a:moveTo>
                    <a:cubicBezTo>
                      <a:pt x="268" y="79"/>
                      <a:pt x="135" y="157"/>
                      <a:pt x="0" y="235"/>
                    </a:cubicBezTo>
                    <a:lnTo>
                      <a:pt x="1" y="235"/>
                    </a:lnTo>
                    <a:cubicBezTo>
                      <a:pt x="136" y="157"/>
                      <a:pt x="271" y="7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9"/>
              <p:cNvSpPr/>
              <p:nvPr/>
            </p:nvSpPr>
            <p:spPr>
              <a:xfrm>
                <a:off x="5970290" y="1226476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4" y="19"/>
                    </a:moveTo>
                    <a:lnTo>
                      <a:pt x="538" y="22"/>
                    </a:lnTo>
                    <a:lnTo>
                      <a:pt x="538" y="22"/>
                    </a:lnTo>
                    <a:cubicBezTo>
                      <a:pt x="539" y="22"/>
                      <a:pt x="539" y="22"/>
                      <a:pt x="539" y="22"/>
                    </a:cubicBezTo>
                    <a:cubicBezTo>
                      <a:pt x="540" y="22"/>
                      <a:pt x="543" y="21"/>
                      <a:pt x="544" y="19"/>
                    </a:cubicBezTo>
                    <a:close/>
                    <a:moveTo>
                      <a:pt x="405" y="0"/>
                    </a:moveTo>
                    <a:lnTo>
                      <a:pt x="1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6" y="257"/>
                      <a:pt x="139" y="256"/>
                      <a:pt x="140" y="255"/>
                    </a:cubicBezTo>
                    <a:lnTo>
                      <a:pt x="538" y="22"/>
                    </a:lnTo>
                    <a:lnTo>
                      <a:pt x="538" y="22"/>
                    </a:lnTo>
                    <a:cubicBezTo>
                      <a:pt x="529" y="26"/>
                      <a:pt x="518" y="28"/>
                      <a:pt x="505" y="28"/>
                    </a:cubicBezTo>
                    <a:cubicBezTo>
                      <a:pt x="478" y="28"/>
                      <a:pt x="444" y="19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9"/>
              <p:cNvSpPr/>
              <p:nvPr/>
            </p:nvSpPr>
            <p:spPr>
              <a:xfrm>
                <a:off x="5987420" y="1244709"/>
                <a:ext cx="44038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4" y="292"/>
                      <a:pt x="114" y="353"/>
                      <a:pt x="146" y="421"/>
                    </a:cubicBezTo>
                    <a:cubicBezTo>
                      <a:pt x="177" y="489"/>
                      <a:pt x="192" y="560"/>
                      <a:pt x="192" y="637"/>
                    </a:cubicBezTo>
                    <a:cubicBezTo>
                      <a:pt x="192" y="684"/>
                      <a:pt x="190" y="741"/>
                      <a:pt x="185" y="803"/>
                    </a:cubicBezTo>
                    <a:cubicBezTo>
                      <a:pt x="181" y="866"/>
                      <a:pt x="177" y="907"/>
                      <a:pt x="176" y="923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4" y="507"/>
                      <a:pt x="596" y="450"/>
                      <a:pt x="596" y="401"/>
                    </a:cubicBezTo>
                    <a:cubicBezTo>
                      <a:pt x="598" y="326"/>
                      <a:pt x="582" y="255"/>
                      <a:pt x="550" y="186"/>
                    </a:cubicBezTo>
                    <a:cubicBezTo>
                      <a:pt x="518" y="119"/>
                      <a:pt x="469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9"/>
              <p:cNvSpPr/>
              <p:nvPr/>
            </p:nvSpPr>
            <p:spPr>
              <a:xfrm>
                <a:off x="5987788" y="1244782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8" y="0"/>
                    </a:moveTo>
                    <a:cubicBezTo>
                      <a:pt x="512" y="10"/>
                      <a:pt x="492" y="14"/>
                      <a:pt x="470" y="14"/>
                    </a:cubicBezTo>
                    <a:cubicBezTo>
                      <a:pt x="450" y="14"/>
                      <a:pt x="428" y="11"/>
                      <a:pt x="404" y="4"/>
                    </a:cubicBezTo>
                    <a:cubicBezTo>
                      <a:pt x="269" y="83"/>
                      <a:pt x="135" y="161"/>
                      <a:pt x="0" y="239"/>
                    </a:cubicBezTo>
                    <a:cubicBezTo>
                      <a:pt x="24" y="246"/>
                      <a:pt x="46" y="249"/>
                      <a:pt x="66" y="249"/>
                    </a:cubicBezTo>
                    <a:cubicBezTo>
                      <a:pt x="88" y="249"/>
                      <a:pt x="108" y="245"/>
                      <a:pt x="124" y="235"/>
                    </a:cubicBez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9"/>
              <p:cNvSpPr/>
              <p:nvPr/>
            </p:nvSpPr>
            <p:spPr>
              <a:xfrm>
                <a:off x="5980656" y="1163837"/>
                <a:ext cx="36098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108" extrusionOk="0"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6" y="336"/>
                      <a:pt x="6" y="441"/>
                    </a:cubicBezTo>
                    <a:cubicBezTo>
                      <a:pt x="6" y="503"/>
                      <a:pt x="11" y="604"/>
                      <a:pt x="25" y="744"/>
                    </a:cubicBezTo>
                    <a:cubicBezTo>
                      <a:pt x="35" y="862"/>
                      <a:pt x="40" y="953"/>
                      <a:pt x="40" y="1012"/>
                    </a:cubicBezTo>
                    <a:cubicBezTo>
                      <a:pt x="40" y="1060"/>
                      <a:pt x="27" y="1092"/>
                      <a:pt x="1" y="1107"/>
                    </a:cubicBezTo>
                    <a:lnTo>
                      <a:pt x="1" y="1107"/>
                    </a:lnTo>
                    <a:lnTo>
                      <a:pt x="404" y="872"/>
                    </a:lnTo>
                    <a:cubicBezTo>
                      <a:pt x="430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29" y="508"/>
                    </a:cubicBezTo>
                    <a:cubicBezTo>
                      <a:pt x="416" y="368"/>
                      <a:pt x="410" y="266"/>
                      <a:pt x="410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0" y="1108"/>
                    </a:lnTo>
                    <a:cubicBezTo>
                      <a:pt x="0" y="1107"/>
                      <a:pt x="0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9"/>
              <p:cNvSpPr/>
              <p:nvPr/>
            </p:nvSpPr>
            <p:spPr>
              <a:xfrm>
                <a:off x="5996904" y="1209493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53" y="1"/>
                    </a:moveTo>
                    <a:lnTo>
                      <a:pt x="49" y="236"/>
                    </a:lnTo>
                    <a:cubicBezTo>
                      <a:pt x="51" y="252"/>
                      <a:pt x="54" y="294"/>
                      <a:pt x="58" y="363"/>
                    </a:cubicBezTo>
                    <a:cubicBezTo>
                      <a:pt x="63" y="431"/>
                      <a:pt x="64" y="491"/>
                      <a:pt x="64" y="542"/>
                    </a:cubicBezTo>
                    <a:cubicBezTo>
                      <a:pt x="64" y="617"/>
                      <a:pt x="49" y="672"/>
                      <a:pt x="17" y="703"/>
                    </a:cubicBezTo>
                    <a:cubicBezTo>
                      <a:pt x="13" y="706"/>
                      <a:pt x="10" y="709"/>
                      <a:pt x="6" y="712"/>
                    </a:cubicBezTo>
                    <a:lnTo>
                      <a:pt x="6" y="712"/>
                    </a:lnTo>
                    <a:lnTo>
                      <a:pt x="404" y="480"/>
                    </a:lnTo>
                    <a:cubicBezTo>
                      <a:pt x="411" y="476"/>
                      <a:pt x="416" y="472"/>
                      <a:pt x="421" y="467"/>
                    </a:cubicBezTo>
                    <a:cubicBezTo>
                      <a:pt x="453" y="436"/>
                      <a:pt x="469" y="382"/>
                      <a:pt x="469" y="307"/>
                    </a:cubicBezTo>
                    <a:cubicBezTo>
                      <a:pt x="469" y="255"/>
                      <a:pt x="467" y="196"/>
                      <a:pt x="462" y="128"/>
                    </a:cubicBezTo>
                    <a:cubicBezTo>
                      <a:pt x="457" y="58"/>
                      <a:pt x="455" y="16"/>
                      <a:pt x="453" y="1"/>
                    </a:cubicBezTo>
                    <a:close/>
                    <a:moveTo>
                      <a:pt x="6" y="712"/>
                    </a:moveTo>
                    <a:lnTo>
                      <a:pt x="0" y="715"/>
                    </a:lnTo>
                    <a:cubicBezTo>
                      <a:pt x="2" y="714"/>
                      <a:pt x="4" y="713"/>
                      <a:pt x="6" y="712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9"/>
              <p:cNvSpPr/>
              <p:nvPr/>
            </p:nvSpPr>
            <p:spPr>
              <a:xfrm>
                <a:off x="6100200" y="1379618"/>
                <a:ext cx="29776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9" extrusionOk="0">
                    <a:moveTo>
                      <a:pt x="405" y="1"/>
                    </a:moveTo>
                    <a:lnTo>
                      <a:pt x="2" y="235"/>
                    </a:lnTo>
                    <a:lnTo>
                      <a:pt x="1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6100273" y="1379618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9"/>
              <p:cNvSpPr/>
              <p:nvPr/>
            </p:nvSpPr>
            <p:spPr>
              <a:xfrm>
                <a:off x="6112478" y="13605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7" y="0"/>
                    </a:moveTo>
                    <a:lnTo>
                      <a:pt x="12" y="235"/>
                    </a:lnTo>
                    <a:cubicBezTo>
                      <a:pt x="22" y="360"/>
                      <a:pt x="26" y="442"/>
                      <a:pt x="26" y="481"/>
                    </a:cubicBezTo>
                    <a:cubicBezTo>
                      <a:pt x="26" y="523"/>
                      <a:pt x="17" y="549"/>
                      <a:pt x="0" y="559"/>
                    </a:cubicBezTo>
                    <a:lnTo>
                      <a:pt x="404" y="324"/>
                    </a:lnTo>
                    <a:cubicBezTo>
                      <a:pt x="423" y="313"/>
                      <a:pt x="430" y="288"/>
                      <a:pt x="430" y="245"/>
                    </a:cubicBezTo>
                    <a:cubicBezTo>
                      <a:pt x="430" y="207"/>
                      <a:pt x="427" y="125"/>
                      <a:pt x="41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9"/>
              <p:cNvSpPr/>
              <p:nvPr/>
            </p:nvSpPr>
            <p:spPr>
              <a:xfrm>
                <a:off x="5999551" y="1185819"/>
                <a:ext cx="31761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59" extrusionOk="0">
                    <a:moveTo>
                      <a:pt x="431" y="0"/>
                    </a:moveTo>
                    <a:lnTo>
                      <a:pt x="27" y="235"/>
                    </a:lnTo>
                    <a:cubicBezTo>
                      <a:pt x="10" y="245"/>
                      <a:pt x="0" y="271"/>
                      <a:pt x="0" y="311"/>
                    </a:cubicBezTo>
                    <a:cubicBezTo>
                      <a:pt x="0" y="352"/>
                      <a:pt x="5" y="432"/>
                      <a:pt x="15" y="558"/>
                    </a:cubicBezTo>
                    <a:lnTo>
                      <a:pt x="419" y="323"/>
                    </a:lnTo>
                    <a:cubicBezTo>
                      <a:pt x="409" y="199"/>
                      <a:pt x="405" y="116"/>
                      <a:pt x="405" y="76"/>
                    </a:cubicBezTo>
                    <a:cubicBezTo>
                      <a:pt x="405" y="37"/>
                      <a:pt x="414" y="11"/>
                      <a:pt x="43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6001462" y="1185452"/>
                <a:ext cx="36245" cy="1889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7" extrusionOk="0">
                    <a:moveTo>
                      <a:pt x="427" y="0"/>
                    </a:moveTo>
                    <a:cubicBezTo>
                      <a:pt x="418" y="0"/>
                      <a:pt x="411" y="2"/>
                      <a:pt x="404" y="5"/>
                    </a:cubicBezTo>
                    <a:lnTo>
                      <a:pt x="0" y="240"/>
                    </a:lnTo>
                    <a:cubicBezTo>
                      <a:pt x="7" y="236"/>
                      <a:pt x="14" y="234"/>
                      <a:pt x="23" y="234"/>
                    </a:cubicBezTo>
                    <a:cubicBezTo>
                      <a:pt x="40" y="234"/>
                      <a:pt x="62" y="242"/>
                      <a:pt x="88" y="257"/>
                    </a:cubicBezTo>
                    <a:cubicBezTo>
                      <a:pt x="222" y="178"/>
                      <a:pt x="358" y="100"/>
                      <a:pt x="492" y="22"/>
                    </a:cubicBezTo>
                    <a:cubicBezTo>
                      <a:pt x="467" y="7"/>
                      <a:pt x="445" y="0"/>
                      <a:pt x="42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9"/>
              <p:cNvSpPr/>
              <p:nvPr/>
            </p:nvSpPr>
            <p:spPr>
              <a:xfrm>
                <a:off x="6007932" y="118699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1"/>
                    </a:moveTo>
                    <a:lnTo>
                      <a:pt x="0" y="236"/>
                    </a:lnTo>
                    <a:lnTo>
                      <a:pt x="79" y="281"/>
                    </a:lnTo>
                    <a:lnTo>
                      <a:pt x="483" y="47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9"/>
              <p:cNvSpPr/>
              <p:nvPr/>
            </p:nvSpPr>
            <p:spPr>
              <a:xfrm>
                <a:off x="5986979" y="1162440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476" y="0"/>
                    </a:moveTo>
                    <a:cubicBezTo>
                      <a:pt x="452" y="0"/>
                      <a:pt x="431" y="5"/>
                      <a:pt x="411" y="16"/>
                    </a:cubicBezTo>
                    <a:cubicBezTo>
                      <a:pt x="410" y="17"/>
                      <a:pt x="407" y="19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7" y="251"/>
                    </a:cubicBezTo>
                    <a:cubicBezTo>
                      <a:pt x="27" y="241"/>
                      <a:pt x="48" y="236"/>
                      <a:pt x="72" y="236"/>
                    </a:cubicBezTo>
                    <a:cubicBezTo>
                      <a:pt x="119" y="236"/>
                      <a:pt x="173" y="255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6013667" y="1171924"/>
                <a:ext cx="29849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6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6004403" y="1166483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3" y="1"/>
                    </a:moveTo>
                    <a:lnTo>
                      <a:pt x="1" y="235"/>
                    </a:lnTo>
                    <a:lnTo>
                      <a:pt x="128" y="310"/>
                    </a:lnTo>
                    <a:lnTo>
                      <a:pt x="532" y="74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6112331" y="1325360"/>
                <a:ext cx="34481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714" extrusionOk="0">
                    <a:moveTo>
                      <a:pt x="468" y="1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8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6" y="584"/>
                    </a:cubicBezTo>
                    <a:cubicBezTo>
                      <a:pt x="11" y="652"/>
                      <a:pt x="14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4" y="417"/>
                      <a:pt x="410" y="348"/>
                    </a:cubicBezTo>
                    <a:cubicBezTo>
                      <a:pt x="405" y="280"/>
                      <a:pt x="404" y="222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7" y="8"/>
                      <a:pt x="462" y="5"/>
                      <a:pt x="468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6126961" y="1342196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1" y="0"/>
                      <a:pt x="491" y="0"/>
                      <a:pt x="491" y="1"/>
                    </a:cubicBezTo>
                    <a:lnTo>
                      <a:pt x="491" y="1"/>
                    </a:lnTo>
                    <a:lnTo>
                      <a:pt x="491" y="0"/>
                    </a:lnTo>
                    <a:close/>
                    <a:moveTo>
                      <a:pt x="491" y="1"/>
                    </a:moveTo>
                    <a:lnTo>
                      <a:pt x="87" y="236"/>
                    </a:lnTo>
                    <a:cubicBezTo>
                      <a:pt x="60" y="251"/>
                      <a:pt x="46" y="283"/>
                      <a:pt x="47" y="333"/>
                    </a:cubicBezTo>
                    <a:cubicBezTo>
                      <a:pt x="47" y="391"/>
                      <a:pt x="52" y="479"/>
                      <a:pt x="63" y="598"/>
                    </a:cubicBezTo>
                    <a:cubicBezTo>
                      <a:pt x="75" y="738"/>
                      <a:pt x="81" y="840"/>
                      <a:pt x="81" y="902"/>
                    </a:cubicBezTo>
                    <a:cubicBezTo>
                      <a:pt x="81" y="1007"/>
                      <a:pt x="53" y="1075"/>
                      <a:pt x="1" y="1106"/>
                    </a:cubicBezTo>
                    <a:lnTo>
                      <a:pt x="405" y="871"/>
                    </a:lnTo>
                    <a:cubicBezTo>
                      <a:pt x="458" y="841"/>
                      <a:pt x="485" y="773"/>
                      <a:pt x="485" y="667"/>
                    </a:cubicBezTo>
                    <a:cubicBezTo>
                      <a:pt x="485" y="605"/>
                      <a:pt x="480" y="504"/>
                      <a:pt x="467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4" y="16"/>
                      <a:pt x="49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9"/>
              <p:cNvSpPr/>
              <p:nvPr/>
            </p:nvSpPr>
            <p:spPr>
              <a:xfrm>
                <a:off x="6117036" y="1324257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1"/>
                    </a:moveTo>
                    <a:cubicBezTo>
                      <a:pt x="440" y="1"/>
                      <a:pt x="421" y="5"/>
                      <a:pt x="404" y="15"/>
                    </a:cubicBezTo>
                    <a:lnTo>
                      <a:pt x="0" y="249"/>
                    </a:lnTo>
                    <a:cubicBezTo>
                      <a:pt x="16" y="241"/>
                      <a:pt x="35" y="236"/>
                      <a:pt x="56" y="236"/>
                    </a:cubicBezTo>
                    <a:cubicBezTo>
                      <a:pt x="78" y="236"/>
                      <a:pt x="103" y="241"/>
                      <a:pt x="130" y="249"/>
                    </a:cubicBezTo>
                    <a:lnTo>
                      <a:pt x="535" y="15"/>
                    </a:lnTo>
                    <a:cubicBezTo>
                      <a:pt x="508" y="5"/>
                      <a:pt x="483" y="1"/>
                      <a:pt x="46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9"/>
              <p:cNvSpPr/>
              <p:nvPr/>
            </p:nvSpPr>
            <p:spPr>
              <a:xfrm>
                <a:off x="6112331" y="1296026"/>
                <a:ext cx="43965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632" extrusionOk="0">
                    <a:moveTo>
                      <a:pt x="405" y="1"/>
                    </a:moveTo>
                    <a:cubicBezTo>
                      <a:pt x="271" y="79"/>
                      <a:pt x="135" y="157"/>
                      <a:pt x="1" y="236"/>
                    </a:cubicBezTo>
                    <a:cubicBezTo>
                      <a:pt x="0" y="311"/>
                      <a:pt x="16" y="382"/>
                      <a:pt x="48" y="450"/>
                    </a:cubicBezTo>
                    <a:cubicBezTo>
                      <a:pt x="80" y="519"/>
                      <a:pt x="129" y="580"/>
                      <a:pt x="193" y="631"/>
                    </a:cubicBezTo>
                    <a:lnTo>
                      <a:pt x="597" y="396"/>
                    </a:lnTo>
                    <a:cubicBezTo>
                      <a:pt x="533" y="343"/>
                      <a:pt x="484" y="284"/>
                      <a:pt x="452" y="215"/>
                    </a:cubicBezTo>
                    <a:cubicBezTo>
                      <a:pt x="421" y="147"/>
                      <a:pt x="405" y="7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6133357" y="13415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6" y="242"/>
                    </a:moveTo>
                    <a:lnTo>
                      <a:pt x="6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5" y="242"/>
                      <a:pt x="5" y="242"/>
                    </a:cubicBezTo>
                    <a:lnTo>
                      <a:pt x="5" y="242"/>
                    </a:lnTo>
                    <a:lnTo>
                      <a:pt x="6" y="242"/>
                    </a:lnTo>
                    <a:close/>
                    <a:moveTo>
                      <a:pt x="5" y="242"/>
                    </a:moveTo>
                    <a:lnTo>
                      <a:pt x="1" y="244"/>
                    </a:lnTo>
                    <a:lnTo>
                      <a:pt x="1" y="244"/>
                    </a:lnTo>
                    <a:cubicBezTo>
                      <a:pt x="3" y="244"/>
                      <a:pt x="5" y="243"/>
                      <a:pt x="5" y="242"/>
                    </a:cubicBezTo>
                    <a:close/>
                    <a:moveTo>
                      <a:pt x="1" y="244"/>
                    </a:moveTo>
                    <a:cubicBezTo>
                      <a:pt x="1" y="244"/>
                      <a:pt x="1" y="245"/>
                      <a:pt x="0" y="245"/>
                    </a:cubicBezTo>
                    <a:lnTo>
                      <a:pt x="1" y="244"/>
                    </a:lnTo>
                    <a:close/>
                    <a:moveTo>
                      <a:pt x="444" y="0"/>
                    </a:moveTo>
                    <a:cubicBezTo>
                      <a:pt x="431" y="0"/>
                      <a:pt x="419" y="2"/>
                      <a:pt x="410" y="7"/>
                    </a:cubicBezTo>
                    <a:cubicBezTo>
                      <a:pt x="409" y="7"/>
                      <a:pt x="405" y="8"/>
                      <a:pt x="404" y="9"/>
                    </a:cubicBezTo>
                    <a:lnTo>
                      <a:pt x="6" y="242"/>
                    </a:lnTo>
                    <a:lnTo>
                      <a:pt x="6" y="242"/>
                    </a:lnTo>
                    <a:cubicBezTo>
                      <a:pt x="16" y="237"/>
                      <a:pt x="27" y="235"/>
                      <a:pt x="39" y="235"/>
                    </a:cubicBezTo>
                    <a:cubicBezTo>
                      <a:pt x="66" y="235"/>
                      <a:pt x="100" y="245"/>
                      <a:pt x="140" y="264"/>
                    </a:cubicBezTo>
                    <a:lnTo>
                      <a:pt x="544" y="29"/>
                    </a:lnTo>
                    <a:cubicBezTo>
                      <a:pt x="504" y="10"/>
                      <a:pt x="471" y="0"/>
                      <a:pt x="44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6143577" y="1326610"/>
                <a:ext cx="29776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8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67"/>
                    </a:lnTo>
                    <a:lnTo>
                      <a:pt x="404" y="23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6112404" y="1274852"/>
                <a:ext cx="30952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524" extrusionOk="0">
                    <a:moveTo>
                      <a:pt x="421" y="1"/>
                    </a:moveTo>
                    <a:lnTo>
                      <a:pt x="17" y="236"/>
                    </a:lnTo>
                    <a:cubicBezTo>
                      <a:pt x="17" y="250"/>
                      <a:pt x="13" y="289"/>
                      <a:pt x="7" y="352"/>
                    </a:cubicBezTo>
                    <a:cubicBezTo>
                      <a:pt x="2" y="414"/>
                      <a:pt x="0" y="472"/>
                      <a:pt x="0" y="524"/>
                    </a:cubicBezTo>
                    <a:cubicBezTo>
                      <a:pt x="134" y="445"/>
                      <a:pt x="270" y="367"/>
                      <a:pt x="404" y="289"/>
                    </a:cubicBezTo>
                    <a:cubicBezTo>
                      <a:pt x="404" y="237"/>
                      <a:pt x="407" y="178"/>
                      <a:pt x="412" y="117"/>
                    </a:cubicBezTo>
                    <a:cubicBezTo>
                      <a:pt x="418" y="53"/>
                      <a:pt x="421" y="15"/>
                      <a:pt x="42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6100641" y="1240592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5" y="1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6106376" y="1243900"/>
                <a:ext cx="38157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8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248" y="348"/>
                      <a:pt x="383" y="271"/>
                      <a:pt x="517" y="193"/>
                    </a:cubicBezTo>
                    <a:lnTo>
                      <a:pt x="517" y="193"/>
                    </a:lnTo>
                    <a:cubicBezTo>
                      <a:pt x="383" y="271"/>
                      <a:pt x="249" y="348"/>
                      <a:pt x="114" y="427"/>
                    </a:cubicBezTo>
                    <a:cubicBezTo>
                      <a:pt x="114" y="467"/>
                      <a:pt x="109" y="545"/>
                      <a:pt x="99" y="657"/>
                    </a:cubicBezTo>
                    <a:lnTo>
                      <a:pt x="503" y="422"/>
                    </a:lnTo>
                    <a:cubicBezTo>
                      <a:pt x="513" y="309"/>
                      <a:pt x="518" y="231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81" y="44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6100641" y="1222138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" y="486"/>
                    </a:lnTo>
                    <a:lnTo>
                      <a:pt x="405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6100641" y="122213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9" y="308"/>
                    </a:lnTo>
                    <a:lnTo>
                      <a:pt x="533" y="7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6110125" y="1227432"/>
                <a:ext cx="63227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584" extrusionOk="0">
                    <a:moveTo>
                      <a:pt x="404" y="1"/>
                    </a:moveTo>
                    <a:lnTo>
                      <a:pt x="0" y="236"/>
                    </a:lnTo>
                    <a:cubicBezTo>
                      <a:pt x="94" y="292"/>
                      <a:pt x="172" y="367"/>
                      <a:pt x="229" y="461"/>
                    </a:cubicBezTo>
                    <a:cubicBezTo>
                      <a:pt x="286" y="557"/>
                      <a:pt x="315" y="660"/>
                      <a:pt x="315" y="770"/>
                    </a:cubicBezTo>
                    <a:cubicBezTo>
                      <a:pt x="314" y="831"/>
                      <a:pt x="307" y="925"/>
                      <a:pt x="295" y="1050"/>
                    </a:cubicBezTo>
                    <a:cubicBezTo>
                      <a:pt x="284" y="1156"/>
                      <a:pt x="278" y="1240"/>
                      <a:pt x="278" y="1300"/>
                    </a:cubicBezTo>
                    <a:cubicBezTo>
                      <a:pt x="278" y="1351"/>
                      <a:pt x="294" y="1401"/>
                      <a:pt x="323" y="1451"/>
                    </a:cubicBezTo>
                    <a:cubicBezTo>
                      <a:pt x="353" y="1499"/>
                      <a:pt x="398" y="1544"/>
                      <a:pt x="456" y="1584"/>
                    </a:cubicBezTo>
                    <a:lnTo>
                      <a:pt x="860" y="1348"/>
                    </a:lnTo>
                    <a:cubicBezTo>
                      <a:pt x="802" y="1308"/>
                      <a:pt x="757" y="1265"/>
                      <a:pt x="728" y="1215"/>
                    </a:cubicBezTo>
                    <a:cubicBezTo>
                      <a:pt x="698" y="1166"/>
                      <a:pt x="682" y="1116"/>
                      <a:pt x="682" y="1064"/>
                    </a:cubicBezTo>
                    <a:cubicBezTo>
                      <a:pt x="682" y="1005"/>
                      <a:pt x="687" y="920"/>
                      <a:pt x="699" y="815"/>
                    </a:cubicBezTo>
                    <a:cubicBezTo>
                      <a:pt x="713" y="690"/>
                      <a:pt x="719" y="595"/>
                      <a:pt x="719" y="535"/>
                    </a:cubicBezTo>
                    <a:cubicBezTo>
                      <a:pt x="719" y="424"/>
                      <a:pt x="691" y="321"/>
                      <a:pt x="633" y="226"/>
                    </a:cubicBezTo>
                    <a:cubicBezTo>
                      <a:pt x="576" y="132"/>
                      <a:pt x="499" y="57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5841998" y="1021061"/>
                <a:ext cx="430018" cy="562575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2" extrusionOk="0">
                    <a:moveTo>
                      <a:pt x="2045" y="2158"/>
                    </a:moveTo>
                    <a:cubicBezTo>
                      <a:pt x="2092" y="2158"/>
                      <a:pt x="2146" y="2176"/>
                      <a:pt x="2210" y="2212"/>
                    </a:cubicBezTo>
                    <a:lnTo>
                      <a:pt x="2337" y="2286"/>
                    </a:lnTo>
                    <a:lnTo>
                      <a:pt x="2336" y="2538"/>
                    </a:lnTo>
                    <a:lnTo>
                      <a:pt x="2258" y="2491"/>
                    </a:lnTo>
                    <a:cubicBezTo>
                      <a:pt x="2232" y="2477"/>
                      <a:pt x="2211" y="2469"/>
                      <a:pt x="2193" y="2469"/>
                    </a:cubicBezTo>
                    <a:cubicBezTo>
                      <a:pt x="2160" y="2469"/>
                      <a:pt x="2143" y="2497"/>
                      <a:pt x="2143" y="2551"/>
                    </a:cubicBezTo>
                    <a:cubicBezTo>
                      <a:pt x="2143" y="2591"/>
                      <a:pt x="2148" y="2672"/>
                      <a:pt x="2158" y="2797"/>
                    </a:cubicBezTo>
                    <a:cubicBezTo>
                      <a:pt x="2159" y="2813"/>
                      <a:pt x="2163" y="2856"/>
                      <a:pt x="2166" y="2925"/>
                    </a:cubicBezTo>
                    <a:cubicBezTo>
                      <a:pt x="2171" y="2993"/>
                      <a:pt x="2173" y="3053"/>
                      <a:pt x="2173" y="3104"/>
                    </a:cubicBezTo>
                    <a:cubicBezTo>
                      <a:pt x="2173" y="3179"/>
                      <a:pt x="2158" y="3233"/>
                      <a:pt x="2125" y="3265"/>
                    </a:cubicBezTo>
                    <a:cubicBezTo>
                      <a:pt x="2106" y="3283"/>
                      <a:pt x="2080" y="3291"/>
                      <a:pt x="2049" y="3291"/>
                    </a:cubicBezTo>
                    <a:cubicBezTo>
                      <a:pt x="2028" y="3291"/>
                      <a:pt x="2004" y="3287"/>
                      <a:pt x="1978" y="3280"/>
                    </a:cubicBezTo>
                    <a:lnTo>
                      <a:pt x="1978" y="3280"/>
                    </a:lnTo>
                    <a:cubicBezTo>
                      <a:pt x="2042" y="3333"/>
                      <a:pt x="2092" y="3394"/>
                      <a:pt x="2124" y="3461"/>
                    </a:cubicBezTo>
                    <a:cubicBezTo>
                      <a:pt x="2155" y="3529"/>
                      <a:pt x="2170" y="3600"/>
                      <a:pt x="2170" y="3676"/>
                    </a:cubicBezTo>
                    <a:cubicBezTo>
                      <a:pt x="2170" y="3724"/>
                      <a:pt x="2168" y="3781"/>
                      <a:pt x="2163" y="3843"/>
                    </a:cubicBezTo>
                    <a:cubicBezTo>
                      <a:pt x="2159" y="3906"/>
                      <a:pt x="2155" y="3947"/>
                      <a:pt x="2154" y="3963"/>
                    </a:cubicBezTo>
                    <a:cubicBezTo>
                      <a:pt x="2143" y="4077"/>
                      <a:pt x="2138" y="4153"/>
                      <a:pt x="2138" y="4192"/>
                    </a:cubicBezTo>
                    <a:cubicBezTo>
                      <a:pt x="2138" y="4236"/>
                      <a:pt x="2147" y="4272"/>
                      <a:pt x="2165" y="4303"/>
                    </a:cubicBezTo>
                    <a:cubicBezTo>
                      <a:pt x="2185" y="4334"/>
                      <a:pt x="2213" y="4360"/>
                      <a:pt x="2252" y="4383"/>
                    </a:cubicBezTo>
                    <a:lnTo>
                      <a:pt x="2331" y="4428"/>
                    </a:lnTo>
                    <a:lnTo>
                      <a:pt x="2329" y="4681"/>
                    </a:lnTo>
                    <a:lnTo>
                      <a:pt x="2201" y="4608"/>
                    </a:lnTo>
                    <a:cubicBezTo>
                      <a:pt x="2105" y="4552"/>
                      <a:pt x="2030" y="4477"/>
                      <a:pt x="1973" y="4383"/>
                    </a:cubicBezTo>
                    <a:cubicBezTo>
                      <a:pt x="1916" y="4287"/>
                      <a:pt x="1887" y="4183"/>
                      <a:pt x="1887" y="4074"/>
                    </a:cubicBezTo>
                    <a:cubicBezTo>
                      <a:pt x="1887" y="4012"/>
                      <a:pt x="1893" y="3918"/>
                      <a:pt x="1907" y="3791"/>
                    </a:cubicBezTo>
                    <a:cubicBezTo>
                      <a:pt x="1917" y="3685"/>
                      <a:pt x="1923" y="3603"/>
                      <a:pt x="1923" y="3546"/>
                    </a:cubicBezTo>
                    <a:cubicBezTo>
                      <a:pt x="1923" y="3493"/>
                      <a:pt x="1908" y="3442"/>
                      <a:pt x="1878" y="3393"/>
                    </a:cubicBezTo>
                    <a:cubicBezTo>
                      <a:pt x="1849" y="3344"/>
                      <a:pt x="1803" y="3300"/>
                      <a:pt x="1746" y="3260"/>
                    </a:cubicBezTo>
                    <a:lnTo>
                      <a:pt x="1747" y="3029"/>
                    </a:lnTo>
                    <a:cubicBezTo>
                      <a:pt x="1787" y="3048"/>
                      <a:pt x="1820" y="3058"/>
                      <a:pt x="1846" y="3058"/>
                    </a:cubicBezTo>
                    <a:cubicBezTo>
                      <a:pt x="1859" y="3058"/>
                      <a:pt x="1871" y="3055"/>
                      <a:pt x="1881" y="3051"/>
                    </a:cubicBezTo>
                    <a:cubicBezTo>
                      <a:pt x="1912" y="3038"/>
                      <a:pt x="1927" y="3004"/>
                      <a:pt x="1927" y="2952"/>
                    </a:cubicBezTo>
                    <a:cubicBezTo>
                      <a:pt x="1927" y="2892"/>
                      <a:pt x="1922" y="2803"/>
                      <a:pt x="1912" y="2684"/>
                    </a:cubicBezTo>
                    <a:cubicBezTo>
                      <a:pt x="1899" y="2543"/>
                      <a:pt x="1893" y="2443"/>
                      <a:pt x="1893" y="2382"/>
                    </a:cubicBezTo>
                    <a:cubicBezTo>
                      <a:pt x="1893" y="2270"/>
                      <a:pt x="1922" y="2201"/>
                      <a:pt x="1980" y="2172"/>
                    </a:cubicBezTo>
                    <a:cubicBezTo>
                      <a:pt x="2000" y="2163"/>
                      <a:pt x="2021" y="2158"/>
                      <a:pt x="2045" y="2158"/>
                    </a:cubicBezTo>
                    <a:close/>
                    <a:moveTo>
                      <a:pt x="3522" y="2971"/>
                    </a:moveTo>
                    <a:lnTo>
                      <a:pt x="3648" y="3044"/>
                    </a:lnTo>
                    <a:cubicBezTo>
                      <a:pt x="3744" y="3100"/>
                      <a:pt x="3820" y="3175"/>
                      <a:pt x="3877" y="3269"/>
                    </a:cubicBezTo>
                    <a:cubicBezTo>
                      <a:pt x="3935" y="3365"/>
                      <a:pt x="3963" y="3468"/>
                      <a:pt x="3963" y="3578"/>
                    </a:cubicBezTo>
                    <a:cubicBezTo>
                      <a:pt x="3962" y="3639"/>
                      <a:pt x="3956" y="3733"/>
                      <a:pt x="3943" y="3859"/>
                    </a:cubicBezTo>
                    <a:cubicBezTo>
                      <a:pt x="3932" y="3964"/>
                      <a:pt x="3926" y="4048"/>
                      <a:pt x="3926" y="4108"/>
                    </a:cubicBezTo>
                    <a:cubicBezTo>
                      <a:pt x="3926" y="4159"/>
                      <a:pt x="3942" y="4210"/>
                      <a:pt x="3972" y="4259"/>
                    </a:cubicBezTo>
                    <a:cubicBezTo>
                      <a:pt x="4001" y="4308"/>
                      <a:pt x="4046" y="4352"/>
                      <a:pt x="4104" y="4392"/>
                    </a:cubicBezTo>
                    <a:lnTo>
                      <a:pt x="4103" y="4623"/>
                    </a:lnTo>
                    <a:cubicBezTo>
                      <a:pt x="4065" y="4605"/>
                      <a:pt x="4033" y="4595"/>
                      <a:pt x="4007" y="4595"/>
                    </a:cubicBezTo>
                    <a:cubicBezTo>
                      <a:pt x="3993" y="4595"/>
                      <a:pt x="3980" y="4598"/>
                      <a:pt x="3970" y="4605"/>
                    </a:cubicBezTo>
                    <a:cubicBezTo>
                      <a:pt x="3939" y="4619"/>
                      <a:pt x="3923" y="4651"/>
                      <a:pt x="3923" y="4704"/>
                    </a:cubicBezTo>
                    <a:cubicBezTo>
                      <a:pt x="3923" y="4762"/>
                      <a:pt x="3928" y="4850"/>
                      <a:pt x="3939" y="4969"/>
                    </a:cubicBezTo>
                    <a:cubicBezTo>
                      <a:pt x="3950" y="5110"/>
                      <a:pt x="3957" y="5212"/>
                      <a:pt x="3957" y="5274"/>
                    </a:cubicBezTo>
                    <a:cubicBezTo>
                      <a:pt x="3957" y="5384"/>
                      <a:pt x="3927" y="5453"/>
                      <a:pt x="3869" y="5482"/>
                    </a:cubicBezTo>
                    <a:cubicBezTo>
                      <a:pt x="3850" y="5492"/>
                      <a:pt x="3828" y="5497"/>
                      <a:pt x="3804" y="5497"/>
                    </a:cubicBezTo>
                    <a:cubicBezTo>
                      <a:pt x="3758" y="5497"/>
                      <a:pt x="3703" y="5479"/>
                      <a:pt x="3640" y="5442"/>
                    </a:cubicBezTo>
                    <a:lnTo>
                      <a:pt x="3514" y="5369"/>
                    </a:lnTo>
                    <a:lnTo>
                      <a:pt x="3515" y="5115"/>
                    </a:lnTo>
                    <a:lnTo>
                      <a:pt x="3592" y="5160"/>
                    </a:lnTo>
                    <a:cubicBezTo>
                      <a:pt x="3620" y="5177"/>
                      <a:pt x="3642" y="5185"/>
                      <a:pt x="3660" y="5185"/>
                    </a:cubicBezTo>
                    <a:cubicBezTo>
                      <a:pt x="3667" y="5185"/>
                      <a:pt x="3673" y="5183"/>
                      <a:pt x="3679" y="5181"/>
                    </a:cubicBezTo>
                    <a:cubicBezTo>
                      <a:pt x="3697" y="5172"/>
                      <a:pt x="3706" y="5144"/>
                      <a:pt x="3706" y="5101"/>
                    </a:cubicBezTo>
                    <a:cubicBezTo>
                      <a:pt x="3706" y="5062"/>
                      <a:pt x="3702" y="4981"/>
                      <a:pt x="3692" y="4855"/>
                    </a:cubicBezTo>
                    <a:cubicBezTo>
                      <a:pt x="3691" y="4838"/>
                      <a:pt x="3686" y="4793"/>
                      <a:pt x="3683" y="4725"/>
                    </a:cubicBezTo>
                    <a:cubicBezTo>
                      <a:pt x="3678" y="4657"/>
                      <a:pt x="3676" y="4597"/>
                      <a:pt x="3676" y="4549"/>
                    </a:cubicBezTo>
                    <a:cubicBezTo>
                      <a:pt x="3676" y="4475"/>
                      <a:pt x="3692" y="4420"/>
                      <a:pt x="3725" y="4389"/>
                    </a:cubicBezTo>
                    <a:cubicBezTo>
                      <a:pt x="3744" y="4371"/>
                      <a:pt x="3771" y="4361"/>
                      <a:pt x="3803" y="4361"/>
                    </a:cubicBezTo>
                    <a:cubicBezTo>
                      <a:pt x="3824" y="4361"/>
                      <a:pt x="3847" y="4365"/>
                      <a:pt x="3871" y="4372"/>
                    </a:cubicBezTo>
                    <a:cubicBezTo>
                      <a:pt x="3807" y="4320"/>
                      <a:pt x="3758" y="4260"/>
                      <a:pt x="3726" y="4192"/>
                    </a:cubicBezTo>
                    <a:cubicBezTo>
                      <a:pt x="3695" y="4124"/>
                      <a:pt x="3679" y="4052"/>
                      <a:pt x="3679" y="3977"/>
                    </a:cubicBezTo>
                    <a:cubicBezTo>
                      <a:pt x="3679" y="3925"/>
                      <a:pt x="3681" y="3867"/>
                      <a:pt x="3686" y="3805"/>
                    </a:cubicBezTo>
                    <a:cubicBezTo>
                      <a:pt x="3691" y="3741"/>
                      <a:pt x="3695" y="3703"/>
                      <a:pt x="3696" y="3689"/>
                    </a:cubicBezTo>
                    <a:cubicBezTo>
                      <a:pt x="3706" y="3577"/>
                      <a:pt x="3711" y="3499"/>
                      <a:pt x="3711" y="3459"/>
                    </a:cubicBezTo>
                    <a:cubicBezTo>
                      <a:pt x="3711" y="3376"/>
                      <a:pt x="3674" y="3312"/>
                      <a:pt x="3598" y="3268"/>
                    </a:cubicBezTo>
                    <a:lnTo>
                      <a:pt x="3520" y="3223"/>
                    </a:lnTo>
                    <a:lnTo>
                      <a:pt x="3522" y="2971"/>
                    </a:lnTo>
                    <a:close/>
                    <a:moveTo>
                      <a:pt x="323" y="0"/>
                    </a:moveTo>
                    <a:cubicBezTo>
                      <a:pt x="139" y="0"/>
                      <a:pt x="13" y="146"/>
                      <a:pt x="11" y="399"/>
                    </a:cubicBezTo>
                    <a:lnTo>
                      <a:pt x="1" y="3885"/>
                    </a:lnTo>
                    <a:cubicBezTo>
                      <a:pt x="0" y="4241"/>
                      <a:pt x="251" y="4674"/>
                      <a:pt x="561" y="4854"/>
                    </a:cubicBezTo>
                    <a:lnTo>
                      <a:pt x="5275" y="7575"/>
                    </a:lnTo>
                    <a:cubicBezTo>
                      <a:pt x="5365" y="7627"/>
                      <a:pt x="5451" y="7651"/>
                      <a:pt x="5526" y="7651"/>
                    </a:cubicBezTo>
                    <a:cubicBezTo>
                      <a:pt x="5710" y="7651"/>
                      <a:pt x="5837" y="7506"/>
                      <a:pt x="5838" y="7254"/>
                    </a:cubicBezTo>
                    <a:lnTo>
                      <a:pt x="5848" y="3768"/>
                    </a:lnTo>
                    <a:cubicBezTo>
                      <a:pt x="5848" y="3411"/>
                      <a:pt x="5597" y="2977"/>
                      <a:pt x="5287" y="2797"/>
                    </a:cubicBezTo>
                    <a:lnTo>
                      <a:pt x="575" y="77"/>
                    </a:lnTo>
                    <a:cubicBezTo>
                      <a:pt x="484" y="25"/>
                      <a:pt x="399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5970143" y="1179938"/>
                <a:ext cx="43671" cy="185638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5" extrusionOk="0">
                    <a:moveTo>
                      <a:pt x="301" y="0"/>
                    </a:moveTo>
                    <a:cubicBezTo>
                      <a:pt x="277" y="0"/>
                      <a:pt x="256" y="5"/>
                      <a:pt x="236" y="15"/>
                    </a:cubicBezTo>
                    <a:cubicBezTo>
                      <a:pt x="178" y="44"/>
                      <a:pt x="149" y="114"/>
                      <a:pt x="149" y="225"/>
                    </a:cubicBezTo>
                    <a:cubicBezTo>
                      <a:pt x="149" y="287"/>
                      <a:pt x="154" y="387"/>
                      <a:pt x="168" y="527"/>
                    </a:cubicBezTo>
                    <a:cubicBezTo>
                      <a:pt x="178" y="646"/>
                      <a:pt x="183" y="737"/>
                      <a:pt x="183" y="796"/>
                    </a:cubicBezTo>
                    <a:cubicBezTo>
                      <a:pt x="183" y="846"/>
                      <a:pt x="166" y="879"/>
                      <a:pt x="137" y="894"/>
                    </a:cubicBezTo>
                    <a:cubicBezTo>
                      <a:pt x="127" y="898"/>
                      <a:pt x="116" y="901"/>
                      <a:pt x="103" y="901"/>
                    </a:cubicBezTo>
                    <a:cubicBezTo>
                      <a:pt x="76" y="901"/>
                      <a:pt x="42" y="890"/>
                      <a:pt x="3" y="872"/>
                    </a:cubicBezTo>
                    <a:lnTo>
                      <a:pt x="1" y="1104"/>
                    </a:lnTo>
                    <a:cubicBezTo>
                      <a:pt x="59" y="1143"/>
                      <a:pt x="104" y="1187"/>
                      <a:pt x="134" y="1236"/>
                    </a:cubicBezTo>
                    <a:cubicBezTo>
                      <a:pt x="164" y="1285"/>
                      <a:pt x="179" y="1336"/>
                      <a:pt x="179" y="1389"/>
                    </a:cubicBezTo>
                    <a:cubicBezTo>
                      <a:pt x="179" y="1446"/>
                      <a:pt x="174" y="1528"/>
                      <a:pt x="163" y="1634"/>
                    </a:cubicBezTo>
                    <a:cubicBezTo>
                      <a:pt x="149" y="1761"/>
                      <a:pt x="143" y="1855"/>
                      <a:pt x="143" y="1917"/>
                    </a:cubicBezTo>
                    <a:cubicBezTo>
                      <a:pt x="143" y="2028"/>
                      <a:pt x="170" y="2130"/>
                      <a:pt x="228" y="2226"/>
                    </a:cubicBezTo>
                    <a:cubicBezTo>
                      <a:pt x="286" y="2320"/>
                      <a:pt x="361" y="2395"/>
                      <a:pt x="457" y="2450"/>
                    </a:cubicBezTo>
                    <a:lnTo>
                      <a:pt x="584" y="2524"/>
                    </a:lnTo>
                    <a:lnTo>
                      <a:pt x="586" y="2271"/>
                    </a:lnTo>
                    <a:lnTo>
                      <a:pt x="507" y="2226"/>
                    </a:lnTo>
                    <a:cubicBezTo>
                      <a:pt x="469" y="2202"/>
                      <a:pt x="440" y="2176"/>
                      <a:pt x="421" y="2145"/>
                    </a:cubicBezTo>
                    <a:cubicBezTo>
                      <a:pt x="403" y="2116"/>
                      <a:pt x="393" y="2078"/>
                      <a:pt x="393" y="2035"/>
                    </a:cubicBezTo>
                    <a:cubicBezTo>
                      <a:pt x="393" y="1995"/>
                      <a:pt x="399" y="1918"/>
                      <a:pt x="409" y="1806"/>
                    </a:cubicBezTo>
                    <a:cubicBezTo>
                      <a:pt x="409" y="1789"/>
                      <a:pt x="413" y="1749"/>
                      <a:pt x="418" y="1685"/>
                    </a:cubicBezTo>
                    <a:cubicBezTo>
                      <a:pt x="423" y="1623"/>
                      <a:pt x="426" y="1566"/>
                      <a:pt x="426" y="1519"/>
                    </a:cubicBezTo>
                    <a:cubicBezTo>
                      <a:pt x="427" y="1442"/>
                      <a:pt x="412" y="1372"/>
                      <a:pt x="380" y="1303"/>
                    </a:cubicBezTo>
                    <a:cubicBezTo>
                      <a:pt x="348" y="1236"/>
                      <a:pt x="298" y="1176"/>
                      <a:pt x="234" y="1117"/>
                    </a:cubicBezTo>
                    <a:lnTo>
                      <a:pt x="234" y="1117"/>
                    </a:lnTo>
                    <a:cubicBezTo>
                      <a:pt x="262" y="1127"/>
                      <a:pt x="287" y="1132"/>
                      <a:pt x="310" y="1132"/>
                    </a:cubicBezTo>
                    <a:cubicBezTo>
                      <a:pt x="339" y="1132"/>
                      <a:pt x="363" y="1123"/>
                      <a:pt x="381" y="1106"/>
                    </a:cubicBezTo>
                    <a:cubicBezTo>
                      <a:pt x="413" y="1075"/>
                      <a:pt x="428" y="1021"/>
                      <a:pt x="428" y="945"/>
                    </a:cubicBezTo>
                    <a:cubicBezTo>
                      <a:pt x="428" y="894"/>
                      <a:pt x="427" y="835"/>
                      <a:pt x="422" y="766"/>
                    </a:cubicBezTo>
                    <a:cubicBezTo>
                      <a:pt x="417" y="696"/>
                      <a:pt x="415" y="655"/>
                      <a:pt x="413" y="639"/>
                    </a:cubicBezTo>
                    <a:cubicBezTo>
                      <a:pt x="403" y="515"/>
                      <a:pt x="399" y="433"/>
                      <a:pt x="399" y="392"/>
                    </a:cubicBezTo>
                    <a:cubicBezTo>
                      <a:pt x="399" y="338"/>
                      <a:pt x="416" y="310"/>
                      <a:pt x="448" y="310"/>
                    </a:cubicBezTo>
                    <a:cubicBezTo>
                      <a:pt x="466" y="310"/>
                      <a:pt x="488" y="318"/>
                      <a:pt x="514" y="334"/>
                    </a:cubicBezTo>
                    <a:lnTo>
                      <a:pt x="593" y="378"/>
                    </a:lnTo>
                    <a:lnTo>
                      <a:pt x="594" y="127"/>
                    </a:lnTo>
                    <a:lnTo>
                      <a:pt x="465" y="56"/>
                    </a:lnTo>
                    <a:cubicBezTo>
                      <a:pt x="403" y="19"/>
                      <a:pt x="348" y="0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9"/>
              <p:cNvSpPr/>
              <p:nvPr/>
            </p:nvSpPr>
            <p:spPr>
              <a:xfrm>
                <a:off x="6100126" y="1239121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8" y="1"/>
                    </a:moveTo>
                    <a:lnTo>
                      <a:pt x="7" y="253"/>
                    </a:lnTo>
                    <a:lnTo>
                      <a:pt x="84" y="299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29"/>
                      <a:pt x="193" y="606"/>
                      <a:pt x="183" y="719"/>
                    </a:cubicBezTo>
                    <a:cubicBezTo>
                      <a:pt x="183" y="734"/>
                      <a:pt x="178" y="772"/>
                      <a:pt x="173" y="836"/>
                    </a:cubicBezTo>
                    <a:cubicBezTo>
                      <a:pt x="168" y="898"/>
                      <a:pt x="166" y="956"/>
                      <a:pt x="166" y="1007"/>
                    </a:cubicBezTo>
                    <a:cubicBezTo>
                      <a:pt x="164" y="1082"/>
                      <a:pt x="180" y="1153"/>
                      <a:pt x="213" y="1221"/>
                    </a:cubicBezTo>
                    <a:cubicBezTo>
                      <a:pt x="245" y="1291"/>
                      <a:pt x="293" y="1350"/>
                      <a:pt x="358" y="1406"/>
                    </a:cubicBezTo>
                    <a:cubicBezTo>
                      <a:pt x="330" y="1397"/>
                      <a:pt x="305" y="1393"/>
                      <a:pt x="284" y="1393"/>
                    </a:cubicBezTo>
                    <a:cubicBezTo>
                      <a:pt x="254" y="1393"/>
                      <a:pt x="230" y="1401"/>
                      <a:pt x="211" y="1418"/>
                    </a:cubicBezTo>
                    <a:cubicBezTo>
                      <a:pt x="178" y="1448"/>
                      <a:pt x="163" y="1502"/>
                      <a:pt x="163" y="1578"/>
                    </a:cubicBezTo>
                    <a:cubicBezTo>
                      <a:pt x="163" y="1626"/>
                      <a:pt x="164" y="1685"/>
                      <a:pt x="169" y="1754"/>
                    </a:cubicBezTo>
                    <a:cubicBezTo>
                      <a:pt x="174" y="1823"/>
                      <a:pt x="177" y="1867"/>
                      <a:pt x="178" y="1885"/>
                    </a:cubicBezTo>
                    <a:cubicBezTo>
                      <a:pt x="189" y="2010"/>
                      <a:pt x="193" y="2092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1" y="2213"/>
                      <a:pt x="154" y="2214"/>
                      <a:pt x="147" y="2214"/>
                    </a:cubicBezTo>
                    <a:cubicBezTo>
                      <a:pt x="130" y="2214"/>
                      <a:pt x="107" y="2206"/>
                      <a:pt x="79" y="2190"/>
                    </a:cubicBezTo>
                    <a:lnTo>
                      <a:pt x="2" y="2144"/>
                    </a:lnTo>
                    <a:lnTo>
                      <a:pt x="1" y="2397"/>
                    </a:lnTo>
                    <a:lnTo>
                      <a:pt x="127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5" y="2511"/>
                    </a:cubicBezTo>
                    <a:cubicBezTo>
                      <a:pt x="414" y="2482"/>
                      <a:pt x="443" y="2413"/>
                      <a:pt x="443" y="2303"/>
                    </a:cubicBezTo>
                    <a:cubicBezTo>
                      <a:pt x="443" y="2241"/>
                      <a:pt x="438" y="2139"/>
                      <a:pt x="425" y="1999"/>
                    </a:cubicBezTo>
                    <a:cubicBezTo>
                      <a:pt x="415" y="1880"/>
                      <a:pt x="410" y="1792"/>
                      <a:pt x="410" y="1733"/>
                    </a:cubicBezTo>
                    <a:cubicBezTo>
                      <a:pt x="410" y="1681"/>
                      <a:pt x="427" y="1648"/>
                      <a:pt x="456" y="1634"/>
                    </a:cubicBezTo>
                    <a:cubicBezTo>
                      <a:pt x="466" y="1629"/>
                      <a:pt x="478" y="1627"/>
                      <a:pt x="490" y="1627"/>
                    </a:cubicBezTo>
                    <a:cubicBezTo>
                      <a:pt x="518" y="1627"/>
                      <a:pt x="551" y="1637"/>
                      <a:pt x="591" y="1655"/>
                    </a:cubicBezTo>
                    <a:lnTo>
                      <a:pt x="592" y="1425"/>
                    </a:lnTo>
                    <a:cubicBezTo>
                      <a:pt x="534" y="1385"/>
                      <a:pt x="489" y="1340"/>
                      <a:pt x="459" y="1292"/>
                    </a:cubicBezTo>
                    <a:cubicBezTo>
                      <a:pt x="430" y="1242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1" y="891"/>
                    </a:cubicBezTo>
                    <a:cubicBezTo>
                      <a:pt x="445" y="766"/>
                      <a:pt x="451" y="672"/>
                      <a:pt x="451" y="611"/>
                    </a:cubicBezTo>
                    <a:cubicBezTo>
                      <a:pt x="451" y="501"/>
                      <a:pt x="422" y="398"/>
                      <a:pt x="365" y="302"/>
                    </a:cubicBezTo>
                    <a:cubicBezTo>
                      <a:pt x="308" y="208"/>
                      <a:pt x="231" y="133"/>
                      <a:pt x="136" y="77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9"/>
              <p:cNvSpPr/>
              <p:nvPr/>
            </p:nvSpPr>
            <p:spPr>
              <a:xfrm>
                <a:off x="5854864" y="1003857"/>
                <a:ext cx="446855" cy="577132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7850" extrusionOk="0">
                    <a:moveTo>
                      <a:pt x="2" y="274"/>
                    </a:moveTo>
                    <a:lnTo>
                      <a:pt x="2" y="274"/>
                    </a:lnTo>
                    <a:cubicBezTo>
                      <a:pt x="1" y="274"/>
                      <a:pt x="1" y="274"/>
                      <a:pt x="1" y="274"/>
                    </a:cubicBezTo>
                    <a:lnTo>
                      <a:pt x="2" y="274"/>
                    </a:lnTo>
                    <a:close/>
                    <a:moveTo>
                      <a:pt x="553" y="1"/>
                    </a:moveTo>
                    <a:cubicBezTo>
                      <a:pt x="498" y="1"/>
                      <a:pt x="448" y="14"/>
                      <a:pt x="405" y="39"/>
                    </a:cubicBezTo>
                    <a:lnTo>
                      <a:pt x="2" y="274"/>
                    </a:lnTo>
                    <a:lnTo>
                      <a:pt x="2" y="274"/>
                    </a:lnTo>
                    <a:cubicBezTo>
                      <a:pt x="44" y="249"/>
                      <a:pt x="94" y="236"/>
                      <a:pt x="148" y="236"/>
                    </a:cubicBezTo>
                    <a:cubicBezTo>
                      <a:pt x="224" y="236"/>
                      <a:pt x="309" y="261"/>
                      <a:pt x="400" y="312"/>
                    </a:cubicBezTo>
                    <a:lnTo>
                      <a:pt x="5112" y="3033"/>
                    </a:lnTo>
                    <a:cubicBezTo>
                      <a:pt x="5422" y="3212"/>
                      <a:pt x="5673" y="3646"/>
                      <a:pt x="5673" y="4003"/>
                    </a:cubicBezTo>
                    <a:lnTo>
                      <a:pt x="5663" y="7489"/>
                    </a:lnTo>
                    <a:cubicBezTo>
                      <a:pt x="5663" y="7665"/>
                      <a:pt x="5600" y="7790"/>
                      <a:pt x="5499" y="7849"/>
                    </a:cubicBezTo>
                    <a:lnTo>
                      <a:pt x="5499" y="7849"/>
                    </a:lnTo>
                    <a:lnTo>
                      <a:pt x="5903" y="7614"/>
                    </a:lnTo>
                    <a:cubicBezTo>
                      <a:pt x="6004" y="7556"/>
                      <a:pt x="6067" y="7431"/>
                      <a:pt x="6067" y="7253"/>
                    </a:cubicBezTo>
                    <a:lnTo>
                      <a:pt x="6077" y="3768"/>
                    </a:lnTo>
                    <a:cubicBezTo>
                      <a:pt x="6077" y="3412"/>
                      <a:pt x="5827" y="2977"/>
                      <a:pt x="5517" y="2798"/>
                    </a:cubicBezTo>
                    <a:lnTo>
                      <a:pt x="805" y="78"/>
                    </a:lnTo>
                    <a:cubicBezTo>
                      <a:pt x="714" y="25"/>
                      <a:pt x="629" y="1"/>
                      <a:pt x="553" y="1"/>
                    </a:cubicBezTo>
                    <a:close/>
                    <a:moveTo>
                      <a:pt x="5499" y="7849"/>
                    </a:moveTo>
                    <a:lnTo>
                      <a:pt x="5499" y="7849"/>
                    </a:lnTo>
                    <a:cubicBezTo>
                      <a:pt x="5499" y="7849"/>
                      <a:pt x="5499" y="7849"/>
                      <a:pt x="5499" y="78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6001168" y="1208537"/>
                <a:ext cx="132410" cy="169758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2309" extrusionOk="0">
                    <a:moveTo>
                      <a:pt x="146" y="0"/>
                    </a:moveTo>
                    <a:cubicBezTo>
                      <a:pt x="65" y="0"/>
                      <a:pt x="6" y="61"/>
                      <a:pt x="6" y="180"/>
                    </a:cubicBezTo>
                    <a:lnTo>
                      <a:pt x="1" y="1836"/>
                    </a:lnTo>
                    <a:cubicBezTo>
                      <a:pt x="0" y="2006"/>
                      <a:pt x="121" y="2199"/>
                      <a:pt x="254" y="2275"/>
                    </a:cubicBezTo>
                    <a:cubicBezTo>
                      <a:pt x="292" y="2296"/>
                      <a:pt x="330" y="2309"/>
                      <a:pt x="366" y="2309"/>
                    </a:cubicBezTo>
                    <a:cubicBezTo>
                      <a:pt x="371" y="2309"/>
                      <a:pt x="377" y="2309"/>
                      <a:pt x="381" y="2308"/>
                    </a:cubicBezTo>
                    <a:lnTo>
                      <a:pt x="1630" y="2201"/>
                    </a:lnTo>
                    <a:cubicBezTo>
                      <a:pt x="1800" y="2187"/>
                      <a:pt x="1800" y="1906"/>
                      <a:pt x="1632" y="1696"/>
                    </a:cubicBezTo>
                    <a:lnTo>
                      <a:pt x="388" y="148"/>
                    </a:lnTo>
                    <a:cubicBezTo>
                      <a:pt x="346" y="98"/>
                      <a:pt x="304" y="60"/>
                      <a:pt x="262" y="36"/>
                    </a:cubicBezTo>
                    <a:cubicBezTo>
                      <a:pt x="221" y="12"/>
                      <a:pt x="182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4" name="Google Shape;2814;p39"/>
            <p:cNvGrpSpPr/>
            <p:nvPr/>
          </p:nvGrpSpPr>
          <p:grpSpPr>
            <a:xfrm>
              <a:off x="4623565" y="371836"/>
              <a:ext cx="396210" cy="572717"/>
              <a:chOff x="8203975" y="1826178"/>
              <a:chExt cx="359439" cy="519566"/>
            </a:xfrm>
          </p:grpSpPr>
          <p:sp>
            <p:nvSpPr>
              <p:cNvPr id="2815" name="Google Shape;2815;p39"/>
              <p:cNvSpPr/>
              <p:nvPr/>
            </p:nvSpPr>
            <p:spPr>
              <a:xfrm>
                <a:off x="8348956" y="2148564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6" y="0"/>
                    </a:moveTo>
                    <a:cubicBezTo>
                      <a:pt x="271" y="78"/>
                      <a:pt x="137" y="156"/>
                      <a:pt x="1" y="235"/>
                    </a:cubicBezTo>
                    <a:cubicBezTo>
                      <a:pt x="57" y="330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70"/>
                      <a:pt x="462" y="94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9"/>
              <p:cNvSpPr/>
              <p:nvPr/>
            </p:nvSpPr>
            <p:spPr>
              <a:xfrm>
                <a:off x="8365792" y="2165032"/>
                <a:ext cx="39260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0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128" y="309"/>
                    </a:lnTo>
                    <a:lnTo>
                      <a:pt x="533" y="7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9"/>
              <p:cNvSpPr/>
              <p:nvPr/>
            </p:nvSpPr>
            <p:spPr>
              <a:xfrm>
                <a:off x="8363145" y="2142609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1"/>
                    </a:moveTo>
                    <a:lnTo>
                      <a:pt x="1" y="236"/>
                    </a:lnTo>
                    <a:cubicBezTo>
                      <a:pt x="19" y="267"/>
                      <a:pt x="48" y="293"/>
                      <a:pt x="87" y="316"/>
                    </a:cubicBezTo>
                    <a:lnTo>
                      <a:pt x="492" y="81"/>
                    </a:lnTo>
                    <a:cubicBezTo>
                      <a:pt x="452" y="57"/>
                      <a:pt x="424" y="32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9"/>
              <p:cNvSpPr/>
              <p:nvPr/>
            </p:nvSpPr>
            <p:spPr>
              <a:xfrm>
                <a:off x="8369468" y="21485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0"/>
                    </a:moveTo>
                    <a:lnTo>
                      <a:pt x="1" y="234"/>
                    </a:lnTo>
                    <a:lnTo>
                      <a:pt x="80" y="280"/>
                    </a:lnTo>
                    <a:lnTo>
                      <a:pt x="484" y="46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9"/>
              <p:cNvSpPr/>
              <p:nvPr/>
            </p:nvSpPr>
            <p:spPr>
              <a:xfrm>
                <a:off x="8375203" y="2151872"/>
                <a:ext cx="29923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9" extrusionOk="0">
                    <a:moveTo>
                      <a:pt x="406" y="1"/>
                    </a:moveTo>
                    <a:lnTo>
                      <a:pt x="2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9"/>
              <p:cNvSpPr/>
              <p:nvPr/>
            </p:nvSpPr>
            <p:spPr>
              <a:xfrm>
                <a:off x="8342707" y="2087027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7" y="79"/>
                      <a:pt x="171" y="156"/>
                      <a:pt x="37" y="235"/>
                    </a:cubicBezTo>
                    <a:cubicBezTo>
                      <a:pt x="37" y="291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8" y="977"/>
                      <a:pt x="86" y="1072"/>
                    </a:cubicBezTo>
                    <a:cubicBezTo>
                      <a:pt x="220" y="993"/>
                      <a:pt x="356" y="916"/>
                      <a:pt x="491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6"/>
                      <a:pt x="411" y="372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9"/>
              <p:cNvSpPr/>
              <p:nvPr/>
            </p:nvSpPr>
            <p:spPr>
              <a:xfrm>
                <a:off x="8361087" y="2117685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0" y="1"/>
                    </a:moveTo>
                    <a:lnTo>
                      <a:pt x="16" y="235"/>
                    </a:lnTo>
                    <a:cubicBezTo>
                      <a:pt x="6" y="348"/>
                      <a:pt x="1" y="424"/>
                      <a:pt x="1" y="464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1"/>
                      <a:pt x="405" y="272"/>
                      <a:pt x="405" y="229"/>
                    </a:cubicBezTo>
                    <a:cubicBezTo>
                      <a:pt x="405" y="190"/>
                      <a:pt x="411" y="114"/>
                      <a:pt x="42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9"/>
              <p:cNvSpPr/>
              <p:nvPr/>
            </p:nvSpPr>
            <p:spPr>
              <a:xfrm>
                <a:off x="8345354" y="2085483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0" y="79"/>
                      <a:pt x="135" y="156"/>
                      <a:pt x="1" y="235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9"/>
                      <a:pt x="406" y="20"/>
                    </a:cubicBezTo>
                    <a:cubicBezTo>
                      <a:pt x="406" y="13"/>
                      <a:pt x="405" y="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9"/>
              <p:cNvSpPr/>
              <p:nvPr/>
            </p:nvSpPr>
            <p:spPr>
              <a:xfrm>
                <a:off x="8332267" y="2065854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6"/>
                    </a:lnTo>
                    <a:cubicBezTo>
                      <a:pt x="59" y="277"/>
                      <a:pt x="104" y="320"/>
                      <a:pt x="133" y="370"/>
                    </a:cubicBezTo>
                    <a:cubicBezTo>
                      <a:pt x="160" y="412"/>
                      <a:pt x="175" y="458"/>
                      <a:pt x="179" y="502"/>
                    </a:cubicBezTo>
                    <a:cubicBezTo>
                      <a:pt x="313" y="423"/>
                      <a:pt x="449" y="346"/>
                      <a:pt x="583" y="267"/>
                    </a:cubicBezTo>
                    <a:cubicBezTo>
                      <a:pt x="579" y="222"/>
                      <a:pt x="563" y="179"/>
                      <a:pt x="538" y="134"/>
                    </a:cubicBezTo>
                    <a:cubicBezTo>
                      <a:pt x="509" y="85"/>
                      <a:pt x="463" y="41"/>
                      <a:pt x="40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9"/>
              <p:cNvSpPr/>
              <p:nvPr/>
            </p:nvSpPr>
            <p:spPr>
              <a:xfrm>
                <a:off x="8332267" y="20489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6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9"/>
              <p:cNvSpPr/>
              <p:nvPr/>
            </p:nvSpPr>
            <p:spPr>
              <a:xfrm>
                <a:off x="8349250" y="2067324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5" y="0"/>
                    </a:moveTo>
                    <a:cubicBezTo>
                      <a:pt x="284" y="72"/>
                      <a:pt x="123" y="165"/>
                      <a:pt x="1" y="236"/>
                    </a:cubicBezTo>
                    <a:cubicBezTo>
                      <a:pt x="2" y="236"/>
                      <a:pt x="4" y="237"/>
                      <a:pt x="5" y="237"/>
                    </a:cubicBezTo>
                    <a:cubicBezTo>
                      <a:pt x="139" y="159"/>
                      <a:pt x="275" y="81"/>
                      <a:pt x="409" y="1"/>
                    </a:cubicBezTo>
                    <a:cubicBezTo>
                      <a:pt x="408" y="1"/>
                      <a:pt x="407" y="0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9"/>
              <p:cNvSpPr/>
              <p:nvPr/>
            </p:nvSpPr>
            <p:spPr>
              <a:xfrm>
                <a:off x="8349544" y="2067398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0"/>
                    </a:moveTo>
                    <a:cubicBezTo>
                      <a:pt x="271" y="80"/>
                      <a:pt x="136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2" y="80"/>
                      <a:pt x="40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9"/>
              <p:cNvSpPr/>
              <p:nvPr/>
            </p:nvSpPr>
            <p:spPr>
              <a:xfrm>
                <a:off x="8332267" y="2048944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545" y="19"/>
                    </a:moveTo>
                    <a:lnTo>
                      <a:pt x="545" y="19"/>
                    </a:lnTo>
                    <a:cubicBezTo>
                      <a:pt x="543" y="19"/>
                      <a:pt x="541" y="21"/>
                      <a:pt x="540" y="22"/>
                    </a:cubicBezTo>
                    <a:lnTo>
                      <a:pt x="540" y="22"/>
                    </a:lnTo>
                    <a:lnTo>
                      <a:pt x="545" y="19"/>
                    </a:lnTo>
                    <a:close/>
                    <a:moveTo>
                      <a:pt x="540" y="22"/>
                    </a:moveTo>
                    <a:lnTo>
                      <a:pt x="539" y="22"/>
                    </a:lnTo>
                    <a:lnTo>
                      <a:pt x="539" y="22"/>
                    </a:lnTo>
                    <a:cubicBezTo>
                      <a:pt x="539" y="22"/>
                      <a:pt x="539" y="22"/>
                      <a:pt x="540" y="22"/>
                    </a:cubicBezTo>
                    <a:cubicBezTo>
                      <a:pt x="540" y="22"/>
                      <a:pt x="540" y="22"/>
                      <a:pt x="540" y="22"/>
                    </a:cubicBezTo>
                    <a:close/>
                    <a:moveTo>
                      <a:pt x="405" y="0"/>
                    </a:moveTo>
                    <a:lnTo>
                      <a:pt x="0" y="235"/>
                    </a:lnTo>
                    <a:cubicBezTo>
                      <a:pt x="40" y="254"/>
                      <a:pt x="74" y="264"/>
                      <a:pt x="100" y="264"/>
                    </a:cubicBezTo>
                    <a:cubicBezTo>
                      <a:pt x="113" y="264"/>
                      <a:pt x="125" y="261"/>
                      <a:pt x="135" y="257"/>
                    </a:cubicBezTo>
                    <a:cubicBezTo>
                      <a:pt x="137" y="257"/>
                      <a:pt x="139" y="256"/>
                      <a:pt x="140" y="255"/>
                    </a:cubicBezTo>
                    <a:lnTo>
                      <a:pt x="539" y="22"/>
                    </a:lnTo>
                    <a:lnTo>
                      <a:pt x="539" y="22"/>
                    </a:lnTo>
                    <a:cubicBezTo>
                      <a:pt x="529" y="27"/>
                      <a:pt x="518" y="29"/>
                      <a:pt x="506" y="29"/>
                    </a:cubicBezTo>
                    <a:cubicBezTo>
                      <a:pt x="478" y="29"/>
                      <a:pt x="445" y="1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9"/>
              <p:cNvSpPr/>
              <p:nvPr/>
            </p:nvSpPr>
            <p:spPr>
              <a:xfrm>
                <a:off x="8349250" y="2067030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67" y="293"/>
                      <a:pt x="115" y="355"/>
                      <a:pt x="146" y="422"/>
                    </a:cubicBezTo>
                    <a:cubicBezTo>
                      <a:pt x="177" y="490"/>
                      <a:pt x="193" y="561"/>
                      <a:pt x="193" y="638"/>
                    </a:cubicBezTo>
                    <a:cubicBezTo>
                      <a:pt x="193" y="685"/>
                      <a:pt x="191" y="742"/>
                      <a:pt x="186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90"/>
                    </a:lnTo>
                    <a:cubicBezTo>
                      <a:pt x="580" y="672"/>
                      <a:pt x="585" y="633"/>
                      <a:pt x="590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4" y="256"/>
                      <a:pt x="551" y="186"/>
                    </a:cubicBezTo>
                    <a:cubicBezTo>
                      <a:pt x="518" y="119"/>
                      <a:pt x="470" y="59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9"/>
              <p:cNvSpPr/>
              <p:nvPr/>
            </p:nvSpPr>
            <p:spPr>
              <a:xfrm>
                <a:off x="8349691" y="2067177"/>
                <a:ext cx="38966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0" extrusionOk="0">
                    <a:moveTo>
                      <a:pt x="530" y="0"/>
                    </a:moveTo>
                    <a:lnTo>
                      <a:pt x="530" y="0"/>
                    </a:lnTo>
                    <a:cubicBezTo>
                      <a:pt x="514" y="10"/>
                      <a:pt x="495" y="14"/>
                      <a:pt x="473" y="14"/>
                    </a:cubicBezTo>
                    <a:cubicBezTo>
                      <a:pt x="453" y="14"/>
                      <a:pt x="431" y="10"/>
                      <a:pt x="406" y="3"/>
                    </a:cubicBezTo>
                    <a:cubicBezTo>
                      <a:pt x="270" y="83"/>
                      <a:pt x="135" y="162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9"/>
              <p:cNvSpPr/>
              <p:nvPr/>
            </p:nvSpPr>
            <p:spPr>
              <a:xfrm>
                <a:off x="8462177" y="2220613"/>
                <a:ext cx="39113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0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9"/>
              <p:cNvSpPr/>
              <p:nvPr/>
            </p:nvSpPr>
            <p:spPr>
              <a:xfrm>
                <a:off x="8342560" y="1986231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lnTo>
                      <a:pt x="88" y="235"/>
                    </a:lnTo>
                    <a:cubicBezTo>
                      <a:pt x="35" y="266"/>
                      <a:pt x="8" y="335"/>
                      <a:pt x="8" y="441"/>
                    </a:cubicBezTo>
                    <a:cubicBezTo>
                      <a:pt x="8" y="503"/>
                      <a:pt x="13" y="603"/>
                      <a:pt x="26" y="743"/>
                    </a:cubicBezTo>
                    <a:cubicBezTo>
                      <a:pt x="36" y="862"/>
                      <a:pt x="41" y="953"/>
                      <a:pt x="41" y="1011"/>
                    </a:cubicBezTo>
                    <a:cubicBezTo>
                      <a:pt x="41" y="1059"/>
                      <a:pt x="29" y="1090"/>
                      <a:pt x="3" y="1106"/>
                    </a:cubicBezTo>
                    <a:lnTo>
                      <a:pt x="3" y="1106"/>
                    </a:lnTo>
                    <a:lnTo>
                      <a:pt x="406" y="872"/>
                    </a:lnTo>
                    <a:cubicBezTo>
                      <a:pt x="432" y="856"/>
                      <a:pt x="445" y="824"/>
                      <a:pt x="445" y="777"/>
                    </a:cubicBezTo>
                    <a:cubicBezTo>
                      <a:pt x="445" y="716"/>
                      <a:pt x="440" y="627"/>
                      <a:pt x="430" y="508"/>
                    </a:cubicBezTo>
                    <a:cubicBezTo>
                      <a:pt x="417" y="368"/>
                      <a:pt x="412" y="266"/>
                      <a:pt x="412" y="205"/>
                    </a:cubicBezTo>
                    <a:cubicBezTo>
                      <a:pt x="413" y="100"/>
                      <a:pt x="439" y="32"/>
                      <a:pt x="492" y="1"/>
                    </a:cubicBezTo>
                    <a:close/>
                    <a:moveTo>
                      <a:pt x="3" y="1106"/>
                    </a:moveTo>
                    <a:lnTo>
                      <a:pt x="1" y="1108"/>
                    </a:lnTo>
                    <a:cubicBezTo>
                      <a:pt x="1" y="1107"/>
                      <a:pt x="2" y="1107"/>
                      <a:pt x="3" y="1106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9"/>
              <p:cNvSpPr/>
              <p:nvPr/>
            </p:nvSpPr>
            <p:spPr>
              <a:xfrm>
                <a:off x="8358808" y="2031887"/>
                <a:ext cx="34628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5" extrusionOk="0">
                    <a:moveTo>
                      <a:pt x="455" y="1"/>
                    </a:moveTo>
                    <a:lnTo>
                      <a:pt x="50" y="235"/>
                    </a:lnTo>
                    <a:cubicBezTo>
                      <a:pt x="51" y="251"/>
                      <a:pt x="56" y="294"/>
                      <a:pt x="60" y="363"/>
                    </a:cubicBezTo>
                    <a:cubicBezTo>
                      <a:pt x="65" y="431"/>
                      <a:pt x="66" y="491"/>
                      <a:pt x="66" y="542"/>
                    </a:cubicBezTo>
                    <a:cubicBezTo>
                      <a:pt x="66" y="617"/>
                      <a:pt x="50" y="672"/>
                      <a:pt x="18" y="703"/>
                    </a:cubicBezTo>
                    <a:cubicBezTo>
                      <a:pt x="14" y="707"/>
                      <a:pt x="10" y="710"/>
                      <a:pt x="5" y="713"/>
                    </a:cubicBezTo>
                    <a:lnTo>
                      <a:pt x="5" y="713"/>
                    </a:lnTo>
                    <a:lnTo>
                      <a:pt x="406" y="480"/>
                    </a:lnTo>
                    <a:cubicBezTo>
                      <a:pt x="411" y="477"/>
                      <a:pt x="417" y="472"/>
                      <a:pt x="423" y="467"/>
                    </a:cubicBezTo>
                    <a:cubicBezTo>
                      <a:pt x="455" y="436"/>
                      <a:pt x="470" y="382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5" y="713"/>
                    </a:moveTo>
                    <a:lnTo>
                      <a:pt x="1" y="715"/>
                    </a:lnTo>
                    <a:cubicBezTo>
                      <a:pt x="2" y="714"/>
                      <a:pt x="4" y="713"/>
                      <a:pt x="5" y="713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9"/>
              <p:cNvSpPr/>
              <p:nvPr/>
            </p:nvSpPr>
            <p:spPr>
              <a:xfrm>
                <a:off x="8462177" y="2202013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0" y="488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9"/>
              <p:cNvSpPr/>
              <p:nvPr/>
            </p:nvSpPr>
            <p:spPr>
              <a:xfrm>
                <a:off x="8462177" y="2202013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0" y="235"/>
                    </a:lnTo>
                    <a:lnTo>
                      <a:pt x="80" y="281"/>
                    </a:lnTo>
                    <a:lnTo>
                      <a:pt x="484" y="4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9"/>
              <p:cNvSpPr/>
              <p:nvPr/>
            </p:nvSpPr>
            <p:spPr>
              <a:xfrm>
                <a:off x="8467985" y="2205321"/>
                <a:ext cx="36172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61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29" y="252"/>
                      <a:pt x="52" y="260"/>
                      <a:pt x="69" y="260"/>
                    </a:cubicBezTo>
                    <a:cubicBezTo>
                      <a:pt x="76" y="260"/>
                      <a:pt x="82" y="259"/>
                      <a:pt x="87" y="256"/>
                    </a:cubicBezTo>
                    <a:lnTo>
                      <a:pt x="492" y="21"/>
                    </a:lnTo>
                    <a:lnTo>
                      <a:pt x="492" y="21"/>
                    </a:lnTo>
                    <a:cubicBezTo>
                      <a:pt x="486" y="24"/>
                      <a:pt x="479" y="25"/>
                      <a:pt x="472" y="25"/>
                    </a:cubicBezTo>
                    <a:cubicBezTo>
                      <a:pt x="454" y="25"/>
                      <a:pt x="432" y="1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9"/>
              <p:cNvSpPr/>
              <p:nvPr/>
            </p:nvSpPr>
            <p:spPr>
              <a:xfrm>
                <a:off x="8474455" y="2182897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7" y="443"/>
                      <a:pt x="27" y="481"/>
                    </a:cubicBezTo>
                    <a:cubicBezTo>
                      <a:pt x="27" y="524"/>
                      <a:pt x="17" y="550"/>
                      <a:pt x="1" y="560"/>
                    </a:cubicBezTo>
                    <a:lnTo>
                      <a:pt x="405" y="325"/>
                    </a:lnTo>
                    <a:cubicBezTo>
                      <a:pt x="422" y="315"/>
                      <a:pt x="431" y="290"/>
                      <a:pt x="431" y="246"/>
                    </a:cubicBezTo>
                    <a:cubicBezTo>
                      <a:pt x="431" y="207"/>
                      <a:pt x="427" y="126"/>
                      <a:pt x="416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8474308" y="2206718"/>
                <a:ext cx="29923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8" extrusionOk="0">
                    <a:moveTo>
                      <a:pt x="407" y="1"/>
                    </a:moveTo>
                    <a:lnTo>
                      <a:pt x="116" y="170"/>
                    </a:lnTo>
                    <a:lnTo>
                      <a:pt x="406" y="2"/>
                    </a:lnTo>
                    <a:cubicBezTo>
                      <a:pt x="406" y="2"/>
                      <a:pt x="407" y="2"/>
                      <a:pt x="407" y="1"/>
                    </a:cubicBezTo>
                    <a:close/>
                    <a:moveTo>
                      <a:pt x="116" y="170"/>
                    </a:moveTo>
                    <a:lnTo>
                      <a:pt x="2" y="236"/>
                    </a:lnTo>
                    <a:lnTo>
                      <a:pt x="2" y="236"/>
                    </a:lnTo>
                    <a:cubicBezTo>
                      <a:pt x="3" y="236"/>
                      <a:pt x="3" y="236"/>
                      <a:pt x="3" y="236"/>
                    </a:cubicBezTo>
                    <a:lnTo>
                      <a:pt x="116" y="170"/>
                    </a:lnTo>
                    <a:close/>
                    <a:moveTo>
                      <a:pt x="2" y="236"/>
                    </a:moveTo>
                    <a:cubicBezTo>
                      <a:pt x="2" y="236"/>
                      <a:pt x="1" y="237"/>
                      <a:pt x="1" y="237"/>
                    </a:cubicBezTo>
                    <a:lnTo>
                      <a:pt x="2" y="236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8471514" y="2226054"/>
                <a:ext cx="47200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91" extrusionOk="0">
                    <a:moveTo>
                      <a:pt x="405" y="0"/>
                    </a:moveTo>
                    <a:lnTo>
                      <a:pt x="0" y="235"/>
                    </a:lnTo>
                    <a:cubicBezTo>
                      <a:pt x="62" y="272"/>
                      <a:pt x="117" y="290"/>
                      <a:pt x="164" y="290"/>
                    </a:cubicBezTo>
                    <a:cubicBezTo>
                      <a:pt x="188" y="290"/>
                      <a:pt x="209" y="285"/>
                      <a:pt x="229" y="275"/>
                    </a:cubicBezTo>
                    <a:lnTo>
                      <a:pt x="237" y="271"/>
                    </a:lnTo>
                    <a:lnTo>
                      <a:pt x="641" y="36"/>
                    </a:lnTo>
                    <a:lnTo>
                      <a:pt x="633" y="41"/>
                    </a:lnTo>
                    <a:cubicBezTo>
                      <a:pt x="613" y="50"/>
                      <a:pt x="592" y="55"/>
                      <a:pt x="568" y="55"/>
                    </a:cubicBezTo>
                    <a:cubicBezTo>
                      <a:pt x="522" y="55"/>
                      <a:pt x="467" y="37"/>
                      <a:pt x="405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9"/>
              <p:cNvSpPr/>
              <p:nvPr/>
            </p:nvSpPr>
            <p:spPr>
              <a:xfrm>
                <a:off x="8361381" y="2008140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3" y="1"/>
                      <a:pt x="432" y="1"/>
                      <a:pt x="432" y="1"/>
                    </a:cubicBezTo>
                    <a:lnTo>
                      <a:pt x="432" y="1"/>
                    </a:lnTo>
                    <a:lnTo>
                      <a:pt x="433" y="0"/>
                    </a:lnTo>
                    <a:close/>
                    <a:moveTo>
                      <a:pt x="432" y="1"/>
                    </a:moveTo>
                    <a:lnTo>
                      <a:pt x="28" y="236"/>
                    </a:lnTo>
                    <a:cubicBezTo>
                      <a:pt x="10" y="246"/>
                      <a:pt x="1" y="272"/>
                      <a:pt x="1" y="312"/>
                    </a:cubicBezTo>
                    <a:cubicBezTo>
                      <a:pt x="1" y="352"/>
                      <a:pt x="5" y="433"/>
                      <a:pt x="15" y="558"/>
                    </a:cubicBezTo>
                    <a:lnTo>
                      <a:pt x="420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7"/>
                      <a:pt x="414" y="12"/>
                      <a:pt x="43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9"/>
              <p:cNvSpPr/>
              <p:nvPr/>
            </p:nvSpPr>
            <p:spPr>
              <a:xfrm>
                <a:off x="8363366" y="2007773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30" y="1"/>
                    </a:moveTo>
                    <a:cubicBezTo>
                      <a:pt x="420" y="1"/>
                      <a:pt x="412" y="3"/>
                      <a:pt x="406" y="7"/>
                    </a:cubicBezTo>
                    <a:lnTo>
                      <a:pt x="1" y="242"/>
                    </a:lnTo>
                    <a:cubicBezTo>
                      <a:pt x="7" y="238"/>
                      <a:pt x="15" y="236"/>
                      <a:pt x="24" y="236"/>
                    </a:cubicBezTo>
                    <a:cubicBezTo>
                      <a:pt x="41" y="236"/>
                      <a:pt x="63" y="244"/>
                      <a:pt x="89" y="259"/>
                    </a:cubicBezTo>
                    <a:cubicBezTo>
                      <a:pt x="223" y="180"/>
                      <a:pt x="359" y="102"/>
                      <a:pt x="494" y="24"/>
                    </a:cubicBezTo>
                    <a:cubicBezTo>
                      <a:pt x="468" y="8"/>
                      <a:pt x="447" y="1"/>
                      <a:pt x="43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9"/>
              <p:cNvSpPr/>
              <p:nvPr/>
            </p:nvSpPr>
            <p:spPr>
              <a:xfrm>
                <a:off x="8369836" y="2009464"/>
                <a:ext cx="3565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81" extrusionOk="0">
                    <a:moveTo>
                      <a:pt x="406" y="1"/>
                    </a:moveTo>
                    <a:lnTo>
                      <a:pt x="1" y="234"/>
                    </a:lnTo>
                    <a:lnTo>
                      <a:pt x="80" y="281"/>
                    </a:lnTo>
                    <a:lnTo>
                      <a:pt x="484" y="46"/>
                    </a:lnTo>
                    <a:lnTo>
                      <a:pt x="406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9"/>
              <p:cNvSpPr/>
              <p:nvPr/>
            </p:nvSpPr>
            <p:spPr>
              <a:xfrm>
                <a:off x="8348956" y="1984835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6"/>
                    </a:cubicBezTo>
                    <a:cubicBezTo>
                      <a:pt x="410" y="17"/>
                      <a:pt x="408" y="18"/>
                      <a:pt x="405" y="20"/>
                    </a:cubicBezTo>
                    <a:lnTo>
                      <a:pt x="1" y="254"/>
                    </a:lnTo>
                    <a:cubicBezTo>
                      <a:pt x="3" y="253"/>
                      <a:pt x="5" y="252"/>
                      <a:pt x="8" y="250"/>
                    </a:cubicBezTo>
                    <a:cubicBezTo>
                      <a:pt x="27" y="241"/>
                      <a:pt x="49" y="236"/>
                      <a:pt x="73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3" y="0"/>
                      <a:pt x="477" y="0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9"/>
              <p:cNvSpPr/>
              <p:nvPr/>
            </p:nvSpPr>
            <p:spPr>
              <a:xfrm>
                <a:off x="8375717" y="1994319"/>
                <a:ext cx="29849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7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7"/>
                    </a:lnTo>
                    <a:lnTo>
                      <a:pt x="404" y="252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9"/>
              <p:cNvSpPr/>
              <p:nvPr/>
            </p:nvSpPr>
            <p:spPr>
              <a:xfrm>
                <a:off x="8366307" y="1988878"/>
                <a:ext cx="39260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09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9" y="309"/>
                    </a:lnTo>
                    <a:lnTo>
                      <a:pt x="533" y="74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9"/>
              <p:cNvSpPr/>
              <p:nvPr/>
            </p:nvSpPr>
            <p:spPr>
              <a:xfrm>
                <a:off x="8474234" y="2147828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9"/>
                      <a:pt x="53" y="243"/>
                      <a:pt x="48" y="248"/>
                    </a:cubicBezTo>
                    <a:cubicBezTo>
                      <a:pt x="16" y="278"/>
                      <a:pt x="1" y="332"/>
                      <a:pt x="1" y="408"/>
                    </a:cubicBezTo>
                    <a:cubicBezTo>
                      <a:pt x="1" y="456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2"/>
                      <a:pt x="415" y="417"/>
                      <a:pt x="412" y="348"/>
                    </a:cubicBezTo>
                    <a:cubicBezTo>
                      <a:pt x="407" y="280"/>
                      <a:pt x="404" y="221"/>
                      <a:pt x="405" y="172"/>
                    </a:cubicBezTo>
                    <a:cubicBezTo>
                      <a:pt x="405" y="98"/>
                      <a:pt x="420" y="43"/>
                      <a:pt x="453" y="12"/>
                    </a:cubicBezTo>
                    <a:cubicBezTo>
                      <a:pt x="458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9"/>
              <p:cNvSpPr/>
              <p:nvPr/>
            </p:nvSpPr>
            <p:spPr>
              <a:xfrm>
                <a:off x="8489012" y="2164591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cubicBezTo>
                      <a:pt x="490" y="1"/>
                      <a:pt x="489" y="1"/>
                      <a:pt x="489" y="2"/>
                    </a:cubicBezTo>
                    <a:lnTo>
                      <a:pt x="489" y="2"/>
                    </a:lnTo>
                    <a:lnTo>
                      <a:pt x="491" y="0"/>
                    </a:lnTo>
                    <a:close/>
                    <a:moveTo>
                      <a:pt x="489" y="2"/>
                    </a:moveTo>
                    <a:lnTo>
                      <a:pt x="87" y="236"/>
                    </a:lnTo>
                    <a:cubicBezTo>
                      <a:pt x="59" y="251"/>
                      <a:pt x="46" y="283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8"/>
                      <a:pt x="80" y="839"/>
                      <a:pt x="80" y="901"/>
                    </a:cubicBezTo>
                    <a:cubicBezTo>
                      <a:pt x="80" y="1007"/>
                      <a:pt x="53" y="1075"/>
                      <a:pt x="0" y="1106"/>
                    </a:cubicBezTo>
                    <a:lnTo>
                      <a:pt x="404" y="871"/>
                    </a:lnTo>
                    <a:cubicBezTo>
                      <a:pt x="457" y="841"/>
                      <a:pt x="485" y="773"/>
                      <a:pt x="485" y="667"/>
                    </a:cubicBezTo>
                    <a:cubicBezTo>
                      <a:pt x="485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7"/>
                    </a:cubicBezTo>
                    <a:cubicBezTo>
                      <a:pt x="451" y="49"/>
                      <a:pt x="462" y="18"/>
                      <a:pt x="489" y="2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9"/>
              <p:cNvSpPr/>
              <p:nvPr/>
            </p:nvSpPr>
            <p:spPr>
              <a:xfrm>
                <a:off x="8478866" y="2146726"/>
                <a:ext cx="39480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50" extrusionOk="0">
                    <a:moveTo>
                      <a:pt x="462" y="1"/>
                    </a:moveTo>
                    <a:cubicBezTo>
                      <a:pt x="440" y="1"/>
                      <a:pt x="422" y="6"/>
                      <a:pt x="406" y="15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8" y="235"/>
                    </a:cubicBezTo>
                    <a:cubicBezTo>
                      <a:pt x="80" y="235"/>
                      <a:pt x="105" y="240"/>
                      <a:pt x="132" y="249"/>
                    </a:cubicBezTo>
                    <a:lnTo>
                      <a:pt x="536" y="15"/>
                    </a:lnTo>
                    <a:cubicBezTo>
                      <a:pt x="508" y="6"/>
                      <a:pt x="484" y="1"/>
                      <a:pt x="46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9"/>
              <p:cNvSpPr/>
              <p:nvPr/>
            </p:nvSpPr>
            <p:spPr>
              <a:xfrm>
                <a:off x="8474234" y="2118420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cubicBezTo>
                      <a:pt x="272" y="79"/>
                      <a:pt x="136" y="157"/>
                      <a:pt x="2" y="235"/>
                    </a:cubicBezTo>
                    <a:cubicBezTo>
                      <a:pt x="1" y="311"/>
                      <a:pt x="16" y="381"/>
                      <a:pt x="48" y="450"/>
                    </a:cubicBezTo>
                    <a:cubicBezTo>
                      <a:pt x="81" y="519"/>
                      <a:pt x="130" y="580"/>
                      <a:pt x="195" y="631"/>
                    </a:cubicBezTo>
                    <a:lnTo>
                      <a:pt x="599" y="396"/>
                    </a:lnTo>
                    <a:cubicBezTo>
                      <a:pt x="534" y="343"/>
                      <a:pt x="485" y="283"/>
                      <a:pt x="453" y="215"/>
                    </a:cubicBezTo>
                    <a:cubicBezTo>
                      <a:pt x="420" y="147"/>
                      <a:pt x="407" y="74"/>
                      <a:pt x="407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9"/>
              <p:cNvSpPr/>
              <p:nvPr/>
            </p:nvSpPr>
            <p:spPr>
              <a:xfrm>
                <a:off x="8495334" y="2163856"/>
                <a:ext cx="40068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5" extrusionOk="0">
                    <a:moveTo>
                      <a:pt x="7" y="242"/>
                    </a:moveTo>
                    <a:cubicBezTo>
                      <a:pt x="7" y="243"/>
                      <a:pt x="6" y="243"/>
                      <a:pt x="6" y="243"/>
                    </a:cubicBezTo>
                    <a:cubicBezTo>
                      <a:pt x="4" y="243"/>
                      <a:pt x="3" y="244"/>
                      <a:pt x="2" y="245"/>
                    </a:cubicBezTo>
                    <a:lnTo>
                      <a:pt x="2" y="245"/>
                    </a:lnTo>
                    <a:lnTo>
                      <a:pt x="7" y="242"/>
                    </a:lnTo>
                    <a:close/>
                    <a:moveTo>
                      <a:pt x="2" y="245"/>
                    </a:moveTo>
                    <a:lnTo>
                      <a:pt x="1" y="246"/>
                    </a:lnTo>
                    <a:cubicBezTo>
                      <a:pt x="1" y="246"/>
                      <a:pt x="2" y="245"/>
                      <a:pt x="2" y="245"/>
                    </a:cubicBezTo>
                    <a:close/>
                    <a:moveTo>
                      <a:pt x="445" y="1"/>
                    </a:moveTo>
                    <a:cubicBezTo>
                      <a:pt x="431" y="1"/>
                      <a:pt x="420" y="3"/>
                      <a:pt x="410" y="8"/>
                    </a:cubicBezTo>
                    <a:cubicBezTo>
                      <a:pt x="408" y="8"/>
                      <a:pt x="406" y="9"/>
                      <a:pt x="405" y="10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8"/>
                      <a:pt x="27" y="236"/>
                      <a:pt x="40" y="236"/>
                    </a:cubicBezTo>
                    <a:cubicBezTo>
                      <a:pt x="67" y="236"/>
                      <a:pt x="100" y="246"/>
                      <a:pt x="140" y="264"/>
                    </a:cubicBezTo>
                    <a:lnTo>
                      <a:pt x="545" y="30"/>
                    </a:lnTo>
                    <a:cubicBezTo>
                      <a:pt x="505" y="11"/>
                      <a:pt x="471" y="1"/>
                      <a:pt x="445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9"/>
              <p:cNvSpPr/>
              <p:nvPr/>
            </p:nvSpPr>
            <p:spPr>
              <a:xfrm>
                <a:off x="8505480" y="2149005"/>
                <a:ext cx="29923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67" extrusionOk="0">
                    <a:moveTo>
                      <a:pt x="407" y="0"/>
                    </a:moveTo>
                    <a:lnTo>
                      <a:pt x="2" y="236"/>
                    </a:lnTo>
                    <a:lnTo>
                      <a:pt x="0" y="466"/>
                    </a:lnTo>
                    <a:lnTo>
                      <a:pt x="406" y="23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9"/>
              <p:cNvSpPr/>
              <p:nvPr/>
            </p:nvSpPr>
            <p:spPr>
              <a:xfrm>
                <a:off x="8474308" y="2097247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8" y="235"/>
                    </a:lnTo>
                    <a:cubicBezTo>
                      <a:pt x="18" y="250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1" y="367"/>
                      <a:pt x="406" y="289"/>
                    </a:cubicBezTo>
                    <a:cubicBezTo>
                      <a:pt x="406" y="237"/>
                      <a:pt x="408" y="178"/>
                      <a:pt x="413" y="116"/>
                    </a:cubicBezTo>
                    <a:cubicBezTo>
                      <a:pt x="417" y="53"/>
                      <a:pt x="421" y="15"/>
                      <a:pt x="422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9"/>
              <p:cNvSpPr/>
              <p:nvPr/>
            </p:nvSpPr>
            <p:spPr>
              <a:xfrm>
                <a:off x="8462692" y="2062986"/>
                <a:ext cx="35510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1" extrusionOk="0">
                    <a:moveTo>
                      <a:pt x="404" y="0"/>
                    </a:moveTo>
                    <a:lnTo>
                      <a:pt x="1" y="235"/>
                    </a:lnTo>
                    <a:lnTo>
                      <a:pt x="78" y="281"/>
                    </a:lnTo>
                    <a:lnTo>
                      <a:pt x="482" y="45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9"/>
              <p:cNvSpPr/>
              <p:nvPr/>
            </p:nvSpPr>
            <p:spPr>
              <a:xfrm>
                <a:off x="8468426" y="2066221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7"/>
                    </a:lnTo>
                    <a:cubicBezTo>
                      <a:pt x="76" y="280"/>
                      <a:pt x="114" y="345"/>
                      <a:pt x="114" y="428"/>
                    </a:cubicBezTo>
                    <a:cubicBezTo>
                      <a:pt x="114" y="468"/>
                      <a:pt x="109" y="543"/>
                      <a:pt x="98" y="657"/>
                    </a:cubicBezTo>
                    <a:lnTo>
                      <a:pt x="502" y="423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9"/>
                      <a:pt x="479" y="45"/>
                      <a:pt x="404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9"/>
              <p:cNvSpPr/>
              <p:nvPr/>
            </p:nvSpPr>
            <p:spPr>
              <a:xfrm>
                <a:off x="8462692" y="2044533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" y="486"/>
                    </a:lnTo>
                    <a:lnTo>
                      <a:pt x="404" y="25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9"/>
              <p:cNvSpPr/>
              <p:nvPr/>
            </p:nvSpPr>
            <p:spPr>
              <a:xfrm>
                <a:off x="8462692" y="2044533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8"/>
                    </a:lnTo>
                    <a:lnTo>
                      <a:pt x="533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9"/>
              <p:cNvSpPr/>
              <p:nvPr/>
            </p:nvSpPr>
            <p:spPr>
              <a:xfrm>
                <a:off x="8472029" y="2049826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6" y="1"/>
                    </a:moveTo>
                    <a:lnTo>
                      <a:pt x="1" y="236"/>
                    </a:lnTo>
                    <a:cubicBezTo>
                      <a:pt x="96" y="291"/>
                      <a:pt x="173" y="367"/>
                      <a:pt x="230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9" y="925"/>
                      <a:pt x="295" y="1050"/>
                    </a:cubicBezTo>
                    <a:cubicBezTo>
                      <a:pt x="285" y="1156"/>
                      <a:pt x="279" y="1240"/>
                      <a:pt x="279" y="1299"/>
                    </a:cubicBezTo>
                    <a:cubicBezTo>
                      <a:pt x="279" y="1350"/>
                      <a:pt x="294" y="1401"/>
                      <a:pt x="324" y="1451"/>
                    </a:cubicBezTo>
                    <a:cubicBezTo>
                      <a:pt x="354" y="1499"/>
                      <a:pt x="399" y="1544"/>
                      <a:pt x="457" y="1583"/>
                    </a:cubicBezTo>
                    <a:lnTo>
                      <a:pt x="862" y="1348"/>
                    </a:lnTo>
                    <a:cubicBezTo>
                      <a:pt x="804" y="1308"/>
                      <a:pt x="758" y="1265"/>
                      <a:pt x="728" y="1215"/>
                    </a:cubicBezTo>
                    <a:cubicBezTo>
                      <a:pt x="698" y="1166"/>
                      <a:pt x="683" y="1116"/>
                      <a:pt x="683" y="1064"/>
                    </a:cubicBezTo>
                    <a:cubicBezTo>
                      <a:pt x="683" y="1004"/>
                      <a:pt x="688" y="920"/>
                      <a:pt x="700" y="815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6"/>
                    </a:cubicBezTo>
                    <a:cubicBezTo>
                      <a:pt x="577" y="131"/>
                      <a:pt x="501" y="57"/>
                      <a:pt x="406" y="1"/>
                    </a:cubicBezTo>
                    <a:close/>
                  </a:path>
                </a:pathLst>
              </a:custGeom>
              <a:solidFill>
                <a:srgbClr val="FF2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7" name="Google Shape;2857;p39"/>
              <p:cNvGrpSpPr/>
              <p:nvPr/>
            </p:nvGrpSpPr>
            <p:grpSpPr>
              <a:xfrm>
                <a:off x="8203975" y="1826178"/>
                <a:ext cx="359439" cy="519566"/>
                <a:chOff x="5662350" y="480425"/>
                <a:chExt cx="122225" cy="176675"/>
              </a:xfrm>
            </p:grpSpPr>
            <p:sp>
              <p:nvSpPr>
                <p:cNvPr id="2858" name="Google Shape;2858;p39"/>
                <p:cNvSpPr/>
                <p:nvPr/>
              </p:nvSpPr>
              <p:spPr>
                <a:xfrm>
                  <a:off x="5662350" y="486300"/>
                  <a:ext cx="112100" cy="17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39"/>
                <p:cNvSpPr/>
                <p:nvPr/>
              </p:nvSpPr>
              <p:spPr>
                <a:xfrm>
                  <a:off x="5705950" y="540300"/>
                  <a:ext cx="14850" cy="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2525" extrusionOk="0">
                      <a:moveTo>
                        <a:pt x="301" y="1"/>
                      </a:moveTo>
                      <a:cubicBezTo>
                        <a:pt x="277" y="1"/>
                        <a:pt x="255" y="6"/>
                        <a:pt x="236" y="16"/>
                      </a:cubicBezTo>
                      <a:cubicBezTo>
                        <a:pt x="177" y="44"/>
                        <a:pt x="149" y="115"/>
                        <a:pt x="149" y="225"/>
                      </a:cubicBezTo>
                      <a:cubicBezTo>
                        <a:pt x="149" y="287"/>
                        <a:pt x="154" y="388"/>
                        <a:pt x="167" y="528"/>
                      </a:cubicBezTo>
                      <a:cubicBezTo>
                        <a:pt x="177" y="647"/>
                        <a:pt x="182" y="737"/>
                        <a:pt x="182" y="797"/>
                      </a:cubicBezTo>
                      <a:cubicBezTo>
                        <a:pt x="182" y="846"/>
                        <a:pt x="165" y="880"/>
                        <a:pt x="136" y="895"/>
                      </a:cubicBezTo>
                      <a:cubicBezTo>
                        <a:pt x="126" y="899"/>
                        <a:pt x="115" y="901"/>
                        <a:pt x="102" y="901"/>
                      </a:cubicBezTo>
                      <a:cubicBezTo>
                        <a:pt x="75" y="901"/>
                        <a:pt x="42" y="891"/>
                        <a:pt x="1" y="872"/>
                      </a:cubicBezTo>
                      <a:lnTo>
                        <a:pt x="0" y="1103"/>
                      </a:lnTo>
                      <a:cubicBezTo>
                        <a:pt x="58" y="1144"/>
                        <a:pt x="103" y="1188"/>
                        <a:pt x="133" y="1237"/>
                      </a:cubicBezTo>
                      <a:cubicBezTo>
                        <a:pt x="162" y="1285"/>
                        <a:pt x="178" y="1336"/>
                        <a:pt x="178" y="1389"/>
                      </a:cubicBezTo>
                      <a:cubicBezTo>
                        <a:pt x="178" y="1447"/>
                        <a:pt x="173" y="1528"/>
                        <a:pt x="161" y="1635"/>
                      </a:cubicBezTo>
                      <a:cubicBezTo>
                        <a:pt x="149" y="1762"/>
                        <a:pt x="142" y="1856"/>
                        <a:pt x="142" y="1918"/>
                      </a:cubicBezTo>
                      <a:cubicBezTo>
                        <a:pt x="142" y="2028"/>
                        <a:pt x="170" y="2131"/>
                        <a:pt x="227" y="2227"/>
                      </a:cubicBezTo>
                      <a:cubicBezTo>
                        <a:pt x="284" y="2321"/>
                        <a:pt x="361" y="2395"/>
                        <a:pt x="456" y="2451"/>
                      </a:cubicBezTo>
                      <a:lnTo>
                        <a:pt x="584" y="2524"/>
                      </a:lnTo>
                      <a:lnTo>
                        <a:pt x="585" y="2271"/>
                      </a:lnTo>
                      <a:lnTo>
                        <a:pt x="507" y="2227"/>
                      </a:lnTo>
                      <a:cubicBezTo>
                        <a:pt x="468" y="2203"/>
                        <a:pt x="439" y="2177"/>
                        <a:pt x="420" y="2146"/>
                      </a:cubicBezTo>
                      <a:cubicBezTo>
                        <a:pt x="402" y="2116"/>
                        <a:pt x="393" y="2079"/>
                        <a:pt x="393" y="2036"/>
                      </a:cubicBezTo>
                      <a:cubicBezTo>
                        <a:pt x="393" y="1996"/>
                        <a:pt x="398" y="1920"/>
                        <a:pt x="408" y="1806"/>
                      </a:cubicBezTo>
                      <a:cubicBezTo>
                        <a:pt x="408" y="1790"/>
                        <a:pt x="412" y="1749"/>
                        <a:pt x="418" y="1686"/>
                      </a:cubicBezTo>
                      <a:cubicBezTo>
                        <a:pt x="423" y="1624"/>
                        <a:pt x="425" y="1567"/>
                        <a:pt x="425" y="1520"/>
                      </a:cubicBezTo>
                      <a:cubicBezTo>
                        <a:pt x="427" y="1443"/>
                        <a:pt x="411" y="1372"/>
                        <a:pt x="378" y="1304"/>
                      </a:cubicBezTo>
                      <a:cubicBezTo>
                        <a:pt x="346" y="1237"/>
                        <a:pt x="298" y="1176"/>
                        <a:pt x="233" y="1118"/>
                      </a:cubicBezTo>
                      <a:lnTo>
                        <a:pt x="233" y="1118"/>
                      </a:lnTo>
                      <a:cubicBezTo>
                        <a:pt x="261" y="1127"/>
                        <a:pt x="287" y="1132"/>
                        <a:pt x="309" y="1132"/>
                      </a:cubicBezTo>
                      <a:cubicBezTo>
                        <a:pt x="338" y="1132"/>
                        <a:pt x="362" y="1124"/>
                        <a:pt x="380" y="1107"/>
                      </a:cubicBezTo>
                      <a:cubicBezTo>
                        <a:pt x="412" y="1076"/>
                        <a:pt x="428" y="1021"/>
                        <a:pt x="428" y="946"/>
                      </a:cubicBezTo>
                      <a:cubicBezTo>
                        <a:pt x="428" y="895"/>
                        <a:pt x="427" y="835"/>
                        <a:pt x="422" y="767"/>
                      </a:cubicBezTo>
                      <a:cubicBezTo>
                        <a:pt x="417" y="697"/>
                        <a:pt x="413" y="656"/>
                        <a:pt x="412" y="639"/>
                      </a:cubicBezTo>
                      <a:cubicBezTo>
                        <a:pt x="402" y="516"/>
                        <a:pt x="398" y="433"/>
                        <a:pt x="398" y="393"/>
                      </a:cubicBezTo>
                      <a:cubicBezTo>
                        <a:pt x="398" y="339"/>
                        <a:pt x="415" y="311"/>
                        <a:pt x="448" y="311"/>
                      </a:cubicBezTo>
                      <a:cubicBezTo>
                        <a:pt x="465" y="311"/>
                        <a:pt x="487" y="319"/>
                        <a:pt x="513" y="334"/>
                      </a:cubicBezTo>
                      <a:lnTo>
                        <a:pt x="592" y="379"/>
                      </a:lnTo>
                      <a:lnTo>
                        <a:pt x="593" y="127"/>
                      </a:lnTo>
                      <a:lnTo>
                        <a:pt x="464" y="56"/>
                      </a:lnTo>
                      <a:cubicBezTo>
                        <a:pt x="402" y="20"/>
                        <a:pt x="348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39"/>
                <p:cNvSpPr/>
                <p:nvPr/>
              </p:nvSpPr>
              <p:spPr>
                <a:xfrm>
                  <a:off x="5750125" y="560450"/>
                  <a:ext cx="14825" cy="6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2526" extrusionOk="0">
                      <a:moveTo>
                        <a:pt x="9" y="1"/>
                      </a:moveTo>
                      <a:lnTo>
                        <a:pt x="7" y="253"/>
                      </a:lnTo>
                      <a:lnTo>
                        <a:pt x="84" y="297"/>
                      </a:lnTo>
                      <a:cubicBezTo>
                        <a:pt x="160" y="342"/>
                        <a:pt x="198" y="406"/>
                        <a:pt x="198" y="489"/>
                      </a:cubicBezTo>
                      <a:cubicBezTo>
                        <a:pt x="198" y="529"/>
                        <a:pt x="193" y="605"/>
                        <a:pt x="182" y="719"/>
                      </a:cubicBezTo>
                      <a:cubicBezTo>
                        <a:pt x="182" y="734"/>
                        <a:pt x="179" y="772"/>
                        <a:pt x="174" y="835"/>
                      </a:cubicBezTo>
                      <a:cubicBezTo>
                        <a:pt x="169" y="897"/>
                        <a:pt x="166" y="956"/>
                        <a:pt x="166" y="1007"/>
                      </a:cubicBezTo>
                      <a:cubicBezTo>
                        <a:pt x="165" y="1082"/>
                        <a:pt x="180" y="1153"/>
                        <a:pt x="212" y="1221"/>
                      </a:cubicBezTo>
                      <a:cubicBezTo>
                        <a:pt x="244" y="1290"/>
                        <a:pt x="294" y="1349"/>
                        <a:pt x="358" y="1406"/>
                      </a:cubicBezTo>
                      <a:cubicBezTo>
                        <a:pt x="330" y="1397"/>
                        <a:pt x="305" y="1392"/>
                        <a:pt x="283" y="1392"/>
                      </a:cubicBezTo>
                      <a:cubicBezTo>
                        <a:pt x="253" y="1392"/>
                        <a:pt x="229" y="1401"/>
                        <a:pt x="211" y="1418"/>
                      </a:cubicBezTo>
                      <a:cubicBezTo>
                        <a:pt x="179" y="1448"/>
                        <a:pt x="164" y="1501"/>
                        <a:pt x="164" y="1578"/>
                      </a:cubicBezTo>
                      <a:cubicBezTo>
                        <a:pt x="164" y="1625"/>
                        <a:pt x="165" y="1685"/>
                        <a:pt x="170" y="1754"/>
                      </a:cubicBezTo>
                      <a:cubicBezTo>
                        <a:pt x="175" y="1822"/>
                        <a:pt x="177" y="1867"/>
                        <a:pt x="179" y="1884"/>
                      </a:cubicBezTo>
                      <a:cubicBezTo>
                        <a:pt x="189" y="2010"/>
                        <a:pt x="193" y="2090"/>
                        <a:pt x="193" y="2130"/>
                      </a:cubicBezTo>
                      <a:cubicBezTo>
                        <a:pt x="193" y="2173"/>
                        <a:pt x="184" y="2201"/>
                        <a:pt x="166" y="2209"/>
                      </a:cubicBezTo>
                      <a:cubicBezTo>
                        <a:pt x="160" y="2212"/>
                        <a:pt x="153" y="2213"/>
                        <a:pt x="146" y="2213"/>
                      </a:cubicBezTo>
                      <a:cubicBezTo>
                        <a:pt x="129" y="2213"/>
                        <a:pt x="107" y="2205"/>
                        <a:pt x="79" y="2189"/>
                      </a:cubicBezTo>
                      <a:lnTo>
                        <a:pt x="1" y="2144"/>
                      </a:lnTo>
                      <a:lnTo>
                        <a:pt x="0" y="2397"/>
                      </a:lnTo>
                      <a:lnTo>
                        <a:pt x="127" y="2471"/>
                      </a:lnTo>
                      <a:cubicBezTo>
                        <a:pt x="189" y="2508"/>
                        <a:pt x="244" y="2526"/>
                        <a:pt x="291" y="2526"/>
                      </a:cubicBezTo>
                      <a:cubicBezTo>
                        <a:pt x="315" y="2526"/>
                        <a:pt x="336" y="2521"/>
                        <a:pt x="356" y="2511"/>
                      </a:cubicBezTo>
                      <a:cubicBezTo>
                        <a:pt x="414" y="2482"/>
                        <a:pt x="444" y="2413"/>
                        <a:pt x="444" y="2302"/>
                      </a:cubicBezTo>
                      <a:cubicBezTo>
                        <a:pt x="444" y="2240"/>
                        <a:pt x="438" y="2139"/>
                        <a:pt x="425" y="1997"/>
                      </a:cubicBezTo>
                      <a:cubicBezTo>
                        <a:pt x="415" y="1879"/>
                        <a:pt x="410" y="1791"/>
                        <a:pt x="410" y="1733"/>
                      </a:cubicBezTo>
                      <a:cubicBezTo>
                        <a:pt x="410" y="1681"/>
                        <a:pt x="427" y="1648"/>
                        <a:pt x="456" y="1634"/>
                      </a:cubicBezTo>
                      <a:cubicBezTo>
                        <a:pt x="466" y="1629"/>
                        <a:pt x="477" y="1627"/>
                        <a:pt x="490" y="1627"/>
                      </a:cubicBezTo>
                      <a:cubicBezTo>
                        <a:pt x="517" y="1627"/>
                        <a:pt x="551" y="1637"/>
                        <a:pt x="590" y="1655"/>
                      </a:cubicBezTo>
                      <a:lnTo>
                        <a:pt x="592" y="1424"/>
                      </a:lnTo>
                      <a:cubicBezTo>
                        <a:pt x="534" y="1385"/>
                        <a:pt x="489" y="1340"/>
                        <a:pt x="459" y="1292"/>
                      </a:cubicBezTo>
                      <a:cubicBezTo>
                        <a:pt x="429" y="1242"/>
                        <a:pt x="414" y="1191"/>
                        <a:pt x="414" y="1140"/>
                      </a:cubicBezTo>
                      <a:cubicBezTo>
                        <a:pt x="414" y="1081"/>
                        <a:pt x="419" y="997"/>
                        <a:pt x="430" y="891"/>
                      </a:cubicBezTo>
                      <a:cubicBezTo>
                        <a:pt x="445" y="766"/>
                        <a:pt x="451" y="672"/>
                        <a:pt x="451" y="611"/>
                      </a:cubicBezTo>
                      <a:cubicBezTo>
                        <a:pt x="451" y="501"/>
                        <a:pt x="423" y="398"/>
                        <a:pt x="365" y="302"/>
                      </a:cubicBezTo>
                      <a:cubicBezTo>
                        <a:pt x="308" y="208"/>
                        <a:pt x="232" y="132"/>
                        <a:pt x="136" y="77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39"/>
                <p:cNvSpPr/>
                <p:nvPr/>
              </p:nvSpPr>
              <p:spPr>
                <a:xfrm>
                  <a:off x="5666700" y="480425"/>
                  <a:ext cx="117875" cy="17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39"/>
                <p:cNvSpPr/>
                <p:nvPr/>
              </p:nvSpPr>
              <p:spPr>
                <a:xfrm>
                  <a:off x="5685775" y="533475"/>
                  <a:ext cx="62275" cy="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" h="2852" extrusionOk="0">
                      <a:moveTo>
                        <a:pt x="450" y="1"/>
                      </a:moveTo>
                      <a:cubicBezTo>
                        <a:pt x="386" y="1"/>
                        <a:pt x="325" y="15"/>
                        <a:pt x="271" y="46"/>
                      </a:cubicBezTo>
                      <a:cubicBezTo>
                        <a:pt x="1" y="201"/>
                        <a:pt x="0" y="702"/>
                        <a:pt x="269" y="1168"/>
                      </a:cubicBezTo>
                      <a:lnTo>
                        <a:pt x="1241" y="2851"/>
                      </a:lnTo>
                      <a:lnTo>
                        <a:pt x="2219" y="2293"/>
                      </a:lnTo>
                      <a:cubicBezTo>
                        <a:pt x="2490" y="2138"/>
                        <a:pt x="2491" y="1638"/>
                        <a:pt x="2222" y="1172"/>
                      </a:cubicBezTo>
                      <a:cubicBezTo>
                        <a:pt x="2088" y="939"/>
                        <a:pt x="1912" y="759"/>
                        <a:pt x="1735" y="657"/>
                      </a:cubicBezTo>
                      <a:cubicBezTo>
                        <a:pt x="1629" y="596"/>
                        <a:pt x="1523" y="563"/>
                        <a:pt x="1427" y="563"/>
                      </a:cubicBezTo>
                      <a:cubicBezTo>
                        <a:pt x="1361" y="563"/>
                        <a:pt x="1300" y="578"/>
                        <a:pt x="1246" y="610"/>
                      </a:cubicBezTo>
                      <a:cubicBezTo>
                        <a:pt x="1112" y="377"/>
                        <a:pt x="936" y="197"/>
                        <a:pt x="760" y="95"/>
                      </a:cubicBezTo>
                      <a:cubicBezTo>
                        <a:pt x="653" y="34"/>
                        <a:pt x="547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77" name="Google Shape;2477;p39"/>
          <p:cNvSpPr txBox="1">
            <a:spLocks noGrp="1"/>
          </p:cNvSpPr>
          <p:nvPr>
            <p:ph type="title"/>
          </p:nvPr>
        </p:nvSpPr>
        <p:spPr>
          <a:xfrm>
            <a:off x="570098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 of the </a:t>
            </a:r>
            <a:r>
              <a:rPr lang="en" dirty="0">
                <a:solidFill>
                  <a:schemeClr val="dk2"/>
                </a:solidFill>
              </a:rPr>
              <a:t>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78" name="Google Shape;2478;p39"/>
          <p:cNvSpPr txBox="1">
            <a:spLocks noGrp="1"/>
          </p:cNvSpPr>
          <p:nvPr>
            <p:ph type="body" idx="1"/>
          </p:nvPr>
        </p:nvSpPr>
        <p:spPr>
          <a:xfrm>
            <a:off x="715100" y="1604099"/>
            <a:ext cx="36540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 smtClean="0">
                <a:solidFill>
                  <a:schemeClr val="dk1"/>
                </a:solidFill>
              </a:rPr>
              <a:t>To detect DTMF signals using Goertzel Algorithm.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 smtClean="0">
                <a:solidFill>
                  <a:schemeClr val="dk1"/>
                </a:solidFill>
              </a:rPr>
              <a:t>To observe the accuracy of the implemented method through addition of noise.</a:t>
            </a:r>
            <a:endParaRPr sz="1600" b="1">
              <a:solidFill>
                <a:schemeClr val="dk1"/>
              </a:solidFill>
            </a:endParaRPr>
          </a:p>
        </p:txBody>
      </p:sp>
      <p:grpSp>
        <p:nvGrpSpPr>
          <p:cNvPr id="2479" name="Google Shape;2479;p39"/>
          <p:cNvGrpSpPr/>
          <p:nvPr/>
        </p:nvGrpSpPr>
        <p:grpSpPr>
          <a:xfrm>
            <a:off x="5511292" y="709694"/>
            <a:ext cx="3347150" cy="3723925"/>
            <a:chOff x="6027825" y="138425"/>
            <a:chExt cx="1056050" cy="1174925"/>
          </a:xfrm>
        </p:grpSpPr>
        <p:sp>
          <p:nvSpPr>
            <p:cNvPr id="2480" name="Google Shape;2480;p39"/>
            <p:cNvSpPr/>
            <p:nvPr/>
          </p:nvSpPr>
          <p:spPr>
            <a:xfrm>
              <a:off x="6031600" y="706300"/>
              <a:ext cx="1048525" cy="607050"/>
            </a:xfrm>
            <a:custGeom>
              <a:avLst/>
              <a:gdLst/>
              <a:ahLst/>
              <a:cxnLst/>
              <a:rect l="l" t="t" r="r" b="b"/>
              <a:pathLst>
                <a:path w="41941" h="24282" extrusionOk="0">
                  <a:moveTo>
                    <a:pt x="20898" y="0"/>
                  </a:moveTo>
                  <a:cubicBezTo>
                    <a:pt x="15377" y="0"/>
                    <a:pt x="10085" y="1263"/>
                    <a:pt x="6173" y="3514"/>
                  </a:cubicBezTo>
                  <a:cubicBezTo>
                    <a:pt x="2236" y="5780"/>
                    <a:pt x="19" y="8861"/>
                    <a:pt x="10" y="12082"/>
                  </a:cubicBezTo>
                  <a:cubicBezTo>
                    <a:pt x="1" y="15301"/>
                    <a:pt x="2200" y="18395"/>
                    <a:pt x="6125" y="20683"/>
                  </a:cubicBezTo>
                  <a:cubicBezTo>
                    <a:pt x="10049" y="22971"/>
                    <a:pt x="15377" y="24265"/>
                    <a:pt x="20936" y="24281"/>
                  </a:cubicBezTo>
                  <a:cubicBezTo>
                    <a:pt x="20970" y="24281"/>
                    <a:pt x="21003" y="24281"/>
                    <a:pt x="21037" y="24281"/>
                  </a:cubicBezTo>
                  <a:cubicBezTo>
                    <a:pt x="26560" y="24281"/>
                    <a:pt x="31854" y="23019"/>
                    <a:pt x="35768" y="20767"/>
                  </a:cubicBezTo>
                  <a:cubicBezTo>
                    <a:pt x="39705" y="18501"/>
                    <a:pt x="41922" y="15420"/>
                    <a:pt x="41931" y="12200"/>
                  </a:cubicBezTo>
                  <a:cubicBezTo>
                    <a:pt x="41941" y="8980"/>
                    <a:pt x="39741" y="5886"/>
                    <a:pt x="35817" y="3598"/>
                  </a:cubicBezTo>
                  <a:cubicBezTo>
                    <a:pt x="31892" y="1310"/>
                    <a:pt x="26564" y="16"/>
                    <a:pt x="21005" y="1"/>
                  </a:cubicBezTo>
                  <a:cubicBezTo>
                    <a:pt x="20969" y="1"/>
                    <a:pt x="20933" y="0"/>
                    <a:pt x="20898" y="0"/>
                  </a:cubicBezTo>
                  <a:close/>
                </a:path>
              </a:pathLst>
            </a:custGeom>
            <a:solidFill>
              <a:srgbClr val="361CA0">
                <a:alpha val="136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6939325" y="435725"/>
              <a:ext cx="12700" cy="7200"/>
            </a:xfrm>
            <a:custGeom>
              <a:avLst/>
              <a:gdLst/>
              <a:ahLst/>
              <a:cxnLst/>
              <a:rect l="l" t="t" r="r" b="b"/>
              <a:pathLst>
                <a:path w="508" h="288" extrusionOk="0">
                  <a:moveTo>
                    <a:pt x="492" y="0"/>
                  </a:moveTo>
                  <a:lnTo>
                    <a:pt x="1" y="288"/>
                  </a:lnTo>
                  <a:lnTo>
                    <a:pt x="508" y="98"/>
                  </a:lnTo>
                  <a:cubicBezTo>
                    <a:pt x="502" y="65"/>
                    <a:pt x="498" y="33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7013450" y="516850"/>
              <a:ext cx="21250" cy="18225"/>
            </a:xfrm>
            <a:custGeom>
              <a:avLst/>
              <a:gdLst/>
              <a:ahLst/>
              <a:cxnLst/>
              <a:rect l="l" t="t" r="r" b="b"/>
              <a:pathLst>
                <a:path w="850" h="729" extrusionOk="0">
                  <a:moveTo>
                    <a:pt x="850" y="0"/>
                  </a:moveTo>
                  <a:lnTo>
                    <a:pt x="850" y="0"/>
                  </a:lnTo>
                  <a:cubicBezTo>
                    <a:pt x="721" y="56"/>
                    <a:pt x="579" y="85"/>
                    <a:pt x="424" y="85"/>
                  </a:cubicBezTo>
                  <a:cubicBezTo>
                    <a:pt x="325" y="85"/>
                    <a:pt x="221" y="73"/>
                    <a:pt x="112" y="48"/>
                  </a:cubicBezTo>
                  <a:lnTo>
                    <a:pt x="0" y="729"/>
                  </a:lnTo>
                  <a:lnTo>
                    <a:pt x="808" y="260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6978475" y="423925"/>
              <a:ext cx="46050" cy="59500"/>
            </a:xfrm>
            <a:custGeom>
              <a:avLst/>
              <a:gdLst/>
              <a:ahLst/>
              <a:cxnLst/>
              <a:rect l="l" t="t" r="r" b="b"/>
              <a:pathLst>
                <a:path w="1842" h="2380" extrusionOk="0">
                  <a:moveTo>
                    <a:pt x="509" y="0"/>
                  </a:moveTo>
                  <a:cubicBezTo>
                    <a:pt x="404" y="0"/>
                    <a:pt x="311" y="28"/>
                    <a:pt x="234" y="83"/>
                  </a:cubicBezTo>
                  <a:lnTo>
                    <a:pt x="207" y="102"/>
                  </a:lnTo>
                  <a:cubicBezTo>
                    <a:pt x="188" y="116"/>
                    <a:pt x="172" y="131"/>
                    <a:pt x="156" y="150"/>
                  </a:cubicBezTo>
                  <a:cubicBezTo>
                    <a:pt x="151" y="155"/>
                    <a:pt x="147" y="160"/>
                    <a:pt x="144" y="165"/>
                  </a:cubicBezTo>
                  <a:cubicBezTo>
                    <a:pt x="131" y="178"/>
                    <a:pt x="121" y="192"/>
                    <a:pt x="111" y="207"/>
                  </a:cubicBezTo>
                  <a:cubicBezTo>
                    <a:pt x="106" y="214"/>
                    <a:pt x="103" y="222"/>
                    <a:pt x="97" y="230"/>
                  </a:cubicBezTo>
                  <a:lnTo>
                    <a:pt x="74" y="273"/>
                  </a:lnTo>
                  <a:cubicBezTo>
                    <a:pt x="68" y="281"/>
                    <a:pt x="64" y="292"/>
                    <a:pt x="61" y="301"/>
                  </a:cubicBezTo>
                  <a:cubicBezTo>
                    <a:pt x="54" y="316"/>
                    <a:pt x="48" y="332"/>
                    <a:pt x="43" y="347"/>
                  </a:cubicBezTo>
                  <a:cubicBezTo>
                    <a:pt x="38" y="359"/>
                    <a:pt x="36" y="369"/>
                    <a:pt x="32" y="379"/>
                  </a:cubicBezTo>
                  <a:cubicBezTo>
                    <a:pt x="28" y="397"/>
                    <a:pt x="23" y="413"/>
                    <a:pt x="20" y="431"/>
                  </a:cubicBezTo>
                  <a:cubicBezTo>
                    <a:pt x="17" y="443"/>
                    <a:pt x="15" y="454"/>
                    <a:pt x="12" y="465"/>
                  </a:cubicBezTo>
                  <a:cubicBezTo>
                    <a:pt x="7" y="486"/>
                    <a:pt x="5" y="506"/>
                    <a:pt x="2" y="527"/>
                  </a:cubicBezTo>
                  <a:cubicBezTo>
                    <a:pt x="1" y="537"/>
                    <a:pt x="0" y="547"/>
                    <a:pt x="5" y="558"/>
                  </a:cubicBezTo>
                  <a:cubicBezTo>
                    <a:pt x="1" y="590"/>
                    <a:pt x="0" y="622"/>
                    <a:pt x="0" y="657"/>
                  </a:cubicBezTo>
                  <a:cubicBezTo>
                    <a:pt x="0" y="691"/>
                    <a:pt x="1" y="725"/>
                    <a:pt x="4" y="760"/>
                  </a:cubicBezTo>
                  <a:cubicBezTo>
                    <a:pt x="4" y="771"/>
                    <a:pt x="5" y="781"/>
                    <a:pt x="6" y="793"/>
                  </a:cubicBezTo>
                  <a:cubicBezTo>
                    <a:pt x="7" y="815"/>
                    <a:pt x="12" y="837"/>
                    <a:pt x="15" y="859"/>
                  </a:cubicBezTo>
                  <a:cubicBezTo>
                    <a:pt x="18" y="884"/>
                    <a:pt x="22" y="909"/>
                    <a:pt x="27" y="932"/>
                  </a:cubicBezTo>
                  <a:cubicBezTo>
                    <a:pt x="31" y="950"/>
                    <a:pt x="33" y="966"/>
                    <a:pt x="37" y="983"/>
                  </a:cubicBezTo>
                  <a:lnTo>
                    <a:pt x="49" y="1029"/>
                  </a:lnTo>
                  <a:cubicBezTo>
                    <a:pt x="56" y="1051"/>
                    <a:pt x="61" y="1074"/>
                    <a:pt x="67" y="1096"/>
                  </a:cubicBezTo>
                  <a:cubicBezTo>
                    <a:pt x="72" y="1107"/>
                    <a:pt x="75" y="1120"/>
                    <a:pt x="79" y="1133"/>
                  </a:cubicBezTo>
                  <a:cubicBezTo>
                    <a:pt x="87" y="1158"/>
                    <a:pt x="94" y="1182"/>
                    <a:pt x="104" y="1206"/>
                  </a:cubicBezTo>
                  <a:cubicBezTo>
                    <a:pt x="106" y="1216"/>
                    <a:pt x="110" y="1227"/>
                    <a:pt x="114" y="1237"/>
                  </a:cubicBezTo>
                  <a:cubicBezTo>
                    <a:pt x="126" y="1272"/>
                    <a:pt x="141" y="1306"/>
                    <a:pt x="155" y="1339"/>
                  </a:cubicBezTo>
                  <a:cubicBezTo>
                    <a:pt x="156" y="1344"/>
                    <a:pt x="159" y="1348"/>
                    <a:pt x="160" y="1351"/>
                  </a:cubicBezTo>
                  <a:cubicBezTo>
                    <a:pt x="174" y="1382"/>
                    <a:pt x="188" y="1412"/>
                    <a:pt x="203" y="1442"/>
                  </a:cubicBezTo>
                  <a:cubicBezTo>
                    <a:pt x="208" y="1451"/>
                    <a:pt x="212" y="1459"/>
                    <a:pt x="217" y="1469"/>
                  </a:cubicBezTo>
                  <a:cubicBezTo>
                    <a:pt x="232" y="1495"/>
                    <a:pt x="246" y="1524"/>
                    <a:pt x="263" y="1551"/>
                  </a:cubicBezTo>
                  <a:cubicBezTo>
                    <a:pt x="265" y="1556"/>
                    <a:pt x="269" y="1563"/>
                    <a:pt x="271" y="1568"/>
                  </a:cubicBezTo>
                  <a:cubicBezTo>
                    <a:pt x="290" y="1599"/>
                    <a:pt x="309" y="1632"/>
                    <a:pt x="330" y="1663"/>
                  </a:cubicBezTo>
                  <a:cubicBezTo>
                    <a:pt x="336" y="1671"/>
                    <a:pt x="341" y="1680"/>
                    <a:pt x="347" y="1690"/>
                  </a:cubicBezTo>
                  <a:lnTo>
                    <a:pt x="394" y="1756"/>
                  </a:lnTo>
                  <a:cubicBezTo>
                    <a:pt x="403" y="1767"/>
                    <a:pt x="410" y="1779"/>
                    <a:pt x="420" y="1790"/>
                  </a:cubicBezTo>
                  <a:cubicBezTo>
                    <a:pt x="433" y="1809"/>
                    <a:pt x="447" y="1825"/>
                    <a:pt x="461" y="1844"/>
                  </a:cubicBezTo>
                  <a:cubicBezTo>
                    <a:pt x="473" y="1859"/>
                    <a:pt x="486" y="1873"/>
                    <a:pt x="497" y="1887"/>
                  </a:cubicBezTo>
                  <a:cubicBezTo>
                    <a:pt x="509" y="1902"/>
                    <a:pt x="521" y="1914"/>
                    <a:pt x="532" y="1927"/>
                  </a:cubicBezTo>
                  <a:cubicBezTo>
                    <a:pt x="553" y="1950"/>
                    <a:pt x="574" y="1973"/>
                    <a:pt x="594" y="1994"/>
                  </a:cubicBezTo>
                  <a:lnTo>
                    <a:pt x="633" y="2032"/>
                  </a:lnTo>
                  <a:cubicBezTo>
                    <a:pt x="643" y="2042"/>
                    <a:pt x="653" y="2053"/>
                    <a:pt x="664" y="2062"/>
                  </a:cubicBezTo>
                  <a:lnTo>
                    <a:pt x="687" y="2081"/>
                  </a:lnTo>
                  <a:cubicBezTo>
                    <a:pt x="698" y="2090"/>
                    <a:pt x="706" y="2099"/>
                    <a:pt x="716" y="2107"/>
                  </a:cubicBezTo>
                  <a:cubicBezTo>
                    <a:pt x="727" y="2116"/>
                    <a:pt x="737" y="2124"/>
                    <a:pt x="747" y="2133"/>
                  </a:cubicBezTo>
                  <a:cubicBezTo>
                    <a:pt x="767" y="2149"/>
                    <a:pt x="787" y="2162"/>
                    <a:pt x="806" y="2177"/>
                  </a:cubicBezTo>
                  <a:cubicBezTo>
                    <a:pt x="815" y="2185"/>
                    <a:pt x="824" y="2191"/>
                    <a:pt x="833" y="2197"/>
                  </a:cubicBezTo>
                  <a:cubicBezTo>
                    <a:pt x="861" y="2217"/>
                    <a:pt x="891" y="2236"/>
                    <a:pt x="921" y="2253"/>
                  </a:cubicBezTo>
                  <a:cubicBezTo>
                    <a:pt x="949" y="2270"/>
                    <a:pt x="978" y="2284"/>
                    <a:pt x="1006" y="2296"/>
                  </a:cubicBezTo>
                  <a:cubicBezTo>
                    <a:pt x="1014" y="2301"/>
                    <a:pt x="1020" y="2305"/>
                    <a:pt x="1028" y="2307"/>
                  </a:cubicBezTo>
                  <a:cubicBezTo>
                    <a:pt x="1054" y="2319"/>
                    <a:pt x="1080" y="2329"/>
                    <a:pt x="1106" y="2338"/>
                  </a:cubicBezTo>
                  <a:cubicBezTo>
                    <a:pt x="1106" y="2338"/>
                    <a:pt x="1107" y="2340"/>
                    <a:pt x="1108" y="2340"/>
                  </a:cubicBezTo>
                  <a:cubicBezTo>
                    <a:pt x="1110" y="2341"/>
                    <a:pt x="1110" y="2341"/>
                    <a:pt x="1111" y="2341"/>
                  </a:cubicBezTo>
                  <a:cubicBezTo>
                    <a:pt x="1134" y="2348"/>
                    <a:pt x="1157" y="2355"/>
                    <a:pt x="1179" y="2360"/>
                  </a:cubicBezTo>
                  <a:lnTo>
                    <a:pt x="1180" y="2360"/>
                  </a:lnTo>
                  <a:cubicBezTo>
                    <a:pt x="1194" y="2363"/>
                    <a:pt x="1205" y="2366"/>
                    <a:pt x="1219" y="2368"/>
                  </a:cubicBezTo>
                  <a:cubicBezTo>
                    <a:pt x="1234" y="2372"/>
                    <a:pt x="1251" y="2374"/>
                    <a:pt x="1266" y="2375"/>
                  </a:cubicBezTo>
                  <a:lnTo>
                    <a:pt x="1267" y="2375"/>
                  </a:lnTo>
                  <a:cubicBezTo>
                    <a:pt x="1277" y="2377"/>
                    <a:pt x="1286" y="2377"/>
                    <a:pt x="1294" y="2378"/>
                  </a:cubicBezTo>
                  <a:cubicBezTo>
                    <a:pt x="1314" y="2379"/>
                    <a:pt x="1333" y="2379"/>
                    <a:pt x="1351" y="2379"/>
                  </a:cubicBezTo>
                  <a:lnTo>
                    <a:pt x="1366" y="2379"/>
                  </a:lnTo>
                  <a:cubicBezTo>
                    <a:pt x="1390" y="2378"/>
                    <a:pt x="1413" y="2375"/>
                    <a:pt x="1435" y="2372"/>
                  </a:cubicBezTo>
                  <a:lnTo>
                    <a:pt x="1437" y="2372"/>
                  </a:lnTo>
                  <a:cubicBezTo>
                    <a:pt x="1440" y="2372"/>
                    <a:pt x="1446" y="2370"/>
                    <a:pt x="1449" y="2369"/>
                  </a:cubicBezTo>
                  <a:cubicBezTo>
                    <a:pt x="1466" y="2366"/>
                    <a:pt x="1483" y="2360"/>
                    <a:pt x="1500" y="2355"/>
                  </a:cubicBezTo>
                  <a:cubicBezTo>
                    <a:pt x="1500" y="2355"/>
                    <a:pt x="1501" y="2353"/>
                    <a:pt x="1503" y="2353"/>
                  </a:cubicBezTo>
                  <a:cubicBezTo>
                    <a:pt x="1507" y="2351"/>
                    <a:pt x="1513" y="2349"/>
                    <a:pt x="1516" y="2348"/>
                  </a:cubicBezTo>
                  <a:cubicBezTo>
                    <a:pt x="1537" y="2341"/>
                    <a:pt x="1557" y="2332"/>
                    <a:pt x="1576" y="2321"/>
                  </a:cubicBezTo>
                  <a:cubicBezTo>
                    <a:pt x="1721" y="2239"/>
                    <a:pt x="1818" y="2074"/>
                    <a:pt x="1842" y="1844"/>
                  </a:cubicBezTo>
                  <a:cubicBezTo>
                    <a:pt x="1840" y="1842"/>
                    <a:pt x="1836" y="1841"/>
                    <a:pt x="1834" y="1840"/>
                  </a:cubicBezTo>
                  <a:cubicBezTo>
                    <a:pt x="1825" y="1835"/>
                    <a:pt x="1819" y="1833"/>
                    <a:pt x="1811" y="1829"/>
                  </a:cubicBezTo>
                  <a:cubicBezTo>
                    <a:pt x="1783" y="1816"/>
                    <a:pt x="1754" y="1802"/>
                    <a:pt x="1726" y="1785"/>
                  </a:cubicBezTo>
                  <a:cubicBezTo>
                    <a:pt x="1696" y="1768"/>
                    <a:pt x="1667" y="1749"/>
                    <a:pt x="1638" y="1730"/>
                  </a:cubicBezTo>
                  <a:cubicBezTo>
                    <a:pt x="1628" y="1723"/>
                    <a:pt x="1619" y="1716"/>
                    <a:pt x="1609" y="1709"/>
                  </a:cubicBezTo>
                  <a:cubicBezTo>
                    <a:pt x="1590" y="1695"/>
                    <a:pt x="1571" y="1680"/>
                    <a:pt x="1551" y="1665"/>
                  </a:cubicBezTo>
                  <a:cubicBezTo>
                    <a:pt x="1541" y="1658"/>
                    <a:pt x="1531" y="1648"/>
                    <a:pt x="1520" y="1639"/>
                  </a:cubicBezTo>
                  <a:cubicBezTo>
                    <a:pt x="1503" y="1625"/>
                    <a:pt x="1484" y="1609"/>
                    <a:pt x="1468" y="1594"/>
                  </a:cubicBezTo>
                  <a:cubicBezTo>
                    <a:pt x="1457" y="1583"/>
                    <a:pt x="1447" y="1575"/>
                    <a:pt x="1437" y="1565"/>
                  </a:cubicBezTo>
                  <a:cubicBezTo>
                    <a:pt x="1422" y="1551"/>
                    <a:pt x="1409" y="1537"/>
                    <a:pt x="1396" y="1524"/>
                  </a:cubicBezTo>
                  <a:cubicBezTo>
                    <a:pt x="1375" y="1503"/>
                    <a:pt x="1355" y="1480"/>
                    <a:pt x="1334" y="1458"/>
                  </a:cubicBezTo>
                  <a:cubicBezTo>
                    <a:pt x="1323" y="1446"/>
                    <a:pt x="1311" y="1432"/>
                    <a:pt x="1299" y="1418"/>
                  </a:cubicBezTo>
                  <a:cubicBezTo>
                    <a:pt x="1287" y="1405"/>
                    <a:pt x="1274" y="1389"/>
                    <a:pt x="1263" y="1375"/>
                  </a:cubicBezTo>
                  <a:cubicBezTo>
                    <a:pt x="1249" y="1358"/>
                    <a:pt x="1236" y="1339"/>
                    <a:pt x="1222" y="1322"/>
                  </a:cubicBezTo>
                  <a:cubicBezTo>
                    <a:pt x="1212" y="1309"/>
                    <a:pt x="1205" y="1298"/>
                    <a:pt x="1196" y="1287"/>
                  </a:cubicBezTo>
                  <a:cubicBezTo>
                    <a:pt x="1179" y="1265"/>
                    <a:pt x="1165" y="1242"/>
                    <a:pt x="1149" y="1221"/>
                  </a:cubicBezTo>
                  <a:cubicBezTo>
                    <a:pt x="1143" y="1211"/>
                    <a:pt x="1138" y="1203"/>
                    <a:pt x="1132" y="1194"/>
                  </a:cubicBezTo>
                  <a:cubicBezTo>
                    <a:pt x="1112" y="1163"/>
                    <a:pt x="1092" y="1132"/>
                    <a:pt x="1073" y="1100"/>
                  </a:cubicBezTo>
                  <a:cubicBezTo>
                    <a:pt x="1071" y="1092"/>
                    <a:pt x="1067" y="1087"/>
                    <a:pt x="1065" y="1082"/>
                  </a:cubicBezTo>
                  <a:cubicBezTo>
                    <a:pt x="1049" y="1055"/>
                    <a:pt x="1034" y="1028"/>
                    <a:pt x="1019" y="999"/>
                  </a:cubicBezTo>
                  <a:cubicBezTo>
                    <a:pt x="1014" y="991"/>
                    <a:pt x="1010" y="982"/>
                    <a:pt x="1005" y="973"/>
                  </a:cubicBezTo>
                  <a:cubicBezTo>
                    <a:pt x="989" y="943"/>
                    <a:pt x="975" y="912"/>
                    <a:pt x="962" y="883"/>
                  </a:cubicBezTo>
                  <a:cubicBezTo>
                    <a:pt x="961" y="879"/>
                    <a:pt x="958" y="874"/>
                    <a:pt x="957" y="870"/>
                  </a:cubicBezTo>
                  <a:cubicBezTo>
                    <a:pt x="942" y="837"/>
                    <a:pt x="928" y="802"/>
                    <a:pt x="916" y="769"/>
                  </a:cubicBezTo>
                  <a:cubicBezTo>
                    <a:pt x="912" y="760"/>
                    <a:pt x="910" y="749"/>
                    <a:pt x="906" y="739"/>
                  </a:cubicBezTo>
                  <a:cubicBezTo>
                    <a:pt x="896" y="713"/>
                    <a:pt x="889" y="688"/>
                    <a:pt x="881" y="664"/>
                  </a:cubicBezTo>
                  <a:cubicBezTo>
                    <a:pt x="878" y="652"/>
                    <a:pt x="873" y="640"/>
                    <a:pt x="869" y="626"/>
                  </a:cubicBezTo>
                  <a:cubicBezTo>
                    <a:pt x="863" y="605"/>
                    <a:pt x="857" y="583"/>
                    <a:pt x="852" y="560"/>
                  </a:cubicBezTo>
                  <a:cubicBezTo>
                    <a:pt x="848" y="544"/>
                    <a:pt x="844" y="528"/>
                    <a:pt x="839" y="513"/>
                  </a:cubicBezTo>
                  <a:cubicBezTo>
                    <a:pt x="836" y="496"/>
                    <a:pt x="832" y="480"/>
                    <a:pt x="829" y="462"/>
                  </a:cubicBezTo>
                  <a:cubicBezTo>
                    <a:pt x="824" y="438"/>
                    <a:pt x="821" y="413"/>
                    <a:pt x="817" y="389"/>
                  </a:cubicBezTo>
                  <a:cubicBezTo>
                    <a:pt x="814" y="366"/>
                    <a:pt x="811" y="343"/>
                    <a:pt x="808" y="322"/>
                  </a:cubicBezTo>
                  <a:cubicBezTo>
                    <a:pt x="808" y="311"/>
                    <a:pt x="807" y="300"/>
                    <a:pt x="806" y="289"/>
                  </a:cubicBezTo>
                  <a:cubicBezTo>
                    <a:pt x="803" y="255"/>
                    <a:pt x="802" y="221"/>
                    <a:pt x="802" y="187"/>
                  </a:cubicBezTo>
                  <a:cubicBezTo>
                    <a:pt x="802" y="146"/>
                    <a:pt x="805" y="106"/>
                    <a:pt x="808" y="68"/>
                  </a:cubicBezTo>
                  <a:cubicBezTo>
                    <a:pt x="702" y="22"/>
                    <a:pt x="601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6951700" y="363875"/>
              <a:ext cx="35600" cy="27250"/>
            </a:xfrm>
            <a:custGeom>
              <a:avLst/>
              <a:gdLst/>
              <a:ahLst/>
              <a:cxnLst/>
              <a:rect l="l" t="t" r="r" b="b"/>
              <a:pathLst>
                <a:path w="1424" h="1090" extrusionOk="0">
                  <a:moveTo>
                    <a:pt x="808" y="0"/>
                  </a:moveTo>
                  <a:lnTo>
                    <a:pt x="1" y="470"/>
                  </a:lnTo>
                  <a:lnTo>
                    <a:pt x="617" y="1090"/>
                  </a:lnTo>
                  <a:lnTo>
                    <a:pt x="1424" y="61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6967100" y="378825"/>
              <a:ext cx="21375" cy="12300"/>
            </a:xfrm>
            <a:custGeom>
              <a:avLst/>
              <a:gdLst/>
              <a:ahLst/>
              <a:cxnLst/>
              <a:rect l="l" t="t" r="r" b="b"/>
              <a:pathLst>
                <a:path w="855" h="492" extrusionOk="0">
                  <a:moveTo>
                    <a:pt x="854" y="1"/>
                  </a:moveTo>
                  <a:lnTo>
                    <a:pt x="854" y="1"/>
                  </a:lnTo>
                  <a:cubicBezTo>
                    <a:pt x="839" y="8"/>
                    <a:pt x="823" y="15"/>
                    <a:pt x="808" y="22"/>
                  </a:cubicBezTo>
                  <a:lnTo>
                    <a:pt x="1" y="492"/>
                  </a:lnTo>
                  <a:cubicBezTo>
                    <a:pt x="22" y="480"/>
                    <a:pt x="44" y="471"/>
                    <a:pt x="68" y="462"/>
                  </a:cubicBezTo>
                  <a:cubicBezTo>
                    <a:pt x="95" y="451"/>
                    <a:pt x="121" y="442"/>
                    <a:pt x="149" y="434"/>
                  </a:cubicBezTo>
                  <a:cubicBezTo>
                    <a:pt x="156" y="432"/>
                    <a:pt x="161" y="430"/>
                    <a:pt x="167" y="429"/>
                  </a:cubicBezTo>
                  <a:cubicBezTo>
                    <a:pt x="202" y="418"/>
                    <a:pt x="237" y="410"/>
                    <a:pt x="271" y="404"/>
                  </a:cubicBezTo>
                  <a:cubicBezTo>
                    <a:pt x="276" y="403"/>
                    <a:pt x="284" y="403"/>
                    <a:pt x="289" y="401"/>
                  </a:cubicBezTo>
                  <a:cubicBezTo>
                    <a:pt x="320" y="396"/>
                    <a:pt x="351" y="392"/>
                    <a:pt x="383" y="389"/>
                  </a:cubicBezTo>
                  <a:cubicBezTo>
                    <a:pt x="394" y="389"/>
                    <a:pt x="408" y="388"/>
                    <a:pt x="419" y="388"/>
                  </a:cubicBezTo>
                  <a:cubicBezTo>
                    <a:pt x="438" y="388"/>
                    <a:pt x="459" y="386"/>
                    <a:pt x="479" y="386"/>
                  </a:cubicBezTo>
                  <a:cubicBezTo>
                    <a:pt x="488" y="386"/>
                    <a:pt x="498" y="387"/>
                    <a:pt x="507" y="387"/>
                  </a:cubicBezTo>
                  <a:cubicBezTo>
                    <a:pt x="519" y="387"/>
                    <a:pt x="532" y="387"/>
                    <a:pt x="544" y="388"/>
                  </a:cubicBezTo>
                  <a:cubicBezTo>
                    <a:pt x="561" y="389"/>
                    <a:pt x="579" y="390"/>
                    <a:pt x="596" y="392"/>
                  </a:cubicBezTo>
                  <a:cubicBezTo>
                    <a:pt x="616" y="394"/>
                    <a:pt x="638" y="398"/>
                    <a:pt x="661" y="400"/>
                  </a:cubicBezTo>
                  <a:cubicBezTo>
                    <a:pt x="702" y="406"/>
                    <a:pt x="744" y="413"/>
                    <a:pt x="785" y="423"/>
                  </a:cubicBezTo>
                  <a:lnTo>
                    <a:pt x="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7050900" y="483525"/>
              <a:ext cx="32850" cy="31125"/>
            </a:xfrm>
            <a:custGeom>
              <a:avLst/>
              <a:gdLst/>
              <a:ahLst/>
              <a:cxnLst/>
              <a:rect l="l" t="t" r="r" b="b"/>
              <a:pathLst>
                <a:path w="1314" h="1245" extrusionOk="0">
                  <a:moveTo>
                    <a:pt x="808" y="0"/>
                  </a:moveTo>
                  <a:lnTo>
                    <a:pt x="1" y="469"/>
                  </a:lnTo>
                  <a:lnTo>
                    <a:pt x="505" y="1245"/>
                  </a:lnTo>
                  <a:lnTo>
                    <a:pt x="1313" y="77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7051300" y="502875"/>
              <a:ext cx="32450" cy="28975"/>
            </a:xfrm>
            <a:custGeom>
              <a:avLst/>
              <a:gdLst/>
              <a:ahLst/>
              <a:cxnLst/>
              <a:rect l="l" t="t" r="r" b="b"/>
              <a:pathLst>
                <a:path w="1298" h="1159" extrusionOk="0">
                  <a:moveTo>
                    <a:pt x="1297" y="0"/>
                  </a:moveTo>
                  <a:lnTo>
                    <a:pt x="489" y="471"/>
                  </a:lnTo>
                  <a:lnTo>
                    <a:pt x="0" y="1159"/>
                  </a:lnTo>
                  <a:lnTo>
                    <a:pt x="807" y="689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7050950" y="421625"/>
              <a:ext cx="32925" cy="73775"/>
            </a:xfrm>
            <a:custGeom>
              <a:avLst/>
              <a:gdLst/>
              <a:ahLst/>
              <a:cxnLst/>
              <a:rect l="l" t="t" r="r" b="b"/>
              <a:pathLst>
                <a:path w="1317" h="2951" extrusionOk="0">
                  <a:moveTo>
                    <a:pt x="832" y="0"/>
                  </a:moveTo>
                  <a:lnTo>
                    <a:pt x="25" y="469"/>
                  </a:lnTo>
                  <a:lnTo>
                    <a:pt x="508" y="1720"/>
                  </a:lnTo>
                  <a:lnTo>
                    <a:pt x="1" y="1910"/>
                  </a:lnTo>
                  <a:cubicBezTo>
                    <a:pt x="21" y="2019"/>
                    <a:pt x="35" y="2128"/>
                    <a:pt x="42" y="2236"/>
                  </a:cubicBezTo>
                  <a:lnTo>
                    <a:pt x="47" y="2283"/>
                  </a:lnTo>
                  <a:cubicBezTo>
                    <a:pt x="49" y="2341"/>
                    <a:pt x="52" y="2399"/>
                    <a:pt x="52" y="2456"/>
                  </a:cubicBezTo>
                  <a:cubicBezTo>
                    <a:pt x="52" y="2545"/>
                    <a:pt x="47" y="2631"/>
                    <a:pt x="37" y="2713"/>
                  </a:cubicBezTo>
                  <a:cubicBezTo>
                    <a:pt x="28" y="2795"/>
                    <a:pt x="16" y="2872"/>
                    <a:pt x="0" y="2951"/>
                  </a:cubicBezTo>
                  <a:lnTo>
                    <a:pt x="807" y="2481"/>
                  </a:lnTo>
                  <a:cubicBezTo>
                    <a:pt x="841" y="2334"/>
                    <a:pt x="860" y="2169"/>
                    <a:pt x="860" y="1991"/>
                  </a:cubicBezTo>
                  <a:cubicBezTo>
                    <a:pt x="862" y="1933"/>
                    <a:pt x="859" y="1875"/>
                    <a:pt x="855" y="1817"/>
                  </a:cubicBezTo>
                  <a:cubicBezTo>
                    <a:pt x="854" y="1799"/>
                    <a:pt x="853" y="1784"/>
                    <a:pt x="852" y="1768"/>
                  </a:cubicBezTo>
                  <a:cubicBezTo>
                    <a:pt x="847" y="1720"/>
                    <a:pt x="842" y="1668"/>
                    <a:pt x="836" y="1617"/>
                  </a:cubicBezTo>
                  <a:cubicBezTo>
                    <a:pt x="834" y="1611"/>
                    <a:pt x="834" y="1603"/>
                    <a:pt x="833" y="1597"/>
                  </a:cubicBezTo>
                  <a:cubicBezTo>
                    <a:pt x="833" y="1595"/>
                    <a:pt x="832" y="1592"/>
                    <a:pt x="832" y="1590"/>
                  </a:cubicBezTo>
                  <a:cubicBezTo>
                    <a:pt x="829" y="1571"/>
                    <a:pt x="827" y="1554"/>
                    <a:pt x="824" y="1538"/>
                  </a:cubicBezTo>
                  <a:lnTo>
                    <a:pt x="1317" y="1251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7016625" y="394950"/>
              <a:ext cx="39725" cy="36100"/>
            </a:xfrm>
            <a:custGeom>
              <a:avLst/>
              <a:gdLst/>
              <a:ahLst/>
              <a:cxnLst/>
              <a:rect l="l" t="t" r="r" b="b"/>
              <a:pathLst>
                <a:path w="1589" h="1444" extrusionOk="0">
                  <a:moveTo>
                    <a:pt x="808" y="1"/>
                  </a:moveTo>
                  <a:lnTo>
                    <a:pt x="1" y="469"/>
                  </a:lnTo>
                  <a:cubicBezTo>
                    <a:pt x="35" y="499"/>
                    <a:pt x="66" y="530"/>
                    <a:pt x="98" y="562"/>
                  </a:cubicBezTo>
                  <a:cubicBezTo>
                    <a:pt x="118" y="582"/>
                    <a:pt x="138" y="603"/>
                    <a:pt x="159" y="624"/>
                  </a:cubicBezTo>
                  <a:cubicBezTo>
                    <a:pt x="174" y="641"/>
                    <a:pt x="191" y="658"/>
                    <a:pt x="206" y="674"/>
                  </a:cubicBezTo>
                  <a:cubicBezTo>
                    <a:pt x="226" y="696"/>
                    <a:pt x="247" y="719"/>
                    <a:pt x="265" y="741"/>
                  </a:cubicBezTo>
                  <a:cubicBezTo>
                    <a:pt x="280" y="757"/>
                    <a:pt x="295" y="773"/>
                    <a:pt x="310" y="789"/>
                  </a:cubicBezTo>
                  <a:cubicBezTo>
                    <a:pt x="358" y="845"/>
                    <a:pt x="405" y="903"/>
                    <a:pt x="451" y="963"/>
                  </a:cubicBezTo>
                  <a:cubicBezTo>
                    <a:pt x="459" y="973"/>
                    <a:pt x="469" y="984"/>
                    <a:pt x="476" y="995"/>
                  </a:cubicBezTo>
                  <a:cubicBezTo>
                    <a:pt x="515" y="1045"/>
                    <a:pt x="552" y="1096"/>
                    <a:pt x="589" y="1148"/>
                  </a:cubicBezTo>
                  <a:cubicBezTo>
                    <a:pt x="593" y="1155"/>
                    <a:pt x="598" y="1161"/>
                    <a:pt x="603" y="1168"/>
                  </a:cubicBezTo>
                  <a:cubicBezTo>
                    <a:pt x="639" y="1218"/>
                    <a:pt x="674" y="1272"/>
                    <a:pt x="707" y="1324"/>
                  </a:cubicBezTo>
                  <a:cubicBezTo>
                    <a:pt x="732" y="1363"/>
                    <a:pt x="757" y="1401"/>
                    <a:pt x="781" y="1443"/>
                  </a:cubicBezTo>
                  <a:lnTo>
                    <a:pt x="1589" y="974"/>
                  </a:lnTo>
                  <a:cubicBezTo>
                    <a:pt x="1568" y="939"/>
                    <a:pt x="1548" y="905"/>
                    <a:pt x="1525" y="871"/>
                  </a:cubicBezTo>
                  <a:cubicBezTo>
                    <a:pt x="1523" y="867"/>
                    <a:pt x="1519" y="861"/>
                    <a:pt x="1517" y="858"/>
                  </a:cubicBezTo>
                  <a:cubicBezTo>
                    <a:pt x="1483" y="805"/>
                    <a:pt x="1447" y="753"/>
                    <a:pt x="1411" y="701"/>
                  </a:cubicBezTo>
                  <a:cubicBezTo>
                    <a:pt x="1411" y="699"/>
                    <a:pt x="1410" y="698"/>
                    <a:pt x="1409" y="696"/>
                  </a:cubicBezTo>
                  <a:lnTo>
                    <a:pt x="1398" y="681"/>
                  </a:lnTo>
                  <a:cubicBezTo>
                    <a:pt x="1363" y="633"/>
                    <a:pt x="1328" y="586"/>
                    <a:pt x="1291" y="538"/>
                  </a:cubicBezTo>
                  <a:cubicBezTo>
                    <a:pt x="1286" y="530"/>
                    <a:pt x="1280" y="523"/>
                    <a:pt x="1275" y="514"/>
                  </a:cubicBezTo>
                  <a:cubicBezTo>
                    <a:pt x="1270" y="508"/>
                    <a:pt x="1265" y="503"/>
                    <a:pt x="1259" y="497"/>
                  </a:cubicBezTo>
                  <a:cubicBezTo>
                    <a:pt x="1213" y="437"/>
                    <a:pt x="1166" y="379"/>
                    <a:pt x="1117" y="323"/>
                  </a:cubicBezTo>
                  <a:cubicBezTo>
                    <a:pt x="1116" y="321"/>
                    <a:pt x="1114" y="319"/>
                    <a:pt x="1112" y="317"/>
                  </a:cubicBezTo>
                  <a:lnTo>
                    <a:pt x="1073" y="274"/>
                  </a:lnTo>
                  <a:cubicBezTo>
                    <a:pt x="1053" y="251"/>
                    <a:pt x="1033" y="229"/>
                    <a:pt x="1012" y="207"/>
                  </a:cubicBezTo>
                  <a:cubicBezTo>
                    <a:pt x="997" y="190"/>
                    <a:pt x="980" y="173"/>
                    <a:pt x="965" y="157"/>
                  </a:cubicBezTo>
                  <a:cubicBezTo>
                    <a:pt x="944" y="136"/>
                    <a:pt x="925" y="115"/>
                    <a:pt x="904" y="95"/>
                  </a:cubicBezTo>
                  <a:cubicBezTo>
                    <a:pt x="900" y="89"/>
                    <a:pt x="896" y="85"/>
                    <a:pt x="892" y="81"/>
                  </a:cubicBezTo>
                  <a:cubicBezTo>
                    <a:pt x="865" y="53"/>
                    <a:pt x="837" y="26"/>
                    <a:pt x="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7013900" y="374700"/>
              <a:ext cx="22875" cy="31925"/>
            </a:xfrm>
            <a:custGeom>
              <a:avLst/>
              <a:gdLst/>
              <a:ahLst/>
              <a:cxnLst/>
              <a:rect l="l" t="t" r="r" b="b"/>
              <a:pathLst>
                <a:path w="915" h="1277" extrusionOk="0">
                  <a:moveTo>
                    <a:pt x="806" y="0"/>
                  </a:moveTo>
                  <a:lnTo>
                    <a:pt x="0" y="470"/>
                  </a:lnTo>
                  <a:lnTo>
                    <a:pt x="108" y="1277"/>
                  </a:lnTo>
                  <a:lnTo>
                    <a:pt x="915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6989500" y="360625"/>
              <a:ext cx="44575" cy="25825"/>
            </a:xfrm>
            <a:custGeom>
              <a:avLst/>
              <a:gdLst/>
              <a:ahLst/>
              <a:cxnLst/>
              <a:rect l="l" t="t" r="r" b="b"/>
              <a:pathLst>
                <a:path w="1783" h="1033" extrusionOk="0">
                  <a:moveTo>
                    <a:pt x="809" y="0"/>
                  </a:moveTo>
                  <a:lnTo>
                    <a:pt x="0" y="470"/>
                  </a:lnTo>
                  <a:lnTo>
                    <a:pt x="976" y="1033"/>
                  </a:lnTo>
                  <a:lnTo>
                    <a:pt x="1782" y="563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7036100" y="419175"/>
              <a:ext cx="35650" cy="14100"/>
            </a:xfrm>
            <a:custGeom>
              <a:avLst/>
              <a:gdLst/>
              <a:ahLst/>
              <a:cxnLst/>
              <a:rect l="l" t="t" r="r" b="b"/>
              <a:pathLst>
                <a:path w="1426" h="564" extrusionOk="0">
                  <a:moveTo>
                    <a:pt x="808" y="1"/>
                  </a:moveTo>
                  <a:lnTo>
                    <a:pt x="1" y="471"/>
                  </a:lnTo>
                  <a:lnTo>
                    <a:pt x="619" y="563"/>
                  </a:lnTo>
                  <a:lnTo>
                    <a:pt x="1426" y="94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6939325" y="372325"/>
              <a:ext cx="124325" cy="162750"/>
            </a:xfrm>
            <a:custGeom>
              <a:avLst/>
              <a:gdLst/>
              <a:ahLst/>
              <a:cxnLst/>
              <a:rect l="l" t="t" r="r" b="b"/>
              <a:pathLst>
                <a:path w="4973" h="6510" extrusionOk="0">
                  <a:moveTo>
                    <a:pt x="2076" y="2064"/>
                  </a:moveTo>
                  <a:cubicBezTo>
                    <a:pt x="2168" y="2064"/>
                    <a:pt x="2269" y="2086"/>
                    <a:pt x="2375" y="2132"/>
                  </a:cubicBezTo>
                  <a:cubicBezTo>
                    <a:pt x="2414" y="2149"/>
                    <a:pt x="2452" y="2167"/>
                    <a:pt x="2491" y="2189"/>
                  </a:cubicBezTo>
                  <a:cubicBezTo>
                    <a:pt x="3003" y="2485"/>
                    <a:pt x="3416" y="3201"/>
                    <a:pt x="3414" y="3790"/>
                  </a:cubicBezTo>
                  <a:cubicBezTo>
                    <a:pt x="3414" y="3831"/>
                    <a:pt x="3412" y="3870"/>
                    <a:pt x="3408" y="3909"/>
                  </a:cubicBezTo>
                  <a:cubicBezTo>
                    <a:pt x="3383" y="4140"/>
                    <a:pt x="3287" y="4304"/>
                    <a:pt x="3142" y="4386"/>
                  </a:cubicBezTo>
                  <a:cubicBezTo>
                    <a:pt x="3123" y="4397"/>
                    <a:pt x="3103" y="4406"/>
                    <a:pt x="3082" y="4414"/>
                  </a:cubicBezTo>
                  <a:cubicBezTo>
                    <a:pt x="3077" y="4416"/>
                    <a:pt x="3071" y="4417"/>
                    <a:pt x="3066" y="4420"/>
                  </a:cubicBezTo>
                  <a:cubicBezTo>
                    <a:pt x="3049" y="4426"/>
                    <a:pt x="3032" y="4431"/>
                    <a:pt x="3015" y="4435"/>
                  </a:cubicBezTo>
                  <a:lnTo>
                    <a:pt x="3000" y="4438"/>
                  </a:lnTo>
                  <a:cubicBezTo>
                    <a:pt x="2978" y="4442"/>
                    <a:pt x="2954" y="4445"/>
                    <a:pt x="2931" y="4446"/>
                  </a:cubicBezTo>
                  <a:lnTo>
                    <a:pt x="2915" y="4446"/>
                  </a:lnTo>
                  <a:cubicBezTo>
                    <a:pt x="2896" y="4446"/>
                    <a:pt x="2878" y="4446"/>
                    <a:pt x="2858" y="4445"/>
                  </a:cubicBezTo>
                  <a:cubicBezTo>
                    <a:pt x="2849" y="4443"/>
                    <a:pt x="2838" y="4443"/>
                    <a:pt x="2829" y="4442"/>
                  </a:cubicBezTo>
                  <a:cubicBezTo>
                    <a:pt x="2814" y="4441"/>
                    <a:pt x="2797" y="4438"/>
                    <a:pt x="2782" y="4435"/>
                  </a:cubicBezTo>
                  <a:lnTo>
                    <a:pt x="2742" y="4427"/>
                  </a:lnTo>
                  <a:cubicBezTo>
                    <a:pt x="2720" y="4421"/>
                    <a:pt x="2698" y="4415"/>
                    <a:pt x="2674" y="4407"/>
                  </a:cubicBezTo>
                  <a:cubicBezTo>
                    <a:pt x="2673" y="4407"/>
                    <a:pt x="2671" y="4406"/>
                    <a:pt x="2669" y="4406"/>
                  </a:cubicBezTo>
                  <a:cubicBezTo>
                    <a:pt x="2643" y="4397"/>
                    <a:pt x="2617" y="4386"/>
                    <a:pt x="2591" y="4375"/>
                  </a:cubicBezTo>
                  <a:cubicBezTo>
                    <a:pt x="2556" y="4359"/>
                    <a:pt x="2521" y="4342"/>
                    <a:pt x="2486" y="4321"/>
                  </a:cubicBezTo>
                  <a:cubicBezTo>
                    <a:pt x="2404" y="4275"/>
                    <a:pt x="2326" y="4215"/>
                    <a:pt x="2250" y="4149"/>
                  </a:cubicBezTo>
                  <a:lnTo>
                    <a:pt x="2228" y="4130"/>
                  </a:lnTo>
                  <a:cubicBezTo>
                    <a:pt x="2217" y="4121"/>
                    <a:pt x="2207" y="4110"/>
                    <a:pt x="2197" y="4100"/>
                  </a:cubicBezTo>
                  <a:lnTo>
                    <a:pt x="2157" y="4061"/>
                  </a:lnTo>
                  <a:cubicBezTo>
                    <a:pt x="2137" y="4040"/>
                    <a:pt x="2116" y="4018"/>
                    <a:pt x="2095" y="3996"/>
                  </a:cubicBezTo>
                  <a:cubicBezTo>
                    <a:pt x="2084" y="3982"/>
                    <a:pt x="2073" y="3970"/>
                    <a:pt x="2061" y="3955"/>
                  </a:cubicBezTo>
                  <a:cubicBezTo>
                    <a:pt x="2049" y="3941"/>
                    <a:pt x="2036" y="3925"/>
                    <a:pt x="2025" y="3911"/>
                  </a:cubicBezTo>
                  <a:cubicBezTo>
                    <a:pt x="2011" y="3893"/>
                    <a:pt x="1996" y="3877"/>
                    <a:pt x="1984" y="3858"/>
                  </a:cubicBezTo>
                  <a:cubicBezTo>
                    <a:pt x="1974" y="3847"/>
                    <a:pt x="1966" y="3835"/>
                    <a:pt x="1958" y="3823"/>
                  </a:cubicBezTo>
                  <a:lnTo>
                    <a:pt x="1910" y="3758"/>
                  </a:lnTo>
                  <a:cubicBezTo>
                    <a:pt x="1904" y="3749"/>
                    <a:pt x="1899" y="3739"/>
                    <a:pt x="1893" y="3730"/>
                  </a:cubicBezTo>
                  <a:cubicBezTo>
                    <a:pt x="1872" y="3699"/>
                    <a:pt x="1852" y="3667"/>
                    <a:pt x="1835" y="3636"/>
                  </a:cubicBezTo>
                  <a:cubicBezTo>
                    <a:pt x="1832" y="3631"/>
                    <a:pt x="1829" y="3625"/>
                    <a:pt x="1826" y="3619"/>
                  </a:cubicBezTo>
                  <a:cubicBezTo>
                    <a:pt x="1810" y="3593"/>
                    <a:pt x="1795" y="3564"/>
                    <a:pt x="1780" y="3537"/>
                  </a:cubicBezTo>
                  <a:cubicBezTo>
                    <a:pt x="1775" y="3527"/>
                    <a:pt x="1771" y="3518"/>
                    <a:pt x="1766" y="3508"/>
                  </a:cubicBezTo>
                  <a:cubicBezTo>
                    <a:pt x="1752" y="3479"/>
                    <a:pt x="1738" y="3449"/>
                    <a:pt x="1723" y="3418"/>
                  </a:cubicBezTo>
                  <a:cubicBezTo>
                    <a:pt x="1722" y="3414"/>
                    <a:pt x="1720" y="3410"/>
                    <a:pt x="1718" y="3407"/>
                  </a:cubicBezTo>
                  <a:cubicBezTo>
                    <a:pt x="1704" y="3372"/>
                    <a:pt x="1690" y="3339"/>
                    <a:pt x="1677" y="3304"/>
                  </a:cubicBezTo>
                  <a:lnTo>
                    <a:pt x="1665" y="3273"/>
                  </a:lnTo>
                  <a:cubicBezTo>
                    <a:pt x="1656" y="3248"/>
                    <a:pt x="1649" y="3224"/>
                    <a:pt x="1641" y="3200"/>
                  </a:cubicBezTo>
                  <a:lnTo>
                    <a:pt x="1629" y="3161"/>
                  </a:lnTo>
                  <a:cubicBezTo>
                    <a:pt x="1623" y="3139"/>
                    <a:pt x="1618" y="3117"/>
                    <a:pt x="1612" y="3094"/>
                  </a:cubicBezTo>
                  <a:lnTo>
                    <a:pt x="1599" y="3048"/>
                  </a:lnTo>
                  <a:cubicBezTo>
                    <a:pt x="1596" y="3031"/>
                    <a:pt x="1593" y="3015"/>
                    <a:pt x="1589" y="2998"/>
                  </a:cubicBezTo>
                  <a:cubicBezTo>
                    <a:pt x="1584" y="2974"/>
                    <a:pt x="1581" y="2949"/>
                    <a:pt x="1577" y="2924"/>
                  </a:cubicBezTo>
                  <a:cubicBezTo>
                    <a:pt x="1573" y="2902"/>
                    <a:pt x="1570" y="2881"/>
                    <a:pt x="1568" y="2859"/>
                  </a:cubicBezTo>
                  <a:cubicBezTo>
                    <a:pt x="1563" y="2810"/>
                    <a:pt x="1560" y="2766"/>
                    <a:pt x="1561" y="2721"/>
                  </a:cubicBezTo>
                  <a:cubicBezTo>
                    <a:pt x="1561" y="2686"/>
                    <a:pt x="1562" y="2654"/>
                    <a:pt x="1566" y="2622"/>
                  </a:cubicBezTo>
                  <a:lnTo>
                    <a:pt x="1570" y="2591"/>
                  </a:lnTo>
                  <a:cubicBezTo>
                    <a:pt x="1572" y="2570"/>
                    <a:pt x="1574" y="2550"/>
                    <a:pt x="1579" y="2529"/>
                  </a:cubicBezTo>
                  <a:cubicBezTo>
                    <a:pt x="1582" y="2518"/>
                    <a:pt x="1584" y="2507"/>
                    <a:pt x="1587" y="2495"/>
                  </a:cubicBezTo>
                  <a:cubicBezTo>
                    <a:pt x="1591" y="2477"/>
                    <a:pt x="1596" y="2461"/>
                    <a:pt x="1599" y="2443"/>
                  </a:cubicBezTo>
                  <a:cubicBezTo>
                    <a:pt x="1603" y="2433"/>
                    <a:pt x="1607" y="2423"/>
                    <a:pt x="1610" y="2411"/>
                  </a:cubicBezTo>
                  <a:cubicBezTo>
                    <a:pt x="1615" y="2396"/>
                    <a:pt x="1622" y="2380"/>
                    <a:pt x="1628" y="2365"/>
                  </a:cubicBezTo>
                  <a:cubicBezTo>
                    <a:pt x="1631" y="2356"/>
                    <a:pt x="1635" y="2345"/>
                    <a:pt x="1641" y="2337"/>
                  </a:cubicBezTo>
                  <a:lnTo>
                    <a:pt x="1664" y="2294"/>
                  </a:lnTo>
                  <a:cubicBezTo>
                    <a:pt x="1670" y="2286"/>
                    <a:pt x="1674" y="2278"/>
                    <a:pt x="1678" y="2271"/>
                  </a:cubicBezTo>
                  <a:cubicBezTo>
                    <a:pt x="1688" y="2256"/>
                    <a:pt x="1700" y="2242"/>
                    <a:pt x="1711" y="2229"/>
                  </a:cubicBezTo>
                  <a:cubicBezTo>
                    <a:pt x="1714" y="2224"/>
                    <a:pt x="1718" y="2219"/>
                    <a:pt x="1723" y="2214"/>
                  </a:cubicBezTo>
                  <a:cubicBezTo>
                    <a:pt x="1739" y="2195"/>
                    <a:pt x="1755" y="2180"/>
                    <a:pt x="1774" y="2166"/>
                  </a:cubicBezTo>
                  <a:lnTo>
                    <a:pt x="1801" y="2147"/>
                  </a:lnTo>
                  <a:cubicBezTo>
                    <a:pt x="1878" y="2092"/>
                    <a:pt x="1971" y="2064"/>
                    <a:pt x="2076" y="2064"/>
                  </a:cubicBezTo>
                  <a:close/>
                  <a:moveTo>
                    <a:pt x="2007" y="0"/>
                  </a:moveTo>
                  <a:lnTo>
                    <a:pt x="1965" y="260"/>
                  </a:lnTo>
                  <a:lnTo>
                    <a:pt x="1896" y="681"/>
                  </a:lnTo>
                  <a:cubicBezTo>
                    <a:pt x="1852" y="673"/>
                    <a:pt x="1811" y="665"/>
                    <a:pt x="1772" y="660"/>
                  </a:cubicBezTo>
                  <a:cubicBezTo>
                    <a:pt x="1749" y="658"/>
                    <a:pt x="1727" y="654"/>
                    <a:pt x="1707" y="652"/>
                  </a:cubicBezTo>
                  <a:cubicBezTo>
                    <a:pt x="1690" y="650"/>
                    <a:pt x="1672" y="649"/>
                    <a:pt x="1655" y="648"/>
                  </a:cubicBezTo>
                  <a:cubicBezTo>
                    <a:pt x="1643" y="647"/>
                    <a:pt x="1630" y="647"/>
                    <a:pt x="1618" y="647"/>
                  </a:cubicBezTo>
                  <a:cubicBezTo>
                    <a:pt x="1609" y="647"/>
                    <a:pt x="1599" y="646"/>
                    <a:pt x="1590" y="646"/>
                  </a:cubicBezTo>
                  <a:cubicBezTo>
                    <a:pt x="1570" y="646"/>
                    <a:pt x="1549" y="648"/>
                    <a:pt x="1530" y="648"/>
                  </a:cubicBezTo>
                  <a:cubicBezTo>
                    <a:pt x="1519" y="648"/>
                    <a:pt x="1505" y="649"/>
                    <a:pt x="1494" y="649"/>
                  </a:cubicBezTo>
                  <a:cubicBezTo>
                    <a:pt x="1462" y="652"/>
                    <a:pt x="1431" y="656"/>
                    <a:pt x="1400" y="661"/>
                  </a:cubicBezTo>
                  <a:cubicBezTo>
                    <a:pt x="1395" y="663"/>
                    <a:pt x="1387" y="663"/>
                    <a:pt x="1381" y="664"/>
                  </a:cubicBezTo>
                  <a:cubicBezTo>
                    <a:pt x="1346" y="670"/>
                    <a:pt x="1312" y="678"/>
                    <a:pt x="1277" y="689"/>
                  </a:cubicBezTo>
                  <a:cubicBezTo>
                    <a:pt x="1271" y="690"/>
                    <a:pt x="1265" y="692"/>
                    <a:pt x="1258" y="694"/>
                  </a:cubicBezTo>
                  <a:cubicBezTo>
                    <a:pt x="1231" y="702"/>
                    <a:pt x="1205" y="711"/>
                    <a:pt x="1178" y="722"/>
                  </a:cubicBezTo>
                  <a:cubicBezTo>
                    <a:pt x="1154" y="731"/>
                    <a:pt x="1132" y="740"/>
                    <a:pt x="1110" y="752"/>
                  </a:cubicBezTo>
                  <a:lnTo>
                    <a:pt x="494" y="133"/>
                  </a:lnTo>
                  <a:lnTo>
                    <a:pt x="5" y="821"/>
                  </a:lnTo>
                  <a:lnTo>
                    <a:pt x="509" y="1595"/>
                  </a:lnTo>
                  <a:cubicBezTo>
                    <a:pt x="476" y="1743"/>
                    <a:pt x="456" y="1906"/>
                    <a:pt x="456" y="2085"/>
                  </a:cubicBezTo>
                  <a:cubicBezTo>
                    <a:pt x="456" y="2232"/>
                    <a:pt x="468" y="2384"/>
                    <a:pt x="491" y="2536"/>
                  </a:cubicBezTo>
                  <a:cubicBezTo>
                    <a:pt x="497" y="2569"/>
                    <a:pt x="501" y="2601"/>
                    <a:pt x="507" y="2634"/>
                  </a:cubicBezTo>
                  <a:lnTo>
                    <a:pt x="1" y="2824"/>
                  </a:lnTo>
                  <a:lnTo>
                    <a:pt x="485" y="4074"/>
                  </a:lnTo>
                  <a:lnTo>
                    <a:pt x="1102" y="4167"/>
                  </a:lnTo>
                  <a:cubicBezTo>
                    <a:pt x="1322" y="4531"/>
                    <a:pt x="1588" y="4865"/>
                    <a:pt x="1883" y="5140"/>
                  </a:cubicBezTo>
                  <a:lnTo>
                    <a:pt x="1991" y="5947"/>
                  </a:lnTo>
                  <a:lnTo>
                    <a:pt x="2965" y="6510"/>
                  </a:lnTo>
                  <a:lnTo>
                    <a:pt x="3077" y="5829"/>
                  </a:lnTo>
                  <a:cubicBezTo>
                    <a:pt x="3186" y="5853"/>
                    <a:pt x="3290" y="5865"/>
                    <a:pt x="3390" y="5865"/>
                  </a:cubicBezTo>
                  <a:cubicBezTo>
                    <a:pt x="3544" y="5865"/>
                    <a:pt x="3686" y="5837"/>
                    <a:pt x="3815" y="5781"/>
                  </a:cubicBezTo>
                  <a:cubicBezTo>
                    <a:pt x="3830" y="5775"/>
                    <a:pt x="3846" y="5769"/>
                    <a:pt x="3861" y="5761"/>
                  </a:cubicBezTo>
                  <a:lnTo>
                    <a:pt x="4477" y="6380"/>
                  </a:lnTo>
                  <a:lnTo>
                    <a:pt x="4967" y="5691"/>
                  </a:lnTo>
                  <a:lnTo>
                    <a:pt x="4462" y="4917"/>
                  </a:lnTo>
                  <a:cubicBezTo>
                    <a:pt x="4479" y="4844"/>
                    <a:pt x="4492" y="4766"/>
                    <a:pt x="4501" y="4684"/>
                  </a:cubicBezTo>
                  <a:cubicBezTo>
                    <a:pt x="4510" y="4602"/>
                    <a:pt x="4516" y="4515"/>
                    <a:pt x="4516" y="4427"/>
                  </a:cubicBezTo>
                  <a:cubicBezTo>
                    <a:pt x="4516" y="4370"/>
                    <a:pt x="4513" y="4312"/>
                    <a:pt x="4510" y="4253"/>
                  </a:cubicBezTo>
                  <a:cubicBezTo>
                    <a:pt x="4508" y="4237"/>
                    <a:pt x="4507" y="4222"/>
                    <a:pt x="4506" y="4205"/>
                  </a:cubicBezTo>
                  <a:cubicBezTo>
                    <a:pt x="4498" y="4097"/>
                    <a:pt x="4485" y="3988"/>
                    <a:pt x="4465" y="3879"/>
                  </a:cubicBezTo>
                  <a:lnTo>
                    <a:pt x="4465" y="3878"/>
                  </a:lnTo>
                  <a:lnTo>
                    <a:pt x="4972" y="3688"/>
                  </a:lnTo>
                  <a:lnTo>
                    <a:pt x="4488" y="2437"/>
                  </a:lnTo>
                  <a:lnTo>
                    <a:pt x="3871" y="2344"/>
                  </a:lnTo>
                  <a:cubicBezTo>
                    <a:pt x="3847" y="2305"/>
                    <a:pt x="3823" y="2267"/>
                    <a:pt x="3798" y="2227"/>
                  </a:cubicBezTo>
                  <a:cubicBezTo>
                    <a:pt x="3764" y="2175"/>
                    <a:pt x="3730" y="2122"/>
                    <a:pt x="3694" y="2071"/>
                  </a:cubicBezTo>
                  <a:cubicBezTo>
                    <a:pt x="3689" y="2065"/>
                    <a:pt x="3684" y="2058"/>
                    <a:pt x="3679" y="2051"/>
                  </a:cubicBezTo>
                  <a:cubicBezTo>
                    <a:pt x="3642" y="1999"/>
                    <a:pt x="3604" y="1949"/>
                    <a:pt x="3566" y="1899"/>
                  </a:cubicBezTo>
                  <a:cubicBezTo>
                    <a:pt x="3558" y="1888"/>
                    <a:pt x="3549" y="1877"/>
                    <a:pt x="3541" y="1867"/>
                  </a:cubicBezTo>
                  <a:cubicBezTo>
                    <a:pt x="3495" y="1807"/>
                    <a:pt x="3448" y="1749"/>
                    <a:pt x="3400" y="1693"/>
                  </a:cubicBezTo>
                  <a:cubicBezTo>
                    <a:pt x="3385" y="1677"/>
                    <a:pt x="3370" y="1660"/>
                    <a:pt x="3355" y="1642"/>
                  </a:cubicBezTo>
                  <a:cubicBezTo>
                    <a:pt x="3335" y="1621"/>
                    <a:pt x="3315" y="1599"/>
                    <a:pt x="3296" y="1577"/>
                  </a:cubicBezTo>
                  <a:cubicBezTo>
                    <a:pt x="3280" y="1560"/>
                    <a:pt x="3263" y="1543"/>
                    <a:pt x="3247" y="1527"/>
                  </a:cubicBezTo>
                  <a:cubicBezTo>
                    <a:pt x="3226" y="1506"/>
                    <a:pt x="3206" y="1485"/>
                    <a:pt x="3186" y="1465"/>
                  </a:cubicBezTo>
                  <a:cubicBezTo>
                    <a:pt x="3154" y="1433"/>
                    <a:pt x="3123" y="1401"/>
                    <a:pt x="3090" y="1372"/>
                  </a:cubicBezTo>
                  <a:lnTo>
                    <a:pt x="2982" y="564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6305325" y="193225"/>
              <a:ext cx="9300" cy="5275"/>
            </a:xfrm>
            <a:custGeom>
              <a:avLst/>
              <a:gdLst/>
              <a:ahLst/>
              <a:cxnLst/>
              <a:rect l="l" t="t" r="r" b="b"/>
              <a:pathLst>
                <a:path w="372" h="211" extrusionOk="0">
                  <a:moveTo>
                    <a:pt x="361" y="1"/>
                  </a:moveTo>
                  <a:lnTo>
                    <a:pt x="1" y="210"/>
                  </a:lnTo>
                  <a:lnTo>
                    <a:pt x="372" y="72"/>
                  </a:lnTo>
                  <a:cubicBezTo>
                    <a:pt x="367" y="47"/>
                    <a:pt x="364" y="24"/>
                    <a:pt x="361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6359425" y="252400"/>
              <a:ext cx="15550" cy="13325"/>
            </a:xfrm>
            <a:custGeom>
              <a:avLst/>
              <a:gdLst/>
              <a:ahLst/>
              <a:cxnLst/>
              <a:rect l="l" t="t" r="r" b="b"/>
              <a:pathLst>
                <a:path w="622" h="533" extrusionOk="0">
                  <a:moveTo>
                    <a:pt x="621" y="0"/>
                  </a:moveTo>
                  <a:lnTo>
                    <a:pt x="621" y="0"/>
                  </a:lnTo>
                  <a:cubicBezTo>
                    <a:pt x="526" y="41"/>
                    <a:pt x="421" y="62"/>
                    <a:pt x="307" y="62"/>
                  </a:cubicBezTo>
                  <a:cubicBezTo>
                    <a:pt x="235" y="62"/>
                    <a:pt x="160" y="53"/>
                    <a:pt x="83" y="36"/>
                  </a:cubicBezTo>
                  <a:lnTo>
                    <a:pt x="1" y="532"/>
                  </a:lnTo>
                  <a:lnTo>
                    <a:pt x="590" y="19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6333625" y="184600"/>
              <a:ext cx="33850" cy="43600"/>
            </a:xfrm>
            <a:custGeom>
              <a:avLst/>
              <a:gdLst/>
              <a:ahLst/>
              <a:cxnLst/>
              <a:rect l="l" t="t" r="r" b="b"/>
              <a:pathLst>
                <a:path w="1354" h="1744" extrusionOk="0">
                  <a:moveTo>
                    <a:pt x="381" y="1"/>
                  </a:moveTo>
                  <a:cubicBezTo>
                    <a:pt x="304" y="1"/>
                    <a:pt x="236" y="22"/>
                    <a:pt x="180" y="61"/>
                  </a:cubicBezTo>
                  <a:cubicBezTo>
                    <a:pt x="173" y="66"/>
                    <a:pt x="167" y="71"/>
                    <a:pt x="161" y="76"/>
                  </a:cubicBezTo>
                  <a:cubicBezTo>
                    <a:pt x="147" y="86"/>
                    <a:pt x="136" y="97"/>
                    <a:pt x="125" y="111"/>
                  </a:cubicBezTo>
                  <a:cubicBezTo>
                    <a:pt x="121" y="114"/>
                    <a:pt x="118" y="118"/>
                    <a:pt x="115" y="122"/>
                  </a:cubicBezTo>
                  <a:cubicBezTo>
                    <a:pt x="108" y="132"/>
                    <a:pt x="100" y="142"/>
                    <a:pt x="93" y="152"/>
                  </a:cubicBezTo>
                  <a:cubicBezTo>
                    <a:pt x="88" y="157"/>
                    <a:pt x="86" y="164"/>
                    <a:pt x="82" y="169"/>
                  </a:cubicBezTo>
                  <a:cubicBezTo>
                    <a:pt x="77" y="179"/>
                    <a:pt x="71" y="189"/>
                    <a:pt x="66" y="200"/>
                  </a:cubicBezTo>
                  <a:cubicBezTo>
                    <a:pt x="63" y="206"/>
                    <a:pt x="58" y="214"/>
                    <a:pt x="56" y="220"/>
                  </a:cubicBezTo>
                  <a:cubicBezTo>
                    <a:pt x="52" y="231"/>
                    <a:pt x="47" y="242"/>
                    <a:pt x="43" y="254"/>
                  </a:cubicBezTo>
                  <a:lnTo>
                    <a:pt x="36" y="277"/>
                  </a:lnTo>
                  <a:cubicBezTo>
                    <a:pt x="32" y="289"/>
                    <a:pt x="27" y="302"/>
                    <a:pt x="25" y="315"/>
                  </a:cubicBezTo>
                  <a:cubicBezTo>
                    <a:pt x="24" y="323"/>
                    <a:pt x="21" y="331"/>
                    <a:pt x="20" y="339"/>
                  </a:cubicBezTo>
                  <a:cubicBezTo>
                    <a:pt x="17" y="354"/>
                    <a:pt x="15" y="369"/>
                    <a:pt x="14" y="385"/>
                  </a:cubicBezTo>
                  <a:cubicBezTo>
                    <a:pt x="12" y="392"/>
                    <a:pt x="11" y="398"/>
                    <a:pt x="5" y="409"/>
                  </a:cubicBezTo>
                  <a:cubicBezTo>
                    <a:pt x="2" y="432"/>
                    <a:pt x="1" y="455"/>
                    <a:pt x="1" y="481"/>
                  </a:cubicBezTo>
                  <a:cubicBezTo>
                    <a:pt x="1" y="506"/>
                    <a:pt x="2" y="532"/>
                    <a:pt x="3" y="556"/>
                  </a:cubicBezTo>
                  <a:cubicBezTo>
                    <a:pt x="5" y="566"/>
                    <a:pt x="5" y="573"/>
                    <a:pt x="6" y="581"/>
                  </a:cubicBezTo>
                  <a:cubicBezTo>
                    <a:pt x="8" y="598"/>
                    <a:pt x="10" y="613"/>
                    <a:pt x="12" y="630"/>
                  </a:cubicBezTo>
                  <a:cubicBezTo>
                    <a:pt x="15" y="648"/>
                    <a:pt x="17" y="666"/>
                    <a:pt x="21" y="684"/>
                  </a:cubicBezTo>
                  <a:cubicBezTo>
                    <a:pt x="23" y="697"/>
                    <a:pt x="26" y="708"/>
                    <a:pt x="28" y="722"/>
                  </a:cubicBezTo>
                  <a:cubicBezTo>
                    <a:pt x="32" y="733"/>
                    <a:pt x="36" y="744"/>
                    <a:pt x="38" y="757"/>
                  </a:cubicBezTo>
                  <a:cubicBezTo>
                    <a:pt x="42" y="772"/>
                    <a:pt x="46" y="789"/>
                    <a:pt x="51" y="804"/>
                  </a:cubicBezTo>
                  <a:cubicBezTo>
                    <a:pt x="55" y="815"/>
                    <a:pt x="57" y="824"/>
                    <a:pt x="61" y="832"/>
                  </a:cubicBezTo>
                  <a:cubicBezTo>
                    <a:pt x="66" y="851"/>
                    <a:pt x="72" y="868"/>
                    <a:pt x="78" y="887"/>
                  </a:cubicBezTo>
                  <a:cubicBezTo>
                    <a:pt x="81" y="894"/>
                    <a:pt x="83" y="901"/>
                    <a:pt x="86" y="909"/>
                  </a:cubicBezTo>
                  <a:cubicBezTo>
                    <a:pt x="95" y="934"/>
                    <a:pt x="105" y="958"/>
                    <a:pt x="115" y="982"/>
                  </a:cubicBezTo>
                  <a:lnTo>
                    <a:pt x="119" y="990"/>
                  </a:lnTo>
                  <a:lnTo>
                    <a:pt x="150" y="1057"/>
                  </a:lnTo>
                  <a:cubicBezTo>
                    <a:pt x="155" y="1064"/>
                    <a:pt x="157" y="1070"/>
                    <a:pt x="161" y="1077"/>
                  </a:cubicBezTo>
                  <a:cubicBezTo>
                    <a:pt x="171" y="1098"/>
                    <a:pt x="181" y="1119"/>
                    <a:pt x="193" y="1137"/>
                  </a:cubicBezTo>
                  <a:cubicBezTo>
                    <a:pt x="196" y="1141"/>
                    <a:pt x="197" y="1145"/>
                    <a:pt x="199" y="1150"/>
                  </a:cubicBezTo>
                  <a:cubicBezTo>
                    <a:pt x="213" y="1173"/>
                    <a:pt x="228" y="1196"/>
                    <a:pt x="242" y="1219"/>
                  </a:cubicBezTo>
                  <a:cubicBezTo>
                    <a:pt x="245" y="1225"/>
                    <a:pt x="251" y="1232"/>
                    <a:pt x="255" y="1238"/>
                  </a:cubicBezTo>
                  <a:cubicBezTo>
                    <a:pt x="265" y="1254"/>
                    <a:pt x="276" y="1270"/>
                    <a:pt x="289" y="1286"/>
                  </a:cubicBezTo>
                  <a:cubicBezTo>
                    <a:pt x="295" y="1295"/>
                    <a:pt x="301" y="1302"/>
                    <a:pt x="307" y="1312"/>
                  </a:cubicBezTo>
                  <a:lnTo>
                    <a:pt x="339" y="1351"/>
                  </a:lnTo>
                  <a:cubicBezTo>
                    <a:pt x="347" y="1362"/>
                    <a:pt x="356" y="1373"/>
                    <a:pt x="364" y="1383"/>
                  </a:cubicBezTo>
                  <a:cubicBezTo>
                    <a:pt x="374" y="1393"/>
                    <a:pt x="382" y="1404"/>
                    <a:pt x="390" y="1413"/>
                  </a:cubicBezTo>
                  <a:cubicBezTo>
                    <a:pt x="406" y="1430"/>
                    <a:pt x="420" y="1445"/>
                    <a:pt x="436" y="1461"/>
                  </a:cubicBezTo>
                  <a:cubicBezTo>
                    <a:pt x="445" y="1470"/>
                    <a:pt x="454" y="1480"/>
                    <a:pt x="465" y="1488"/>
                  </a:cubicBezTo>
                  <a:cubicBezTo>
                    <a:pt x="472" y="1496"/>
                    <a:pt x="480" y="1503"/>
                    <a:pt x="487" y="1509"/>
                  </a:cubicBezTo>
                  <a:cubicBezTo>
                    <a:pt x="492" y="1514"/>
                    <a:pt x="499" y="1518"/>
                    <a:pt x="504" y="1524"/>
                  </a:cubicBezTo>
                  <a:cubicBezTo>
                    <a:pt x="512" y="1530"/>
                    <a:pt x="518" y="1537"/>
                    <a:pt x="527" y="1543"/>
                  </a:cubicBezTo>
                  <a:lnTo>
                    <a:pt x="549" y="1563"/>
                  </a:lnTo>
                  <a:cubicBezTo>
                    <a:pt x="564" y="1574"/>
                    <a:pt x="578" y="1585"/>
                    <a:pt x="592" y="1595"/>
                  </a:cubicBezTo>
                  <a:cubicBezTo>
                    <a:pt x="600" y="1599"/>
                    <a:pt x="606" y="1604"/>
                    <a:pt x="612" y="1609"/>
                  </a:cubicBezTo>
                  <a:cubicBezTo>
                    <a:pt x="635" y="1625"/>
                    <a:pt x="656" y="1637"/>
                    <a:pt x="677" y="1651"/>
                  </a:cubicBezTo>
                  <a:cubicBezTo>
                    <a:pt x="698" y="1662"/>
                    <a:pt x="719" y="1673"/>
                    <a:pt x="739" y="1683"/>
                  </a:cubicBezTo>
                  <a:lnTo>
                    <a:pt x="755" y="1690"/>
                  </a:lnTo>
                  <a:cubicBezTo>
                    <a:pt x="775" y="1699"/>
                    <a:pt x="793" y="1708"/>
                    <a:pt x="812" y="1714"/>
                  </a:cubicBezTo>
                  <a:cubicBezTo>
                    <a:pt x="813" y="1715"/>
                    <a:pt x="813" y="1715"/>
                    <a:pt x="814" y="1715"/>
                  </a:cubicBezTo>
                  <a:lnTo>
                    <a:pt x="816" y="1715"/>
                  </a:lnTo>
                  <a:cubicBezTo>
                    <a:pt x="832" y="1721"/>
                    <a:pt x="849" y="1725"/>
                    <a:pt x="866" y="1729"/>
                  </a:cubicBezTo>
                  <a:lnTo>
                    <a:pt x="868" y="1729"/>
                  </a:lnTo>
                  <a:cubicBezTo>
                    <a:pt x="876" y="1730"/>
                    <a:pt x="885" y="1733"/>
                    <a:pt x="894" y="1734"/>
                  </a:cubicBezTo>
                  <a:cubicBezTo>
                    <a:pt x="906" y="1735"/>
                    <a:pt x="917" y="1739"/>
                    <a:pt x="930" y="1740"/>
                  </a:cubicBezTo>
                  <a:lnTo>
                    <a:pt x="931" y="1740"/>
                  </a:lnTo>
                  <a:cubicBezTo>
                    <a:pt x="937" y="1741"/>
                    <a:pt x="943" y="1742"/>
                    <a:pt x="950" y="1742"/>
                  </a:cubicBezTo>
                  <a:cubicBezTo>
                    <a:pt x="964" y="1744"/>
                    <a:pt x="978" y="1744"/>
                    <a:pt x="992" y="1744"/>
                  </a:cubicBezTo>
                  <a:lnTo>
                    <a:pt x="1003" y="1744"/>
                  </a:lnTo>
                  <a:cubicBezTo>
                    <a:pt x="1020" y="1742"/>
                    <a:pt x="1036" y="1740"/>
                    <a:pt x="1052" y="1737"/>
                  </a:cubicBezTo>
                  <a:lnTo>
                    <a:pt x="1054" y="1737"/>
                  </a:lnTo>
                  <a:cubicBezTo>
                    <a:pt x="1057" y="1735"/>
                    <a:pt x="1060" y="1735"/>
                    <a:pt x="1064" y="1734"/>
                  </a:cubicBezTo>
                  <a:cubicBezTo>
                    <a:pt x="1076" y="1731"/>
                    <a:pt x="1090" y="1728"/>
                    <a:pt x="1101" y="1724"/>
                  </a:cubicBezTo>
                  <a:cubicBezTo>
                    <a:pt x="1102" y="1723"/>
                    <a:pt x="1102" y="1723"/>
                    <a:pt x="1103" y="1723"/>
                  </a:cubicBezTo>
                  <a:cubicBezTo>
                    <a:pt x="1107" y="1721"/>
                    <a:pt x="1110" y="1720"/>
                    <a:pt x="1114" y="1719"/>
                  </a:cubicBezTo>
                  <a:cubicBezTo>
                    <a:pt x="1129" y="1713"/>
                    <a:pt x="1144" y="1706"/>
                    <a:pt x="1158" y="1698"/>
                  </a:cubicBezTo>
                  <a:cubicBezTo>
                    <a:pt x="1263" y="1637"/>
                    <a:pt x="1335" y="1518"/>
                    <a:pt x="1353" y="1349"/>
                  </a:cubicBezTo>
                  <a:cubicBezTo>
                    <a:pt x="1350" y="1348"/>
                    <a:pt x="1349" y="1348"/>
                    <a:pt x="1346" y="1347"/>
                  </a:cubicBezTo>
                  <a:lnTo>
                    <a:pt x="1331" y="1339"/>
                  </a:lnTo>
                  <a:cubicBezTo>
                    <a:pt x="1310" y="1328"/>
                    <a:pt x="1289" y="1318"/>
                    <a:pt x="1269" y="1307"/>
                  </a:cubicBezTo>
                  <a:cubicBezTo>
                    <a:pt x="1247" y="1294"/>
                    <a:pt x="1225" y="1280"/>
                    <a:pt x="1205" y="1265"/>
                  </a:cubicBezTo>
                  <a:cubicBezTo>
                    <a:pt x="1196" y="1261"/>
                    <a:pt x="1190" y="1256"/>
                    <a:pt x="1184" y="1251"/>
                  </a:cubicBezTo>
                  <a:cubicBezTo>
                    <a:pt x="1169" y="1240"/>
                    <a:pt x="1155" y="1230"/>
                    <a:pt x="1141" y="1219"/>
                  </a:cubicBezTo>
                  <a:lnTo>
                    <a:pt x="1118" y="1199"/>
                  </a:lnTo>
                  <a:cubicBezTo>
                    <a:pt x="1105" y="1188"/>
                    <a:pt x="1092" y="1177"/>
                    <a:pt x="1079" y="1166"/>
                  </a:cubicBezTo>
                  <a:cubicBezTo>
                    <a:pt x="1071" y="1160"/>
                    <a:pt x="1064" y="1153"/>
                    <a:pt x="1056" y="1145"/>
                  </a:cubicBezTo>
                  <a:cubicBezTo>
                    <a:pt x="1047" y="1136"/>
                    <a:pt x="1037" y="1127"/>
                    <a:pt x="1028" y="1116"/>
                  </a:cubicBezTo>
                  <a:cubicBezTo>
                    <a:pt x="1012" y="1101"/>
                    <a:pt x="997" y="1085"/>
                    <a:pt x="982" y="1069"/>
                  </a:cubicBezTo>
                  <a:cubicBezTo>
                    <a:pt x="973" y="1059"/>
                    <a:pt x="966" y="1049"/>
                    <a:pt x="957" y="1039"/>
                  </a:cubicBezTo>
                  <a:cubicBezTo>
                    <a:pt x="947" y="1029"/>
                    <a:pt x="940" y="1017"/>
                    <a:pt x="931" y="1007"/>
                  </a:cubicBezTo>
                  <a:lnTo>
                    <a:pt x="900" y="969"/>
                  </a:lnTo>
                  <a:cubicBezTo>
                    <a:pt x="894" y="959"/>
                    <a:pt x="888" y="951"/>
                    <a:pt x="882" y="943"/>
                  </a:cubicBezTo>
                  <a:cubicBezTo>
                    <a:pt x="870" y="927"/>
                    <a:pt x="858" y="912"/>
                    <a:pt x="848" y="894"/>
                  </a:cubicBezTo>
                  <a:cubicBezTo>
                    <a:pt x="844" y="888"/>
                    <a:pt x="839" y="882"/>
                    <a:pt x="836" y="876"/>
                  </a:cubicBezTo>
                  <a:lnTo>
                    <a:pt x="792" y="805"/>
                  </a:lnTo>
                  <a:cubicBezTo>
                    <a:pt x="790" y="801"/>
                    <a:pt x="789" y="798"/>
                    <a:pt x="786" y="794"/>
                  </a:cubicBezTo>
                  <a:cubicBezTo>
                    <a:pt x="776" y="773"/>
                    <a:pt x="764" y="754"/>
                    <a:pt x="754" y="733"/>
                  </a:cubicBezTo>
                  <a:cubicBezTo>
                    <a:pt x="750" y="726"/>
                    <a:pt x="748" y="719"/>
                    <a:pt x="744" y="712"/>
                  </a:cubicBezTo>
                  <a:lnTo>
                    <a:pt x="713" y="646"/>
                  </a:lnTo>
                  <a:lnTo>
                    <a:pt x="708" y="639"/>
                  </a:lnTo>
                  <a:cubicBezTo>
                    <a:pt x="698" y="613"/>
                    <a:pt x="688" y="588"/>
                    <a:pt x="679" y="564"/>
                  </a:cubicBezTo>
                  <a:cubicBezTo>
                    <a:pt x="676" y="556"/>
                    <a:pt x="673" y="550"/>
                    <a:pt x="671" y="542"/>
                  </a:cubicBezTo>
                  <a:cubicBezTo>
                    <a:pt x="665" y="524"/>
                    <a:pt x="658" y="506"/>
                    <a:pt x="653" y="488"/>
                  </a:cubicBezTo>
                  <a:cubicBezTo>
                    <a:pt x="650" y="478"/>
                    <a:pt x="646" y="468"/>
                    <a:pt x="644" y="459"/>
                  </a:cubicBezTo>
                  <a:cubicBezTo>
                    <a:pt x="639" y="444"/>
                    <a:pt x="635" y="427"/>
                    <a:pt x="631" y="412"/>
                  </a:cubicBezTo>
                  <a:cubicBezTo>
                    <a:pt x="627" y="400"/>
                    <a:pt x="625" y="388"/>
                    <a:pt x="622" y="377"/>
                  </a:cubicBezTo>
                  <a:cubicBezTo>
                    <a:pt x="619" y="364"/>
                    <a:pt x="616" y="352"/>
                    <a:pt x="614" y="339"/>
                  </a:cubicBezTo>
                  <a:cubicBezTo>
                    <a:pt x="610" y="321"/>
                    <a:pt x="608" y="303"/>
                    <a:pt x="605" y="285"/>
                  </a:cubicBezTo>
                  <a:cubicBezTo>
                    <a:pt x="603" y="268"/>
                    <a:pt x="600" y="252"/>
                    <a:pt x="599" y="236"/>
                  </a:cubicBezTo>
                  <a:cubicBezTo>
                    <a:pt x="598" y="228"/>
                    <a:pt x="596" y="220"/>
                    <a:pt x="596" y="212"/>
                  </a:cubicBezTo>
                  <a:cubicBezTo>
                    <a:pt x="595" y="186"/>
                    <a:pt x="594" y="163"/>
                    <a:pt x="594" y="138"/>
                  </a:cubicBezTo>
                  <a:cubicBezTo>
                    <a:pt x="594" y="107"/>
                    <a:pt x="596" y="78"/>
                    <a:pt x="599" y="51"/>
                  </a:cubicBezTo>
                  <a:cubicBezTo>
                    <a:pt x="521" y="17"/>
                    <a:pt x="448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6314350" y="140775"/>
              <a:ext cx="26000" cy="19900"/>
            </a:xfrm>
            <a:custGeom>
              <a:avLst/>
              <a:gdLst/>
              <a:ahLst/>
              <a:cxnLst/>
              <a:rect l="l" t="t" r="r" b="b"/>
              <a:pathLst>
                <a:path w="1040" h="796" extrusionOk="0">
                  <a:moveTo>
                    <a:pt x="590" y="1"/>
                  </a:moveTo>
                  <a:lnTo>
                    <a:pt x="1" y="343"/>
                  </a:lnTo>
                  <a:lnTo>
                    <a:pt x="450" y="795"/>
                  </a:lnTo>
                  <a:lnTo>
                    <a:pt x="1039" y="45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6325625" y="151650"/>
              <a:ext cx="15625" cy="9000"/>
            </a:xfrm>
            <a:custGeom>
              <a:avLst/>
              <a:gdLst/>
              <a:ahLst/>
              <a:cxnLst/>
              <a:rect l="l" t="t" r="r" b="b"/>
              <a:pathLst>
                <a:path w="625" h="360" extrusionOk="0">
                  <a:moveTo>
                    <a:pt x="624" y="1"/>
                  </a:moveTo>
                  <a:lnTo>
                    <a:pt x="589" y="16"/>
                  </a:lnTo>
                  <a:lnTo>
                    <a:pt x="0" y="359"/>
                  </a:lnTo>
                  <a:cubicBezTo>
                    <a:pt x="16" y="351"/>
                    <a:pt x="32" y="345"/>
                    <a:pt x="50" y="339"/>
                  </a:cubicBezTo>
                  <a:cubicBezTo>
                    <a:pt x="68" y="330"/>
                    <a:pt x="88" y="324"/>
                    <a:pt x="109" y="317"/>
                  </a:cubicBezTo>
                  <a:cubicBezTo>
                    <a:pt x="113" y="316"/>
                    <a:pt x="118" y="315"/>
                    <a:pt x="122" y="314"/>
                  </a:cubicBezTo>
                  <a:cubicBezTo>
                    <a:pt x="146" y="306"/>
                    <a:pt x="172" y="300"/>
                    <a:pt x="198" y="295"/>
                  </a:cubicBezTo>
                  <a:cubicBezTo>
                    <a:pt x="202" y="295"/>
                    <a:pt x="207" y="295"/>
                    <a:pt x="211" y="294"/>
                  </a:cubicBezTo>
                  <a:cubicBezTo>
                    <a:pt x="233" y="290"/>
                    <a:pt x="256" y="288"/>
                    <a:pt x="279" y="287"/>
                  </a:cubicBezTo>
                  <a:cubicBezTo>
                    <a:pt x="287" y="285"/>
                    <a:pt x="296" y="285"/>
                    <a:pt x="305" y="285"/>
                  </a:cubicBezTo>
                  <a:lnTo>
                    <a:pt x="368" y="285"/>
                  </a:lnTo>
                  <a:cubicBezTo>
                    <a:pt x="377" y="285"/>
                    <a:pt x="387" y="287"/>
                    <a:pt x="396" y="287"/>
                  </a:cubicBezTo>
                  <a:cubicBezTo>
                    <a:pt x="408" y="287"/>
                    <a:pt x="420" y="288"/>
                    <a:pt x="433" y="289"/>
                  </a:cubicBezTo>
                  <a:cubicBezTo>
                    <a:pt x="449" y="290"/>
                    <a:pt x="465" y="291"/>
                    <a:pt x="481" y="294"/>
                  </a:cubicBezTo>
                  <a:cubicBezTo>
                    <a:pt x="511" y="298"/>
                    <a:pt x="542" y="303"/>
                    <a:pt x="574" y="309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6386750" y="228100"/>
              <a:ext cx="23975" cy="22725"/>
            </a:xfrm>
            <a:custGeom>
              <a:avLst/>
              <a:gdLst/>
              <a:ahLst/>
              <a:cxnLst/>
              <a:rect l="l" t="t" r="r" b="b"/>
              <a:pathLst>
                <a:path w="959" h="909" extrusionOk="0">
                  <a:moveTo>
                    <a:pt x="589" y="1"/>
                  </a:moveTo>
                  <a:lnTo>
                    <a:pt x="0" y="342"/>
                  </a:lnTo>
                  <a:lnTo>
                    <a:pt x="369" y="908"/>
                  </a:lnTo>
                  <a:lnTo>
                    <a:pt x="958" y="56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6387000" y="242200"/>
              <a:ext cx="23725" cy="21150"/>
            </a:xfrm>
            <a:custGeom>
              <a:avLst/>
              <a:gdLst/>
              <a:ahLst/>
              <a:cxnLst/>
              <a:rect l="l" t="t" r="r" b="b"/>
              <a:pathLst>
                <a:path w="949" h="846" extrusionOk="0">
                  <a:moveTo>
                    <a:pt x="948" y="1"/>
                  </a:moveTo>
                  <a:lnTo>
                    <a:pt x="359" y="344"/>
                  </a:lnTo>
                  <a:lnTo>
                    <a:pt x="1" y="845"/>
                  </a:lnTo>
                  <a:lnTo>
                    <a:pt x="590" y="504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6386750" y="182900"/>
              <a:ext cx="24100" cy="53825"/>
            </a:xfrm>
            <a:custGeom>
              <a:avLst/>
              <a:gdLst/>
              <a:ahLst/>
              <a:cxnLst/>
              <a:rect l="l" t="t" r="r" b="b"/>
              <a:pathLst>
                <a:path w="964" h="2153" extrusionOk="0">
                  <a:moveTo>
                    <a:pt x="609" y="0"/>
                  </a:moveTo>
                  <a:lnTo>
                    <a:pt x="20" y="342"/>
                  </a:lnTo>
                  <a:lnTo>
                    <a:pt x="374" y="1255"/>
                  </a:lnTo>
                  <a:lnTo>
                    <a:pt x="3" y="1393"/>
                  </a:lnTo>
                  <a:cubicBezTo>
                    <a:pt x="17" y="1473"/>
                    <a:pt x="26" y="1553"/>
                    <a:pt x="33" y="1632"/>
                  </a:cubicBezTo>
                  <a:cubicBezTo>
                    <a:pt x="34" y="1643"/>
                    <a:pt x="34" y="1655"/>
                    <a:pt x="35" y="1667"/>
                  </a:cubicBezTo>
                  <a:cubicBezTo>
                    <a:pt x="38" y="1709"/>
                    <a:pt x="40" y="1752"/>
                    <a:pt x="40" y="1793"/>
                  </a:cubicBezTo>
                  <a:cubicBezTo>
                    <a:pt x="40" y="1858"/>
                    <a:pt x="35" y="1921"/>
                    <a:pt x="29" y="1980"/>
                  </a:cubicBezTo>
                  <a:cubicBezTo>
                    <a:pt x="23" y="2040"/>
                    <a:pt x="13" y="2097"/>
                    <a:pt x="0" y="2153"/>
                  </a:cubicBezTo>
                  <a:lnTo>
                    <a:pt x="589" y="1810"/>
                  </a:lnTo>
                  <a:cubicBezTo>
                    <a:pt x="614" y="1701"/>
                    <a:pt x="629" y="1582"/>
                    <a:pt x="629" y="1452"/>
                  </a:cubicBezTo>
                  <a:cubicBezTo>
                    <a:pt x="629" y="1411"/>
                    <a:pt x="628" y="1368"/>
                    <a:pt x="625" y="1326"/>
                  </a:cubicBezTo>
                  <a:cubicBezTo>
                    <a:pt x="623" y="1314"/>
                    <a:pt x="623" y="1302"/>
                    <a:pt x="622" y="1291"/>
                  </a:cubicBezTo>
                  <a:cubicBezTo>
                    <a:pt x="619" y="1254"/>
                    <a:pt x="617" y="1218"/>
                    <a:pt x="612" y="1179"/>
                  </a:cubicBezTo>
                  <a:cubicBezTo>
                    <a:pt x="612" y="1174"/>
                    <a:pt x="612" y="1169"/>
                    <a:pt x="610" y="1164"/>
                  </a:cubicBezTo>
                  <a:cubicBezTo>
                    <a:pt x="609" y="1163"/>
                    <a:pt x="609" y="1161"/>
                    <a:pt x="609" y="1159"/>
                  </a:cubicBezTo>
                  <a:cubicBezTo>
                    <a:pt x="608" y="1146"/>
                    <a:pt x="605" y="1135"/>
                    <a:pt x="604" y="1121"/>
                  </a:cubicBezTo>
                  <a:lnTo>
                    <a:pt x="963" y="91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6361800" y="163400"/>
              <a:ext cx="28975" cy="26400"/>
            </a:xfrm>
            <a:custGeom>
              <a:avLst/>
              <a:gdLst/>
              <a:ahLst/>
              <a:cxnLst/>
              <a:rect l="l" t="t" r="r" b="b"/>
              <a:pathLst>
                <a:path w="1159" h="1056" extrusionOk="0">
                  <a:moveTo>
                    <a:pt x="589" y="1"/>
                  </a:moveTo>
                  <a:lnTo>
                    <a:pt x="0" y="344"/>
                  </a:lnTo>
                  <a:cubicBezTo>
                    <a:pt x="24" y="366"/>
                    <a:pt x="47" y="388"/>
                    <a:pt x="70" y="412"/>
                  </a:cubicBezTo>
                  <a:cubicBezTo>
                    <a:pt x="84" y="427"/>
                    <a:pt x="99" y="442"/>
                    <a:pt x="114" y="458"/>
                  </a:cubicBezTo>
                  <a:cubicBezTo>
                    <a:pt x="125" y="469"/>
                    <a:pt x="137" y="480"/>
                    <a:pt x="149" y="494"/>
                  </a:cubicBezTo>
                  <a:cubicBezTo>
                    <a:pt x="164" y="509"/>
                    <a:pt x="179" y="525"/>
                    <a:pt x="192" y="541"/>
                  </a:cubicBezTo>
                  <a:cubicBezTo>
                    <a:pt x="203" y="553"/>
                    <a:pt x="215" y="566"/>
                    <a:pt x="225" y="578"/>
                  </a:cubicBezTo>
                  <a:cubicBezTo>
                    <a:pt x="259" y="619"/>
                    <a:pt x="295" y="661"/>
                    <a:pt x="329" y="704"/>
                  </a:cubicBezTo>
                  <a:cubicBezTo>
                    <a:pt x="335" y="712"/>
                    <a:pt x="340" y="719"/>
                    <a:pt x="346" y="727"/>
                  </a:cubicBezTo>
                  <a:cubicBezTo>
                    <a:pt x="373" y="764"/>
                    <a:pt x="401" y="801"/>
                    <a:pt x="428" y="838"/>
                  </a:cubicBezTo>
                  <a:cubicBezTo>
                    <a:pt x="430" y="843"/>
                    <a:pt x="434" y="848"/>
                    <a:pt x="438" y="854"/>
                  </a:cubicBezTo>
                  <a:cubicBezTo>
                    <a:pt x="464" y="893"/>
                    <a:pt x="490" y="930"/>
                    <a:pt x="515" y="969"/>
                  </a:cubicBezTo>
                  <a:cubicBezTo>
                    <a:pt x="532" y="996"/>
                    <a:pt x="549" y="1024"/>
                    <a:pt x="569" y="1055"/>
                  </a:cubicBezTo>
                  <a:lnTo>
                    <a:pt x="1159" y="713"/>
                  </a:lnTo>
                  <a:cubicBezTo>
                    <a:pt x="1143" y="688"/>
                    <a:pt x="1128" y="662"/>
                    <a:pt x="1112" y="639"/>
                  </a:cubicBezTo>
                  <a:cubicBezTo>
                    <a:pt x="1110" y="635"/>
                    <a:pt x="1109" y="632"/>
                    <a:pt x="1106" y="629"/>
                  </a:cubicBezTo>
                  <a:cubicBezTo>
                    <a:pt x="1081" y="590"/>
                    <a:pt x="1055" y="552"/>
                    <a:pt x="1029" y="515"/>
                  </a:cubicBezTo>
                  <a:cubicBezTo>
                    <a:pt x="1028" y="512"/>
                    <a:pt x="1028" y="511"/>
                    <a:pt x="1027" y="510"/>
                  </a:cubicBezTo>
                  <a:cubicBezTo>
                    <a:pt x="1023" y="506"/>
                    <a:pt x="1021" y="502"/>
                    <a:pt x="1018" y="499"/>
                  </a:cubicBezTo>
                  <a:lnTo>
                    <a:pt x="940" y="394"/>
                  </a:lnTo>
                  <a:cubicBezTo>
                    <a:pt x="936" y="388"/>
                    <a:pt x="933" y="382"/>
                    <a:pt x="929" y="377"/>
                  </a:cubicBezTo>
                  <a:cubicBezTo>
                    <a:pt x="926" y="373"/>
                    <a:pt x="923" y="368"/>
                    <a:pt x="919" y="365"/>
                  </a:cubicBezTo>
                  <a:cubicBezTo>
                    <a:pt x="885" y="320"/>
                    <a:pt x="851" y="279"/>
                    <a:pt x="815" y="238"/>
                  </a:cubicBezTo>
                  <a:cubicBezTo>
                    <a:pt x="814" y="236"/>
                    <a:pt x="812" y="233"/>
                    <a:pt x="811" y="232"/>
                  </a:cubicBezTo>
                  <a:cubicBezTo>
                    <a:pt x="802" y="222"/>
                    <a:pt x="792" y="212"/>
                    <a:pt x="783" y="201"/>
                  </a:cubicBezTo>
                  <a:cubicBezTo>
                    <a:pt x="769" y="185"/>
                    <a:pt x="754" y="168"/>
                    <a:pt x="739" y="153"/>
                  </a:cubicBezTo>
                  <a:cubicBezTo>
                    <a:pt x="728" y="139"/>
                    <a:pt x="716" y="127"/>
                    <a:pt x="704" y="115"/>
                  </a:cubicBezTo>
                  <a:cubicBezTo>
                    <a:pt x="690" y="99"/>
                    <a:pt x="676" y="86"/>
                    <a:pt x="660" y="70"/>
                  </a:cubicBezTo>
                  <a:lnTo>
                    <a:pt x="651" y="61"/>
                  </a:lnTo>
                  <a:cubicBezTo>
                    <a:pt x="630" y="40"/>
                    <a:pt x="610" y="2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6359725" y="148675"/>
              <a:ext cx="16700" cy="23350"/>
            </a:xfrm>
            <a:custGeom>
              <a:avLst/>
              <a:gdLst/>
              <a:ahLst/>
              <a:cxnLst/>
              <a:rect l="l" t="t" r="r" b="b"/>
              <a:pathLst>
                <a:path w="668" h="934" extrusionOk="0">
                  <a:moveTo>
                    <a:pt x="589" y="1"/>
                  </a:moveTo>
                  <a:lnTo>
                    <a:pt x="0" y="344"/>
                  </a:lnTo>
                  <a:lnTo>
                    <a:pt x="79" y="933"/>
                  </a:lnTo>
                  <a:lnTo>
                    <a:pt x="668" y="59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6341975" y="138425"/>
              <a:ext cx="32500" cy="18850"/>
            </a:xfrm>
            <a:custGeom>
              <a:avLst/>
              <a:gdLst/>
              <a:ahLst/>
              <a:cxnLst/>
              <a:rect l="l" t="t" r="r" b="b"/>
              <a:pathLst>
                <a:path w="1300" h="754" extrusionOk="0">
                  <a:moveTo>
                    <a:pt x="589" y="1"/>
                  </a:moveTo>
                  <a:lnTo>
                    <a:pt x="0" y="343"/>
                  </a:lnTo>
                  <a:lnTo>
                    <a:pt x="710" y="754"/>
                  </a:lnTo>
                  <a:lnTo>
                    <a:pt x="1299" y="41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6375975" y="181150"/>
              <a:ext cx="25975" cy="10300"/>
            </a:xfrm>
            <a:custGeom>
              <a:avLst/>
              <a:gdLst/>
              <a:ahLst/>
              <a:cxnLst/>
              <a:rect l="l" t="t" r="r" b="b"/>
              <a:pathLst>
                <a:path w="1039" h="412" extrusionOk="0">
                  <a:moveTo>
                    <a:pt x="589" y="1"/>
                  </a:moveTo>
                  <a:lnTo>
                    <a:pt x="0" y="343"/>
                  </a:lnTo>
                  <a:lnTo>
                    <a:pt x="450" y="411"/>
                  </a:lnTo>
                  <a:lnTo>
                    <a:pt x="1039" y="6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6305325" y="147050"/>
              <a:ext cx="90825" cy="118675"/>
            </a:xfrm>
            <a:custGeom>
              <a:avLst/>
              <a:gdLst/>
              <a:ahLst/>
              <a:cxnLst/>
              <a:rect l="l" t="t" r="r" b="b"/>
              <a:pathLst>
                <a:path w="3633" h="4747" extrusionOk="0">
                  <a:moveTo>
                    <a:pt x="1513" y="1504"/>
                  </a:moveTo>
                  <a:cubicBezTo>
                    <a:pt x="1580" y="1504"/>
                    <a:pt x="1653" y="1520"/>
                    <a:pt x="1731" y="1554"/>
                  </a:cubicBezTo>
                  <a:cubicBezTo>
                    <a:pt x="1758" y="1566"/>
                    <a:pt x="1786" y="1580"/>
                    <a:pt x="1815" y="1595"/>
                  </a:cubicBezTo>
                  <a:cubicBezTo>
                    <a:pt x="2188" y="1811"/>
                    <a:pt x="2491" y="2333"/>
                    <a:pt x="2489" y="2763"/>
                  </a:cubicBezTo>
                  <a:cubicBezTo>
                    <a:pt x="2489" y="2793"/>
                    <a:pt x="2486" y="2822"/>
                    <a:pt x="2484" y="2850"/>
                  </a:cubicBezTo>
                  <a:cubicBezTo>
                    <a:pt x="2466" y="3019"/>
                    <a:pt x="2394" y="3138"/>
                    <a:pt x="2289" y="3199"/>
                  </a:cubicBezTo>
                  <a:cubicBezTo>
                    <a:pt x="2275" y="3206"/>
                    <a:pt x="2260" y="3213"/>
                    <a:pt x="2245" y="3220"/>
                  </a:cubicBezTo>
                  <a:lnTo>
                    <a:pt x="2233" y="3223"/>
                  </a:lnTo>
                  <a:cubicBezTo>
                    <a:pt x="2222" y="3227"/>
                    <a:pt x="2208" y="3231"/>
                    <a:pt x="2196" y="3233"/>
                  </a:cubicBezTo>
                  <a:cubicBezTo>
                    <a:pt x="2192" y="3235"/>
                    <a:pt x="2188" y="3235"/>
                    <a:pt x="2185" y="3236"/>
                  </a:cubicBezTo>
                  <a:cubicBezTo>
                    <a:pt x="2169" y="3239"/>
                    <a:pt x="2152" y="3242"/>
                    <a:pt x="2135" y="3243"/>
                  </a:cubicBezTo>
                  <a:lnTo>
                    <a:pt x="2124" y="3243"/>
                  </a:lnTo>
                  <a:cubicBezTo>
                    <a:pt x="2110" y="3243"/>
                    <a:pt x="2097" y="3243"/>
                    <a:pt x="2082" y="3242"/>
                  </a:cubicBezTo>
                  <a:cubicBezTo>
                    <a:pt x="2076" y="3242"/>
                    <a:pt x="2068" y="3241"/>
                    <a:pt x="2062" y="3239"/>
                  </a:cubicBezTo>
                  <a:cubicBezTo>
                    <a:pt x="2050" y="3237"/>
                    <a:pt x="2038" y="3235"/>
                    <a:pt x="2026" y="3233"/>
                  </a:cubicBezTo>
                  <a:cubicBezTo>
                    <a:pt x="2017" y="3232"/>
                    <a:pt x="2009" y="3230"/>
                    <a:pt x="1999" y="3227"/>
                  </a:cubicBezTo>
                  <a:cubicBezTo>
                    <a:pt x="1981" y="3223"/>
                    <a:pt x="1964" y="3220"/>
                    <a:pt x="1948" y="3213"/>
                  </a:cubicBezTo>
                  <a:cubicBezTo>
                    <a:pt x="1947" y="3213"/>
                    <a:pt x="1945" y="3212"/>
                    <a:pt x="1944" y="3212"/>
                  </a:cubicBezTo>
                  <a:cubicBezTo>
                    <a:pt x="1926" y="3205"/>
                    <a:pt x="1907" y="3197"/>
                    <a:pt x="1887" y="3189"/>
                  </a:cubicBezTo>
                  <a:cubicBezTo>
                    <a:pt x="1861" y="3177"/>
                    <a:pt x="1835" y="3164"/>
                    <a:pt x="1809" y="3150"/>
                  </a:cubicBezTo>
                  <a:cubicBezTo>
                    <a:pt x="1751" y="3115"/>
                    <a:pt x="1692" y="3072"/>
                    <a:pt x="1638" y="3025"/>
                  </a:cubicBezTo>
                  <a:cubicBezTo>
                    <a:pt x="1633" y="3019"/>
                    <a:pt x="1627" y="3015"/>
                    <a:pt x="1621" y="3010"/>
                  </a:cubicBezTo>
                  <a:cubicBezTo>
                    <a:pt x="1613" y="3004"/>
                    <a:pt x="1606" y="2996"/>
                    <a:pt x="1598" y="2989"/>
                  </a:cubicBezTo>
                  <a:cubicBezTo>
                    <a:pt x="1587" y="2980"/>
                    <a:pt x="1578" y="2970"/>
                    <a:pt x="1570" y="2962"/>
                  </a:cubicBezTo>
                  <a:cubicBezTo>
                    <a:pt x="1554" y="2945"/>
                    <a:pt x="1540" y="2931"/>
                    <a:pt x="1524" y="2913"/>
                  </a:cubicBezTo>
                  <a:cubicBezTo>
                    <a:pt x="1515" y="2904"/>
                    <a:pt x="1508" y="2893"/>
                    <a:pt x="1498" y="2884"/>
                  </a:cubicBezTo>
                  <a:cubicBezTo>
                    <a:pt x="1489" y="2874"/>
                    <a:pt x="1480" y="2862"/>
                    <a:pt x="1473" y="2851"/>
                  </a:cubicBezTo>
                  <a:lnTo>
                    <a:pt x="1442" y="2813"/>
                  </a:lnTo>
                  <a:cubicBezTo>
                    <a:pt x="1435" y="2803"/>
                    <a:pt x="1428" y="2796"/>
                    <a:pt x="1422" y="2787"/>
                  </a:cubicBezTo>
                  <a:cubicBezTo>
                    <a:pt x="1411" y="2771"/>
                    <a:pt x="1399" y="2755"/>
                    <a:pt x="1389" y="2738"/>
                  </a:cubicBezTo>
                  <a:cubicBezTo>
                    <a:pt x="1385" y="2732"/>
                    <a:pt x="1380" y="2726"/>
                    <a:pt x="1375" y="2720"/>
                  </a:cubicBezTo>
                  <a:cubicBezTo>
                    <a:pt x="1361" y="2696"/>
                    <a:pt x="1348" y="2674"/>
                    <a:pt x="1333" y="2649"/>
                  </a:cubicBezTo>
                  <a:cubicBezTo>
                    <a:pt x="1330" y="2646"/>
                    <a:pt x="1329" y="2642"/>
                    <a:pt x="1327" y="2638"/>
                  </a:cubicBezTo>
                  <a:cubicBezTo>
                    <a:pt x="1314" y="2618"/>
                    <a:pt x="1304" y="2598"/>
                    <a:pt x="1294" y="2577"/>
                  </a:cubicBezTo>
                  <a:cubicBezTo>
                    <a:pt x="1291" y="2571"/>
                    <a:pt x="1288" y="2565"/>
                    <a:pt x="1283" y="2556"/>
                  </a:cubicBezTo>
                  <a:lnTo>
                    <a:pt x="1252" y="2490"/>
                  </a:lnTo>
                  <a:lnTo>
                    <a:pt x="1249" y="2483"/>
                  </a:lnTo>
                  <a:cubicBezTo>
                    <a:pt x="1239" y="2458"/>
                    <a:pt x="1229" y="2433"/>
                    <a:pt x="1219" y="2410"/>
                  </a:cubicBezTo>
                  <a:cubicBezTo>
                    <a:pt x="1216" y="2401"/>
                    <a:pt x="1214" y="2394"/>
                    <a:pt x="1211" y="2387"/>
                  </a:cubicBezTo>
                  <a:cubicBezTo>
                    <a:pt x="1205" y="2369"/>
                    <a:pt x="1199" y="2351"/>
                    <a:pt x="1194" y="2333"/>
                  </a:cubicBezTo>
                  <a:cubicBezTo>
                    <a:pt x="1190" y="2324"/>
                    <a:pt x="1188" y="2315"/>
                    <a:pt x="1184" y="2304"/>
                  </a:cubicBezTo>
                  <a:cubicBezTo>
                    <a:pt x="1179" y="2289"/>
                    <a:pt x="1175" y="2272"/>
                    <a:pt x="1172" y="2257"/>
                  </a:cubicBezTo>
                  <a:cubicBezTo>
                    <a:pt x="1169" y="2245"/>
                    <a:pt x="1165" y="2234"/>
                    <a:pt x="1163" y="2222"/>
                  </a:cubicBezTo>
                  <a:cubicBezTo>
                    <a:pt x="1159" y="2209"/>
                    <a:pt x="1157" y="2198"/>
                    <a:pt x="1154" y="2184"/>
                  </a:cubicBezTo>
                  <a:cubicBezTo>
                    <a:pt x="1151" y="2167"/>
                    <a:pt x="1148" y="2148"/>
                    <a:pt x="1146" y="2131"/>
                  </a:cubicBezTo>
                  <a:cubicBezTo>
                    <a:pt x="1143" y="2113"/>
                    <a:pt x="1142" y="2098"/>
                    <a:pt x="1139" y="2081"/>
                  </a:cubicBezTo>
                  <a:cubicBezTo>
                    <a:pt x="1142" y="2047"/>
                    <a:pt x="1139" y="2014"/>
                    <a:pt x="1139" y="1982"/>
                  </a:cubicBezTo>
                  <a:cubicBezTo>
                    <a:pt x="1139" y="1956"/>
                    <a:pt x="1141" y="1933"/>
                    <a:pt x="1143" y="1910"/>
                  </a:cubicBezTo>
                  <a:cubicBezTo>
                    <a:pt x="1144" y="1902"/>
                    <a:pt x="1144" y="1894"/>
                    <a:pt x="1146" y="1888"/>
                  </a:cubicBezTo>
                  <a:cubicBezTo>
                    <a:pt x="1147" y="1872"/>
                    <a:pt x="1149" y="1857"/>
                    <a:pt x="1152" y="1842"/>
                  </a:cubicBezTo>
                  <a:cubicBezTo>
                    <a:pt x="1153" y="1834"/>
                    <a:pt x="1156" y="1826"/>
                    <a:pt x="1157" y="1818"/>
                  </a:cubicBezTo>
                  <a:cubicBezTo>
                    <a:pt x="1159" y="1805"/>
                    <a:pt x="1164" y="1792"/>
                    <a:pt x="1168" y="1780"/>
                  </a:cubicBezTo>
                  <a:lnTo>
                    <a:pt x="1175" y="1758"/>
                  </a:lnTo>
                  <a:cubicBezTo>
                    <a:pt x="1179" y="1745"/>
                    <a:pt x="1184" y="1734"/>
                    <a:pt x="1188" y="1723"/>
                  </a:cubicBezTo>
                  <a:cubicBezTo>
                    <a:pt x="1190" y="1717"/>
                    <a:pt x="1195" y="1709"/>
                    <a:pt x="1198" y="1703"/>
                  </a:cubicBezTo>
                  <a:cubicBezTo>
                    <a:pt x="1203" y="1692"/>
                    <a:pt x="1209" y="1682"/>
                    <a:pt x="1214" y="1672"/>
                  </a:cubicBezTo>
                  <a:cubicBezTo>
                    <a:pt x="1218" y="1667"/>
                    <a:pt x="1220" y="1660"/>
                    <a:pt x="1225" y="1655"/>
                  </a:cubicBezTo>
                  <a:cubicBezTo>
                    <a:pt x="1232" y="1645"/>
                    <a:pt x="1240" y="1635"/>
                    <a:pt x="1247" y="1625"/>
                  </a:cubicBezTo>
                  <a:cubicBezTo>
                    <a:pt x="1250" y="1621"/>
                    <a:pt x="1253" y="1618"/>
                    <a:pt x="1257" y="1614"/>
                  </a:cubicBezTo>
                  <a:cubicBezTo>
                    <a:pt x="1268" y="1601"/>
                    <a:pt x="1279" y="1589"/>
                    <a:pt x="1293" y="1579"/>
                  </a:cubicBezTo>
                  <a:cubicBezTo>
                    <a:pt x="1299" y="1574"/>
                    <a:pt x="1305" y="1570"/>
                    <a:pt x="1312" y="1564"/>
                  </a:cubicBezTo>
                  <a:cubicBezTo>
                    <a:pt x="1368" y="1525"/>
                    <a:pt x="1436" y="1504"/>
                    <a:pt x="1513" y="1504"/>
                  </a:cubicBezTo>
                  <a:close/>
                  <a:moveTo>
                    <a:pt x="1472" y="1"/>
                  </a:moveTo>
                  <a:lnTo>
                    <a:pt x="1441" y="189"/>
                  </a:lnTo>
                  <a:lnTo>
                    <a:pt x="1390" y="497"/>
                  </a:lnTo>
                  <a:cubicBezTo>
                    <a:pt x="1359" y="490"/>
                    <a:pt x="1329" y="484"/>
                    <a:pt x="1299" y="479"/>
                  </a:cubicBezTo>
                  <a:cubicBezTo>
                    <a:pt x="1283" y="477"/>
                    <a:pt x="1267" y="476"/>
                    <a:pt x="1251" y="474"/>
                  </a:cubicBezTo>
                  <a:cubicBezTo>
                    <a:pt x="1239" y="473"/>
                    <a:pt x="1227" y="472"/>
                    <a:pt x="1214" y="472"/>
                  </a:cubicBezTo>
                  <a:cubicBezTo>
                    <a:pt x="1205" y="472"/>
                    <a:pt x="1196" y="471"/>
                    <a:pt x="1187" y="471"/>
                  </a:cubicBezTo>
                  <a:lnTo>
                    <a:pt x="1123" y="471"/>
                  </a:lnTo>
                  <a:cubicBezTo>
                    <a:pt x="1115" y="471"/>
                    <a:pt x="1106" y="471"/>
                    <a:pt x="1097" y="472"/>
                  </a:cubicBezTo>
                  <a:cubicBezTo>
                    <a:pt x="1075" y="473"/>
                    <a:pt x="1051" y="475"/>
                    <a:pt x="1029" y="479"/>
                  </a:cubicBezTo>
                  <a:cubicBezTo>
                    <a:pt x="1025" y="481"/>
                    <a:pt x="1020" y="481"/>
                    <a:pt x="1017" y="481"/>
                  </a:cubicBezTo>
                  <a:cubicBezTo>
                    <a:pt x="991" y="486"/>
                    <a:pt x="965" y="492"/>
                    <a:pt x="940" y="499"/>
                  </a:cubicBezTo>
                  <a:cubicBezTo>
                    <a:pt x="936" y="500"/>
                    <a:pt x="931" y="502"/>
                    <a:pt x="927" y="503"/>
                  </a:cubicBezTo>
                  <a:cubicBezTo>
                    <a:pt x="906" y="509"/>
                    <a:pt x="888" y="515"/>
                    <a:pt x="868" y="524"/>
                  </a:cubicBezTo>
                  <a:cubicBezTo>
                    <a:pt x="851" y="530"/>
                    <a:pt x="834" y="536"/>
                    <a:pt x="818" y="545"/>
                  </a:cubicBezTo>
                  <a:lnTo>
                    <a:pt x="369" y="94"/>
                  </a:lnTo>
                  <a:lnTo>
                    <a:pt x="11" y="596"/>
                  </a:lnTo>
                  <a:lnTo>
                    <a:pt x="379" y="1160"/>
                  </a:lnTo>
                  <a:cubicBezTo>
                    <a:pt x="355" y="1268"/>
                    <a:pt x="341" y="1388"/>
                    <a:pt x="341" y="1518"/>
                  </a:cubicBezTo>
                  <a:cubicBezTo>
                    <a:pt x="341" y="1625"/>
                    <a:pt x="350" y="1737"/>
                    <a:pt x="367" y="1849"/>
                  </a:cubicBezTo>
                  <a:cubicBezTo>
                    <a:pt x="371" y="1872"/>
                    <a:pt x="373" y="1895"/>
                    <a:pt x="378" y="1920"/>
                  </a:cubicBezTo>
                  <a:lnTo>
                    <a:pt x="1" y="2057"/>
                  </a:lnTo>
                  <a:lnTo>
                    <a:pt x="355" y="2969"/>
                  </a:lnTo>
                  <a:lnTo>
                    <a:pt x="806" y="3036"/>
                  </a:lnTo>
                  <a:cubicBezTo>
                    <a:pt x="966" y="3303"/>
                    <a:pt x="1162" y="3545"/>
                    <a:pt x="1376" y="3747"/>
                  </a:cubicBezTo>
                  <a:lnTo>
                    <a:pt x="1456" y="4336"/>
                  </a:lnTo>
                  <a:lnTo>
                    <a:pt x="2166" y="4746"/>
                  </a:lnTo>
                  <a:lnTo>
                    <a:pt x="2248" y="4250"/>
                  </a:lnTo>
                  <a:cubicBezTo>
                    <a:pt x="2326" y="4268"/>
                    <a:pt x="2402" y="4277"/>
                    <a:pt x="2474" y="4277"/>
                  </a:cubicBezTo>
                  <a:cubicBezTo>
                    <a:pt x="2587" y="4277"/>
                    <a:pt x="2691" y="4255"/>
                    <a:pt x="2786" y="4215"/>
                  </a:cubicBezTo>
                  <a:cubicBezTo>
                    <a:pt x="2797" y="4210"/>
                    <a:pt x="2810" y="4207"/>
                    <a:pt x="2820" y="4202"/>
                  </a:cubicBezTo>
                  <a:lnTo>
                    <a:pt x="3270" y="4653"/>
                  </a:lnTo>
                  <a:lnTo>
                    <a:pt x="3627" y="4151"/>
                  </a:lnTo>
                  <a:lnTo>
                    <a:pt x="3259" y="3587"/>
                  </a:lnTo>
                  <a:cubicBezTo>
                    <a:pt x="3272" y="3532"/>
                    <a:pt x="3281" y="3475"/>
                    <a:pt x="3287" y="3416"/>
                  </a:cubicBezTo>
                  <a:cubicBezTo>
                    <a:pt x="3293" y="3356"/>
                    <a:pt x="3298" y="3293"/>
                    <a:pt x="3298" y="3228"/>
                  </a:cubicBezTo>
                  <a:cubicBezTo>
                    <a:pt x="3298" y="3187"/>
                    <a:pt x="3297" y="3144"/>
                    <a:pt x="3293" y="3102"/>
                  </a:cubicBezTo>
                  <a:cubicBezTo>
                    <a:pt x="3292" y="3091"/>
                    <a:pt x="3292" y="3078"/>
                    <a:pt x="3291" y="3067"/>
                  </a:cubicBezTo>
                  <a:cubicBezTo>
                    <a:pt x="3285" y="2988"/>
                    <a:pt x="3276" y="2908"/>
                    <a:pt x="3261" y="2828"/>
                  </a:cubicBezTo>
                  <a:lnTo>
                    <a:pt x="3632" y="2690"/>
                  </a:lnTo>
                  <a:lnTo>
                    <a:pt x="3278" y="1777"/>
                  </a:lnTo>
                  <a:lnTo>
                    <a:pt x="2827" y="1710"/>
                  </a:lnTo>
                  <a:cubicBezTo>
                    <a:pt x="2811" y="1682"/>
                    <a:pt x="2792" y="1653"/>
                    <a:pt x="2775" y="1626"/>
                  </a:cubicBezTo>
                  <a:cubicBezTo>
                    <a:pt x="2750" y="1588"/>
                    <a:pt x="2724" y="1550"/>
                    <a:pt x="2698" y="1512"/>
                  </a:cubicBezTo>
                  <a:cubicBezTo>
                    <a:pt x="2694" y="1506"/>
                    <a:pt x="2691" y="1501"/>
                    <a:pt x="2688" y="1496"/>
                  </a:cubicBezTo>
                  <a:cubicBezTo>
                    <a:pt x="2661" y="1459"/>
                    <a:pt x="2634" y="1421"/>
                    <a:pt x="2606" y="1385"/>
                  </a:cubicBezTo>
                  <a:cubicBezTo>
                    <a:pt x="2600" y="1377"/>
                    <a:pt x="2595" y="1369"/>
                    <a:pt x="2589" y="1362"/>
                  </a:cubicBezTo>
                  <a:cubicBezTo>
                    <a:pt x="2555" y="1319"/>
                    <a:pt x="2520" y="1276"/>
                    <a:pt x="2485" y="1235"/>
                  </a:cubicBezTo>
                  <a:cubicBezTo>
                    <a:pt x="2475" y="1222"/>
                    <a:pt x="2464" y="1211"/>
                    <a:pt x="2453" y="1200"/>
                  </a:cubicBezTo>
                  <a:cubicBezTo>
                    <a:pt x="2439" y="1182"/>
                    <a:pt x="2424" y="1166"/>
                    <a:pt x="2409" y="1151"/>
                  </a:cubicBezTo>
                  <a:cubicBezTo>
                    <a:pt x="2397" y="1139"/>
                    <a:pt x="2386" y="1127"/>
                    <a:pt x="2374" y="1114"/>
                  </a:cubicBezTo>
                  <a:cubicBezTo>
                    <a:pt x="2360" y="1098"/>
                    <a:pt x="2345" y="1083"/>
                    <a:pt x="2330" y="1068"/>
                  </a:cubicBezTo>
                  <a:cubicBezTo>
                    <a:pt x="2307" y="1046"/>
                    <a:pt x="2284" y="1022"/>
                    <a:pt x="2260" y="1000"/>
                  </a:cubicBezTo>
                  <a:lnTo>
                    <a:pt x="2182" y="411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6249825" y="256700"/>
              <a:ext cx="6425" cy="3675"/>
            </a:xfrm>
            <a:custGeom>
              <a:avLst/>
              <a:gdLst/>
              <a:ahLst/>
              <a:cxnLst/>
              <a:rect l="l" t="t" r="r" b="b"/>
              <a:pathLst>
                <a:path w="257" h="147" extrusionOk="0">
                  <a:moveTo>
                    <a:pt x="248" y="1"/>
                  </a:moveTo>
                  <a:lnTo>
                    <a:pt x="0" y="146"/>
                  </a:lnTo>
                  <a:lnTo>
                    <a:pt x="256" y="50"/>
                  </a:lnTo>
                  <a:cubicBezTo>
                    <a:pt x="253" y="34"/>
                    <a:pt x="251" y="18"/>
                    <a:pt x="248" y="1"/>
                  </a:cubicBezTo>
                  <a:close/>
                </a:path>
              </a:pathLst>
            </a:custGeom>
            <a:solidFill>
              <a:srgbClr val="B0C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6287250" y="297625"/>
              <a:ext cx="10750" cy="9250"/>
            </a:xfrm>
            <a:custGeom>
              <a:avLst/>
              <a:gdLst/>
              <a:ahLst/>
              <a:cxnLst/>
              <a:rect l="l" t="t" r="r" b="b"/>
              <a:pathLst>
                <a:path w="430" h="370" extrusionOk="0">
                  <a:moveTo>
                    <a:pt x="429" y="1"/>
                  </a:moveTo>
                  <a:lnTo>
                    <a:pt x="429" y="1"/>
                  </a:lnTo>
                  <a:cubicBezTo>
                    <a:pt x="364" y="29"/>
                    <a:pt x="291" y="44"/>
                    <a:pt x="214" y="44"/>
                  </a:cubicBezTo>
                  <a:cubicBezTo>
                    <a:pt x="164" y="44"/>
                    <a:pt x="111" y="38"/>
                    <a:pt x="57" y="25"/>
                  </a:cubicBezTo>
                  <a:lnTo>
                    <a:pt x="1" y="370"/>
                  </a:lnTo>
                  <a:lnTo>
                    <a:pt x="408" y="13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6269475" y="250825"/>
              <a:ext cx="23375" cy="30025"/>
            </a:xfrm>
            <a:custGeom>
              <a:avLst/>
              <a:gdLst/>
              <a:ahLst/>
              <a:cxnLst/>
              <a:rect l="l" t="t" r="r" b="b"/>
              <a:pathLst>
                <a:path w="935" h="1201" extrusionOk="0">
                  <a:moveTo>
                    <a:pt x="262" y="1"/>
                  </a:moveTo>
                  <a:cubicBezTo>
                    <a:pt x="210" y="1"/>
                    <a:pt x="163" y="15"/>
                    <a:pt x="124" y="42"/>
                  </a:cubicBezTo>
                  <a:cubicBezTo>
                    <a:pt x="118" y="46"/>
                    <a:pt x="113" y="48"/>
                    <a:pt x="110" y="52"/>
                  </a:cubicBezTo>
                  <a:cubicBezTo>
                    <a:pt x="101" y="59"/>
                    <a:pt x="91" y="67"/>
                    <a:pt x="84" y="77"/>
                  </a:cubicBezTo>
                  <a:cubicBezTo>
                    <a:pt x="81" y="79"/>
                    <a:pt x="80" y="82"/>
                    <a:pt x="77" y="84"/>
                  </a:cubicBezTo>
                  <a:cubicBezTo>
                    <a:pt x="72" y="90"/>
                    <a:pt x="67" y="97"/>
                    <a:pt x="62" y="104"/>
                  </a:cubicBezTo>
                  <a:lnTo>
                    <a:pt x="54" y="116"/>
                  </a:lnTo>
                  <a:cubicBezTo>
                    <a:pt x="50" y="123"/>
                    <a:pt x="46" y="129"/>
                    <a:pt x="43" y="136"/>
                  </a:cubicBezTo>
                  <a:cubicBezTo>
                    <a:pt x="40" y="142"/>
                    <a:pt x="39" y="146"/>
                    <a:pt x="36" y="151"/>
                  </a:cubicBezTo>
                  <a:cubicBezTo>
                    <a:pt x="34" y="159"/>
                    <a:pt x="29" y="166"/>
                    <a:pt x="26" y="175"/>
                  </a:cubicBezTo>
                  <a:cubicBezTo>
                    <a:pt x="25" y="180"/>
                    <a:pt x="23" y="185"/>
                    <a:pt x="22" y="190"/>
                  </a:cubicBezTo>
                  <a:cubicBezTo>
                    <a:pt x="19" y="197"/>
                    <a:pt x="18" y="207"/>
                    <a:pt x="15" y="216"/>
                  </a:cubicBezTo>
                  <a:cubicBezTo>
                    <a:pt x="14" y="221"/>
                    <a:pt x="13" y="227"/>
                    <a:pt x="12" y="233"/>
                  </a:cubicBezTo>
                  <a:cubicBezTo>
                    <a:pt x="9" y="243"/>
                    <a:pt x="8" y="253"/>
                    <a:pt x="7" y="264"/>
                  </a:cubicBezTo>
                  <a:cubicBezTo>
                    <a:pt x="7" y="269"/>
                    <a:pt x="5" y="274"/>
                    <a:pt x="4" y="281"/>
                  </a:cubicBezTo>
                  <a:cubicBezTo>
                    <a:pt x="3" y="299"/>
                    <a:pt x="1" y="314"/>
                    <a:pt x="1" y="332"/>
                  </a:cubicBezTo>
                  <a:cubicBezTo>
                    <a:pt x="1" y="348"/>
                    <a:pt x="3" y="367"/>
                    <a:pt x="4" y="383"/>
                  </a:cubicBezTo>
                  <a:cubicBezTo>
                    <a:pt x="4" y="389"/>
                    <a:pt x="5" y="395"/>
                    <a:pt x="5" y="400"/>
                  </a:cubicBezTo>
                  <a:cubicBezTo>
                    <a:pt x="6" y="412"/>
                    <a:pt x="8" y="423"/>
                    <a:pt x="9" y="434"/>
                  </a:cubicBezTo>
                  <a:cubicBezTo>
                    <a:pt x="10" y="446"/>
                    <a:pt x="13" y="459"/>
                    <a:pt x="15" y="471"/>
                  </a:cubicBezTo>
                  <a:cubicBezTo>
                    <a:pt x="16" y="481"/>
                    <a:pt x="19" y="488"/>
                    <a:pt x="20" y="497"/>
                  </a:cubicBezTo>
                  <a:cubicBezTo>
                    <a:pt x="23" y="505"/>
                    <a:pt x="24" y="513"/>
                    <a:pt x="26" y="521"/>
                  </a:cubicBezTo>
                  <a:cubicBezTo>
                    <a:pt x="29" y="532"/>
                    <a:pt x="32" y="543"/>
                    <a:pt x="36" y="554"/>
                  </a:cubicBezTo>
                  <a:cubicBezTo>
                    <a:pt x="39" y="560"/>
                    <a:pt x="40" y="567"/>
                    <a:pt x="42" y="574"/>
                  </a:cubicBezTo>
                  <a:cubicBezTo>
                    <a:pt x="46" y="586"/>
                    <a:pt x="51" y="598"/>
                    <a:pt x="55" y="611"/>
                  </a:cubicBezTo>
                  <a:cubicBezTo>
                    <a:pt x="56" y="616"/>
                    <a:pt x="59" y="621"/>
                    <a:pt x="60" y="626"/>
                  </a:cubicBezTo>
                  <a:cubicBezTo>
                    <a:pt x="67" y="645"/>
                    <a:pt x="73" y="661"/>
                    <a:pt x="81" y="678"/>
                  </a:cubicBezTo>
                  <a:cubicBezTo>
                    <a:pt x="82" y="679"/>
                    <a:pt x="82" y="682"/>
                    <a:pt x="83" y="683"/>
                  </a:cubicBezTo>
                  <a:cubicBezTo>
                    <a:pt x="91" y="699"/>
                    <a:pt x="98" y="713"/>
                    <a:pt x="106" y="729"/>
                  </a:cubicBezTo>
                  <a:cubicBezTo>
                    <a:pt x="107" y="734"/>
                    <a:pt x="109" y="738"/>
                    <a:pt x="112" y="743"/>
                  </a:cubicBezTo>
                  <a:cubicBezTo>
                    <a:pt x="119" y="757"/>
                    <a:pt x="128" y="770"/>
                    <a:pt x="135" y="784"/>
                  </a:cubicBezTo>
                  <a:cubicBezTo>
                    <a:pt x="138" y="786"/>
                    <a:pt x="139" y="790"/>
                    <a:pt x="140" y="792"/>
                  </a:cubicBezTo>
                  <a:cubicBezTo>
                    <a:pt x="150" y="807"/>
                    <a:pt x="160" y="824"/>
                    <a:pt x="170" y="839"/>
                  </a:cubicBezTo>
                  <a:cubicBezTo>
                    <a:pt x="173" y="843"/>
                    <a:pt x="176" y="849"/>
                    <a:pt x="179" y="853"/>
                  </a:cubicBezTo>
                  <a:cubicBezTo>
                    <a:pt x="187" y="864"/>
                    <a:pt x="195" y="874"/>
                    <a:pt x="202" y="886"/>
                  </a:cubicBezTo>
                  <a:cubicBezTo>
                    <a:pt x="206" y="893"/>
                    <a:pt x="211" y="898"/>
                    <a:pt x="215" y="904"/>
                  </a:cubicBezTo>
                  <a:cubicBezTo>
                    <a:pt x="222" y="914"/>
                    <a:pt x="228" y="922"/>
                    <a:pt x="236" y="931"/>
                  </a:cubicBezTo>
                  <a:cubicBezTo>
                    <a:pt x="242" y="939"/>
                    <a:pt x="248" y="946"/>
                    <a:pt x="254" y="953"/>
                  </a:cubicBezTo>
                  <a:cubicBezTo>
                    <a:pt x="261" y="961"/>
                    <a:pt x="266" y="967"/>
                    <a:pt x="272" y="974"/>
                  </a:cubicBezTo>
                  <a:cubicBezTo>
                    <a:pt x="283" y="986"/>
                    <a:pt x="293" y="997"/>
                    <a:pt x="303" y="1008"/>
                  </a:cubicBezTo>
                  <a:lnTo>
                    <a:pt x="323" y="1027"/>
                  </a:lnTo>
                  <a:cubicBezTo>
                    <a:pt x="328" y="1030"/>
                    <a:pt x="333" y="1036"/>
                    <a:pt x="338" y="1041"/>
                  </a:cubicBezTo>
                  <a:cubicBezTo>
                    <a:pt x="342" y="1045"/>
                    <a:pt x="346" y="1048"/>
                    <a:pt x="350" y="1051"/>
                  </a:cubicBezTo>
                  <a:cubicBezTo>
                    <a:pt x="355" y="1055"/>
                    <a:pt x="360" y="1060"/>
                    <a:pt x="365" y="1064"/>
                  </a:cubicBezTo>
                  <a:cubicBezTo>
                    <a:pt x="371" y="1069"/>
                    <a:pt x="376" y="1074"/>
                    <a:pt x="381" y="1077"/>
                  </a:cubicBezTo>
                  <a:cubicBezTo>
                    <a:pt x="391" y="1085"/>
                    <a:pt x="400" y="1091"/>
                    <a:pt x="411" y="1100"/>
                  </a:cubicBezTo>
                  <a:cubicBezTo>
                    <a:pt x="416" y="1103"/>
                    <a:pt x="419" y="1106"/>
                    <a:pt x="424" y="1110"/>
                  </a:cubicBezTo>
                  <a:cubicBezTo>
                    <a:pt x="440" y="1120"/>
                    <a:pt x="454" y="1129"/>
                    <a:pt x="470" y="1138"/>
                  </a:cubicBezTo>
                  <a:cubicBezTo>
                    <a:pt x="484" y="1146"/>
                    <a:pt x="499" y="1153"/>
                    <a:pt x="512" y="1160"/>
                  </a:cubicBezTo>
                  <a:cubicBezTo>
                    <a:pt x="515" y="1162"/>
                    <a:pt x="519" y="1164"/>
                    <a:pt x="522" y="1165"/>
                  </a:cubicBezTo>
                  <a:cubicBezTo>
                    <a:pt x="536" y="1170"/>
                    <a:pt x="548" y="1177"/>
                    <a:pt x="562" y="1180"/>
                  </a:cubicBezTo>
                  <a:lnTo>
                    <a:pt x="564" y="1180"/>
                  </a:lnTo>
                  <a:cubicBezTo>
                    <a:pt x="576" y="1185"/>
                    <a:pt x="588" y="1189"/>
                    <a:pt x="599" y="1191"/>
                  </a:cubicBezTo>
                  <a:lnTo>
                    <a:pt x="619" y="1195"/>
                  </a:lnTo>
                  <a:cubicBezTo>
                    <a:pt x="628" y="1196"/>
                    <a:pt x="635" y="1198"/>
                    <a:pt x="643" y="1199"/>
                  </a:cubicBezTo>
                  <a:lnTo>
                    <a:pt x="644" y="1199"/>
                  </a:lnTo>
                  <a:cubicBezTo>
                    <a:pt x="649" y="1199"/>
                    <a:pt x="654" y="1200"/>
                    <a:pt x="657" y="1200"/>
                  </a:cubicBezTo>
                  <a:cubicBezTo>
                    <a:pt x="666" y="1201"/>
                    <a:pt x="676" y="1201"/>
                    <a:pt x="686" y="1201"/>
                  </a:cubicBezTo>
                  <a:lnTo>
                    <a:pt x="695" y="1201"/>
                  </a:lnTo>
                  <a:cubicBezTo>
                    <a:pt x="707" y="1201"/>
                    <a:pt x="718" y="1200"/>
                    <a:pt x="730" y="1198"/>
                  </a:cubicBezTo>
                  <a:lnTo>
                    <a:pt x="731" y="1198"/>
                  </a:lnTo>
                  <a:cubicBezTo>
                    <a:pt x="733" y="1198"/>
                    <a:pt x="735" y="1196"/>
                    <a:pt x="737" y="1196"/>
                  </a:cubicBezTo>
                  <a:cubicBezTo>
                    <a:pt x="747" y="1194"/>
                    <a:pt x="756" y="1191"/>
                    <a:pt x="763" y="1189"/>
                  </a:cubicBezTo>
                  <a:lnTo>
                    <a:pt x="764" y="1189"/>
                  </a:lnTo>
                  <a:cubicBezTo>
                    <a:pt x="766" y="1187"/>
                    <a:pt x="768" y="1187"/>
                    <a:pt x="771" y="1185"/>
                  </a:cubicBezTo>
                  <a:cubicBezTo>
                    <a:pt x="782" y="1182"/>
                    <a:pt x="792" y="1177"/>
                    <a:pt x="800" y="1172"/>
                  </a:cubicBezTo>
                  <a:cubicBezTo>
                    <a:pt x="873" y="1131"/>
                    <a:pt x="922" y="1046"/>
                    <a:pt x="935" y="930"/>
                  </a:cubicBezTo>
                  <a:cubicBezTo>
                    <a:pt x="934" y="930"/>
                    <a:pt x="933" y="930"/>
                    <a:pt x="932" y="929"/>
                  </a:cubicBezTo>
                  <a:cubicBezTo>
                    <a:pt x="928" y="927"/>
                    <a:pt x="923" y="925"/>
                    <a:pt x="919" y="924"/>
                  </a:cubicBezTo>
                  <a:cubicBezTo>
                    <a:pt x="906" y="917"/>
                    <a:pt x="891" y="909"/>
                    <a:pt x="877" y="901"/>
                  </a:cubicBezTo>
                  <a:cubicBezTo>
                    <a:pt x="861" y="893"/>
                    <a:pt x="846" y="884"/>
                    <a:pt x="831" y="873"/>
                  </a:cubicBezTo>
                  <a:cubicBezTo>
                    <a:pt x="826" y="869"/>
                    <a:pt x="823" y="867"/>
                    <a:pt x="818" y="863"/>
                  </a:cubicBezTo>
                  <a:cubicBezTo>
                    <a:pt x="808" y="857"/>
                    <a:pt x="798" y="849"/>
                    <a:pt x="788" y="841"/>
                  </a:cubicBezTo>
                  <a:cubicBezTo>
                    <a:pt x="783" y="837"/>
                    <a:pt x="778" y="832"/>
                    <a:pt x="773" y="828"/>
                  </a:cubicBezTo>
                  <a:cubicBezTo>
                    <a:pt x="764" y="821"/>
                    <a:pt x="756" y="812"/>
                    <a:pt x="747" y="805"/>
                  </a:cubicBezTo>
                  <a:cubicBezTo>
                    <a:pt x="742" y="801"/>
                    <a:pt x="736" y="796"/>
                    <a:pt x="731" y="791"/>
                  </a:cubicBezTo>
                  <a:lnTo>
                    <a:pt x="712" y="771"/>
                  </a:lnTo>
                  <a:cubicBezTo>
                    <a:pt x="701" y="760"/>
                    <a:pt x="691" y="749"/>
                    <a:pt x="681" y="738"/>
                  </a:cubicBezTo>
                  <a:cubicBezTo>
                    <a:pt x="674" y="730"/>
                    <a:pt x="669" y="723"/>
                    <a:pt x="663" y="717"/>
                  </a:cubicBezTo>
                  <a:cubicBezTo>
                    <a:pt x="656" y="709"/>
                    <a:pt x="651" y="703"/>
                    <a:pt x="644" y="695"/>
                  </a:cubicBezTo>
                  <a:cubicBezTo>
                    <a:pt x="638" y="686"/>
                    <a:pt x="630" y="677"/>
                    <a:pt x="624" y="668"/>
                  </a:cubicBezTo>
                  <a:cubicBezTo>
                    <a:pt x="620" y="661"/>
                    <a:pt x="614" y="656"/>
                    <a:pt x="611" y="650"/>
                  </a:cubicBezTo>
                  <a:cubicBezTo>
                    <a:pt x="603" y="638"/>
                    <a:pt x="596" y="627"/>
                    <a:pt x="588" y="616"/>
                  </a:cubicBezTo>
                  <a:cubicBezTo>
                    <a:pt x="585" y="612"/>
                    <a:pt x="581" y="609"/>
                    <a:pt x="578" y="604"/>
                  </a:cubicBezTo>
                  <a:cubicBezTo>
                    <a:pt x="568" y="588"/>
                    <a:pt x="558" y="572"/>
                    <a:pt x="549" y="555"/>
                  </a:cubicBezTo>
                  <a:cubicBezTo>
                    <a:pt x="546" y="553"/>
                    <a:pt x="545" y="550"/>
                    <a:pt x="544" y="548"/>
                  </a:cubicBezTo>
                  <a:cubicBezTo>
                    <a:pt x="535" y="533"/>
                    <a:pt x="529" y="519"/>
                    <a:pt x="520" y="505"/>
                  </a:cubicBezTo>
                  <a:cubicBezTo>
                    <a:pt x="519" y="500"/>
                    <a:pt x="516" y="496"/>
                    <a:pt x="514" y="491"/>
                  </a:cubicBezTo>
                  <a:cubicBezTo>
                    <a:pt x="506" y="476"/>
                    <a:pt x="499" y="461"/>
                    <a:pt x="492" y="445"/>
                  </a:cubicBezTo>
                  <a:cubicBezTo>
                    <a:pt x="490" y="444"/>
                    <a:pt x="490" y="441"/>
                    <a:pt x="489" y="440"/>
                  </a:cubicBezTo>
                  <a:cubicBezTo>
                    <a:pt x="482" y="424"/>
                    <a:pt x="475" y="405"/>
                    <a:pt x="469" y="389"/>
                  </a:cubicBezTo>
                  <a:cubicBezTo>
                    <a:pt x="468" y="383"/>
                    <a:pt x="465" y="378"/>
                    <a:pt x="464" y="373"/>
                  </a:cubicBezTo>
                  <a:cubicBezTo>
                    <a:pt x="458" y="361"/>
                    <a:pt x="454" y="348"/>
                    <a:pt x="451" y="336"/>
                  </a:cubicBezTo>
                  <a:cubicBezTo>
                    <a:pt x="448" y="330"/>
                    <a:pt x="446" y="322"/>
                    <a:pt x="444" y="316"/>
                  </a:cubicBezTo>
                  <a:cubicBezTo>
                    <a:pt x="441" y="305"/>
                    <a:pt x="438" y="295"/>
                    <a:pt x="436" y="283"/>
                  </a:cubicBezTo>
                  <a:cubicBezTo>
                    <a:pt x="433" y="275"/>
                    <a:pt x="430" y="268"/>
                    <a:pt x="428" y="259"/>
                  </a:cubicBezTo>
                  <a:cubicBezTo>
                    <a:pt x="426" y="250"/>
                    <a:pt x="425" y="243"/>
                    <a:pt x="423" y="234"/>
                  </a:cubicBezTo>
                  <a:cubicBezTo>
                    <a:pt x="421" y="221"/>
                    <a:pt x="418" y="209"/>
                    <a:pt x="417" y="196"/>
                  </a:cubicBezTo>
                  <a:cubicBezTo>
                    <a:pt x="416" y="185"/>
                    <a:pt x="415" y="175"/>
                    <a:pt x="413" y="162"/>
                  </a:cubicBezTo>
                  <a:cubicBezTo>
                    <a:pt x="413" y="157"/>
                    <a:pt x="412" y="151"/>
                    <a:pt x="412" y="146"/>
                  </a:cubicBezTo>
                  <a:cubicBezTo>
                    <a:pt x="411" y="129"/>
                    <a:pt x="410" y="111"/>
                    <a:pt x="410" y="94"/>
                  </a:cubicBezTo>
                  <a:cubicBezTo>
                    <a:pt x="410" y="73"/>
                    <a:pt x="411" y="54"/>
                    <a:pt x="413" y="35"/>
                  </a:cubicBezTo>
                  <a:cubicBezTo>
                    <a:pt x="360" y="12"/>
                    <a:pt x="30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6256100" y="220450"/>
              <a:ext cx="17975" cy="13750"/>
            </a:xfrm>
            <a:custGeom>
              <a:avLst/>
              <a:gdLst/>
              <a:ahLst/>
              <a:cxnLst/>
              <a:rect l="l" t="t" r="r" b="b"/>
              <a:pathLst>
                <a:path w="719" h="550" extrusionOk="0">
                  <a:moveTo>
                    <a:pt x="407" y="1"/>
                  </a:moveTo>
                  <a:lnTo>
                    <a:pt x="0" y="237"/>
                  </a:lnTo>
                  <a:lnTo>
                    <a:pt x="310" y="550"/>
                  </a:lnTo>
                  <a:lnTo>
                    <a:pt x="718" y="31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6263850" y="227950"/>
              <a:ext cx="10775" cy="6200"/>
            </a:xfrm>
            <a:custGeom>
              <a:avLst/>
              <a:gdLst/>
              <a:ahLst/>
              <a:cxnLst/>
              <a:rect l="l" t="t" r="r" b="b"/>
              <a:pathLst>
                <a:path w="431" h="248" extrusionOk="0">
                  <a:moveTo>
                    <a:pt x="430" y="0"/>
                  </a:moveTo>
                  <a:cubicBezTo>
                    <a:pt x="422" y="3"/>
                    <a:pt x="415" y="7"/>
                    <a:pt x="406" y="11"/>
                  </a:cubicBezTo>
                  <a:lnTo>
                    <a:pt x="0" y="247"/>
                  </a:lnTo>
                  <a:cubicBezTo>
                    <a:pt x="11" y="242"/>
                    <a:pt x="22" y="238"/>
                    <a:pt x="33" y="233"/>
                  </a:cubicBezTo>
                  <a:cubicBezTo>
                    <a:pt x="48" y="228"/>
                    <a:pt x="60" y="223"/>
                    <a:pt x="75" y="219"/>
                  </a:cubicBezTo>
                  <a:cubicBezTo>
                    <a:pt x="78" y="217"/>
                    <a:pt x="81" y="217"/>
                    <a:pt x="84" y="216"/>
                  </a:cubicBezTo>
                  <a:cubicBezTo>
                    <a:pt x="102" y="212"/>
                    <a:pt x="119" y="207"/>
                    <a:pt x="137" y="204"/>
                  </a:cubicBezTo>
                  <a:cubicBezTo>
                    <a:pt x="140" y="204"/>
                    <a:pt x="144" y="203"/>
                    <a:pt x="146" y="203"/>
                  </a:cubicBezTo>
                  <a:cubicBezTo>
                    <a:pt x="161" y="201"/>
                    <a:pt x="178" y="199"/>
                    <a:pt x="193" y="198"/>
                  </a:cubicBezTo>
                  <a:cubicBezTo>
                    <a:pt x="201" y="197"/>
                    <a:pt x="206" y="197"/>
                    <a:pt x="212" y="197"/>
                  </a:cubicBezTo>
                  <a:lnTo>
                    <a:pt x="256" y="197"/>
                  </a:lnTo>
                  <a:cubicBezTo>
                    <a:pt x="263" y="198"/>
                    <a:pt x="269" y="198"/>
                    <a:pt x="275" y="198"/>
                  </a:cubicBezTo>
                  <a:cubicBezTo>
                    <a:pt x="284" y="199"/>
                    <a:pt x="292" y="199"/>
                    <a:pt x="301" y="201"/>
                  </a:cubicBezTo>
                  <a:cubicBezTo>
                    <a:pt x="311" y="202"/>
                    <a:pt x="322" y="203"/>
                    <a:pt x="333" y="204"/>
                  </a:cubicBezTo>
                  <a:cubicBezTo>
                    <a:pt x="354" y="207"/>
                    <a:pt x="374" y="211"/>
                    <a:pt x="395" y="21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6306125" y="280825"/>
              <a:ext cx="16575" cy="15725"/>
            </a:xfrm>
            <a:custGeom>
              <a:avLst/>
              <a:gdLst/>
              <a:ahLst/>
              <a:cxnLst/>
              <a:rect l="l" t="t" r="r" b="b"/>
              <a:pathLst>
                <a:path w="663" h="629" extrusionOk="0">
                  <a:moveTo>
                    <a:pt x="408" y="1"/>
                  </a:moveTo>
                  <a:lnTo>
                    <a:pt x="1" y="238"/>
                  </a:lnTo>
                  <a:lnTo>
                    <a:pt x="256" y="628"/>
                  </a:lnTo>
                  <a:lnTo>
                    <a:pt x="662" y="39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6306350" y="290600"/>
              <a:ext cx="16350" cy="14625"/>
            </a:xfrm>
            <a:custGeom>
              <a:avLst/>
              <a:gdLst/>
              <a:ahLst/>
              <a:cxnLst/>
              <a:rect l="l" t="t" r="r" b="b"/>
              <a:pathLst>
                <a:path w="654" h="585" extrusionOk="0">
                  <a:moveTo>
                    <a:pt x="653" y="1"/>
                  </a:moveTo>
                  <a:lnTo>
                    <a:pt x="247" y="237"/>
                  </a:lnTo>
                  <a:lnTo>
                    <a:pt x="0" y="584"/>
                  </a:lnTo>
                  <a:lnTo>
                    <a:pt x="407" y="34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6306100" y="249575"/>
              <a:ext cx="16675" cy="37225"/>
            </a:xfrm>
            <a:custGeom>
              <a:avLst/>
              <a:gdLst/>
              <a:ahLst/>
              <a:cxnLst/>
              <a:rect l="l" t="t" r="r" b="b"/>
              <a:pathLst>
                <a:path w="667" h="1489" extrusionOk="0">
                  <a:moveTo>
                    <a:pt x="422" y="0"/>
                  </a:moveTo>
                  <a:lnTo>
                    <a:pt x="15" y="237"/>
                  </a:lnTo>
                  <a:lnTo>
                    <a:pt x="259" y="869"/>
                  </a:lnTo>
                  <a:lnTo>
                    <a:pt x="4" y="965"/>
                  </a:lnTo>
                  <a:cubicBezTo>
                    <a:pt x="14" y="1020"/>
                    <a:pt x="21" y="1075"/>
                    <a:pt x="25" y="1130"/>
                  </a:cubicBezTo>
                  <a:cubicBezTo>
                    <a:pt x="25" y="1137"/>
                    <a:pt x="26" y="1145"/>
                    <a:pt x="26" y="1153"/>
                  </a:cubicBezTo>
                  <a:cubicBezTo>
                    <a:pt x="27" y="1183"/>
                    <a:pt x="28" y="1213"/>
                    <a:pt x="28" y="1241"/>
                  </a:cubicBezTo>
                  <a:cubicBezTo>
                    <a:pt x="28" y="1286"/>
                    <a:pt x="26" y="1328"/>
                    <a:pt x="22" y="1370"/>
                  </a:cubicBezTo>
                  <a:cubicBezTo>
                    <a:pt x="17" y="1411"/>
                    <a:pt x="10" y="1450"/>
                    <a:pt x="1" y="1489"/>
                  </a:cubicBezTo>
                  <a:lnTo>
                    <a:pt x="408" y="1253"/>
                  </a:lnTo>
                  <a:cubicBezTo>
                    <a:pt x="426" y="1178"/>
                    <a:pt x="435" y="1095"/>
                    <a:pt x="435" y="1005"/>
                  </a:cubicBezTo>
                  <a:cubicBezTo>
                    <a:pt x="435" y="976"/>
                    <a:pt x="434" y="946"/>
                    <a:pt x="432" y="917"/>
                  </a:cubicBezTo>
                  <a:cubicBezTo>
                    <a:pt x="432" y="909"/>
                    <a:pt x="431" y="902"/>
                    <a:pt x="431" y="893"/>
                  </a:cubicBezTo>
                  <a:cubicBezTo>
                    <a:pt x="429" y="869"/>
                    <a:pt x="426" y="843"/>
                    <a:pt x="424" y="817"/>
                  </a:cubicBezTo>
                  <a:cubicBezTo>
                    <a:pt x="422" y="814"/>
                    <a:pt x="422" y="811"/>
                    <a:pt x="422" y="807"/>
                  </a:cubicBezTo>
                  <a:lnTo>
                    <a:pt x="422" y="803"/>
                  </a:lnTo>
                  <a:cubicBezTo>
                    <a:pt x="421" y="794"/>
                    <a:pt x="419" y="786"/>
                    <a:pt x="418" y="778"/>
                  </a:cubicBezTo>
                  <a:lnTo>
                    <a:pt x="666" y="633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6288800" y="236150"/>
              <a:ext cx="20125" cy="18225"/>
            </a:xfrm>
            <a:custGeom>
              <a:avLst/>
              <a:gdLst/>
              <a:ahLst/>
              <a:cxnLst/>
              <a:rect l="l" t="t" r="r" b="b"/>
              <a:pathLst>
                <a:path w="805" h="729" extrusionOk="0">
                  <a:moveTo>
                    <a:pt x="408" y="0"/>
                  </a:moveTo>
                  <a:lnTo>
                    <a:pt x="1" y="237"/>
                  </a:lnTo>
                  <a:cubicBezTo>
                    <a:pt x="17" y="251"/>
                    <a:pt x="35" y="268"/>
                    <a:pt x="50" y="283"/>
                  </a:cubicBezTo>
                  <a:lnTo>
                    <a:pt x="81" y="314"/>
                  </a:lnTo>
                  <a:cubicBezTo>
                    <a:pt x="88" y="324"/>
                    <a:pt x="98" y="331"/>
                    <a:pt x="105" y="340"/>
                  </a:cubicBezTo>
                  <a:cubicBezTo>
                    <a:pt x="115" y="351"/>
                    <a:pt x="125" y="362"/>
                    <a:pt x="135" y="374"/>
                  </a:cubicBezTo>
                  <a:cubicBezTo>
                    <a:pt x="143" y="381"/>
                    <a:pt x="149" y="390"/>
                    <a:pt x="157" y="398"/>
                  </a:cubicBezTo>
                  <a:cubicBezTo>
                    <a:pt x="180" y="427"/>
                    <a:pt x="205" y="457"/>
                    <a:pt x="228" y="486"/>
                  </a:cubicBezTo>
                  <a:cubicBezTo>
                    <a:pt x="232" y="493"/>
                    <a:pt x="237" y="498"/>
                    <a:pt x="241" y="503"/>
                  </a:cubicBezTo>
                  <a:cubicBezTo>
                    <a:pt x="260" y="527"/>
                    <a:pt x="280" y="553"/>
                    <a:pt x="298" y="579"/>
                  </a:cubicBezTo>
                  <a:cubicBezTo>
                    <a:pt x="300" y="583"/>
                    <a:pt x="303" y="586"/>
                    <a:pt x="305" y="589"/>
                  </a:cubicBezTo>
                  <a:cubicBezTo>
                    <a:pt x="324" y="615"/>
                    <a:pt x="342" y="641"/>
                    <a:pt x="358" y="669"/>
                  </a:cubicBezTo>
                  <a:cubicBezTo>
                    <a:pt x="372" y="686"/>
                    <a:pt x="384" y="707"/>
                    <a:pt x="397" y="729"/>
                  </a:cubicBezTo>
                  <a:lnTo>
                    <a:pt x="805" y="493"/>
                  </a:lnTo>
                  <a:cubicBezTo>
                    <a:pt x="794" y="475"/>
                    <a:pt x="782" y="458"/>
                    <a:pt x="771" y="441"/>
                  </a:cubicBezTo>
                  <a:cubicBezTo>
                    <a:pt x="770" y="438"/>
                    <a:pt x="769" y="437"/>
                    <a:pt x="768" y="434"/>
                  </a:cubicBezTo>
                  <a:cubicBezTo>
                    <a:pt x="751" y="408"/>
                    <a:pt x="733" y="381"/>
                    <a:pt x="715" y="356"/>
                  </a:cubicBezTo>
                  <a:cubicBezTo>
                    <a:pt x="715" y="355"/>
                    <a:pt x="714" y="355"/>
                    <a:pt x="714" y="353"/>
                  </a:cubicBezTo>
                  <a:cubicBezTo>
                    <a:pt x="712" y="350"/>
                    <a:pt x="708" y="348"/>
                    <a:pt x="707" y="345"/>
                  </a:cubicBezTo>
                  <a:cubicBezTo>
                    <a:pt x="691" y="320"/>
                    <a:pt x="672" y="297"/>
                    <a:pt x="655" y="273"/>
                  </a:cubicBezTo>
                  <a:cubicBezTo>
                    <a:pt x="651" y="269"/>
                    <a:pt x="647" y="266"/>
                    <a:pt x="645" y="262"/>
                  </a:cubicBezTo>
                  <a:cubicBezTo>
                    <a:pt x="642" y="258"/>
                    <a:pt x="640" y="255"/>
                    <a:pt x="637" y="252"/>
                  </a:cubicBezTo>
                  <a:cubicBezTo>
                    <a:pt x="613" y="222"/>
                    <a:pt x="590" y="193"/>
                    <a:pt x="565" y="164"/>
                  </a:cubicBezTo>
                  <a:cubicBezTo>
                    <a:pt x="564" y="163"/>
                    <a:pt x="564" y="162"/>
                    <a:pt x="563" y="160"/>
                  </a:cubicBezTo>
                  <a:cubicBezTo>
                    <a:pt x="557" y="153"/>
                    <a:pt x="549" y="147"/>
                    <a:pt x="543" y="139"/>
                  </a:cubicBezTo>
                  <a:cubicBezTo>
                    <a:pt x="533" y="127"/>
                    <a:pt x="522" y="117"/>
                    <a:pt x="512" y="105"/>
                  </a:cubicBezTo>
                  <a:cubicBezTo>
                    <a:pt x="505" y="96"/>
                    <a:pt x="496" y="88"/>
                    <a:pt x="487" y="80"/>
                  </a:cubicBezTo>
                  <a:lnTo>
                    <a:pt x="456" y="49"/>
                  </a:lnTo>
                  <a:lnTo>
                    <a:pt x="450" y="41"/>
                  </a:lnTo>
                  <a:cubicBezTo>
                    <a:pt x="436" y="28"/>
                    <a:pt x="422" y="13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6287450" y="225900"/>
              <a:ext cx="11575" cy="16150"/>
            </a:xfrm>
            <a:custGeom>
              <a:avLst/>
              <a:gdLst/>
              <a:ahLst/>
              <a:cxnLst/>
              <a:rect l="l" t="t" r="r" b="b"/>
              <a:pathLst>
                <a:path w="463" h="646" extrusionOk="0">
                  <a:moveTo>
                    <a:pt x="409" y="1"/>
                  </a:moveTo>
                  <a:lnTo>
                    <a:pt x="1" y="237"/>
                  </a:lnTo>
                  <a:lnTo>
                    <a:pt x="55" y="646"/>
                  </a:lnTo>
                  <a:lnTo>
                    <a:pt x="463" y="408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6275175" y="218800"/>
              <a:ext cx="22525" cy="13050"/>
            </a:xfrm>
            <a:custGeom>
              <a:avLst/>
              <a:gdLst/>
              <a:ahLst/>
              <a:cxnLst/>
              <a:rect l="l" t="t" r="r" b="b"/>
              <a:pathLst>
                <a:path w="901" h="522" extrusionOk="0">
                  <a:moveTo>
                    <a:pt x="407" y="1"/>
                  </a:moveTo>
                  <a:lnTo>
                    <a:pt x="1" y="237"/>
                  </a:lnTo>
                  <a:lnTo>
                    <a:pt x="492" y="521"/>
                  </a:lnTo>
                  <a:lnTo>
                    <a:pt x="900" y="28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6298700" y="248375"/>
              <a:ext cx="17975" cy="7125"/>
            </a:xfrm>
            <a:custGeom>
              <a:avLst/>
              <a:gdLst/>
              <a:ahLst/>
              <a:cxnLst/>
              <a:rect l="l" t="t" r="r" b="b"/>
              <a:pathLst>
                <a:path w="719" h="285" extrusionOk="0">
                  <a:moveTo>
                    <a:pt x="406" y="1"/>
                  </a:moveTo>
                  <a:lnTo>
                    <a:pt x="0" y="238"/>
                  </a:lnTo>
                  <a:lnTo>
                    <a:pt x="311" y="284"/>
                  </a:lnTo>
                  <a:lnTo>
                    <a:pt x="719" y="47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6249825" y="224775"/>
              <a:ext cx="62750" cy="82100"/>
            </a:xfrm>
            <a:custGeom>
              <a:avLst/>
              <a:gdLst/>
              <a:ahLst/>
              <a:cxnLst/>
              <a:rect l="l" t="t" r="r" b="b"/>
              <a:pathLst>
                <a:path w="2510" h="3284" extrusionOk="0">
                  <a:moveTo>
                    <a:pt x="1051" y="1043"/>
                  </a:moveTo>
                  <a:cubicBezTo>
                    <a:pt x="1097" y="1043"/>
                    <a:pt x="1148" y="1053"/>
                    <a:pt x="1201" y="1076"/>
                  </a:cubicBezTo>
                  <a:cubicBezTo>
                    <a:pt x="1220" y="1084"/>
                    <a:pt x="1239" y="1095"/>
                    <a:pt x="1259" y="1105"/>
                  </a:cubicBezTo>
                  <a:cubicBezTo>
                    <a:pt x="1517" y="1254"/>
                    <a:pt x="1726" y="1616"/>
                    <a:pt x="1725" y="1912"/>
                  </a:cubicBezTo>
                  <a:cubicBezTo>
                    <a:pt x="1725" y="1933"/>
                    <a:pt x="1724" y="1953"/>
                    <a:pt x="1721" y="1972"/>
                  </a:cubicBezTo>
                  <a:cubicBezTo>
                    <a:pt x="1708" y="2088"/>
                    <a:pt x="1659" y="2173"/>
                    <a:pt x="1586" y="2214"/>
                  </a:cubicBezTo>
                  <a:cubicBezTo>
                    <a:pt x="1578" y="2219"/>
                    <a:pt x="1568" y="2224"/>
                    <a:pt x="1557" y="2227"/>
                  </a:cubicBezTo>
                  <a:cubicBezTo>
                    <a:pt x="1554" y="2229"/>
                    <a:pt x="1552" y="2231"/>
                    <a:pt x="1548" y="2231"/>
                  </a:cubicBezTo>
                  <a:cubicBezTo>
                    <a:pt x="1540" y="2233"/>
                    <a:pt x="1532" y="2236"/>
                    <a:pt x="1522" y="2238"/>
                  </a:cubicBezTo>
                  <a:cubicBezTo>
                    <a:pt x="1519" y="2238"/>
                    <a:pt x="1517" y="2240"/>
                    <a:pt x="1514" y="2240"/>
                  </a:cubicBezTo>
                  <a:cubicBezTo>
                    <a:pt x="1503" y="2242"/>
                    <a:pt x="1492" y="2243"/>
                    <a:pt x="1480" y="2243"/>
                  </a:cubicBezTo>
                  <a:lnTo>
                    <a:pt x="1472" y="2243"/>
                  </a:lnTo>
                  <a:cubicBezTo>
                    <a:pt x="1462" y="2243"/>
                    <a:pt x="1452" y="2243"/>
                    <a:pt x="1444" y="2242"/>
                  </a:cubicBezTo>
                  <a:cubicBezTo>
                    <a:pt x="1439" y="2242"/>
                    <a:pt x="1435" y="2241"/>
                    <a:pt x="1429" y="2241"/>
                  </a:cubicBezTo>
                  <a:cubicBezTo>
                    <a:pt x="1421" y="2240"/>
                    <a:pt x="1414" y="2238"/>
                    <a:pt x="1405" y="2237"/>
                  </a:cubicBezTo>
                  <a:lnTo>
                    <a:pt x="1385" y="2233"/>
                  </a:lnTo>
                  <a:cubicBezTo>
                    <a:pt x="1374" y="2231"/>
                    <a:pt x="1362" y="2227"/>
                    <a:pt x="1351" y="2222"/>
                  </a:cubicBezTo>
                  <a:cubicBezTo>
                    <a:pt x="1349" y="2222"/>
                    <a:pt x="1349" y="2222"/>
                    <a:pt x="1348" y="2221"/>
                  </a:cubicBezTo>
                  <a:cubicBezTo>
                    <a:pt x="1335" y="2217"/>
                    <a:pt x="1322" y="2211"/>
                    <a:pt x="1309" y="2206"/>
                  </a:cubicBezTo>
                  <a:cubicBezTo>
                    <a:pt x="1291" y="2198"/>
                    <a:pt x="1273" y="2189"/>
                    <a:pt x="1255" y="2179"/>
                  </a:cubicBezTo>
                  <a:cubicBezTo>
                    <a:pt x="1213" y="2155"/>
                    <a:pt x="1173" y="2126"/>
                    <a:pt x="1136" y="2092"/>
                  </a:cubicBezTo>
                  <a:cubicBezTo>
                    <a:pt x="1132" y="2088"/>
                    <a:pt x="1128" y="2086"/>
                    <a:pt x="1124" y="2082"/>
                  </a:cubicBezTo>
                  <a:cubicBezTo>
                    <a:pt x="1119" y="2077"/>
                    <a:pt x="1114" y="2071"/>
                    <a:pt x="1109" y="2067"/>
                  </a:cubicBezTo>
                  <a:lnTo>
                    <a:pt x="1089" y="2049"/>
                  </a:lnTo>
                  <a:cubicBezTo>
                    <a:pt x="1079" y="2038"/>
                    <a:pt x="1069" y="2026"/>
                    <a:pt x="1058" y="2015"/>
                  </a:cubicBezTo>
                  <a:cubicBezTo>
                    <a:pt x="1052" y="2008"/>
                    <a:pt x="1047" y="2002"/>
                    <a:pt x="1041" y="1994"/>
                  </a:cubicBezTo>
                  <a:cubicBezTo>
                    <a:pt x="1034" y="1987"/>
                    <a:pt x="1028" y="1979"/>
                    <a:pt x="1022" y="1972"/>
                  </a:cubicBezTo>
                  <a:cubicBezTo>
                    <a:pt x="1015" y="1963"/>
                    <a:pt x="1008" y="1954"/>
                    <a:pt x="1001" y="1945"/>
                  </a:cubicBezTo>
                  <a:cubicBezTo>
                    <a:pt x="997" y="1938"/>
                    <a:pt x="992" y="1933"/>
                    <a:pt x="989" y="1927"/>
                  </a:cubicBezTo>
                  <a:cubicBezTo>
                    <a:pt x="981" y="1915"/>
                    <a:pt x="973" y="1905"/>
                    <a:pt x="965" y="1894"/>
                  </a:cubicBezTo>
                  <a:cubicBezTo>
                    <a:pt x="963" y="1889"/>
                    <a:pt x="959" y="1884"/>
                    <a:pt x="956" y="1880"/>
                  </a:cubicBezTo>
                  <a:cubicBezTo>
                    <a:pt x="946" y="1865"/>
                    <a:pt x="937" y="1848"/>
                    <a:pt x="927" y="1833"/>
                  </a:cubicBezTo>
                  <a:cubicBezTo>
                    <a:pt x="925" y="1830"/>
                    <a:pt x="924" y="1827"/>
                    <a:pt x="922" y="1823"/>
                  </a:cubicBezTo>
                  <a:cubicBezTo>
                    <a:pt x="914" y="1809"/>
                    <a:pt x="906" y="1796"/>
                    <a:pt x="898" y="1782"/>
                  </a:cubicBezTo>
                  <a:cubicBezTo>
                    <a:pt x="896" y="1777"/>
                    <a:pt x="893" y="1773"/>
                    <a:pt x="891" y="1768"/>
                  </a:cubicBezTo>
                  <a:cubicBezTo>
                    <a:pt x="883" y="1752"/>
                    <a:pt x="876" y="1738"/>
                    <a:pt x="868" y="1722"/>
                  </a:cubicBezTo>
                  <a:cubicBezTo>
                    <a:pt x="867" y="1721"/>
                    <a:pt x="867" y="1719"/>
                    <a:pt x="866" y="1717"/>
                  </a:cubicBezTo>
                  <a:cubicBezTo>
                    <a:pt x="858" y="1700"/>
                    <a:pt x="852" y="1684"/>
                    <a:pt x="845" y="1665"/>
                  </a:cubicBezTo>
                  <a:cubicBezTo>
                    <a:pt x="843" y="1660"/>
                    <a:pt x="841" y="1655"/>
                    <a:pt x="840" y="1650"/>
                  </a:cubicBezTo>
                  <a:cubicBezTo>
                    <a:pt x="836" y="1637"/>
                    <a:pt x="831" y="1626"/>
                    <a:pt x="827" y="1613"/>
                  </a:cubicBezTo>
                  <a:cubicBezTo>
                    <a:pt x="825" y="1606"/>
                    <a:pt x="824" y="1600"/>
                    <a:pt x="821" y="1593"/>
                  </a:cubicBezTo>
                  <a:cubicBezTo>
                    <a:pt x="817" y="1582"/>
                    <a:pt x="814" y="1571"/>
                    <a:pt x="811" y="1560"/>
                  </a:cubicBezTo>
                  <a:cubicBezTo>
                    <a:pt x="809" y="1552"/>
                    <a:pt x="808" y="1544"/>
                    <a:pt x="805" y="1536"/>
                  </a:cubicBezTo>
                  <a:cubicBezTo>
                    <a:pt x="804" y="1528"/>
                    <a:pt x="801" y="1519"/>
                    <a:pt x="800" y="1510"/>
                  </a:cubicBezTo>
                  <a:cubicBezTo>
                    <a:pt x="797" y="1498"/>
                    <a:pt x="795" y="1486"/>
                    <a:pt x="794" y="1473"/>
                  </a:cubicBezTo>
                  <a:cubicBezTo>
                    <a:pt x="792" y="1462"/>
                    <a:pt x="791" y="1451"/>
                    <a:pt x="790" y="1440"/>
                  </a:cubicBezTo>
                  <a:cubicBezTo>
                    <a:pt x="790" y="1416"/>
                    <a:pt x="789" y="1393"/>
                    <a:pt x="789" y="1372"/>
                  </a:cubicBezTo>
                  <a:cubicBezTo>
                    <a:pt x="789" y="1353"/>
                    <a:pt x="790" y="1338"/>
                    <a:pt x="791" y="1321"/>
                  </a:cubicBezTo>
                  <a:cubicBezTo>
                    <a:pt x="791" y="1316"/>
                    <a:pt x="793" y="1311"/>
                    <a:pt x="794" y="1306"/>
                  </a:cubicBezTo>
                  <a:cubicBezTo>
                    <a:pt x="795" y="1295"/>
                    <a:pt x="796" y="1285"/>
                    <a:pt x="799" y="1275"/>
                  </a:cubicBezTo>
                  <a:cubicBezTo>
                    <a:pt x="800" y="1269"/>
                    <a:pt x="801" y="1263"/>
                    <a:pt x="803" y="1258"/>
                  </a:cubicBezTo>
                  <a:cubicBezTo>
                    <a:pt x="805" y="1249"/>
                    <a:pt x="806" y="1239"/>
                    <a:pt x="809" y="1232"/>
                  </a:cubicBezTo>
                  <a:cubicBezTo>
                    <a:pt x="810" y="1227"/>
                    <a:pt x="813" y="1222"/>
                    <a:pt x="814" y="1217"/>
                  </a:cubicBezTo>
                  <a:cubicBezTo>
                    <a:pt x="817" y="1208"/>
                    <a:pt x="821" y="1200"/>
                    <a:pt x="824" y="1193"/>
                  </a:cubicBezTo>
                  <a:cubicBezTo>
                    <a:pt x="826" y="1188"/>
                    <a:pt x="827" y="1184"/>
                    <a:pt x="830" y="1178"/>
                  </a:cubicBezTo>
                  <a:cubicBezTo>
                    <a:pt x="834" y="1171"/>
                    <a:pt x="837" y="1165"/>
                    <a:pt x="841" y="1158"/>
                  </a:cubicBezTo>
                  <a:lnTo>
                    <a:pt x="850" y="1146"/>
                  </a:lnTo>
                  <a:cubicBezTo>
                    <a:pt x="855" y="1139"/>
                    <a:pt x="860" y="1132"/>
                    <a:pt x="865" y="1126"/>
                  </a:cubicBezTo>
                  <a:cubicBezTo>
                    <a:pt x="867" y="1123"/>
                    <a:pt x="868" y="1121"/>
                    <a:pt x="871" y="1119"/>
                  </a:cubicBezTo>
                  <a:cubicBezTo>
                    <a:pt x="879" y="1109"/>
                    <a:pt x="888" y="1101"/>
                    <a:pt x="897" y="1094"/>
                  </a:cubicBezTo>
                  <a:cubicBezTo>
                    <a:pt x="901" y="1090"/>
                    <a:pt x="906" y="1088"/>
                    <a:pt x="912" y="1084"/>
                  </a:cubicBezTo>
                  <a:cubicBezTo>
                    <a:pt x="951" y="1057"/>
                    <a:pt x="998" y="1043"/>
                    <a:pt x="1051" y="1043"/>
                  </a:cubicBezTo>
                  <a:close/>
                  <a:moveTo>
                    <a:pt x="1013" y="0"/>
                  </a:moveTo>
                  <a:lnTo>
                    <a:pt x="991" y="132"/>
                  </a:lnTo>
                  <a:lnTo>
                    <a:pt x="956" y="344"/>
                  </a:lnTo>
                  <a:cubicBezTo>
                    <a:pt x="935" y="339"/>
                    <a:pt x="914" y="336"/>
                    <a:pt x="893" y="333"/>
                  </a:cubicBezTo>
                  <a:cubicBezTo>
                    <a:pt x="882" y="331"/>
                    <a:pt x="871" y="330"/>
                    <a:pt x="861" y="329"/>
                  </a:cubicBezTo>
                  <a:cubicBezTo>
                    <a:pt x="852" y="328"/>
                    <a:pt x="843" y="328"/>
                    <a:pt x="835" y="326"/>
                  </a:cubicBezTo>
                  <a:cubicBezTo>
                    <a:pt x="828" y="326"/>
                    <a:pt x="822" y="326"/>
                    <a:pt x="815" y="325"/>
                  </a:cubicBezTo>
                  <a:lnTo>
                    <a:pt x="771" y="325"/>
                  </a:lnTo>
                  <a:cubicBezTo>
                    <a:pt x="765" y="325"/>
                    <a:pt x="760" y="325"/>
                    <a:pt x="753" y="326"/>
                  </a:cubicBezTo>
                  <a:cubicBezTo>
                    <a:pt x="738" y="328"/>
                    <a:pt x="721" y="329"/>
                    <a:pt x="706" y="331"/>
                  </a:cubicBezTo>
                  <a:cubicBezTo>
                    <a:pt x="703" y="331"/>
                    <a:pt x="699" y="333"/>
                    <a:pt x="697" y="333"/>
                  </a:cubicBezTo>
                  <a:cubicBezTo>
                    <a:pt x="678" y="335"/>
                    <a:pt x="661" y="340"/>
                    <a:pt x="644" y="344"/>
                  </a:cubicBezTo>
                  <a:cubicBezTo>
                    <a:pt x="641" y="346"/>
                    <a:pt x="637" y="347"/>
                    <a:pt x="635" y="347"/>
                  </a:cubicBezTo>
                  <a:cubicBezTo>
                    <a:pt x="620" y="351"/>
                    <a:pt x="608" y="356"/>
                    <a:pt x="593" y="361"/>
                  </a:cubicBezTo>
                  <a:cubicBezTo>
                    <a:pt x="582" y="366"/>
                    <a:pt x="570" y="370"/>
                    <a:pt x="559" y="375"/>
                  </a:cubicBezTo>
                  <a:lnTo>
                    <a:pt x="248" y="62"/>
                  </a:lnTo>
                  <a:lnTo>
                    <a:pt x="1" y="411"/>
                  </a:lnTo>
                  <a:lnTo>
                    <a:pt x="256" y="800"/>
                  </a:lnTo>
                  <a:cubicBezTo>
                    <a:pt x="239" y="876"/>
                    <a:pt x="228" y="958"/>
                    <a:pt x="228" y="1047"/>
                  </a:cubicBezTo>
                  <a:cubicBezTo>
                    <a:pt x="228" y="1122"/>
                    <a:pt x="236" y="1198"/>
                    <a:pt x="247" y="1276"/>
                  </a:cubicBezTo>
                  <a:cubicBezTo>
                    <a:pt x="249" y="1292"/>
                    <a:pt x="252" y="1308"/>
                    <a:pt x="254" y="1325"/>
                  </a:cubicBezTo>
                  <a:lnTo>
                    <a:pt x="0" y="1423"/>
                  </a:lnTo>
                  <a:lnTo>
                    <a:pt x="245" y="2055"/>
                  </a:lnTo>
                  <a:lnTo>
                    <a:pt x="556" y="2101"/>
                  </a:lnTo>
                  <a:cubicBezTo>
                    <a:pt x="667" y="2284"/>
                    <a:pt x="801" y="2454"/>
                    <a:pt x="950" y="2592"/>
                  </a:cubicBezTo>
                  <a:lnTo>
                    <a:pt x="1005" y="2999"/>
                  </a:lnTo>
                  <a:lnTo>
                    <a:pt x="1497" y="3284"/>
                  </a:lnTo>
                  <a:lnTo>
                    <a:pt x="1553" y="2939"/>
                  </a:lnTo>
                  <a:cubicBezTo>
                    <a:pt x="1608" y="2952"/>
                    <a:pt x="1660" y="2958"/>
                    <a:pt x="1710" y="2958"/>
                  </a:cubicBezTo>
                  <a:cubicBezTo>
                    <a:pt x="1788" y="2958"/>
                    <a:pt x="1861" y="2943"/>
                    <a:pt x="1925" y="2915"/>
                  </a:cubicBezTo>
                  <a:cubicBezTo>
                    <a:pt x="1933" y="2912"/>
                    <a:pt x="1941" y="2908"/>
                    <a:pt x="1948" y="2904"/>
                  </a:cubicBezTo>
                  <a:lnTo>
                    <a:pt x="2260" y="3217"/>
                  </a:lnTo>
                  <a:lnTo>
                    <a:pt x="2506" y="2870"/>
                  </a:lnTo>
                  <a:lnTo>
                    <a:pt x="2252" y="2480"/>
                  </a:lnTo>
                  <a:cubicBezTo>
                    <a:pt x="2261" y="2442"/>
                    <a:pt x="2267" y="2403"/>
                    <a:pt x="2272" y="2362"/>
                  </a:cubicBezTo>
                  <a:cubicBezTo>
                    <a:pt x="2276" y="2320"/>
                    <a:pt x="2278" y="2278"/>
                    <a:pt x="2278" y="2233"/>
                  </a:cubicBezTo>
                  <a:cubicBezTo>
                    <a:pt x="2278" y="2205"/>
                    <a:pt x="2277" y="2175"/>
                    <a:pt x="2276" y="2145"/>
                  </a:cubicBezTo>
                  <a:cubicBezTo>
                    <a:pt x="2276" y="2137"/>
                    <a:pt x="2274" y="2129"/>
                    <a:pt x="2274" y="2122"/>
                  </a:cubicBezTo>
                  <a:cubicBezTo>
                    <a:pt x="2271" y="2067"/>
                    <a:pt x="2263" y="2012"/>
                    <a:pt x="2253" y="1957"/>
                  </a:cubicBezTo>
                  <a:lnTo>
                    <a:pt x="2509" y="1861"/>
                  </a:lnTo>
                  <a:lnTo>
                    <a:pt x="2264" y="1229"/>
                  </a:lnTo>
                  <a:lnTo>
                    <a:pt x="1953" y="1183"/>
                  </a:lnTo>
                  <a:cubicBezTo>
                    <a:pt x="1942" y="1163"/>
                    <a:pt x="1928" y="1144"/>
                    <a:pt x="1917" y="1125"/>
                  </a:cubicBezTo>
                  <a:cubicBezTo>
                    <a:pt x="1901" y="1098"/>
                    <a:pt x="1882" y="1072"/>
                    <a:pt x="1864" y="1046"/>
                  </a:cubicBezTo>
                  <a:cubicBezTo>
                    <a:pt x="1861" y="1042"/>
                    <a:pt x="1859" y="1039"/>
                    <a:pt x="1856" y="1036"/>
                  </a:cubicBezTo>
                  <a:cubicBezTo>
                    <a:pt x="1839" y="1010"/>
                    <a:pt x="1819" y="984"/>
                    <a:pt x="1799" y="959"/>
                  </a:cubicBezTo>
                  <a:cubicBezTo>
                    <a:pt x="1796" y="954"/>
                    <a:pt x="1791" y="949"/>
                    <a:pt x="1787" y="943"/>
                  </a:cubicBezTo>
                  <a:cubicBezTo>
                    <a:pt x="1764" y="913"/>
                    <a:pt x="1739" y="883"/>
                    <a:pt x="1716" y="855"/>
                  </a:cubicBezTo>
                  <a:cubicBezTo>
                    <a:pt x="1708" y="846"/>
                    <a:pt x="1700" y="837"/>
                    <a:pt x="1694" y="830"/>
                  </a:cubicBezTo>
                  <a:cubicBezTo>
                    <a:pt x="1684" y="819"/>
                    <a:pt x="1674" y="808"/>
                    <a:pt x="1664" y="796"/>
                  </a:cubicBezTo>
                  <a:cubicBezTo>
                    <a:pt x="1657" y="788"/>
                    <a:pt x="1647" y="780"/>
                    <a:pt x="1639" y="770"/>
                  </a:cubicBezTo>
                  <a:lnTo>
                    <a:pt x="1609" y="739"/>
                  </a:lnTo>
                  <a:cubicBezTo>
                    <a:pt x="1593" y="724"/>
                    <a:pt x="1576" y="707"/>
                    <a:pt x="1560" y="692"/>
                  </a:cubicBezTo>
                  <a:lnTo>
                    <a:pt x="1506" y="285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6424125" y="246350"/>
              <a:ext cx="560825" cy="759000"/>
            </a:xfrm>
            <a:custGeom>
              <a:avLst/>
              <a:gdLst/>
              <a:ahLst/>
              <a:cxnLst/>
              <a:rect l="l" t="t" r="r" b="b"/>
              <a:pathLst>
                <a:path w="22433" h="30360" extrusionOk="0">
                  <a:moveTo>
                    <a:pt x="582" y="0"/>
                  </a:moveTo>
                  <a:cubicBezTo>
                    <a:pt x="505" y="0"/>
                    <a:pt x="436" y="21"/>
                    <a:pt x="379" y="61"/>
                  </a:cubicBezTo>
                  <a:lnTo>
                    <a:pt x="1" y="294"/>
                  </a:lnTo>
                  <a:lnTo>
                    <a:pt x="202" y="571"/>
                  </a:lnTo>
                  <a:lnTo>
                    <a:pt x="156" y="16871"/>
                  </a:lnTo>
                  <a:cubicBezTo>
                    <a:pt x="154" y="17306"/>
                    <a:pt x="459" y="17835"/>
                    <a:pt x="838" y="18053"/>
                  </a:cubicBezTo>
                  <a:lnTo>
                    <a:pt x="21602" y="30042"/>
                  </a:lnTo>
                  <a:lnTo>
                    <a:pt x="21831" y="30360"/>
                  </a:lnTo>
                  <a:lnTo>
                    <a:pt x="22180" y="30146"/>
                  </a:lnTo>
                  <a:lnTo>
                    <a:pt x="22181" y="30145"/>
                  </a:lnTo>
                  <a:cubicBezTo>
                    <a:pt x="22304" y="30073"/>
                    <a:pt x="22382" y="29922"/>
                    <a:pt x="22382" y="29706"/>
                  </a:cubicBezTo>
                  <a:lnTo>
                    <a:pt x="22428" y="13320"/>
                  </a:lnTo>
                  <a:cubicBezTo>
                    <a:pt x="22433" y="12885"/>
                    <a:pt x="22127" y="12355"/>
                    <a:pt x="21747" y="12137"/>
                  </a:cubicBezTo>
                  <a:lnTo>
                    <a:pt x="889" y="93"/>
                  </a:lnTo>
                  <a:cubicBezTo>
                    <a:pt x="779" y="30"/>
                    <a:pt x="67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6418500" y="252175"/>
              <a:ext cx="556950" cy="754750"/>
            </a:xfrm>
            <a:custGeom>
              <a:avLst/>
              <a:gdLst/>
              <a:ahLst/>
              <a:cxnLst/>
              <a:rect l="l" t="t" r="r" b="b"/>
              <a:pathLst>
                <a:path w="22278" h="30190" extrusionOk="0">
                  <a:moveTo>
                    <a:pt x="428" y="1"/>
                  </a:moveTo>
                  <a:cubicBezTo>
                    <a:pt x="204" y="1"/>
                    <a:pt x="49" y="178"/>
                    <a:pt x="48" y="486"/>
                  </a:cubicBezTo>
                  <a:lnTo>
                    <a:pt x="1" y="16871"/>
                  </a:lnTo>
                  <a:cubicBezTo>
                    <a:pt x="0" y="17305"/>
                    <a:pt x="305" y="17835"/>
                    <a:pt x="684" y="18053"/>
                  </a:cubicBezTo>
                  <a:lnTo>
                    <a:pt x="21542" y="30096"/>
                  </a:lnTo>
                  <a:cubicBezTo>
                    <a:pt x="21653" y="30159"/>
                    <a:pt x="21757" y="30190"/>
                    <a:pt x="21850" y="30190"/>
                  </a:cubicBezTo>
                  <a:cubicBezTo>
                    <a:pt x="22074" y="30190"/>
                    <a:pt x="22229" y="30012"/>
                    <a:pt x="22230" y="29704"/>
                  </a:cubicBezTo>
                  <a:lnTo>
                    <a:pt x="22276" y="13319"/>
                  </a:lnTo>
                  <a:cubicBezTo>
                    <a:pt x="22277" y="12885"/>
                    <a:pt x="21972" y="12355"/>
                    <a:pt x="21594" y="12137"/>
                  </a:cubicBezTo>
                  <a:lnTo>
                    <a:pt x="735" y="95"/>
                  </a:lnTo>
                  <a:cubicBezTo>
                    <a:pt x="625" y="31"/>
                    <a:pt x="52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6423400" y="258450"/>
              <a:ext cx="547125" cy="742150"/>
            </a:xfrm>
            <a:custGeom>
              <a:avLst/>
              <a:gdLst/>
              <a:ahLst/>
              <a:cxnLst/>
              <a:rect l="l" t="t" r="r" b="b"/>
              <a:pathLst>
                <a:path w="21885" h="29686" extrusionOk="0">
                  <a:moveTo>
                    <a:pt x="1024" y="1473"/>
                  </a:moveTo>
                  <a:lnTo>
                    <a:pt x="20905" y="12951"/>
                  </a:lnTo>
                  <a:lnTo>
                    <a:pt x="20862" y="28213"/>
                  </a:lnTo>
                  <a:lnTo>
                    <a:pt x="982" y="16733"/>
                  </a:lnTo>
                  <a:lnTo>
                    <a:pt x="1024" y="1473"/>
                  </a:lnTo>
                  <a:close/>
                  <a:moveTo>
                    <a:pt x="319" y="1"/>
                  </a:moveTo>
                  <a:cubicBezTo>
                    <a:pt x="159" y="1"/>
                    <a:pt x="48" y="127"/>
                    <a:pt x="47" y="347"/>
                  </a:cubicBezTo>
                  <a:lnTo>
                    <a:pt x="1" y="16732"/>
                  </a:lnTo>
                  <a:cubicBezTo>
                    <a:pt x="1" y="17041"/>
                    <a:pt x="219" y="17421"/>
                    <a:pt x="490" y="17578"/>
                  </a:cubicBezTo>
                  <a:lnTo>
                    <a:pt x="21348" y="29619"/>
                  </a:lnTo>
                  <a:cubicBezTo>
                    <a:pt x="21426" y="29665"/>
                    <a:pt x="21500" y="29686"/>
                    <a:pt x="21566" y="29686"/>
                  </a:cubicBezTo>
                  <a:cubicBezTo>
                    <a:pt x="21726" y="29686"/>
                    <a:pt x="21838" y="29559"/>
                    <a:pt x="21838" y="29339"/>
                  </a:cubicBezTo>
                  <a:lnTo>
                    <a:pt x="21885" y="12954"/>
                  </a:lnTo>
                  <a:cubicBezTo>
                    <a:pt x="21885" y="12645"/>
                    <a:pt x="21667" y="12264"/>
                    <a:pt x="21397" y="12109"/>
                  </a:cubicBezTo>
                  <a:lnTo>
                    <a:pt x="538" y="67"/>
                  </a:lnTo>
                  <a:cubicBezTo>
                    <a:pt x="460" y="22"/>
                    <a:pt x="385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6447900" y="295275"/>
              <a:ext cx="498150" cy="668500"/>
            </a:xfrm>
            <a:custGeom>
              <a:avLst/>
              <a:gdLst/>
              <a:ahLst/>
              <a:cxnLst/>
              <a:rect l="l" t="t" r="r" b="b"/>
              <a:pathLst>
                <a:path w="19926" h="26740" extrusionOk="0">
                  <a:moveTo>
                    <a:pt x="44" y="1"/>
                  </a:moveTo>
                  <a:lnTo>
                    <a:pt x="0" y="15262"/>
                  </a:lnTo>
                  <a:lnTo>
                    <a:pt x="19882" y="26740"/>
                  </a:lnTo>
                  <a:lnTo>
                    <a:pt x="19925" y="11480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6059900" y="902850"/>
              <a:ext cx="909575" cy="349550"/>
            </a:xfrm>
            <a:custGeom>
              <a:avLst/>
              <a:gdLst/>
              <a:ahLst/>
              <a:cxnLst/>
              <a:rect l="l" t="t" r="r" b="b"/>
              <a:pathLst>
                <a:path w="36383" h="13982" extrusionOk="0">
                  <a:moveTo>
                    <a:pt x="6" y="0"/>
                  </a:moveTo>
                  <a:lnTo>
                    <a:pt x="6" y="1247"/>
                  </a:lnTo>
                  <a:cubicBezTo>
                    <a:pt x="0" y="1400"/>
                    <a:pt x="98" y="1557"/>
                    <a:pt x="303" y="1674"/>
                  </a:cubicBezTo>
                  <a:lnTo>
                    <a:pt x="21324" y="13811"/>
                  </a:lnTo>
                  <a:cubicBezTo>
                    <a:pt x="21521" y="13925"/>
                    <a:pt x="21778" y="13981"/>
                    <a:pt x="22036" y="13981"/>
                  </a:cubicBezTo>
                  <a:cubicBezTo>
                    <a:pt x="22293" y="13981"/>
                    <a:pt x="22549" y="13925"/>
                    <a:pt x="22745" y="13811"/>
                  </a:cubicBezTo>
                  <a:lnTo>
                    <a:pt x="36091" y="6056"/>
                  </a:lnTo>
                  <a:cubicBezTo>
                    <a:pt x="36278" y="5947"/>
                    <a:pt x="36375" y="5806"/>
                    <a:pt x="36382" y="5663"/>
                  </a:cubicBezTo>
                  <a:lnTo>
                    <a:pt x="36383" y="5663"/>
                  </a:lnTo>
                  <a:lnTo>
                    <a:pt x="36383" y="4408"/>
                  </a:lnTo>
                  <a:lnTo>
                    <a:pt x="36378" y="4408"/>
                  </a:lnTo>
                  <a:cubicBezTo>
                    <a:pt x="36366" y="4545"/>
                    <a:pt x="36270" y="4679"/>
                    <a:pt x="36089" y="4784"/>
                  </a:cubicBezTo>
                  <a:lnTo>
                    <a:pt x="22744" y="12540"/>
                  </a:lnTo>
                  <a:cubicBezTo>
                    <a:pt x="22548" y="12653"/>
                    <a:pt x="22292" y="12710"/>
                    <a:pt x="22035" y="12710"/>
                  </a:cubicBezTo>
                  <a:cubicBezTo>
                    <a:pt x="21777" y="12710"/>
                    <a:pt x="21520" y="12653"/>
                    <a:pt x="21323" y="12540"/>
                  </a:cubicBezTo>
                  <a:lnTo>
                    <a:pt x="303" y="402"/>
                  </a:lnTo>
                  <a:cubicBezTo>
                    <a:pt x="110" y="291"/>
                    <a:pt x="12" y="147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6060050" y="694150"/>
              <a:ext cx="909750" cy="526450"/>
            </a:xfrm>
            <a:custGeom>
              <a:avLst/>
              <a:gdLst/>
              <a:ahLst/>
              <a:cxnLst/>
              <a:rect l="l" t="t" r="r" b="b"/>
              <a:pathLst>
                <a:path w="36390" h="21058" extrusionOk="0">
                  <a:moveTo>
                    <a:pt x="14346" y="1"/>
                  </a:moveTo>
                  <a:cubicBezTo>
                    <a:pt x="14089" y="1"/>
                    <a:pt x="13833" y="58"/>
                    <a:pt x="13637" y="171"/>
                  </a:cubicBezTo>
                  <a:lnTo>
                    <a:pt x="292" y="7927"/>
                  </a:lnTo>
                  <a:cubicBezTo>
                    <a:pt x="104" y="8036"/>
                    <a:pt x="8" y="8178"/>
                    <a:pt x="0" y="8321"/>
                  </a:cubicBezTo>
                  <a:lnTo>
                    <a:pt x="0" y="8327"/>
                  </a:lnTo>
                  <a:lnTo>
                    <a:pt x="0" y="8350"/>
                  </a:lnTo>
                  <a:cubicBezTo>
                    <a:pt x="6" y="8495"/>
                    <a:pt x="104" y="8639"/>
                    <a:pt x="297" y="8750"/>
                  </a:cubicBezTo>
                  <a:lnTo>
                    <a:pt x="21318" y="20887"/>
                  </a:lnTo>
                  <a:cubicBezTo>
                    <a:pt x="21515" y="21000"/>
                    <a:pt x="21772" y="21057"/>
                    <a:pt x="22030" y="21057"/>
                  </a:cubicBezTo>
                  <a:cubicBezTo>
                    <a:pt x="22287" y="21057"/>
                    <a:pt x="22543" y="21000"/>
                    <a:pt x="22739" y="20887"/>
                  </a:cubicBezTo>
                  <a:lnTo>
                    <a:pt x="36085" y="13131"/>
                  </a:lnTo>
                  <a:cubicBezTo>
                    <a:pt x="36266" y="13026"/>
                    <a:pt x="36361" y="12892"/>
                    <a:pt x="36374" y="12755"/>
                  </a:cubicBezTo>
                  <a:cubicBezTo>
                    <a:pt x="36390" y="12594"/>
                    <a:pt x="36293" y="12430"/>
                    <a:pt x="36080" y="12308"/>
                  </a:cubicBezTo>
                  <a:lnTo>
                    <a:pt x="15058" y="171"/>
                  </a:lnTo>
                  <a:cubicBezTo>
                    <a:pt x="14861" y="58"/>
                    <a:pt x="14603" y="1"/>
                    <a:pt x="14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6326800" y="753750"/>
              <a:ext cx="99225" cy="56800"/>
            </a:xfrm>
            <a:custGeom>
              <a:avLst/>
              <a:gdLst/>
              <a:ahLst/>
              <a:cxnLst/>
              <a:rect l="l" t="t" r="r" b="b"/>
              <a:pathLst>
                <a:path w="3969" h="2272" extrusionOk="0">
                  <a:moveTo>
                    <a:pt x="1104" y="1"/>
                  </a:moveTo>
                  <a:cubicBezTo>
                    <a:pt x="1050" y="1"/>
                    <a:pt x="996" y="12"/>
                    <a:pt x="955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6"/>
                  </a:cubicBezTo>
                  <a:lnTo>
                    <a:pt x="2716" y="2235"/>
                  </a:lnTo>
                  <a:cubicBezTo>
                    <a:pt x="2757" y="2259"/>
                    <a:pt x="2811" y="2271"/>
                    <a:pt x="2865" y="2271"/>
                  </a:cubicBezTo>
                  <a:cubicBezTo>
                    <a:pt x="2920" y="2271"/>
                    <a:pt x="2974" y="2259"/>
                    <a:pt x="3015" y="2235"/>
                  </a:cubicBezTo>
                  <a:lnTo>
                    <a:pt x="3885" y="1729"/>
                  </a:lnTo>
                  <a:cubicBezTo>
                    <a:pt x="3968" y="1680"/>
                    <a:pt x="3967" y="1602"/>
                    <a:pt x="3884" y="1554"/>
                  </a:cubicBezTo>
                  <a:lnTo>
                    <a:pt x="1254" y="36"/>
                  </a:lnTo>
                  <a:cubicBezTo>
                    <a:pt x="1213" y="12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6360625" y="7341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4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200" y="754"/>
                  </a:lnTo>
                  <a:cubicBezTo>
                    <a:pt x="2282" y="705"/>
                    <a:pt x="2280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6467750" y="76207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6"/>
                    <a:pt x="85" y="503"/>
                  </a:cubicBezTo>
                  <a:lnTo>
                    <a:pt x="1028" y="1048"/>
                  </a:lnTo>
                  <a:cubicBezTo>
                    <a:pt x="1070" y="1071"/>
                    <a:pt x="1124" y="1083"/>
                    <a:pt x="1178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2" y="755"/>
                  </a:lnTo>
                  <a:cubicBezTo>
                    <a:pt x="1915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6433900" y="7763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6504375" y="783200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3" y="630"/>
                    <a:pt x="1831" y="582"/>
                  </a:cubicBezTo>
                  <a:lnTo>
                    <a:pt x="886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6470550" y="7975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6397275" y="755225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2"/>
                  </a:lnTo>
                  <a:cubicBezTo>
                    <a:pt x="1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6394475" y="71975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6" y="1"/>
                  </a:moveTo>
                  <a:cubicBezTo>
                    <a:pt x="682" y="1"/>
                    <a:pt x="628" y="12"/>
                    <a:pt x="586" y="36"/>
                  </a:cubicBezTo>
                  <a:lnTo>
                    <a:pt x="83" y="330"/>
                  </a:lnTo>
                  <a:cubicBezTo>
                    <a:pt x="0" y="377"/>
                    <a:pt x="1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3" y="629"/>
                    <a:pt x="1831" y="581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6431125" y="740925"/>
              <a:ext cx="47875" cy="27125"/>
            </a:xfrm>
            <a:custGeom>
              <a:avLst/>
              <a:gdLst/>
              <a:ahLst/>
              <a:cxnLst/>
              <a:rect l="l" t="t" r="r" b="b"/>
              <a:pathLst>
                <a:path w="1915" h="1085" extrusionOk="0">
                  <a:moveTo>
                    <a:pt x="736" y="1"/>
                  </a:moveTo>
                  <a:cubicBezTo>
                    <a:pt x="682" y="1"/>
                    <a:pt x="628" y="13"/>
                    <a:pt x="587" y="37"/>
                  </a:cubicBezTo>
                  <a:lnTo>
                    <a:pt x="83" y="330"/>
                  </a:lnTo>
                  <a:cubicBezTo>
                    <a:pt x="1" y="378"/>
                    <a:pt x="2" y="455"/>
                    <a:pt x="84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1"/>
                  </a:cubicBezTo>
                  <a:lnTo>
                    <a:pt x="886" y="37"/>
                  </a:lnTo>
                  <a:cubicBezTo>
                    <a:pt x="845" y="13"/>
                    <a:pt x="790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6543825" y="8398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1" y="629"/>
                    <a:pt x="2199" y="581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6580475" y="8610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6614300" y="846650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7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4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4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6577675" y="82555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30"/>
                  </a:lnTo>
                  <a:cubicBezTo>
                    <a:pt x="0" y="377"/>
                    <a:pt x="3" y="455"/>
                    <a:pt x="85" y="502"/>
                  </a:cubicBezTo>
                  <a:lnTo>
                    <a:pt x="1029" y="1048"/>
                  </a:lnTo>
                  <a:cubicBezTo>
                    <a:pt x="1070" y="1072"/>
                    <a:pt x="1124" y="1084"/>
                    <a:pt x="1179" y="1084"/>
                  </a:cubicBezTo>
                  <a:cubicBezTo>
                    <a:pt x="1233" y="1084"/>
                    <a:pt x="1287" y="1072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1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6541050" y="804375"/>
              <a:ext cx="47850" cy="27100"/>
            </a:xfrm>
            <a:custGeom>
              <a:avLst/>
              <a:gdLst/>
              <a:ahLst/>
              <a:cxnLst/>
              <a:rect l="l" t="t" r="r" b="b"/>
              <a:pathLst>
                <a:path w="1914" h="1084" extrusionOk="0">
                  <a:moveTo>
                    <a:pt x="735" y="0"/>
                  </a:moveTo>
                  <a:cubicBezTo>
                    <a:pt x="681" y="0"/>
                    <a:pt x="627" y="12"/>
                    <a:pt x="586" y="36"/>
                  </a:cubicBezTo>
                  <a:lnTo>
                    <a:pt x="83" y="329"/>
                  </a:lnTo>
                  <a:cubicBezTo>
                    <a:pt x="0" y="377"/>
                    <a:pt x="1" y="454"/>
                    <a:pt x="84" y="502"/>
                  </a:cubicBezTo>
                  <a:lnTo>
                    <a:pt x="1028" y="1047"/>
                  </a:lnTo>
                  <a:cubicBezTo>
                    <a:pt x="1070" y="1071"/>
                    <a:pt x="1124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1" y="754"/>
                  </a:lnTo>
                  <a:cubicBezTo>
                    <a:pt x="1914" y="706"/>
                    <a:pt x="1913" y="629"/>
                    <a:pt x="1830" y="580"/>
                  </a:cubicBezTo>
                  <a:lnTo>
                    <a:pt x="886" y="36"/>
                  </a:lnTo>
                  <a:cubicBezTo>
                    <a:pt x="844" y="12"/>
                    <a:pt x="790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6462400" y="87127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6513725" y="8617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3" y="542"/>
                  </a:lnTo>
                  <a:cubicBezTo>
                    <a:pt x="1" y="590"/>
                    <a:pt x="3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6" y="1296"/>
                    <a:pt x="1180" y="1296"/>
                  </a:cubicBezTo>
                  <a:cubicBezTo>
                    <a:pt x="1234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5"/>
                    <a:pt x="2283" y="627"/>
                    <a:pt x="2200" y="580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6870750" y="994725"/>
              <a:ext cx="47900" cy="27125"/>
            </a:xfrm>
            <a:custGeom>
              <a:avLst/>
              <a:gdLst/>
              <a:ahLst/>
              <a:cxnLst/>
              <a:rect l="l" t="t" r="r" b="b"/>
              <a:pathLst>
                <a:path w="1916" h="1085" extrusionOk="0">
                  <a:moveTo>
                    <a:pt x="737" y="1"/>
                  </a:moveTo>
                  <a:cubicBezTo>
                    <a:pt x="683" y="1"/>
                    <a:pt x="629" y="13"/>
                    <a:pt x="588" y="37"/>
                  </a:cubicBezTo>
                  <a:lnTo>
                    <a:pt x="83" y="330"/>
                  </a:lnTo>
                  <a:cubicBezTo>
                    <a:pt x="1" y="378"/>
                    <a:pt x="2" y="456"/>
                    <a:pt x="85" y="503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7"/>
                  </a:lnTo>
                  <a:cubicBezTo>
                    <a:pt x="845" y="13"/>
                    <a:pt x="791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6331950" y="8780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1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200" y="755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6551775" y="10050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1"/>
                  </a:moveTo>
                  <a:cubicBezTo>
                    <a:pt x="1049" y="1"/>
                    <a:pt x="995" y="13"/>
                    <a:pt x="954" y="36"/>
                  </a:cubicBezTo>
                  <a:lnTo>
                    <a:pt x="84" y="543"/>
                  </a:lnTo>
                  <a:cubicBezTo>
                    <a:pt x="1" y="590"/>
                    <a:pt x="2" y="668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5"/>
                  </a:lnTo>
                  <a:cubicBezTo>
                    <a:pt x="2282" y="707"/>
                    <a:pt x="2281" y="630"/>
                    <a:pt x="2198" y="582"/>
                  </a:cubicBezTo>
                  <a:lnTo>
                    <a:pt x="1253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6617125" y="88215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6549900" y="882600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3"/>
                    <a:pt x="954" y="37"/>
                  </a:cubicBezTo>
                  <a:lnTo>
                    <a:pt x="83" y="543"/>
                  </a:lnTo>
                  <a:cubicBezTo>
                    <a:pt x="1" y="591"/>
                    <a:pt x="3" y="668"/>
                    <a:pt x="85" y="716"/>
                  </a:cubicBezTo>
                  <a:lnTo>
                    <a:pt x="1029" y="1262"/>
                  </a:lnTo>
                  <a:cubicBezTo>
                    <a:pt x="1070" y="1285"/>
                    <a:pt x="1124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6687575" y="88900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6" y="1"/>
                  </a:moveTo>
                  <a:cubicBezTo>
                    <a:pt x="682" y="1"/>
                    <a:pt x="628" y="12"/>
                    <a:pt x="587" y="36"/>
                  </a:cubicBezTo>
                  <a:lnTo>
                    <a:pt x="83" y="330"/>
                  </a:lnTo>
                  <a:cubicBezTo>
                    <a:pt x="1" y="377"/>
                    <a:pt x="2" y="455"/>
                    <a:pt x="84" y="502"/>
                  </a:cubicBezTo>
                  <a:lnTo>
                    <a:pt x="1029" y="1048"/>
                  </a:lnTo>
                  <a:cubicBezTo>
                    <a:pt x="1070" y="1072"/>
                    <a:pt x="1125" y="1084"/>
                    <a:pt x="1179" y="1084"/>
                  </a:cubicBezTo>
                  <a:cubicBezTo>
                    <a:pt x="1233" y="1084"/>
                    <a:pt x="1287" y="1072"/>
                    <a:pt x="1329" y="1048"/>
                  </a:cubicBezTo>
                  <a:lnTo>
                    <a:pt x="1833" y="755"/>
                  </a:lnTo>
                  <a:cubicBezTo>
                    <a:pt x="1916" y="707"/>
                    <a:pt x="1914" y="629"/>
                    <a:pt x="1831" y="582"/>
                  </a:cubicBezTo>
                  <a:lnTo>
                    <a:pt x="887" y="36"/>
                  </a:lnTo>
                  <a:cubicBezTo>
                    <a:pt x="845" y="12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6497925" y="891775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0"/>
                  </a:moveTo>
                  <a:cubicBezTo>
                    <a:pt x="1049" y="0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2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8" y="755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6444575" y="90205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8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5"/>
                    <a:pt x="2281" y="627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6653725" y="9033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9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8" y="1284"/>
                    <a:pt x="1329" y="1260"/>
                  </a:cubicBezTo>
                  <a:lnTo>
                    <a:pt x="2200" y="754"/>
                  </a:lnTo>
                  <a:cubicBezTo>
                    <a:pt x="2283" y="705"/>
                    <a:pt x="2281" y="628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6586075" y="9034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6"/>
                  </a:cubicBezTo>
                  <a:lnTo>
                    <a:pt x="1029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6724200" y="91012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8" y="12"/>
                    <a:pt x="587" y="37"/>
                  </a:cubicBezTo>
                  <a:lnTo>
                    <a:pt x="83" y="329"/>
                  </a:lnTo>
                  <a:cubicBezTo>
                    <a:pt x="0" y="378"/>
                    <a:pt x="2" y="455"/>
                    <a:pt x="85" y="503"/>
                  </a:cubicBezTo>
                  <a:lnTo>
                    <a:pt x="1029" y="1047"/>
                  </a:lnTo>
                  <a:cubicBezTo>
                    <a:pt x="1071" y="1072"/>
                    <a:pt x="1126" y="1084"/>
                    <a:pt x="1180" y="1084"/>
                  </a:cubicBezTo>
                  <a:cubicBezTo>
                    <a:pt x="1234" y="1084"/>
                    <a:pt x="1288" y="1072"/>
                    <a:pt x="1329" y="1047"/>
                  </a:cubicBezTo>
                  <a:lnTo>
                    <a:pt x="1832" y="755"/>
                  </a:lnTo>
                  <a:cubicBezTo>
                    <a:pt x="1915" y="706"/>
                    <a:pt x="1914" y="629"/>
                    <a:pt x="1831" y="581"/>
                  </a:cubicBezTo>
                  <a:lnTo>
                    <a:pt x="887" y="37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6533500" y="912250"/>
              <a:ext cx="57050" cy="32475"/>
            </a:xfrm>
            <a:custGeom>
              <a:avLst/>
              <a:gdLst/>
              <a:ahLst/>
              <a:cxnLst/>
              <a:rect l="l" t="t" r="r" b="b"/>
              <a:pathLst>
                <a:path w="2282" h="1299" extrusionOk="0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30"/>
                    <a:pt x="2196" y="582"/>
                  </a:cubicBezTo>
                  <a:lnTo>
                    <a:pt x="1255" y="36"/>
                  </a:lnTo>
                  <a:cubicBezTo>
                    <a:pt x="1213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6480125" y="922525"/>
              <a:ext cx="57000" cy="32450"/>
            </a:xfrm>
            <a:custGeom>
              <a:avLst/>
              <a:gdLst/>
              <a:ahLst/>
              <a:cxnLst/>
              <a:rect l="l" t="t" r="r" b="b"/>
              <a:pathLst>
                <a:path w="2280" h="1298" extrusionOk="0">
                  <a:moveTo>
                    <a:pt x="1103" y="0"/>
                  </a:moveTo>
                  <a:cubicBezTo>
                    <a:pt x="1049" y="0"/>
                    <a:pt x="994" y="12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7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7" y="756"/>
                  </a:lnTo>
                  <a:cubicBezTo>
                    <a:pt x="2280" y="708"/>
                    <a:pt x="2279" y="629"/>
                    <a:pt x="2196" y="581"/>
                  </a:cubicBezTo>
                  <a:lnTo>
                    <a:pt x="1255" y="37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6690375" y="9244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4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2"/>
                  </a:lnTo>
                  <a:cubicBezTo>
                    <a:pt x="1070" y="1286"/>
                    <a:pt x="1125" y="1297"/>
                    <a:pt x="1179" y="1297"/>
                  </a:cubicBezTo>
                  <a:cubicBezTo>
                    <a:pt x="1233" y="1297"/>
                    <a:pt x="1287" y="1286"/>
                    <a:pt x="1328" y="1262"/>
                  </a:cubicBezTo>
                  <a:lnTo>
                    <a:pt x="2198" y="755"/>
                  </a:lnTo>
                  <a:cubicBezTo>
                    <a:pt x="2281" y="707"/>
                    <a:pt x="2280" y="629"/>
                    <a:pt x="2197" y="582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6622300" y="924325"/>
              <a:ext cx="57000" cy="32475"/>
            </a:xfrm>
            <a:custGeom>
              <a:avLst/>
              <a:gdLst/>
              <a:ahLst/>
              <a:cxnLst/>
              <a:rect l="l" t="t" r="r" b="b"/>
              <a:pathLst>
                <a:path w="2280" h="1299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6" y="1263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1" y="1298"/>
                    <a:pt x="1285" y="1286"/>
                    <a:pt x="1326" y="1263"/>
                  </a:cubicBezTo>
                  <a:lnTo>
                    <a:pt x="2197" y="756"/>
                  </a:lnTo>
                  <a:cubicBezTo>
                    <a:pt x="2280" y="709"/>
                    <a:pt x="2279" y="629"/>
                    <a:pt x="2196" y="582"/>
                  </a:cubicBezTo>
                  <a:lnTo>
                    <a:pt x="1254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6568975" y="9328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6515575" y="9430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1"/>
                  </a:moveTo>
                  <a:cubicBezTo>
                    <a:pt x="1050" y="1"/>
                    <a:pt x="995" y="13"/>
                    <a:pt x="954" y="37"/>
                  </a:cubicBezTo>
                  <a:lnTo>
                    <a:pt x="83" y="544"/>
                  </a:lnTo>
                  <a:cubicBezTo>
                    <a:pt x="0" y="591"/>
                    <a:pt x="2" y="669"/>
                    <a:pt x="85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80" y="1297"/>
                  </a:cubicBezTo>
                  <a:cubicBezTo>
                    <a:pt x="1234" y="1297"/>
                    <a:pt x="1288" y="1285"/>
                    <a:pt x="1329" y="1261"/>
                  </a:cubicBezTo>
                  <a:lnTo>
                    <a:pt x="2199" y="756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6658475" y="945200"/>
              <a:ext cx="57000" cy="32475"/>
            </a:xfrm>
            <a:custGeom>
              <a:avLst/>
              <a:gdLst/>
              <a:ahLst/>
              <a:cxnLst/>
              <a:rect l="l" t="t" r="r" b="b"/>
              <a:pathLst>
                <a:path w="2280" h="1299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70"/>
                    <a:pt x="84" y="717"/>
                  </a:cubicBezTo>
                  <a:lnTo>
                    <a:pt x="1026" y="1262"/>
                  </a:lnTo>
                  <a:cubicBezTo>
                    <a:pt x="1068" y="1286"/>
                    <a:pt x="1122" y="1298"/>
                    <a:pt x="1176" y="1298"/>
                  </a:cubicBezTo>
                  <a:cubicBezTo>
                    <a:pt x="1230" y="1298"/>
                    <a:pt x="1285" y="1286"/>
                    <a:pt x="1326" y="1262"/>
                  </a:cubicBezTo>
                  <a:lnTo>
                    <a:pt x="2197" y="755"/>
                  </a:lnTo>
                  <a:cubicBezTo>
                    <a:pt x="2280" y="708"/>
                    <a:pt x="2279" y="629"/>
                    <a:pt x="2196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6727000" y="9456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1"/>
                  </a:moveTo>
                  <a:cubicBezTo>
                    <a:pt x="1050" y="1"/>
                    <a:pt x="996" y="13"/>
                    <a:pt x="955" y="37"/>
                  </a:cubicBezTo>
                  <a:lnTo>
                    <a:pt x="83" y="543"/>
                  </a:lnTo>
                  <a:cubicBezTo>
                    <a:pt x="1" y="591"/>
                    <a:pt x="3" y="669"/>
                    <a:pt x="85" y="717"/>
                  </a:cubicBezTo>
                  <a:lnTo>
                    <a:pt x="1029" y="1261"/>
                  </a:lnTo>
                  <a:cubicBezTo>
                    <a:pt x="1071" y="1285"/>
                    <a:pt x="1126" y="1297"/>
                    <a:pt x="1180" y="1297"/>
                  </a:cubicBezTo>
                  <a:cubicBezTo>
                    <a:pt x="1234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3" y="707"/>
                    <a:pt x="2282" y="630"/>
                    <a:pt x="2199" y="582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6604500" y="95330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6551150" y="96357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6694550" y="9661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6763675" y="9667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6"/>
                  </a:cubicBezTo>
                  <a:lnTo>
                    <a:pt x="1028" y="1261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0" y="629"/>
                    <a:pt x="2197" y="582"/>
                  </a:cubicBezTo>
                  <a:lnTo>
                    <a:pt x="1254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6368600" y="899225"/>
              <a:ext cx="203625" cy="117050"/>
            </a:xfrm>
            <a:custGeom>
              <a:avLst/>
              <a:gdLst/>
              <a:ahLst/>
              <a:cxnLst/>
              <a:rect l="l" t="t" r="r" b="b"/>
              <a:pathLst>
                <a:path w="8145" h="4682" extrusionOk="0">
                  <a:moveTo>
                    <a:pt x="1103" y="1"/>
                  </a:moveTo>
                  <a:cubicBezTo>
                    <a:pt x="1049" y="1"/>
                    <a:pt x="995" y="13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9"/>
                    <a:pt x="85" y="717"/>
                  </a:cubicBezTo>
                  <a:lnTo>
                    <a:pt x="6891" y="4646"/>
                  </a:lnTo>
                  <a:cubicBezTo>
                    <a:pt x="6932" y="4669"/>
                    <a:pt x="6986" y="4681"/>
                    <a:pt x="7041" y="4681"/>
                  </a:cubicBezTo>
                  <a:cubicBezTo>
                    <a:pt x="7095" y="4681"/>
                    <a:pt x="7149" y="4669"/>
                    <a:pt x="7190" y="4646"/>
                  </a:cubicBezTo>
                  <a:lnTo>
                    <a:pt x="8062" y="4139"/>
                  </a:lnTo>
                  <a:cubicBezTo>
                    <a:pt x="8144" y="4092"/>
                    <a:pt x="8143" y="4014"/>
                    <a:pt x="8061" y="3967"/>
                  </a:cubicBezTo>
                  <a:lnTo>
                    <a:pt x="1253" y="37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6730725" y="9869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3" y="1"/>
                  </a:moveTo>
                  <a:cubicBezTo>
                    <a:pt x="1049" y="1"/>
                    <a:pt x="995" y="13"/>
                    <a:pt x="953" y="37"/>
                  </a:cubicBezTo>
                  <a:lnTo>
                    <a:pt x="83" y="543"/>
                  </a:lnTo>
                  <a:cubicBezTo>
                    <a:pt x="1" y="591"/>
                    <a:pt x="2" y="669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200" y="755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7"/>
                  </a:lnTo>
                  <a:cubicBezTo>
                    <a:pt x="1212" y="13"/>
                    <a:pt x="1158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6766900" y="1007875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3" y="0"/>
                  </a:moveTo>
                  <a:cubicBezTo>
                    <a:pt x="1049" y="0"/>
                    <a:pt x="995" y="12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200" y="754"/>
                  </a:lnTo>
                  <a:cubicBezTo>
                    <a:pt x="2282" y="706"/>
                    <a:pt x="2282" y="628"/>
                    <a:pt x="2200" y="581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6800250" y="987925"/>
              <a:ext cx="93725" cy="53575"/>
            </a:xfrm>
            <a:custGeom>
              <a:avLst/>
              <a:gdLst/>
              <a:ahLst/>
              <a:cxnLst/>
              <a:rect l="l" t="t" r="r" b="b"/>
              <a:pathLst>
                <a:path w="3749" h="2143" extrusionOk="0">
                  <a:moveTo>
                    <a:pt x="1104" y="1"/>
                  </a:moveTo>
                  <a:cubicBezTo>
                    <a:pt x="1050" y="1"/>
                    <a:pt x="996" y="13"/>
                    <a:pt x="954" y="36"/>
                  </a:cubicBezTo>
                  <a:lnTo>
                    <a:pt x="83" y="543"/>
                  </a:lnTo>
                  <a:cubicBezTo>
                    <a:pt x="1" y="590"/>
                    <a:pt x="3" y="668"/>
                    <a:pt x="85" y="715"/>
                  </a:cubicBezTo>
                  <a:lnTo>
                    <a:pt x="2495" y="2107"/>
                  </a:lnTo>
                  <a:cubicBezTo>
                    <a:pt x="2537" y="2131"/>
                    <a:pt x="2591" y="2143"/>
                    <a:pt x="2646" y="2143"/>
                  </a:cubicBezTo>
                  <a:cubicBezTo>
                    <a:pt x="2700" y="2143"/>
                    <a:pt x="2754" y="2131"/>
                    <a:pt x="2795" y="2107"/>
                  </a:cubicBezTo>
                  <a:lnTo>
                    <a:pt x="3666" y="1601"/>
                  </a:lnTo>
                  <a:cubicBezTo>
                    <a:pt x="3749" y="1552"/>
                    <a:pt x="3747" y="1475"/>
                    <a:pt x="3664" y="1427"/>
                  </a:cubicBezTo>
                  <a:lnTo>
                    <a:pt x="1254" y="36"/>
                  </a:lnTo>
                  <a:cubicBezTo>
                    <a:pt x="1213" y="13"/>
                    <a:pt x="1159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6803075" y="10287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3" y="1"/>
                  </a:moveTo>
                  <a:cubicBezTo>
                    <a:pt x="1049" y="1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5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0"/>
                  </a:cubicBezTo>
                  <a:lnTo>
                    <a:pt x="1254" y="36"/>
                  </a:lnTo>
                  <a:cubicBezTo>
                    <a:pt x="1212" y="12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6650925" y="86782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8"/>
                  </a:cubicBezTo>
                  <a:lnTo>
                    <a:pt x="1833" y="754"/>
                  </a:lnTo>
                  <a:cubicBezTo>
                    <a:pt x="1915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6760850" y="931275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8" y="36"/>
                  </a:cubicBezTo>
                  <a:lnTo>
                    <a:pt x="83" y="329"/>
                  </a:lnTo>
                  <a:cubicBezTo>
                    <a:pt x="1" y="377"/>
                    <a:pt x="3" y="455"/>
                    <a:pt x="84" y="503"/>
                  </a:cubicBezTo>
                  <a:lnTo>
                    <a:pt x="1029" y="1048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9" y="1048"/>
                  </a:cubicBezTo>
                  <a:lnTo>
                    <a:pt x="1833" y="754"/>
                  </a:lnTo>
                  <a:cubicBezTo>
                    <a:pt x="1916" y="707"/>
                    <a:pt x="1914" y="629"/>
                    <a:pt x="1832" y="582"/>
                  </a:cubicBezTo>
                  <a:lnTo>
                    <a:pt x="887" y="36"/>
                  </a:lnTo>
                  <a:cubicBezTo>
                    <a:pt x="845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6797475" y="952425"/>
              <a:ext cx="47875" cy="27100"/>
            </a:xfrm>
            <a:custGeom>
              <a:avLst/>
              <a:gdLst/>
              <a:ahLst/>
              <a:cxnLst/>
              <a:rect l="l" t="t" r="r" b="b"/>
              <a:pathLst>
                <a:path w="1915" h="1084" extrusionOk="0">
                  <a:moveTo>
                    <a:pt x="736" y="1"/>
                  </a:moveTo>
                  <a:cubicBezTo>
                    <a:pt x="682" y="1"/>
                    <a:pt x="628" y="13"/>
                    <a:pt x="587" y="36"/>
                  </a:cubicBezTo>
                  <a:lnTo>
                    <a:pt x="84" y="330"/>
                  </a:lnTo>
                  <a:cubicBezTo>
                    <a:pt x="1" y="377"/>
                    <a:pt x="2" y="455"/>
                    <a:pt x="85" y="502"/>
                  </a:cubicBezTo>
                  <a:lnTo>
                    <a:pt x="1029" y="1048"/>
                  </a:lnTo>
                  <a:cubicBezTo>
                    <a:pt x="1071" y="1072"/>
                    <a:pt x="1125" y="1084"/>
                    <a:pt x="1179" y="1084"/>
                  </a:cubicBezTo>
                  <a:cubicBezTo>
                    <a:pt x="1233" y="1084"/>
                    <a:pt x="1288" y="1072"/>
                    <a:pt x="1329" y="1048"/>
                  </a:cubicBezTo>
                  <a:lnTo>
                    <a:pt x="1832" y="755"/>
                  </a:lnTo>
                  <a:cubicBezTo>
                    <a:pt x="1915" y="707"/>
                    <a:pt x="1914" y="630"/>
                    <a:pt x="1831" y="582"/>
                  </a:cubicBezTo>
                  <a:lnTo>
                    <a:pt x="887" y="36"/>
                  </a:lnTo>
                  <a:cubicBezTo>
                    <a:pt x="845" y="13"/>
                    <a:pt x="791" y="1"/>
                    <a:pt x="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6834100" y="973600"/>
              <a:ext cx="47900" cy="27100"/>
            </a:xfrm>
            <a:custGeom>
              <a:avLst/>
              <a:gdLst/>
              <a:ahLst/>
              <a:cxnLst/>
              <a:rect l="l" t="t" r="r" b="b"/>
              <a:pathLst>
                <a:path w="1916" h="1084" extrusionOk="0">
                  <a:moveTo>
                    <a:pt x="737" y="0"/>
                  </a:moveTo>
                  <a:cubicBezTo>
                    <a:pt x="683" y="0"/>
                    <a:pt x="629" y="12"/>
                    <a:pt x="587" y="36"/>
                  </a:cubicBezTo>
                  <a:lnTo>
                    <a:pt x="83" y="329"/>
                  </a:lnTo>
                  <a:cubicBezTo>
                    <a:pt x="0" y="377"/>
                    <a:pt x="2" y="454"/>
                    <a:pt x="85" y="502"/>
                  </a:cubicBezTo>
                  <a:lnTo>
                    <a:pt x="1029" y="1047"/>
                  </a:lnTo>
                  <a:cubicBezTo>
                    <a:pt x="1071" y="1071"/>
                    <a:pt x="1125" y="1083"/>
                    <a:pt x="1179" y="1083"/>
                  </a:cubicBezTo>
                  <a:cubicBezTo>
                    <a:pt x="1233" y="1083"/>
                    <a:pt x="1287" y="1071"/>
                    <a:pt x="1328" y="1047"/>
                  </a:cubicBezTo>
                  <a:lnTo>
                    <a:pt x="1833" y="754"/>
                  </a:lnTo>
                  <a:cubicBezTo>
                    <a:pt x="1915" y="706"/>
                    <a:pt x="1914" y="629"/>
                    <a:pt x="1832" y="580"/>
                  </a:cubicBezTo>
                  <a:lnTo>
                    <a:pt x="887" y="36"/>
                  </a:lnTo>
                  <a:cubicBezTo>
                    <a:pt x="846" y="12"/>
                    <a:pt x="791" y="0"/>
                    <a:pt x="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6441400" y="8199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0"/>
                  </a:moveTo>
                  <a:cubicBezTo>
                    <a:pt x="1050" y="0"/>
                    <a:pt x="995" y="13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2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2"/>
                  </a:cubicBezTo>
                  <a:lnTo>
                    <a:pt x="2199" y="755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7"/>
                  </a:lnTo>
                  <a:cubicBezTo>
                    <a:pt x="1212" y="13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6477550" y="84082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2"/>
                  </a:lnTo>
                  <a:cubicBezTo>
                    <a:pt x="1" y="590"/>
                    <a:pt x="3" y="667"/>
                    <a:pt x="86" y="716"/>
                  </a:cubicBezTo>
                  <a:lnTo>
                    <a:pt x="1029" y="1261"/>
                  </a:lnTo>
                  <a:cubicBezTo>
                    <a:pt x="1072" y="1284"/>
                    <a:pt x="1126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200" y="754"/>
                  </a:lnTo>
                  <a:cubicBezTo>
                    <a:pt x="2283" y="706"/>
                    <a:pt x="2283" y="628"/>
                    <a:pt x="2200" y="579"/>
                  </a:cubicBezTo>
                  <a:lnTo>
                    <a:pt x="1254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6426925" y="850750"/>
              <a:ext cx="57050" cy="32450"/>
            </a:xfrm>
            <a:custGeom>
              <a:avLst/>
              <a:gdLst/>
              <a:ahLst/>
              <a:cxnLst/>
              <a:rect l="l" t="t" r="r" b="b"/>
              <a:pathLst>
                <a:path w="2282" h="1298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7"/>
                  </a:cubicBezTo>
                  <a:lnTo>
                    <a:pt x="1028" y="1261"/>
                  </a:lnTo>
                  <a:cubicBezTo>
                    <a:pt x="1069" y="1285"/>
                    <a:pt x="1123" y="1297"/>
                    <a:pt x="1177" y="1297"/>
                  </a:cubicBezTo>
                  <a:cubicBezTo>
                    <a:pt x="1232" y="1297"/>
                    <a:pt x="1286" y="1285"/>
                    <a:pt x="1327" y="1261"/>
                  </a:cubicBezTo>
                  <a:lnTo>
                    <a:pt x="2198" y="755"/>
                  </a:lnTo>
                  <a:cubicBezTo>
                    <a:pt x="2281" y="707"/>
                    <a:pt x="2279" y="629"/>
                    <a:pt x="2196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6222050" y="81462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1"/>
                    <a:pt x="2" y="668"/>
                    <a:pt x="85" y="716"/>
                  </a:cubicBezTo>
                  <a:lnTo>
                    <a:pt x="1028" y="1261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1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6258675" y="83577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5" y="13"/>
                    <a:pt x="953" y="36"/>
                  </a:cubicBezTo>
                  <a:lnTo>
                    <a:pt x="83" y="543"/>
                  </a:lnTo>
                  <a:cubicBezTo>
                    <a:pt x="1" y="590"/>
                    <a:pt x="2" y="668"/>
                    <a:pt x="84" y="716"/>
                  </a:cubicBezTo>
                  <a:lnTo>
                    <a:pt x="1029" y="1261"/>
                  </a:lnTo>
                  <a:cubicBezTo>
                    <a:pt x="1071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9" y="1261"/>
                  </a:cubicBezTo>
                  <a:lnTo>
                    <a:pt x="2199" y="755"/>
                  </a:lnTo>
                  <a:cubicBezTo>
                    <a:pt x="2281" y="707"/>
                    <a:pt x="2280" y="630"/>
                    <a:pt x="2198" y="582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6355850" y="80975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7"/>
                  </a:cubicBezTo>
                  <a:lnTo>
                    <a:pt x="83" y="543"/>
                  </a:lnTo>
                  <a:cubicBezTo>
                    <a:pt x="0" y="591"/>
                    <a:pt x="1" y="668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5"/>
                  </a:lnTo>
                  <a:cubicBezTo>
                    <a:pt x="2282" y="705"/>
                    <a:pt x="2282" y="628"/>
                    <a:pt x="2199" y="580"/>
                  </a:cubicBezTo>
                  <a:lnTo>
                    <a:pt x="1254" y="37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6257550" y="794050"/>
              <a:ext cx="101050" cy="57850"/>
            </a:xfrm>
            <a:custGeom>
              <a:avLst/>
              <a:gdLst/>
              <a:ahLst/>
              <a:cxnLst/>
              <a:rect l="l" t="t" r="r" b="b"/>
              <a:pathLst>
                <a:path w="4042" h="2314" extrusionOk="0">
                  <a:moveTo>
                    <a:pt x="1104" y="1"/>
                  </a:moveTo>
                  <a:cubicBezTo>
                    <a:pt x="1050" y="1"/>
                    <a:pt x="995" y="13"/>
                    <a:pt x="954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2789" y="2278"/>
                  </a:lnTo>
                  <a:cubicBezTo>
                    <a:pt x="2831" y="2302"/>
                    <a:pt x="2885" y="2314"/>
                    <a:pt x="2939" y="2314"/>
                  </a:cubicBezTo>
                  <a:cubicBezTo>
                    <a:pt x="2993" y="2314"/>
                    <a:pt x="3048" y="2302"/>
                    <a:pt x="3089" y="2278"/>
                  </a:cubicBezTo>
                  <a:lnTo>
                    <a:pt x="3959" y="1772"/>
                  </a:lnTo>
                  <a:cubicBezTo>
                    <a:pt x="4042" y="1724"/>
                    <a:pt x="4041" y="1644"/>
                    <a:pt x="3958" y="1597"/>
                  </a:cubicBezTo>
                  <a:lnTo>
                    <a:pt x="1254" y="36"/>
                  </a:lnTo>
                  <a:cubicBezTo>
                    <a:pt x="1212" y="13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6391375" y="830250"/>
              <a:ext cx="57075" cy="32450"/>
            </a:xfrm>
            <a:custGeom>
              <a:avLst/>
              <a:gdLst/>
              <a:ahLst/>
              <a:cxnLst/>
              <a:rect l="l" t="t" r="r" b="b"/>
              <a:pathLst>
                <a:path w="2283" h="1298" extrusionOk="0">
                  <a:moveTo>
                    <a:pt x="1104" y="1"/>
                  </a:moveTo>
                  <a:cubicBezTo>
                    <a:pt x="1050" y="1"/>
                    <a:pt x="996" y="12"/>
                    <a:pt x="954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6"/>
                  </a:cubicBezTo>
                  <a:lnTo>
                    <a:pt x="1029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9" y="754"/>
                  </a:lnTo>
                  <a:cubicBezTo>
                    <a:pt x="2282" y="706"/>
                    <a:pt x="2282" y="628"/>
                    <a:pt x="2199" y="581"/>
                  </a:cubicBezTo>
                  <a:lnTo>
                    <a:pt x="1254" y="36"/>
                  </a:lnTo>
                  <a:cubicBezTo>
                    <a:pt x="1212" y="12"/>
                    <a:pt x="11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6338000" y="840525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7"/>
                    <a:pt x="1178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5"/>
                    <a:pt x="2281" y="628"/>
                    <a:pt x="2198" y="580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6373575" y="861000"/>
              <a:ext cx="57050" cy="32475"/>
            </a:xfrm>
            <a:custGeom>
              <a:avLst/>
              <a:gdLst/>
              <a:ahLst/>
              <a:cxnLst/>
              <a:rect l="l" t="t" r="r" b="b"/>
              <a:pathLst>
                <a:path w="2282" h="1299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2"/>
                    <a:pt x="2" y="670"/>
                    <a:pt x="85" y="717"/>
                  </a:cubicBezTo>
                  <a:lnTo>
                    <a:pt x="1028" y="1262"/>
                  </a:lnTo>
                  <a:cubicBezTo>
                    <a:pt x="1069" y="1286"/>
                    <a:pt x="1123" y="1298"/>
                    <a:pt x="1177" y="1298"/>
                  </a:cubicBezTo>
                  <a:cubicBezTo>
                    <a:pt x="1232" y="1298"/>
                    <a:pt x="1286" y="1286"/>
                    <a:pt x="1327" y="1262"/>
                  </a:cubicBezTo>
                  <a:lnTo>
                    <a:pt x="2198" y="756"/>
                  </a:lnTo>
                  <a:cubicBezTo>
                    <a:pt x="2281" y="708"/>
                    <a:pt x="2279" y="629"/>
                    <a:pt x="2196" y="582"/>
                  </a:cubicBezTo>
                  <a:lnTo>
                    <a:pt x="1255" y="36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6292925" y="773450"/>
              <a:ext cx="83250" cy="47550"/>
            </a:xfrm>
            <a:custGeom>
              <a:avLst/>
              <a:gdLst/>
              <a:ahLst/>
              <a:cxnLst/>
              <a:rect l="l" t="t" r="r" b="b"/>
              <a:pathLst>
                <a:path w="3330" h="1902" extrusionOk="0">
                  <a:moveTo>
                    <a:pt x="1104" y="0"/>
                  </a:moveTo>
                  <a:cubicBezTo>
                    <a:pt x="1049" y="0"/>
                    <a:pt x="995" y="12"/>
                    <a:pt x="954" y="37"/>
                  </a:cubicBezTo>
                  <a:lnTo>
                    <a:pt x="84" y="543"/>
                  </a:lnTo>
                  <a:cubicBezTo>
                    <a:pt x="1" y="591"/>
                    <a:pt x="2" y="668"/>
                    <a:pt x="85" y="716"/>
                  </a:cubicBezTo>
                  <a:lnTo>
                    <a:pt x="2077" y="1866"/>
                  </a:lnTo>
                  <a:cubicBezTo>
                    <a:pt x="2119" y="1890"/>
                    <a:pt x="2173" y="1902"/>
                    <a:pt x="2227" y="1902"/>
                  </a:cubicBezTo>
                  <a:cubicBezTo>
                    <a:pt x="2281" y="1902"/>
                    <a:pt x="2335" y="1890"/>
                    <a:pt x="2377" y="1866"/>
                  </a:cubicBezTo>
                  <a:lnTo>
                    <a:pt x="3247" y="1360"/>
                  </a:lnTo>
                  <a:cubicBezTo>
                    <a:pt x="3330" y="1310"/>
                    <a:pt x="3330" y="1232"/>
                    <a:pt x="3247" y="1185"/>
                  </a:cubicBezTo>
                  <a:lnTo>
                    <a:pt x="1254" y="37"/>
                  </a:lnTo>
                  <a:cubicBezTo>
                    <a:pt x="1213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6405225" y="7990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4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6588400" y="1026175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4" y="0"/>
                  </a:moveTo>
                  <a:cubicBezTo>
                    <a:pt x="1050" y="0"/>
                    <a:pt x="996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0"/>
                  </a:lnTo>
                  <a:cubicBezTo>
                    <a:pt x="1071" y="1284"/>
                    <a:pt x="1125" y="1296"/>
                    <a:pt x="1179" y="1296"/>
                  </a:cubicBezTo>
                  <a:cubicBezTo>
                    <a:pt x="1233" y="1296"/>
                    <a:pt x="1287" y="1284"/>
                    <a:pt x="1328" y="1260"/>
                  </a:cubicBezTo>
                  <a:lnTo>
                    <a:pt x="2199" y="754"/>
                  </a:lnTo>
                  <a:cubicBezTo>
                    <a:pt x="2282" y="707"/>
                    <a:pt x="2281" y="629"/>
                    <a:pt x="2198" y="580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6624575" y="1056325"/>
              <a:ext cx="43150" cy="24350"/>
            </a:xfrm>
            <a:custGeom>
              <a:avLst/>
              <a:gdLst/>
              <a:ahLst/>
              <a:cxnLst/>
              <a:rect l="l" t="t" r="r" b="b"/>
              <a:pathLst>
                <a:path w="1726" h="974" extrusionOk="0">
                  <a:moveTo>
                    <a:pt x="465" y="0"/>
                  </a:moveTo>
                  <a:cubicBezTo>
                    <a:pt x="411" y="0"/>
                    <a:pt x="357" y="12"/>
                    <a:pt x="315" y="36"/>
                  </a:cubicBezTo>
                  <a:lnTo>
                    <a:pt x="83" y="172"/>
                  </a:lnTo>
                  <a:cubicBezTo>
                    <a:pt x="0" y="220"/>
                    <a:pt x="2" y="297"/>
                    <a:pt x="85" y="345"/>
                  </a:cubicBezTo>
                  <a:lnTo>
                    <a:pt x="1110" y="938"/>
                  </a:lnTo>
                  <a:cubicBezTo>
                    <a:pt x="1151" y="962"/>
                    <a:pt x="1206" y="974"/>
                    <a:pt x="1260" y="974"/>
                  </a:cubicBezTo>
                  <a:cubicBezTo>
                    <a:pt x="1314" y="974"/>
                    <a:pt x="1368" y="962"/>
                    <a:pt x="1410" y="938"/>
                  </a:cubicBezTo>
                  <a:lnTo>
                    <a:pt x="1643" y="803"/>
                  </a:lnTo>
                  <a:cubicBezTo>
                    <a:pt x="1726" y="753"/>
                    <a:pt x="1725" y="676"/>
                    <a:pt x="1642" y="628"/>
                  </a:cubicBezTo>
                  <a:lnTo>
                    <a:pt x="615" y="36"/>
                  </a:lnTo>
                  <a:cubicBezTo>
                    <a:pt x="573" y="12"/>
                    <a:pt x="519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6657650" y="1025100"/>
              <a:ext cx="57075" cy="32425"/>
            </a:xfrm>
            <a:custGeom>
              <a:avLst/>
              <a:gdLst/>
              <a:ahLst/>
              <a:cxnLst/>
              <a:rect l="l" t="t" r="r" b="b"/>
              <a:pathLst>
                <a:path w="2283" h="1297" extrusionOk="0">
                  <a:moveTo>
                    <a:pt x="1105" y="0"/>
                  </a:moveTo>
                  <a:cubicBezTo>
                    <a:pt x="1050" y="0"/>
                    <a:pt x="996" y="12"/>
                    <a:pt x="955" y="36"/>
                  </a:cubicBezTo>
                  <a:lnTo>
                    <a:pt x="84" y="543"/>
                  </a:lnTo>
                  <a:cubicBezTo>
                    <a:pt x="1" y="590"/>
                    <a:pt x="3" y="668"/>
                    <a:pt x="86" y="715"/>
                  </a:cubicBezTo>
                  <a:lnTo>
                    <a:pt x="1030" y="1260"/>
                  </a:lnTo>
                  <a:cubicBezTo>
                    <a:pt x="1072" y="1284"/>
                    <a:pt x="1126" y="1296"/>
                    <a:pt x="1181" y="1296"/>
                  </a:cubicBezTo>
                  <a:cubicBezTo>
                    <a:pt x="1235" y="1296"/>
                    <a:pt x="1289" y="1284"/>
                    <a:pt x="1330" y="1260"/>
                  </a:cubicBezTo>
                  <a:lnTo>
                    <a:pt x="2200" y="755"/>
                  </a:lnTo>
                  <a:cubicBezTo>
                    <a:pt x="2283" y="705"/>
                    <a:pt x="2283" y="628"/>
                    <a:pt x="2200" y="580"/>
                  </a:cubicBezTo>
                  <a:lnTo>
                    <a:pt x="1255" y="36"/>
                  </a:lnTo>
                  <a:cubicBezTo>
                    <a:pt x="1213" y="12"/>
                    <a:pt x="1159" y="0"/>
                    <a:pt x="1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6746600" y="1035350"/>
              <a:ext cx="79725" cy="45475"/>
            </a:xfrm>
            <a:custGeom>
              <a:avLst/>
              <a:gdLst/>
              <a:ahLst/>
              <a:cxnLst/>
              <a:rect l="l" t="t" r="r" b="b"/>
              <a:pathLst>
                <a:path w="3189" h="1819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935" y="1783"/>
                  </a:lnTo>
                  <a:cubicBezTo>
                    <a:pt x="1977" y="1807"/>
                    <a:pt x="2031" y="1819"/>
                    <a:pt x="2085" y="1819"/>
                  </a:cubicBezTo>
                  <a:cubicBezTo>
                    <a:pt x="2139" y="1819"/>
                    <a:pt x="2193" y="1807"/>
                    <a:pt x="2234" y="1783"/>
                  </a:cubicBezTo>
                  <a:lnTo>
                    <a:pt x="3106" y="1277"/>
                  </a:lnTo>
                  <a:cubicBezTo>
                    <a:pt x="3188" y="1228"/>
                    <a:pt x="3188" y="1151"/>
                    <a:pt x="3106" y="1102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6693175" y="1045625"/>
              <a:ext cx="97650" cy="55850"/>
            </a:xfrm>
            <a:custGeom>
              <a:avLst/>
              <a:gdLst/>
              <a:ahLst/>
              <a:cxnLst/>
              <a:rect l="l" t="t" r="r" b="b"/>
              <a:pathLst>
                <a:path w="3906" h="2234" extrusionOk="0">
                  <a:moveTo>
                    <a:pt x="1106" y="0"/>
                  </a:moveTo>
                  <a:cubicBezTo>
                    <a:pt x="1051" y="0"/>
                    <a:pt x="996" y="13"/>
                    <a:pt x="955" y="37"/>
                  </a:cubicBezTo>
                  <a:lnTo>
                    <a:pt x="84" y="543"/>
                  </a:lnTo>
                  <a:cubicBezTo>
                    <a:pt x="1" y="591"/>
                    <a:pt x="3" y="668"/>
                    <a:pt x="86" y="716"/>
                  </a:cubicBezTo>
                  <a:lnTo>
                    <a:pt x="2653" y="2198"/>
                  </a:lnTo>
                  <a:cubicBezTo>
                    <a:pt x="2695" y="2222"/>
                    <a:pt x="2749" y="2234"/>
                    <a:pt x="2803" y="2234"/>
                  </a:cubicBezTo>
                  <a:cubicBezTo>
                    <a:pt x="2857" y="2234"/>
                    <a:pt x="2911" y="2222"/>
                    <a:pt x="2952" y="2198"/>
                  </a:cubicBezTo>
                  <a:lnTo>
                    <a:pt x="3823" y="1692"/>
                  </a:lnTo>
                  <a:cubicBezTo>
                    <a:pt x="3905" y="1642"/>
                    <a:pt x="3905" y="1564"/>
                    <a:pt x="3823" y="1517"/>
                  </a:cubicBezTo>
                  <a:lnTo>
                    <a:pt x="1255" y="37"/>
                  </a:lnTo>
                  <a:cubicBezTo>
                    <a:pt x="1213" y="12"/>
                    <a:pt x="1160" y="0"/>
                    <a:pt x="1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6711075" y="101482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6"/>
                  </a:cubicBezTo>
                  <a:lnTo>
                    <a:pt x="1028" y="1261"/>
                  </a:lnTo>
                  <a:cubicBezTo>
                    <a:pt x="1070" y="1285"/>
                    <a:pt x="1124" y="1296"/>
                    <a:pt x="1179" y="1296"/>
                  </a:cubicBezTo>
                  <a:cubicBezTo>
                    <a:pt x="1233" y="1296"/>
                    <a:pt x="1287" y="1285"/>
                    <a:pt x="1328" y="1261"/>
                  </a:cubicBezTo>
                  <a:lnTo>
                    <a:pt x="2198" y="754"/>
                  </a:lnTo>
                  <a:cubicBezTo>
                    <a:pt x="2281" y="706"/>
                    <a:pt x="2281" y="628"/>
                    <a:pt x="2198" y="580"/>
                  </a:cubicBezTo>
                  <a:lnTo>
                    <a:pt x="1253" y="36"/>
                  </a:lnTo>
                  <a:cubicBezTo>
                    <a:pt x="1211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6622150" y="10046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4" y="0"/>
                  </a:moveTo>
                  <a:cubicBezTo>
                    <a:pt x="1049" y="0"/>
                    <a:pt x="995" y="12"/>
                    <a:pt x="954" y="36"/>
                  </a:cubicBezTo>
                  <a:lnTo>
                    <a:pt x="83" y="542"/>
                  </a:lnTo>
                  <a:cubicBezTo>
                    <a:pt x="0" y="590"/>
                    <a:pt x="2" y="667"/>
                    <a:pt x="85" y="715"/>
                  </a:cubicBezTo>
                  <a:lnTo>
                    <a:pt x="1029" y="1261"/>
                  </a:lnTo>
                  <a:cubicBezTo>
                    <a:pt x="1071" y="1284"/>
                    <a:pt x="1125" y="1296"/>
                    <a:pt x="1180" y="1296"/>
                  </a:cubicBezTo>
                  <a:cubicBezTo>
                    <a:pt x="1234" y="1296"/>
                    <a:pt x="1288" y="1284"/>
                    <a:pt x="1329" y="1261"/>
                  </a:cubicBezTo>
                  <a:lnTo>
                    <a:pt x="2199" y="754"/>
                  </a:lnTo>
                  <a:cubicBezTo>
                    <a:pt x="2282" y="705"/>
                    <a:pt x="2282" y="627"/>
                    <a:pt x="2199" y="579"/>
                  </a:cubicBezTo>
                  <a:lnTo>
                    <a:pt x="1254" y="36"/>
                  </a:lnTo>
                  <a:cubicBezTo>
                    <a:pt x="1212" y="12"/>
                    <a:pt x="11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6675550" y="994300"/>
              <a:ext cx="57025" cy="32450"/>
            </a:xfrm>
            <a:custGeom>
              <a:avLst/>
              <a:gdLst/>
              <a:ahLst/>
              <a:cxnLst/>
              <a:rect l="l" t="t" r="r" b="b"/>
              <a:pathLst>
                <a:path w="2281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8"/>
                    <a:pt x="1179" y="1298"/>
                  </a:cubicBezTo>
                  <a:cubicBezTo>
                    <a:pt x="1233" y="1298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6586675" y="984050"/>
              <a:ext cx="57025" cy="32450"/>
            </a:xfrm>
            <a:custGeom>
              <a:avLst/>
              <a:gdLst/>
              <a:ahLst/>
              <a:cxnLst/>
              <a:rect l="l" t="t" r="r" b="b"/>
              <a:pathLst>
                <a:path w="2281" h="1298" extrusionOk="0">
                  <a:moveTo>
                    <a:pt x="1103" y="1"/>
                  </a:moveTo>
                  <a:cubicBezTo>
                    <a:pt x="1049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1"/>
                    <a:pt x="1" y="669"/>
                    <a:pt x="84" y="717"/>
                  </a:cubicBezTo>
                  <a:lnTo>
                    <a:pt x="1028" y="1262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2" y="1298"/>
                    <a:pt x="1287" y="1286"/>
                    <a:pt x="1328" y="1262"/>
                  </a:cubicBezTo>
                  <a:lnTo>
                    <a:pt x="2198" y="756"/>
                  </a:lnTo>
                  <a:cubicBezTo>
                    <a:pt x="2281" y="706"/>
                    <a:pt x="2281" y="628"/>
                    <a:pt x="2198" y="581"/>
                  </a:cubicBezTo>
                  <a:lnTo>
                    <a:pt x="1254" y="36"/>
                  </a:lnTo>
                  <a:cubicBezTo>
                    <a:pt x="1212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6640025" y="973775"/>
              <a:ext cx="57025" cy="32475"/>
            </a:xfrm>
            <a:custGeom>
              <a:avLst/>
              <a:gdLst/>
              <a:ahLst/>
              <a:cxnLst/>
              <a:rect l="l" t="t" r="r" b="b"/>
              <a:pathLst>
                <a:path w="2281" h="1299" extrusionOk="0">
                  <a:moveTo>
                    <a:pt x="1103" y="0"/>
                  </a:moveTo>
                  <a:cubicBezTo>
                    <a:pt x="1049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3"/>
                  </a:lnTo>
                  <a:cubicBezTo>
                    <a:pt x="1070" y="1286"/>
                    <a:pt x="1124" y="1298"/>
                    <a:pt x="1178" y="1298"/>
                  </a:cubicBezTo>
                  <a:cubicBezTo>
                    <a:pt x="1233" y="1298"/>
                    <a:pt x="1287" y="1286"/>
                    <a:pt x="1328" y="1263"/>
                  </a:cubicBezTo>
                  <a:lnTo>
                    <a:pt x="2198" y="756"/>
                  </a:lnTo>
                  <a:cubicBezTo>
                    <a:pt x="2281" y="707"/>
                    <a:pt x="2281" y="629"/>
                    <a:pt x="2198" y="582"/>
                  </a:cubicBezTo>
                  <a:lnTo>
                    <a:pt x="1254" y="36"/>
                  </a:lnTo>
                  <a:cubicBezTo>
                    <a:pt x="1212" y="12"/>
                    <a:pt x="1157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6409050" y="881525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3" y="1"/>
                  </a:moveTo>
                  <a:cubicBezTo>
                    <a:pt x="1049" y="1"/>
                    <a:pt x="994" y="13"/>
                    <a:pt x="953" y="37"/>
                  </a:cubicBezTo>
                  <a:lnTo>
                    <a:pt x="83" y="543"/>
                  </a:lnTo>
                  <a:cubicBezTo>
                    <a:pt x="0" y="592"/>
                    <a:pt x="1" y="669"/>
                    <a:pt x="84" y="717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1" y="629"/>
                    <a:pt x="2198" y="581"/>
                  </a:cubicBezTo>
                  <a:lnTo>
                    <a:pt x="1253" y="37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6507200" y="818700"/>
              <a:ext cx="57050" cy="32425"/>
            </a:xfrm>
            <a:custGeom>
              <a:avLst/>
              <a:gdLst/>
              <a:ahLst/>
              <a:cxnLst/>
              <a:rect l="l" t="t" r="r" b="b"/>
              <a:pathLst>
                <a:path w="2282" h="1297" extrusionOk="0">
                  <a:moveTo>
                    <a:pt x="1103" y="1"/>
                  </a:moveTo>
                  <a:cubicBezTo>
                    <a:pt x="1048" y="1"/>
                    <a:pt x="994" y="13"/>
                    <a:pt x="953" y="36"/>
                  </a:cubicBezTo>
                  <a:lnTo>
                    <a:pt x="83" y="543"/>
                  </a:lnTo>
                  <a:cubicBezTo>
                    <a:pt x="0" y="590"/>
                    <a:pt x="1" y="668"/>
                    <a:pt x="84" y="715"/>
                  </a:cubicBezTo>
                  <a:lnTo>
                    <a:pt x="1028" y="1261"/>
                  </a:lnTo>
                  <a:cubicBezTo>
                    <a:pt x="1070" y="1285"/>
                    <a:pt x="1125" y="1297"/>
                    <a:pt x="1179" y="1297"/>
                  </a:cubicBezTo>
                  <a:cubicBezTo>
                    <a:pt x="1233" y="1297"/>
                    <a:pt x="1287" y="1285"/>
                    <a:pt x="1328" y="1261"/>
                  </a:cubicBezTo>
                  <a:lnTo>
                    <a:pt x="2198" y="755"/>
                  </a:lnTo>
                  <a:cubicBezTo>
                    <a:pt x="2281" y="706"/>
                    <a:pt x="2280" y="628"/>
                    <a:pt x="2197" y="581"/>
                  </a:cubicBezTo>
                  <a:lnTo>
                    <a:pt x="1253" y="36"/>
                  </a:lnTo>
                  <a:cubicBezTo>
                    <a:pt x="1211" y="13"/>
                    <a:pt x="1157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6295350" y="856950"/>
              <a:ext cx="57025" cy="32425"/>
            </a:xfrm>
            <a:custGeom>
              <a:avLst/>
              <a:gdLst/>
              <a:ahLst/>
              <a:cxnLst/>
              <a:rect l="l" t="t" r="r" b="b"/>
              <a:pathLst>
                <a:path w="2281" h="1297" extrusionOk="0">
                  <a:moveTo>
                    <a:pt x="1102" y="0"/>
                  </a:moveTo>
                  <a:cubicBezTo>
                    <a:pt x="1048" y="0"/>
                    <a:pt x="994" y="12"/>
                    <a:pt x="953" y="36"/>
                  </a:cubicBezTo>
                  <a:lnTo>
                    <a:pt x="83" y="542"/>
                  </a:lnTo>
                  <a:cubicBezTo>
                    <a:pt x="0" y="590"/>
                    <a:pt x="1" y="667"/>
                    <a:pt x="84" y="715"/>
                  </a:cubicBezTo>
                  <a:lnTo>
                    <a:pt x="1028" y="1260"/>
                  </a:lnTo>
                  <a:cubicBezTo>
                    <a:pt x="1070" y="1284"/>
                    <a:pt x="1124" y="1296"/>
                    <a:pt x="1178" y="1296"/>
                  </a:cubicBezTo>
                  <a:cubicBezTo>
                    <a:pt x="1232" y="1296"/>
                    <a:pt x="1287" y="1284"/>
                    <a:pt x="1328" y="1260"/>
                  </a:cubicBezTo>
                  <a:lnTo>
                    <a:pt x="2198" y="754"/>
                  </a:lnTo>
                  <a:cubicBezTo>
                    <a:pt x="2281" y="706"/>
                    <a:pt x="2280" y="629"/>
                    <a:pt x="2197" y="580"/>
                  </a:cubicBezTo>
                  <a:lnTo>
                    <a:pt x="1253" y="36"/>
                  </a:lnTo>
                  <a:cubicBezTo>
                    <a:pt x="1211" y="12"/>
                    <a:pt x="1156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6660425" y="1076975"/>
              <a:ext cx="43175" cy="24375"/>
            </a:xfrm>
            <a:custGeom>
              <a:avLst/>
              <a:gdLst/>
              <a:ahLst/>
              <a:cxnLst/>
              <a:rect l="l" t="t" r="r" b="b"/>
              <a:pathLst>
                <a:path w="1727" h="975" extrusionOk="0">
                  <a:moveTo>
                    <a:pt x="466" y="1"/>
                  </a:moveTo>
                  <a:cubicBezTo>
                    <a:pt x="412" y="1"/>
                    <a:pt x="358" y="13"/>
                    <a:pt x="317" y="37"/>
                  </a:cubicBezTo>
                  <a:lnTo>
                    <a:pt x="83" y="173"/>
                  </a:lnTo>
                  <a:cubicBezTo>
                    <a:pt x="1" y="221"/>
                    <a:pt x="2" y="298"/>
                    <a:pt x="84" y="346"/>
                  </a:cubicBezTo>
                  <a:lnTo>
                    <a:pt x="1110" y="939"/>
                  </a:lnTo>
                  <a:cubicBezTo>
                    <a:pt x="1152" y="963"/>
                    <a:pt x="1207" y="974"/>
                    <a:pt x="1261" y="974"/>
                  </a:cubicBezTo>
                  <a:cubicBezTo>
                    <a:pt x="1315" y="974"/>
                    <a:pt x="1369" y="963"/>
                    <a:pt x="1410" y="939"/>
                  </a:cubicBezTo>
                  <a:lnTo>
                    <a:pt x="1644" y="803"/>
                  </a:lnTo>
                  <a:cubicBezTo>
                    <a:pt x="1726" y="755"/>
                    <a:pt x="1725" y="677"/>
                    <a:pt x="1643" y="630"/>
                  </a:cubicBezTo>
                  <a:lnTo>
                    <a:pt x="616" y="37"/>
                  </a:lnTo>
                  <a:cubicBezTo>
                    <a:pt x="575" y="13"/>
                    <a:pt x="520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6696250" y="1097650"/>
              <a:ext cx="43175" cy="24400"/>
            </a:xfrm>
            <a:custGeom>
              <a:avLst/>
              <a:gdLst/>
              <a:ahLst/>
              <a:cxnLst/>
              <a:rect l="l" t="t" r="r" b="b"/>
              <a:pathLst>
                <a:path w="1727" h="976" extrusionOk="0">
                  <a:moveTo>
                    <a:pt x="468" y="1"/>
                  </a:moveTo>
                  <a:cubicBezTo>
                    <a:pt x="414" y="1"/>
                    <a:pt x="360" y="13"/>
                    <a:pt x="318" y="36"/>
                  </a:cubicBezTo>
                  <a:lnTo>
                    <a:pt x="84" y="173"/>
                  </a:lnTo>
                  <a:cubicBezTo>
                    <a:pt x="1" y="221"/>
                    <a:pt x="3" y="299"/>
                    <a:pt x="86" y="346"/>
                  </a:cubicBezTo>
                  <a:lnTo>
                    <a:pt x="1111" y="940"/>
                  </a:lnTo>
                  <a:cubicBezTo>
                    <a:pt x="1153" y="963"/>
                    <a:pt x="1207" y="975"/>
                    <a:pt x="1261" y="975"/>
                  </a:cubicBezTo>
                  <a:cubicBezTo>
                    <a:pt x="1315" y="975"/>
                    <a:pt x="1369" y="963"/>
                    <a:pt x="1411" y="940"/>
                  </a:cubicBezTo>
                  <a:lnTo>
                    <a:pt x="1644" y="804"/>
                  </a:lnTo>
                  <a:cubicBezTo>
                    <a:pt x="1727" y="757"/>
                    <a:pt x="1726" y="679"/>
                    <a:pt x="1643" y="631"/>
                  </a:cubicBezTo>
                  <a:lnTo>
                    <a:pt x="618" y="36"/>
                  </a:lnTo>
                  <a:cubicBezTo>
                    <a:pt x="577" y="13"/>
                    <a:pt x="522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6676425" y="1067725"/>
              <a:ext cx="43125" cy="24350"/>
            </a:xfrm>
            <a:custGeom>
              <a:avLst/>
              <a:gdLst/>
              <a:ahLst/>
              <a:cxnLst/>
              <a:rect l="l" t="t" r="r" b="b"/>
              <a:pathLst>
                <a:path w="1725" h="974" extrusionOk="0">
                  <a:moveTo>
                    <a:pt x="466" y="0"/>
                  </a:moveTo>
                  <a:cubicBezTo>
                    <a:pt x="412" y="0"/>
                    <a:pt x="358" y="12"/>
                    <a:pt x="316" y="37"/>
                  </a:cubicBezTo>
                  <a:lnTo>
                    <a:pt x="83" y="172"/>
                  </a:lnTo>
                  <a:cubicBezTo>
                    <a:pt x="0" y="220"/>
                    <a:pt x="1" y="297"/>
                    <a:pt x="84" y="345"/>
                  </a:cubicBezTo>
                  <a:lnTo>
                    <a:pt x="1109" y="938"/>
                  </a:lnTo>
                  <a:cubicBezTo>
                    <a:pt x="1152" y="962"/>
                    <a:pt x="1206" y="973"/>
                    <a:pt x="1260" y="973"/>
                  </a:cubicBezTo>
                  <a:cubicBezTo>
                    <a:pt x="1314" y="973"/>
                    <a:pt x="1368" y="962"/>
                    <a:pt x="1409" y="938"/>
                  </a:cubicBezTo>
                  <a:lnTo>
                    <a:pt x="1641" y="802"/>
                  </a:lnTo>
                  <a:cubicBezTo>
                    <a:pt x="1724" y="755"/>
                    <a:pt x="1723" y="677"/>
                    <a:pt x="1640" y="629"/>
                  </a:cubicBezTo>
                  <a:lnTo>
                    <a:pt x="616" y="37"/>
                  </a:lnTo>
                  <a:cubicBezTo>
                    <a:pt x="574" y="12"/>
                    <a:pt x="52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6268625" y="938125"/>
              <a:ext cx="267725" cy="155850"/>
            </a:xfrm>
            <a:custGeom>
              <a:avLst/>
              <a:gdLst/>
              <a:ahLst/>
              <a:cxnLst/>
              <a:rect l="l" t="t" r="r" b="b"/>
              <a:pathLst>
                <a:path w="10709" h="6234" extrusionOk="0">
                  <a:moveTo>
                    <a:pt x="4093" y="0"/>
                  </a:moveTo>
                  <a:cubicBezTo>
                    <a:pt x="4011" y="0"/>
                    <a:pt x="3929" y="22"/>
                    <a:pt x="3856" y="65"/>
                  </a:cubicBezTo>
                  <a:lnTo>
                    <a:pt x="125" y="2232"/>
                  </a:lnTo>
                  <a:cubicBezTo>
                    <a:pt x="0" y="2304"/>
                    <a:pt x="0" y="2487"/>
                    <a:pt x="125" y="2560"/>
                  </a:cubicBezTo>
                  <a:lnTo>
                    <a:pt x="6381" y="6171"/>
                  </a:lnTo>
                  <a:cubicBezTo>
                    <a:pt x="6453" y="6213"/>
                    <a:pt x="6534" y="6234"/>
                    <a:pt x="6616" y="6234"/>
                  </a:cubicBezTo>
                  <a:cubicBezTo>
                    <a:pt x="6698" y="6234"/>
                    <a:pt x="6780" y="6212"/>
                    <a:pt x="6853" y="6169"/>
                  </a:cubicBezTo>
                  <a:lnTo>
                    <a:pt x="10584" y="4002"/>
                  </a:lnTo>
                  <a:cubicBezTo>
                    <a:pt x="10709" y="3930"/>
                    <a:pt x="10709" y="3748"/>
                    <a:pt x="10584" y="3676"/>
                  </a:cubicBezTo>
                  <a:lnTo>
                    <a:pt x="4330" y="64"/>
                  </a:lnTo>
                  <a:cubicBezTo>
                    <a:pt x="4256" y="22"/>
                    <a:pt x="4175" y="0"/>
                    <a:pt x="4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6750000" y="384925"/>
              <a:ext cx="109550" cy="131975"/>
            </a:xfrm>
            <a:custGeom>
              <a:avLst/>
              <a:gdLst/>
              <a:ahLst/>
              <a:cxnLst/>
              <a:rect l="l" t="t" r="r" b="b"/>
              <a:pathLst>
                <a:path w="4382" h="5279" extrusionOk="0">
                  <a:moveTo>
                    <a:pt x="140" y="1"/>
                  </a:moveTo>
                  <a:cubicBezTo>
                    <a:pt x="62" y="1"/>
                    <a:pt x="8" y="63"/>
                    <a:pt x="8" y="169"/>
                  </a:cubicBezTo>
                  <a:lnTo>
                    <a:pt x="1" y="2511"/>
                  </a:lnTo>
                  <a:cubicBezTo>
                    <a:pt x="1" y="2661"/>
                    <a:pt x="107" y="2844"/>
                    <a:pt x="237" y="2919"/>
                  </a:cubicBezTo>
                  <a:lnTo>
                    <a:pt x="2240" y="4074"/>
                  </a:lnTo>
                  <a:lnTo>
                    <a:pt x="2706" y="5278"/>
                  </a:lnTo>
                  <a:lnTo>
                    <a:pt x="3177" y="4616"/>
                  </a:lnTo>
                  <a:lnTo>
                    <a:pt x="4137" y="5171"/>
                  </a:lnTo>
                  <a:cubicBezTo>
                    <a:pt x="4175" y="5193"/>
                    <a:pt x="4211" y="5203"/>
                    <a:pt x="4243" y="5203"/>
                  </a:cubicBezTo>
                  <a:cubicBezTo>
                    <a:pt x="4321" y="5203"/>
                    <a:pt x="4375" y="5142"/>
                    <a:pt x="4375" y="5037"/>
                  </a:cubicBezTo>
                  <a:lnTo>
                    <a:pt x="4381" y="2694"/>
                  </a:lnTo>
                  <a:cubicBezTo>
                    <a:pt x="4381" y="2544"/>
                    <a:pt x="4276" y="2361"/>
                    <a:pt x="4145" y="2286"/>
                  </a:cubicBezTo>
                  <a:lnTo>
                    <a:pt x="245" y="33"/>
                  </a:lnTo>
                  <a:cubicBezTo>
                    <a:pt x="207" y="11"/>
                    <a:pt x="172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6818425" y="454100"/>
              <a:ext cx="8950" cy="11550"/>
            </a:xfrm>
            <a:custGeom>
              <a:avLst/>
              <a:gdLst/>
              <a:ahLst/>
              <a:cxnLst/>
              <a:rect l="l" t="t" r="r" b="b"/>
              <a:pathLst>
                <a:path w="358" h="462" extrusionOk="0">
                  <a:moveTo>
                    <a:pt x="99" y="1"/>
                  </a:moveTo>
                  <a:cubicBezTo>
                    <a:pt x="40" y="1"/>
                    <a:pt x="0" y="47"/>
                    <a:pt x="0" y="127"/>
                  </a:cubicBezTo>
                  <a:cubicBezTo>
                    <a:pt x="0" y="241"/>
                    <a:pt x="80" y="379"/>
                    <a:pt x="178" y="436"/>
                  </a:cubicBezTo>
                  <a:cubicBezTo>
                    <a:pt x="207" y="453"/>
                    <a:pt x="234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1"/>
                    <a:pt x="279" y="82"/>
                    <a:pt x="180" y="25"/>
                  </a:cubicBezTo>
                  <a:cubicBezTo>
                    <a:pt x="151" y="8"/>
                    <a:pt x="123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6802300" y="444825"/>
              <a:ext cx="8950" cy="11550"/>
            </a:xfrm>
            <a:custGeom>
              <a:avLst/>
              <a:gdLst/>
              <a:ahLst/>
              <a:cxnLst/>
              <a:rect l="l" t="t" r="r" b="b"/>
              <a:pathLst>
                <a:path w="358" h="462" extrusionOk="0">
                  <a:moveTo>
                    <a:pt x="99" y="0"/>
                  </a:moveTo>
                  <a:cubicBezTo>
                    <a:pt x="41" y="0"/>
                    <a:pt x="0" y="47"/>
                    <a:pt x="0" y="127"/>
                  </a:cubicBezTo>
                  <a:cubicBezTo>
                    <a:pt x="0" y="240"/>
                    <a:pt x="79" y="379"/>
                    <a:pt x="179" y="436"/>
                  </a:cubicBezTo>
                  <a:cubicBezTo>
                    <a:pt x="208" y="453"/>
                    <a:pt x="235" y="461"/>
                    <a:pt x="259" y="461"/>
                  </a:cubicBezTo>
                  <a:cubicBezTo>
                    <a:pt x="318" y="461"/>
                    <a:pt x="358" y="414"/>
                    <a:pt x="358" y="334"/>
                  </a:cubicBezTo>
                  <a:cubicBezTo>
                    <a:pt x="358" y="220"/>
                    <a:pt x="278" y="83"/>
                    <a:pt x="180" y="26"/>
                  </a:cubicBezTo>
                  <a:cubicBezTo>
                    <a:pt x="151" y="9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6786225" y="435550"/>
              <a:ext cx="8950" cy="11500"/>
            </a:xfrm>
            <a:custGeom>
              <a:avLst/>
              <a:gdLst/>
              <a:ahLst/>
              <a:cxnLst/>
              <a:rect l="l" t="t" r="r" b="b"/>
              <a:pathLst>
                <a:path w="358" h="460" extrusionOk="0">
                  <a:moveTo>
                    <a:pt x="98" y="0"/>
                  </a:moveTo>
                  <a:cubicBezTo>
                    <a:pt x="40" y="0"/>
                    <a:pt x="0" y="46"/>
                    <a:pt x="0" y="126"/>
                  </a:cubicBezTo>
                  <a:cubicBezTo>
                    <a:pt x="0" y="239"/>
                    <a:pt x="80" y="378"/>
                    <a:pt x="178" y="435"/>
                  </a:cubicBezTo>
                  <a:cubicBezTo>
                    <a:pt x="207" y="452"/>
                    <a:pt x="234" y="460"/>
                    <a:pt x="258" y="460"/>
                  </a:cubicBezTo>
                  <a:cubicBezTo>
                    <a:pt x="317" y="460"/>
                    <a:pt x="358" y="413"/>
                    <a:pt x="358" y="333"/>
                  </a:cubicBezTo>
                  <a:cubicBezTo>
                    <a:pt x="358" y="221"/>
                    <a:pt x="277" y="82"/>
                    <a:pt x="179" y="25"/>
                  </a:cubicBezTo>
                  <a:cubicBezTo>
                    <a:pt x="150" y="8"/>
                    <a:pt x="122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6608275" y="152500"/>
              <a:ext cx="238575" cy="213750"/>
            </a:xfrm>
            <a:custGeom>
              <a:avLst/>
              <a:gdLst/>
              <a:ahLst/>
              <a:cxnLst/>
              <a:rect l="l" t="t" r="r" b="b"/>
              <a:pathLst>
                <a:path w="9543" h="8550" extrusionOk="0">
                  <a:moveTo>
                    <a:pt x="3242" y="0"/>
                  </a:moveTo>
                  <a:cubicBezTo>
                    <a:pt x="2259" y="0"/>
                    <a:pt x="1559" y="721"/>
                    <a:pt x="1457" y="1982"/>
                  </a:cubicBezTo>
                  <a:lnTo>
                    <a:pt x="1134" y="1796"/>
                  </a:lnTo>
                  <a:cubicBezTo>
                    <a:pt x="952" y="1691"/>
                    <a:pt x="780" y="1641"/>
                    <a:pt x="627" y="1641"/>
                  </a:cubicBezTo>
                  <a:cubicBezTo>
                    <a:pt x="258" y="1641"/>
                    <a:pt x="3" y="1934"/>
                    <a:pt x="1" y="2442"/>
                  </a:cubicBezTo>
                  <a:cubicBezTo>
                    <a:pt x="0" y="3159"/>
                    <a:pt x="503" y="4032"/>
                    <a:pt x="1128" y="4393"/>
                  </a:cubicBezTo>
                  <a:lnTo>
                    <a:pt x="2110" y="4961"/>
                  </a:lnTo>
                  <a:lnTo>
                    <a:pt x="4252" y="6197"/>
                  </a:lnTo>
                  <a:lnTo>
                    <a:pt x="5281" y="6792"/>
                  </a:lnTo>
                  <a:lnTo>
                    <a:pt x="7248" y="7927"/>
                  </a:lnTo>
                  <a:lnTo>
                    <a:pt x="7950" y="8332"/>
                  </a:lnTo>
                  <a:cubicBezTo>
                    <a:pt x="8206" y="8480"/>
                    <a:pt x="8448" y="8550"/>
                    <a:pt x="8662" y="8550"/>
                  </a:cubicBezTo>
                  <a:cubicBezTo>
                    <a:pt x="9181" y="8550"/>
                    <a:pt x="9538" y="8139"/>
                    <a:pt x="9540" y="7426"/>
                  </a:cubicBezTo>
                  <a:cubicBezTo>
                    <a:pt x="9543" y="6421"/>
                    <a:pt x="8836" y="5195"/>
                    <a:pt x="7961" y="4690"/>
                  </a:cubicBezTo>
                  <a:lnTo>
                    <a:pt x="7705" y="4543"/>
                  </a:lnTo>
                  <a:cubicBezTo>
                    <a:pt x="7234" y="2888"/>
                    <a:pt x="6066" y="1236"/>
                    <a:pt x="4697" y="445"/>
                  </a:cubicBezTo>
                  <a:cubicBezTo>
                    <a:pt x="4174" y="143"/>
                    <a:pt x="3680" y="0"/>
                    <a:pt x="3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6678275" y="223925"/>
              <a:ext cx="98700" cy="126875"/>
            </a:xfrm>
            <a:custGeom>
              <a:avLst/>
              <a:gdLst/>
              <a:ahLst/>
              <a:cxnLst/>
              <a:rect l="l" t="t" r="r" b="b"/>
              <a:pathLst>
                <a:path w="3948" h="5075" extrusionOk="0">
                  <a:moveTo>
                    <a:pt x="1981" y="0"/>
                  </a:moveTo>
                  <a:lnTo>
                    <a:pt x="1" y="1568"/>
                  </a:lnTo>
                  <a:lnTo>
                    <a:pt x="1018" y="2155"/>
                  </a:lnTo>
                  <a:lnTo>
                    <a:pt x="1012" y="3970"/>
                  </a:lnTo>
                  <a:lnTo>
                    <a:pt x="2925" y="5074"/>
                  </a:lnTo>
                  <a:lnTo>
                    <a:pt x="2930" y="3259"/>
                  </a:lnTo>
                  <a:lnTo>
                    <a:pt x="3947" y="384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6027825" y="394300"/>
              <a:ext cx="58225" cy="56675"/>
            </a:xfrm>
            <a:custGeom>
              <a:avLst/>
              <a:gdLst/>
              <a:ahLst/>
              <a:cxnLst/>
              <a:rect l="l" t="t" r="r" b="b"/>
              <a:pathLst>
                <a:path w="2329" h="2267" extrusionOk="0">
                  <a:moveTo>
                    <a:pt x="1092" y="1"/>
                  </a:moveTo>
                  <a:lnTo>
                    <a:pt x="250" y="487"/>
                  </a:lnTo>
                  <a:lnTo>
                    <a:pt x="224" y="507"/>
                  </a:lnTo>
                  <a:cubicBezTo>
                    <a:pt x="86" y="626"/>
                    <a:pt x="3" y="830"/>
                    <a:pt x="2" y="1102"/>
                  </a:cubicBezTo>
                  <a:cubicBezTo>
                    <a:pt x="1" y="1482"/>
                    <a:pt x="160" y="1913"/>
                    <a:pt x="405" y="2266"/>
                  </a:cubicBezTo>
                  <a:lnTo>
                    <a:pt x="2328" y="115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6034025" y="298100"/>
              <a:ext cx="228000" cy="404700"/>
            </a:xfrm>
            <a:custGeom>
              <a:avLst/>
              <a:gdLst/>
              <a:ahLst/>
              <a:cxnLst/>
              <a:rect l="l" t="t" r="r" b="b"/>
              <a:pathLst>
                <a:path w="9120" h="16188" extrusionOk="0">
                  <a:moveTo>
                    <a:pt x="96" y="4278"/>
                  </a:moveTo>
                  <a:lnTo>
                    <a:pt x="96" y="4278"/>
                  </a:lnTo>
                  <a:cubicBezTo>
                    <a:pt x="62" y="4293"/>
                    <a:pt x="30" y="4312"/>
                    <a:pt x="1" y="4333"/>
                  </a:cubicBezTo>
                  <a:lnTo>
                    <a:pt x="96" y="4278"/>
                  </a:lnTo>
                  <a:close/>
                  <a:moveTo>
                    <a:pt x="7661" y="0"/>
                  </a:moveTo>
                  <a:cubicBezTo>
                    <a:pt x="7542" y="0"/>
                    <a:pt x="7436" y="34"/>
                    <a:pt x="7350" y="98"/>
                  </a:cubicBezTo>
                  <a:lnTo>
                    <a:pt x="96" y="4278"/>
                  </a:lnTo>
                  <a:lnTo>
                    <a:pt x="96" y="4278"/>
                  </a:lnTo>
                  <a:cubicBezTo>
                    <a:pt x="161" y="4250"/>
                    <a:pt x="234" y="4236"/>
                    <a:pt x="312" y="4236"/>
                  </a:cubicBezTo>
                  <a:cubicBezTo>
                    <a:pt x="448" y="4236"/>
                    <a:pt x="602" y="4280"/>
                    <a:pt x="765" y="4374"/>
                  </a:cubicBezTo>
                  <a:cubicBezTo>
                    <a:pt x="1320" y="4695"/>
                    <a:pt x="1770" y="5474"/>
                    <a:pt x="1769" y="6114"/>
                  </a:cubicBezTo>
                  <a:lnTo>
                    <a:pt x="1769" y="16187"/>
                  </a:lnTo>
                  <a:lnTo>
                    <a:pt x="9118" y="11952"/>
                  </a:lnTo>
                  <a:lnTo>
                    <a:pt x="9118" y="1878"/>
                  </a:lnTo>
                  <a:cubicBezTo>
                    <a:pt x="9120" y="1238"/>
                    <a:pt x="8670" y="460"/>
                    <a:pt x="8113" y="138"/>
                  </a:cubicBezTo>
                  <a:cubicBezTo>
                    <a:pt x="7951" y="44"/>
                    <a:pt x="7797" y="0"/>
                    <a:pt x="7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6204825" y="524950"/>
              <a:ext cx="44425" cy="30800"/>
            </a:xfrm>
            <a:custGeom>
              <a:avLst/>
              <a:gdLst/>
              <a:ahLst/>
              <a:cxnLst/>
              <a:rect l="l" t="t" r="r" b="b"/>
              <a:pathLst>
                <a:path w="1777" h="1232" extrusionOk="0">
                  <a:moveTo>
                    <a:pt x="1776" y="1"/>
                  </a:moveTo>
                  <a:lnTo>
                    <a:pt x="1" y="1025"/>
                  </a:lnTo>
                  <a:lnTo>
                    <a:pt x="1" y="1232"/>
                  </a:lnTo>
                  <a:lnTo>
                    <a:pt x="1776" y="208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6193050" y="536175"/>
              <a:ext cx="56225" cy="37650"/>
            </a:xfrm>
            <a:custGeom>
              <a:avLst/>
              <a:gdLst/>
              <a:ahLst/>
              <a:cxnLst/>
              <a:rect l="l" t="t" r="r" b="b"/>
              <a:pathLst>
                <a:path w="2249" h="1506" extrusionOk="0">
                  <a:moveTo>
                    <a:pt x="2248" y="0"/>
                  </a:moveTo>
                  <a:lnTo>
                    <a:pt x="1" y="1298"/>
                  </a:lnTo>
                  <a:lnTo>
                    <a:pt x="1" y="1505"/>
                  </a:lnTo>
                  <a:lnTo>
                    <a:pt x="2248" y="207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6163650" y="547400"/>
              <a:ext cx="85650" cy="54600"/>
            </a:xfrm>
            <a:custGeom>
              <a:avLst/>
              <a:gdLst/>
              <a:ahLst/>
              <a:cxnLst/>
              <a:rect l="l" t="t" r="r" b="b"/>
              <a:pathLst>
                <a:path w="3426" h="2184" extrusionOk="0">
                  <a:moveTo>
                    <a:pt x="3425" y="1"/>
                  </a:moveTo>
                  <a:lnTo>
                    <a:pt x="1" y="1977"/>
                  </a:lnTo>
                  <a:lnTo>
                    <a:pt x="3" y="2184"/>
                  </a:lnTo>
                  <a:lnTo>
                    <a:pt x="3425" y="208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6094650" y="576200"/>
              <a:ext cx="124275" cy="76900"/>
            </a:xfrm>
            <a:custGeom>
              <a:avLst/>
              <a:gdLst/>
              <a:ahLst/>
              <a:cxnLst/>
              <a:rect l="l" t="t" r="r" b="b"/>
              <a:pathLst>
                <a:path w="4971" h="3076" extrusionOk="0">
                  <a:moveTo>
                    <a:pt x="4970" y="0"/>
                  </a:moveTo>
                  <a:lnTo>
                    <a:pt x="0" y="2869"/>
                  </a:lnTo>
                  <a:lnTo>
                    <a:pt x="1" y="3076"/>
                  </a:lnTo>
                  <a:lnTo>
                    <a:pt x="4970" y="207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6209600" y="463750"/>
              <a:ext cx="39475" cy="27975"/>
            </a:xfrm>
            <a:custGeom>
              <a:avLst/>
              <a:gdLst/>
              <a:ahLst/>
              <a:cxnLst/>
              <a:rect l="l" t="t" r="r" b="b"/>
              <a:pathLst>
                <a:path w="1579" h="1119" extrusionOk="0">
                  <a:moveTo>
                    <a:pt x="1577" y="1"/>
                  </a:moveTo>
                  <a:lnTo>
                    <a:pt x="0" y="912"/>
                  </a:lnTo>
                  <a:lnTo>
                    <a:pt x="1" y="1119"/>
                  </a:lnTo>
                  <a:lnTo>
                    <a:pt x="1578" y="207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6133725" y="574000"/>
              <a:ext cx="50050" cy="34075"/>
            </a:xfrm>
            <a:custGeom>
              <a:avLst/>
              <a:gdLst/>
              <a:ahLst/>
              <a:cxnLst/>
              <a:rect l="l" t="t" r="r" b="b"/>
              <a:pathLst>
                <a:path w="2002" h="1363" extrusionOk="0">
                  <a:moveTo>
                    <a:pt x="2002" y="0"/>
                  </a:moveTo>
                  <a:lnTo>
                    <a:pt x="1" y="1155"/>
                  </a:lnTo>
                  <a:lnTo>
                    <a:pt x="1" y="1362"/>
                  </a:lnTo>
                  <a:lnTo>
                    <a:pt x="2002" y="20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6138425" y="562750"/>
              <a:ext cx="19525" cy="20325"/>
            </a:xfrm>
            <a:custGeom>
              <a:avLst/>
              <a:gdLst/>
              <a:ahLst/>
              <a:cxnLst/>
              <a:rect l="l" t="t" r="r" b="b"/>
              <a:pathLst>
                <a:path w="781" h="813" extrusionOk="0">
                  <a:moveTo>
                    <a:pt x="779" y="1"/>
                  </a:moveTo>
                  <a:lnTo>
                    <a:pt x="1" y="450"/>
                  </a:lnTo>
                  <a:lnTo>
                    <a:pt x="2" y="812"/>
                  </a:lnTo>
                  <a:lnTo>
                    <a:pt x="780" y="364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6094625" y="602675"/>
              <a:ext cx="58950" cy="39225"/>
            </a:xfrm>
            <a:custGeom>
              <a:avLst/>
              <a:gdLst/>
              <a:ahLst/>
              <a:cxnLst/>
              <a:rect l="l" t="t" r="r" b="b"/>
              <a:pathLst>
                <a:path w="2358" h="1569" extrusionOk="0">
                  <a:moveTo>
                    <a:pt x="2356" y="0"/>
                  </a:moveTo>
                  <a:lnTo>
                    <a:pt x="0" y="1361"/>
                  </a:lnTo>
                  <a:lnTo>
                    <a:pt x="1" y="1568"/>
                  </a:lnTo>
                  <a:lnTo>
                    <a:pt x="2357" y="207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6094600" y="608750"/>
              <a:ext cx="29000" cy="21900"/>
            </a:xfrm>
            <a:custGeom>
              <a:avLst/>
              <a:gdLst/>
              <a:ahLst/>
              <a:cxnLst/>
              <a:rect l="l" t="t" r="r" b="b"/>
              <a:pathLst>
                <a:path w="1160" h="876" extrusionOk="0">
                  <a:moveTo>
                    <a:pt x="1160" y="0"/>
                  </a:moveTo>
                  <a:lnTo>
                    <a:pt x="0" y="669"/>
                  </a:lnTo>
                  <a:lnTo>
                    <a:pt x="1" y="876"/>
                  </a:lnTo>
                  <a:lnTo>
                    <a:pt x="1160" y="207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6165325" y="452575"/>
              <a:ext cx="83725" cy="53450"/>
            </a:xfrm>
            <a:custGeom>
              <a:avLst/>
              <a:gdLst/>
              <a:ahLst/>
              <a:cxnLst/>
              <a:rect l="l" t="t" r="r" b="b"/>
              <a:pathLst>
                <a:path w="3349" h="2138" extrusionOk="0">
                  <a:moveTo>
                    <a:pt x="3347" y="0"/>
                  </a:moveTo>
                  <a:lnTo>
                    <a:pt x="1" y="1931"/>
                  </a:lnTo>
                  <a:lnTo>
                    <a:pt x="1" y="2137"/>
                  </a:lnTo>
                  <a:lnTo>
                    <a:pt x="3348" y="207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6140075" y="475000"/>
              <a:ext cx="109050" cy="68150"/>
            </a:xfrm>
            <a:custGeom>
              <a:avLst/>
              <a:gdLst/>
              <a:ahLst/>
              <a:cxnLst/>
              <a:rect l="l" t="t" r="r" b="b"/>
              <a:pathLst>
                <a:path w="4362" h="2726" extrusionOk="0">
                  <a:moveTo>
                    <a:pt x="4359" y="0"/>
                  </a:moveTo>
                  <a:lnTo>
                    <a:pt x="0" y="2517"/>
                  </a:lnTo>
                  <a:lnTo>
                    <a:pt x="0" y="2725"/>
                  </a:lnTo>
                  <a:lnTo>
                    <a:pt x="4361" y="207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6094550" y="557875"/>
              <a:ext cx="97650" cy="61575"/>
            </a:xfrm>
            <a:custGeom>
              <a:avLst/>
              <a:gdLst/>
              <a:ahLst/>
              <a:cxnLst/>
              <a:rect l="l" t="t" r="r" b="b"/>
              <a:pathLst>
                <a:path w="3906" h="2463" extrusionOk="0">
                  <a:moveTo>
                    <a:pt x="3904" y="1"/>
                  </a:moveTo>
                  <a:lnTo>
                    <a:pt x="0" y="2254"/>
                  </a:lnTo>
                  <a:lnTo>
                    <a:pt x="2" y="2462"/>
                  </a:lnTo>
                  <a:lnTo>
                    <a:pt x="3905" y="208"/>
                  </a:lnTo>
                  <a:lnTo>
                    <a:pt x="3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6094525" y="580325"/>
              <a:ext cx="32975" cy="28100"/>
            </a:xfrm>
            <a:custGeom>
              <a:avLst/>
              <a:gdLst/>
              <a:ahLst/>
              <a:cxnLst/>
              <a:rect l="l" t="t" r="r" b="b"/>
              <a:pathLst>
                <a:path w="1319" h="1124" extrusionOk="0">
                  <a:moveTo>
                    <a:pt x="1318" y="1"/>
                  </a:moveTo>
                  <a:lnTo>
                    <a:pt x="0" y="761"/>
                  </a:lnTo>
                  <a:lnTo>
                    <a:pt x="1" y="1124"/>
                  </a:lnTo>
                  <a:lnTo>
                    <a:pt x="1319" y="363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6140350" y="481550"/>
              <a:ext cx="32600" cy="27900"/>
            </a:xfrm>
            <a:custGeom>
              <a:avLst/>
              <a:gdLst/>
              <a:ahLst/>
              <a:cxnLst/>
              <a:rect l="l" t="t" r="r" b="b"/>
              <a:pathLst>
                <a:path w="1304" h="1116" extrusionOk="0">
                  <a:moveTo>
                    <a:pt x="1303" y="1"/>
                  </a:moveTo>
                  <a:lnTo>
                    <a:pt x="0" y="753"/>
                  </a:lnTo>
                  <a:lnTo>
                    <a:pt x="1" y="1116"/>
                  </a:lnTo>
                  <a:lnTo>
                    <a:pt x="1304" y="363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6094475" y="538900"/>
              <a:ext cx="63400" cy="41775"/>
            </a:xfrm>
            <a:custGeom>
              <a:avLst/>
              <a:gdLst/>
              <a:ahLst/>
              <a:cxnLst/>
              <a:rect l="l" t="t" r="r" b="b"/>
              <a:pathLst>
                <a:path w="2536" h="1671" extrusionOk="0">
                  <a:moveTo>
                    <a:pt x="2534" y="1"/>
                  </a:moveTo>
                  <a:lnTo>
                    <a:pt x="0" y="1464"/>
                  </a:lnTo>
                  <a:lnTo>
                    <a:pt x="0" y="1671"/>
                  </a:lnTo>
                  <a:lnTo>
                    <a:pt x="2535" y="208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6094400" y="543800"/>
              <a:ext cx="35525" cy="25650"/>
            </a:xfrm>
            <a:custGeom>
              <a:avLst/>
              <a:gdLst/>
              <a:ahLst/>
              <a:cxnLst/>
              <a:rect l="l" t="t" r="r" b="b"/>
              <a:pathLst>
                <a:path w="1421" h="1026" extrusionOk="0">
                  <a:moveTo>
                    <a:pt x="1421" y="0"/>
                  </a:moveTo>
                  <a:lnTo>
                    <a:pt x="1" y="819"/>
                  </a:lnTo>
                  <a:lnTo>
                    <a:pt x="1" y="1025"/>
                  </a:lnTo>
                  <a:lnTo>
                    <a:pt x="1421" y="207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6094375" y="491900"/>
              <a:ext cx="105950" cy="66350"/>
            </a:xfrm>
            <a:custGeom>
              <a:avLst/>
              <a:gdLst/>
              <a:ahLst/>
              <a:cxnLst/>
              <a:rect l="l" t="t" r="r" b="b"/>
              <a:pathLst>
                <a:path w="4238" h="2654" extrusionOk="0">
                  <a:moveTo>
                    <a:pt x="4237" y="0"/>
                  </a:moveTo>
                  <a:lnTo>
                    <a:pt x="1" y="2447"/>
                  </a:lnTo>
                  <a:lnTo>
                    <a:pt x="1" y="2654"/>
                  </a:lnTo>
                  <a:lnTo>
                    <a:pt x="4238" y="208"/>
                  </a:lnTo>
                  <a:lnTo>
                    <a:pt x="4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6094350" y="508175"/>
              <a:ext cx="58350" cy="38850"/>
            </a:xfrm>
            <a:custGeom>
              <a:avLst/>
              <a:gdLst/>
              <a:ahLst/>
              <a:cxnLst/>
              <a:rect l="l" t="t" r="r" b="b"/>
              <a:pathLst>
                <a:path w="2334" h="1554" extrusionOk="0">
                  <a:moveTo>
                    <a:pt x="2332" y="0"/>
                  </a:moveTo>
                  <a:lnTo>
                    <a:pt x="1" y="1347"/>
                  </a:lnTo>
                  <a:lnTo>
                    <a:pt x="1" y="1553"/>
                  </a:lnTo>
                  <a:lnTo>
                    <a:pt x="2333" y="207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6144875" y="417250"/>
              <a:ext cx="55225" cy="37075"/>
            </a:xfrm>
            <a:custGeom>
              <a:avLst/>
              <a:gdLst/>
              <a:ahLst/>
              <a:cxnLst/>
              <a:rect l="l" t="t" r="r" b="b"/>
              <a:pathLst>
                <a:path w="2209" h="1483" extrusionOk="0">
                  <a:moveTo>
                    <a:pt x="2209" y="0"/>
                  </a:moveTo>
                  <a:lnTo>
                    <a:pt x="0" y="1276"/>
                  </a:lnTo>
                  <a:lnTo>
                    <a:pt x="1" y="1482"/>
                  </a:lnTo>
                  <a:lnTo>
                    <a:pt x="2209" y="207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6094275" y="506700"/>
              <a:ext cx="35150" cy="29350"/>
            </a:xfrm>
            <a:custGeom>
              <a:avLst/>
              <a:gdLst/>
              <a:ahLst/>
              <a:cxnLst/>
              <a:rect l="l" t="t" r="r" b="b"/>
              <a:pathLst>
                <a:path w="1406" h="1174" extrusionOk="0">
                  <a:moveTo>
                    <a:pt x="1404" y="0"/>
                  </a:moveTo>
                  <a:lnTo>
                    <a:pt x="1" y="809"/>
                  </a:lnTo>
                  <a:lnTo>
                    <a:pt x="3" y="1173"/>
                  </a:lnTo>
                  <a:lnTo>
                    <a:pt x="1405" y="3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6094225" y="446675"/>
              <a:ext cx="93850" cy="59350"/>
            </a:xfrm>
            <a:custGeom>
              <a:avLst/>
              <a:gdLst/>
              <a:ahLst/>
              <a:cxnLst/>
              <a:rect l="l" t="t" r="r" b="b"/>
              <a:pathLst>
                <a:path w="3754" h="2374" extrusionOk="0">
                  <a:moveTo>
                    <a:pt x="3753" y="1"/>
                  </a:moveTo>
                  <a:lnTo>
                    <a:pt x="1" y="2167"/>
                  </a:lnTo>
                  <a:lnTo>
                    <a:pt x="2" y="2373"/>
                  </a:lnTo>
                  <a:lnTo>
                    <a:pt x="3753" y="208"/>
                  </a:lnTo>
                  <a:lnTo>
                    <a:pt x="3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6094200" y="448625"/>
              <a:ext cx="71025" cy="46200"/>
            </a:xfrm>
            <a:custGeom>
              <a:avLst/>
              <a:gdLst/>
              <a:ahLst/>
              <a:cxnLst/>
              <a:rect l="l" t="t" r="r" b="b"/>
              <a:pathLst>
                <a:path w="2841" h="1848" extrusionOk="0">
                  <a:moveTo>
                    <a:pt x="2840" y="0"/>
                  </a:moveTo>
                  <a:lnTo>
                    <a:pt x="1" y="1639"/>
                  </a:lnTo>
                  <a:lnTo>
                    <a:pt x="2" y="1848"/>
                  </a:lnTo>
                  <a:lnTo>
                    <a:pt x="2841" y="208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6094150" y="454975"/>
              <a:ext cx="40650" cy="28650"/>
            </a:xfrm>
            <a:custGeom>
              <a:avLst/>
              <a:gdLst/>
              <a:ahLst/>
              <a:cxnLst/>
              <a:rect l="l" t="t" r="r" b="b"/>
              <a:pathLst>
                <a:path w="1626" h="1146" extrusionOk="0">
                  <a:moveTo>
                    <a:pt x="1623" y="0"/>
                  </a:moveTo>
                  <a:lnTo>
                    <a:pt x="1" y="938"/>
                  </a:lnTo>
                  <a:lnTo>
                    <a:pt x="3" y="1145"/>
                  </a:lnTo>
                  <a:lnTo>
                    <a:pt x="1625" y="207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6094125" y="420325"/>
              <a:ext cx="81175" cy="52050"/>
            </a:xfrm>
            <a:custGeom>
              <a:avLst/>
              <a:gdLst/>
              <a:ahLst/>
              <a:cxnLst/>
              <a:rect l="l" t="t" r="r" b="b"/>
              <a:pathLst>
                <a:path w="3247" h="2082" extrusionOk="0">
                  <a:moveTo>
                    <a:pt x="3246" y="0"/>
                  </a:moveTo>
                  <a:lnTo>
                    <a:pt x="1" y="1875"/>
                  </a:lnTo>
                  <a:lnTo>
                    <a:pt x="2" y="2082"/>
                  </a:lnTo>
                  <a:lnTo>
                    <a:pt x="3247" y="208"/>
                  </a:lnTo>
                  <a:lnTo>
                    <a:pt x="3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6094100" y="433275"/>
              <a:ext cx="33000" cy="28100"/>
            </a:xfrm>
            <a:custGeom>
              <a:avLst/>
              <a:gdLst/>
              <a:ahLst/>
              <a:cxnLst/>
              <a:rect l="l" t="t" r="r" b="b"/>
              <a:pathLst>
                <a:path w="1320" h="1124" extrusionOk="0">
                  <a:moveTo>
                    <a:pt x="1318" y="0"/>
                  </a:moveTo>
                  <a:lnTo>
                    <a:pt x="1" y="762"/>
                  </a:lnTo>
                  <a:lnTo>
                    <a:pt x="2" y="1124"/>
                  </a:lnTo>
                  <a:lnTo>
                    <a:pt x="1319" y="36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6138050" y="415700"/>
              <a:ext cx="19475" cy="20300"/>
            </a:xfrm>
            <a:custGeom>
              <a:avLst/>
              <a:gdLst/>
              <a:ahLst/>
              <a:cxnLst/>
              <a:rect l="l" t="t" r="r" b="b"/>
              <a:pathLst>
                <a:path w="779" h="812" extrusionOk="0">
                  <a:moveTo>
                    <a:pt x="777" y="0"/>
                  </a:moveTo>
                  <a:lnTo>
                    <a:pt x="0" y="449"/>
                  </a:lnTo>
                  <a:lnTo>
                    <a:pt x="0" y="812"/>
                  </a:lnTo>
                  <a:lnTo>
                    <a:pt x="779" y="362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6175325" y="400325"/>
              <a:ext cx="73550" cy="47675"/>
            </a:xfrm>
            <a:custGeom>
              <a:avLst/>
              <a:gdLst/>
              <a:ahLst/>
              <a:cxnLst/>
              <a:rect l="l" t="t" r="r" b="b"/>
              <a:pathLst>
                <a:path w="2942" h="1907" extrusionOk="0">
                  <a:moveTo>
                    <a:pt x="2942" y="1"/>
                  </a:moveTo>
                  <a:lnTo>
                    <a:pt x="1" y="1699"/>
                  </a:lnTo>
                  <a:lnTo>
                    <a:pt x="2" y="1906"/>
                  </a:lnTo>
                  <a:lnTo>
                    <a:pt x="2942" y="207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6209375" y="389100"/>
              <a:ext cx="39475" cy="28000"/>
            </a:xfrm>
            <a:custGeom>
              <a:avLst/>
              <a:gdLst/>
              <a:ahLst/>
              <a:cxnLst/>
              <a:rect l="l" t="t" r="r" b="b"/>
              <a:pathLst>
                <a:path w="1579" h="1120" extrusionOk="0">
                  <a:moveTo>
                    <a:pt x="1579" y="0"/>
                  </a:moveTo>
                  <a:lnTo>
                    <a:pt x="1" y="912"/>
                  </a:lnTo>
                  <a:lnTo>
                    <a:pt x="1" y="1119"/>
                  </a:lnTo>
                  <a:lnTo>
                    <a:pt x="1579" y="209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6187925" y="377900"/>
              <a:ext cx="60875" cy="40325"/>
            </a:xfrm>
            <a:custGeom>
              <a:avLst/>
              <a:gdLst/>
              <a:ahLst/>
              <a:cxnLst/>
              <a:rect l="l" t="t" r="r" b="b"/>
              <a:pathLst>
                <a:path w="2435" h="1613" extrusionOk="0">
                  <a:moveTo>
                    <a:pt x="2435" y="1"/>
                  </a:moveTo>
                  <a:lnTo>
                    <a:pt x="1" y="1406"/>
                  </a:lnTo>
                  <a:lnTo>
                    <a:pt x="1" y="1613"/>
                  </a:lnTo>
                  <a:lnTo>
                    <a:pt x="2435" y="207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6368275" y="299800"/>
              <a:ext cx="514475" cy="690400"/>
            </a:xfrm>
            <a:custGeom>
              <a:avLst/>
              <a:gdLst/>
              <a:ahLst/>
              <a:cxnLst/>
              <a:rect l="l" t="t" r="r" b="b"/>
              <a:pathLst>
                <a:path w="20579" h="27616" extrusionOk="0">
                  <a:moveTo>
                    <a:pt x="46" y="0"/>
                  </a:moveTo>
                  <a:lnTo>
                    <a:pt x="0" y="15761"/>
                  </a:lnTo>
                  <a:lnTo>
                    <a:pt x="20533" y="27615"/>
                  </a:lnTo>
                  <a:lnTo>
                    <a:pt x="20578" y="1185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6796825" y="578625"/>
              <a:ext cx="15900" cy="20400"/>
            </a:xfrm>
            <a:custGeom>
              <a:avLst/>
              <a:gdLst/>
              <a:ahLst/>
              <a:cxnLst/>
              <a:rect l="l" t="t" r="r" b="b"/>
              <a:pathLst>
                <a:path w="636" h="816" extrusionOk="0">
                  <a:moveTo>
                    <a:pt x="176" y="0"/>
                  </a:moveTo>
                  <a:cubicBezTo>
                    <a:pt x="72" y="0"/>
                    <a:pt x="1" y="82"/>
                    <a:pt x="0" y="225"/>
                  </a:cubicBezTo>
                  <a:cubicBezTo>
                    <a:pt x="0" y="426"/>
                    <a:pt x="141" y="671"/>
                    <a:pt x="316" y="772"/>
                  </a:cubicBezTo>
                  <a:cubicBezTo>
                    <a:pt x="367" y="802"/>
                    <a:pt x="415" y="815"/>
                    <a:pt x="458" y="815"/>
                  </a:cubicBezTo>
                  <a:cubicBezTo>
                    <a:pt x="562" y="815"/>
                    <a:pt x="634" y="733"/>
                    <a:pt x="634" y="590"/>
                  </a:cubicBezTo>
                  <a:cubicBezTo>
                    <a:pt x="636" y="390"/>
                    <a:pt x="493" y="144"/>
                    <a:pt x="318" y="44"/>
                  </a:cubicBezTo>
                  <a:cubicBezTo>
                    <a:pt x="267" y="14"/>
                    <a:pt x="218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6548825" y="687500"/>
              <a:ext cx="102625" cy="75000"/>
            </a:xfrm>
            <a:custGeom>
              <a:avLst/>
              <a:gdLst/>
              <a:ahLst/>
              <a:cxnLst/>
              <a:rect l="l" t="t" r="r" b="b"/>
              <a:pathLst>
                <a:path w="4105" h="3000" extrusionOk="0">
                  <a:moveTo>
                    <a:pt x="1" y="0"/>
                  </a:moveTo>
                  <a:lnTo>
                    <a:pt x="0" y="630"/>
                  </a:lnTo>
                  <a:lnTo>
                    <a:pt x="4104" y="2999"/>
                  </a:lnTo>
                  <a:lnTo>
                    <a:pt x="4105" y="2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6548575" y="774300"/>
              <a:ext cx="228300" cy="140925"/>
            </a:xfrm>
            <a:custGeom>
              <a:avLst/>
              <a:gdLst/>
              <a:ahLst/>
              <a:cxnLst/>
              <a:rect l="l" t="t" r="r" b="b"/>
              <a:pathLst>
                <a:path w="9132" h="5637" extrusionOk="0">
                  <a:moveTo>
                    <a:pt x="1" y="1"/>
                  </a:moveTo>
                  <a:lnTo>
                    <a:pt x="1" y="364"/>
                  </a:lnTo>
                  <a:lnTo>
                    <a:pt x="9130" y="5636"/>
                  </a:lnTo>
                  <a:lnTo>
                    <a:pt x="9131" y="5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6668150" y="756400"/>
              <a:ext cx="48975" cy="44000"/>
            </a:xfrm>
            <a:custGeom>
              <a:avLst/>
              <a:gdLst/>
              <a:ahLst/>
              <a:cxnLst/>
              <a:rect l="l" t="t" r="r" b="b"/>
              <a:pathLst>
                <a:path w="1959" h="1760" extrusionOk="0">
                  <a:moveTo>
                    <a:pt x="2" y="0"/>
                  </a:moveTo>
                  <a:lnTo>
                    <a:pt x="1" y="631"/>
                  </a:lnTo>
                  <a:lnTo>
                    <a:pt x="1957" y="1759"/>
                  </a:lnTo>
                  <a:lnTo>
                    <a:pt x="1959" y="113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6573450" y="578000"/>
              <a:ext cx="82875" cy="113600"/>
            </a:xfrm>
            <a:custGeom>
              <a:avLst/>
              <a:gdLst/>
              <a:ahLst/>
              <a:cxnLst/>
              <a:rect l="l" t="t" r="r" b="b"/>
              <a:pathLst>
                <a:path w="3315" h="4544" extrusionOk="0">
                  <a:moveTo>
                    <a:pt x="924" y="1"/>
                  </a:moveTo>
                  <a:cubicBezTo>
                    <a:pt x="364" y="1"/>
                    <a:pt x="6" y="423"/>
                    <a:pt x="3" y="1210"/>
                  </a:cubicBezTo>
                  <a:cubicBezTo>
                    <a:pt x="1" y="2369"/>
                    <a:pt x="772" y="3631"/>
                    <a:pt x="1830" y="4243"/>
                  </a:cubicBezTo>
                  <a:cubicBezTo>
                    <a:pt x="2180" y="4445"/>
                    <a:pt x="2489" y="4544"/>
                    <a:pt x="2751" y="4544"/>
                  </a:cubicBezTo>
                  <a:cubicBezTo>
                    <a:pt x="2971" y="4544"/>
                    <a:pt x="3157" y="4474"/>
                    <a:pt x="3306" y="4338"/>
                  </a:cubicBezTo>
                  <a:lnTo>
                    <a:pt x="2608" y="3217"/>
                  </a:lnTo>
                  <a:cubicBezTo>
                    <a:pt x="2504" y="3309"/>
                    <a:pt x="2388" y="3360"/>
                    <a:pt x="2257" y="3360"/>
                  </a:cubicBezTo>
                  <a:cubicBezTo>
                    <a:pt x="2146" y="3360"/>
                    <a:pt x="2024" y="3324"/>
                    <a:pt x="1889" y="3246"/>
                  </a:cubicBezTo>
                  <a:cubicBezTo>
                    <a:pt x="1429" y="2980"/>
                    <a:pt x="1120" y="2434"/>
                    <a:pt x="1122" y="1857"/>
                  </a:cubicBezTo>
                  <a:cubicBezTo>
                    <a:pt x="1123" y="1452"/>
                    <a:pt x="1276" y="1238"/>
                    <a:pt x="1526" y="1238"/>
                  </a:cubicBezTo>
                  <a:cubicBezTo>
                    <a:pt x="1633" y="1238"/>
                    <a:pt x="1757" y="1277"/>
                    <a:pt x="1894" y="1356"/>
                  </a:cubicBezTo>
                  <a:cubicBezTo>
                    <a:pt x="2190" y="1527"/>
                    <a:pt x="2419" y="1821"/>
                    <a:pt x="2611" y="2213"/>
                  </a:cubicBezTo>
                  <a:lnTo>
                    <a:pt x="3314" y="1899"/>
                  </a:lnTo>
                  <a:cubicBezTo>
                    <a:pt x="2991" y="1226"/>
                    <a:pt x="2484" y="664"/>
                    <a:pt x="1842" y="292"/>
                  </a:cubicBezTo>
                  <a:cubicBezTo>
                    <a:pt x="1501" y="96"/>
                    <a:pt x="1190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6548600" y="754225"/>
              <a:ext cx="320500" cy="194100"/>
            </a:xfrm>
            <a:custGeom>
              <a:avLst/>
              <a:gdLst/>
              <a:ahLst/>
              <a:cxnLst/>
              <a:rect l="l" t="t" r="r" b="b"/>
              <a:pathLst>
                <a:path w="12820" h="7764" extrusionOk="0">
                  <a:moveTo>
                    <a:pt x="3" y="1"/>
                  </a:moveTo>
                  <a:lnTo>
                    <a:pt x="1" y="363"/>
                  </a:lnTo>
                  <a:lnTo>
                    <a:pt x="12819" y="7764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6548675" y="734175"/>
              <a:ext cx="320500" cy="194100"/>
            </a:xfrm>
            <a:custGeom>
              <a:avLst/>
              <a:gdLst/>
              <a:ahLst/>
              <a:cxnLst/>
              <a:rect l="l" t="t" r="r" b="b"/>
              <a:pathLst>
                <a:path w="12820" h="7764" extrusionOk="0">
                  <a:moveTo>
                    <a:pt x="2" y="1"/>
                  </a:moveTo>
                  <a:lnTo>
                    <a:pt x="1" y="363"/>
                  </a:lnTo>
                  <a:lnTo>
                    <a:pt x="12818" y="7764"/>
                  </a:lnTo>
                  <a:lnTo>
                    <a:pt x="12820" y="740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6599200" y="473175"/>
              <a:ext cx="53400" cy="68525"/>
            </a:xfrm>
            <a:custGeom>
              <a:avLst/>
              <a:gdLst/>
              <a:ahLst/>
              <a:cxnLst/>
              <a:rect l="l" t="t" r="r" b="b"/>
              <a:pathLst>
                <a:path w="2136" h="2741" extrusionOk="0">
                  <a:moveTo>
                    <a:pt x="733" y="585"/>
                  </a:moveTo>
                  <a:lnTo>
                    <a:pt x="1623" y="1693"/>
                  </a:lnTo>
                  <a:lnTo>
                    <a:pt x="729" y="1768"/>
                  </a:lnTo>
                  <a:lnTo>
                    <a:pt x="733" y="585"/>
                  </a:lnTo>
                  <a:close/>
                  <a:moveTo>
                    <a:pt x="594" y="0"/>
                  </a:moveTo>
                  <a:cubicBezTo>
                    <a:pt x="244" y="0"/>
                    <a:pt x="4" y="277"/>
                    <a:pt x="2" y="755"/>
                  </a:cubicBezTo>
                  <a:cubicBezTo>
                    <a:pt x="0" y="1432"/>
                    <a:pt x="476" y="2256"/>
                    <a:pt x="1064" y="2595"/>
                  </a:cubicBezTo>
                  <a:cubicBezTo>
                    <a:pt x="1236" y="2694"/>
                    <a:pt x="1398" y="2741"/>
                    <a:pt x="1542" y="2741"/>
                  </a:cubicBezTo>
                  <a:cubicBezTo>
                    <a:pt x="1892" y="2741"/>
                    <a:pt x="2132" y="2464"/>
                    <a:pt x="2133" y="1985"/>
                  </a:cubicBezTo>
                  <a:cubicBezTo>
                    <a:pt x="2135" y="1309"/>
                    <a:pt x="1660" y="486"/>
                    <a:pt x="1071" y="146"/>
                  </a:cubicBezTo>
                  <a:cubicBezTo>
                    <a:pt x="899" y="47"/>
                    <a:pt x="737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6617400" y="487750"/>
              <a:ext cx="22375" cy="29650"/>
            </a:xfrm>
            <a:custGeom>
              <a:avLst/>
              <a:gdLst/>
              <a:ahLst/>
              <a:cxnLst/>
              <a:rect l="l" t="t" r="r" b="b"/>
              <a:pathLst>
                <a:path w="895" h="1186" extrusionOk="0">
                  <a:moveTo>
                    <a:pt x="5" y="1"/>
                  </a:moveTo>
                  <a:lnTo>
                    <a:pt x="1" y="1185"/>
                  </a:lnTo>
                  <a:lnTo>
                    <a:pt x="895" y="110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6548725" y="714075"/>
              <a:ext cx="320500" cy="194125"/>
            </a:xfrm>
            <a:custGeom>
              <a:avLst/>
              <a:gdLst/>
              <a:ahLst/>
              <a:cxnLst/>
              <a:rect l="l" t="t" r="r" b="b"/>
              <a:pathLst>
                <a:path w="12820" h="7765" extrusionOk="0">
                  <a:moveTo>
                    <a:pt x="3" y="1"/>
                  </a:moveTo>
                  <a:lnTo>
                    <a:pt x="1" y="363"/>
                  </a:lnTo>
                  <a:lnTo>
                    <a:pt x="12819" y="7765"/>
                  </a:lnTo>
                  <a:lnTo>
                    <a:pt x="12820" y="740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6770925" y="687725"/>
              <a:ext cx="74275" cy="112600"/>
            </a:xfrm>
            <a:custGeom>
              <a:avLst/>
              <a:gdLst/>
              <a:ahLst/>
              <a:cxnLst/>
              <a:rect l="l" t="t" r="r" b="b"/>
              <a:pathLst>
                <a:path w="2971" h="4504" extrusionOk="0">
                  <a:moveTo>
                    <a:pt x="659" y="1"/>
                  </a:moveTo>
                  <a:cubicBezTo>
                    <a:pt x="261" y="1"/>
                    <a:pt x="60" y="274"/>
                    <a:pt x="59" y="712"/>
                  </a:cubicBezTo>
                  <a:cubicBezTo>
                    <a:pt x="55" y="2120"/>
                    <a:pt x="1874" y="2787"/>
                    <a:pt x="1873" y="3261"/>
                  </a:cubicBezTo>
                  <a:cubicBezTo>
                    <a:pt x="1873" y="3323"/>
                    <a:pt x="1848" y="3357"/>
                    <a:pt x="1787" y="3357"/>
                  </a:cubicBezTo>
                  <a:cubicBezTo>
                    <a:pt x="1720" y="3357"/>
                    <a:pt x="1611" y="3315"/>
                    <a:pt x="1445" y="3220"/>
                  </a:cubicBezTo>
                  <a:cubicBezTo>
                    <a:pt x="1083" y="3011"/>
                    <a:pt x="670" y="2637"/>
                    <a:pt x="360" y="2247"/>
                  </a:cubicBezTo>
                  <a:lnTo>
                    <a:pt x="1" y="2971"/>
                  </a:lnTo>
                  <a:cubicBezTo>
                    <a:pt x="329" y="3391"/>
                    <a:pt x="883" y="3870"/>
                    <a:pt x="1432" y="4186"/>
                  </a:cubicBezTo>
                  <a:cubicBezTo>
                    <a:pt x="1813" y="4406"/>
                    <a:pt x="2123" y="4504"/>
                    <a:pt x="2362" y="4504"/>
                  </a:cubicBezTo>
                  <a:cubicBezTo>
                    <a:pt x="2764" y="4504"/>
                    <a:pt x="2965" y="4229"/>
                    <a:pt x="2967" y="3796"/>
                  </a:cubicBezTo>
                  <a:cubicBezTo>
                    <a:pt x="2971" y="2403"/>
                    <a:pt x="1152" y="1732"/>
                    <a:pt x="1153" y="1278"/>
                  </a:cubicBezTo>
                  <a:cubicBezTo>
                    <a:pt x="1153" y="1209"/>
                    <a:pt x="1182" y="1163"/>
                    <a:pt x="1257" y="1163"/>
                  </a:cubicBezTo>
                  <a:cubicBezTo>
                    <a:pt x="1324" y="1163"/>
                    <a:pt x="1428" y="1199"/>
                    <a:pt x="1581" y="1287"/>
                  </a:cubicBezTo>
                  <a:cubicBezTo>
                    <a:pt x="1868" y="1453"/>
                    <a:pt x="2173" y="1721"/>
                    <a:pt x="2496" y="2097"/>
                  </a:cubicBezTo>
                  <a:lnTo>
                    <a:pt x="2832" y="1366"/>
                  </a:lnTo>
                  <a:cubicBezTo>
                    <a:pt x="2490" y="946"/>
                    <a:pt x="2034" y="575"/>
                    <a:pt x="1594" y="321"/>
                  </a:cubicBezTo>
                  <a:cubicBezTo>
                    <a:pt x="1211" y="100"/>
                    <a:pt x="899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6548875" y="524000"/>
              <a:ext cx="320875" cy="332725"/>
            </a:xfrm>
            <a:custGeom>
              <a:avLst/>
              <a:gdLst/>
              <a:ahLst/>
              <a:cxnLst/>
              <a:rect l="l" t="t" r="r" b="b"/>
              <a:pathLst>
                <a:path w="12835" h="13309" extrusionOk="0">
                  <a:moveTo>
                    <a:pt x="1907" y="2160"/>
                  </a:moveTo>
                  <a:cubicBezTo>
                    <a:pt x="2173" y="2160"/>
                    <a:pt x="2484" y="2255"/>
                    <a:pt x="2825" y="2452"/>
                  </a:cubicBezTo>
                  <a:cubicBezTo>
                    <a:pt x="3467" y="2824"/>
                    <a:pt x="3976" y="3386"/>
                    <a:pt x="4297" y="4059"/>
                  </a:cubicBezTo>
                  <a:lnTo>
                    <a:pt x="3594" y="4373"/>
                  </a:lnTo>
                  <a:cubicBezTo>
                    <a:pt x="3402" y="3981"/>
                    <a:pt x="3173" y="3687"/>
                    <a:pt x="2877" y="3516"/>
                  </a:cubicBezTo>
                  <a:cubicBezTo>
                    <a:pt x="2740" y="3437"/>
                    <a:pt x="2616" y="3398"/>
                    <a:pt x="2509" y="3398"/>
                  </a:cubicBezTo>
                  <a:cubicBezTo>
                    <a:pt x="2259" y="3398"/>
                    <a:pt x="2106" y="3612"/>
                    <a:pt x="2105" y="4017"/>
                  </a:cubicBezTo>
                  <a:cubicBezTo>
                    <a:pt x="2103" y="4593"/>
                    <a:pt x="2412" y="5139"/>
                    <a:pt x="2872" y="5406"/>
                  </a:cubicBezTo>
                  <a:cubicBezTo>
                    <a:pt x="3007" y="5484"/>
                    <a:pt x="3128" y="5520"/>
                    <a:pt x="3239" y="5520"/>
                  </a:cubicBezTo>
                  <a:cubicBezTo>
                    <a:pt x="3371" y="5520"/>
                    <a:pt x="3487" y="5469"/>
                    <a:pt x="3592" y="5378"/>
                  </a:cubicBezTo>
                  <a:lnTo>
                    <a:pt x="4290" y="6499"/>
                  </a:lnTo>
                  <a:cubicBezTo>
                    <a:pt x="4142" y="6635"/>
                    <a:pt x="3956" y="6705"/>
                    <a:pt x="3736" y="6705"/>
                  </a:cubicBezTo>
                  <a:cubicBezTo>
                    <a:pt x="3474" y="6705"/>
                    <a:pt x="3164" y="6606"/>
                    <a:pt x="2814" y="6404"/>
                  </a:cubicBezTo>
                  <a:cubicBezTo>
                    <a:pt x="1756" y="5792"/>
                    <a:pt x="984" y="4530"/>
                    <a:pt x="987" y="3371"/>
                  </a:cubicBezTo>
                  <a:cubicBezTo>
                    <a:pt x="989" y="2583"/>
                    <a:pt x="1347" y="2160"/>
                    <a:pt x="1907" y="2160"/>
                  </a:cubicBezTo>
                  <a:close/>
                  <a:moveTo>
                    <a:pt x="4618" y="3574"/>
                  </a:moveTo>
                  <a:lnTo>
                    <a:pt x="5528" y="4100"/>
                  </a:lnTo>
                  <a:lnTo>
                    <a:pt x="6594" y="6731"/>
                  </a:lnTo>
                  <a:lnTo>
                    <a:pt x="7641" y="5320"/>
                  </a:lnTo>
                  <a:lnTo>
                    <a:pt x="8554" y="5847"/>
                  </a:lnTo>
                  <a:lnTo>
                    <a:pt x="8552" y="9629"/>
                  </a:lnTo>
                  <a:lnTo>
                    <a:pt x="7542" y="9046"/>
                  </a:lnTo>
                  <a:lnTo>
                    <a:pt x="7539" y="7319"/>
                  </a:lnTo>
                  <a:lnTo>
                    <a:pt x="6821" y="8288"/>
                  </a:lnTo>
                  <a:lnTo>
                    <a:pt x="6332" y="8006"/>
                  </a:lnTo>
                  <a:lnTo>
                    <a:pt x="5621" y="6272"/>
                  </a:lnTo>
                  <a:lnTo>
                    <a:pt x="5616" y="7934"/>
                  </a:lnTo>
                  <a:lnTo>
                    <a:pt x="4607" y="7352"/>
                  </a:lnTo>
                  <a:lnTo>
                    <a:pt x="4618" y="3574"/>
                  </a:lnTo>
                  <a:close/>
                  <a:moveTo>
                    <a:pt x="9539" y="6549"/>
                  </a:moveTo>
                  <a:cubicBezTo>
                    <a:pt x="9779" y="6549"/>
                    <a:pt x="10091" y="6648"/>
                    <a:pt x="10474" y="6869"/>
                  </a:cubicBezTo>
                  <a:cubicBezTo>
                    <a:pt x="10916" y="7124"/>
                    <a:pt x="11371" y="7494"/>
                    <a:pt x="11713" y="7914"/>
                  </a:cubicBezTo>
                  <a:lnTo>
                    <a:pt x="11377" y="8644"/>
                  </a:lnTo>
                  <a:cubicBezTo>
                    <a:pt x="11053" y="8269"/>
                    <a:pt x="10748" y="8001"/>
                    <a:pt x="10462" y="7835"/>
                  </a:cubicBezTo>
                  <a:cubicBezTo>
                    <a:pt x="10310" y="7748"/>
                    <a:pt x="10206" y="7712"/>
                    <a:pt x="10139" y="7712"/>
                  </a:cubicBezTo>
                  <a:cubicBezTo>
                    <a:pt x="10063" y="7712"/>
                    <a:pt x="10034" y="7757"/>
                    <a:pt x="10034" y="7826"/>
                  </a:cubicBezTo>
                  <a:cubicBezTo>
                    <a:pt x="10033" y="8280"/>
                    <a:pt x="11852" y="8952"/>
                    <a:pt x="11848" y="10343"/>
                  </a:cubicBezTo>
                  <a:cubicBezTo>
                    <a:pt x="11846" y="10777"/>
                    <a:pt x="11644" y="11051"/>
                    <a:pt x="11243" y="11051"/>
                  </a:cubicBezTo>
                  <a:cubicBezTo>
                    <a:pt x="11003" y="11051"/>
                    <a:pt x="10693" y="10954"/>
                    <a:pt x="10313" y="10734"/>
                  </a:cubicBezTo>
                  <a:cubicBezTo>
                    <a:pt x="9764" y="10418"/>
                    <a:pt x="9210" y="9939"/>
                    <a:pt x="8882" y="9518"/>
                  </a:cubicBezTo>
                  <a:lnTo>
                    <a:pt x="9241" y="8794"/>
                  </a:lnTo>
                  <a:cubicBezTo>
                    <a:pt x="9551" y="9185"/>
                    <a:pt x="9965" y="9558"/>
                    <a:pt x="10326" y="9768"/>
                  </a:cubicBezTo>
                  <a:cubicBezTo>
                    <a:pt x="10490" y="9863"/>
                    <a:pt x="10600" y="9905"/>
                    <a:pt x="10667" y="9905"/>
                  </a:cubicBezTo>
                  <a:cubicBezTo>
                    <a:pt x="10727" y="9905"/>
                    <a:pt x="10753" y="9871"/>
                    <a:pt x="10753" y="9809"/>
                  </a:cubicBezTo>
                  <a:cubicBezTo>
                    <a:pt x="10755" y="9334"/>
                    <a:pt x="8936" y="8668"/>
                    <a:pt x="8939" y="7259"/>
                  </a:cubicBezTo>
                  <a:cubicBezTo>
                    <a:pt x="8941" y="6821"/>
                    <a:pt x="9142" y="6549"/>
                    <a:pt x="9539" y="6549"/>
                  </a:cubicBezTo>
                  <a:close/>
                  <a:moveTo>
                    <a:pt x="18" y="1"/>
                  </a:moveTo>
                  <a:lnTo>
                    <a:pt x="0" y="5908"/>
                  </a:lnTo>
                  <a:lnTo>
                    <a:pt x="12818" y="13308"/>
                  </a:lnTo>
                  <a:lnTo>
                    <a:pt x="12834" y="7401"/>
                  </a:lnTo>
                  <a:lnTo>
                    <a:pt x="6679" y="3847"/>
                  </a:lnTo>
                  <a:lnTo>
                    <a:pt x="6131" y="353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6664050" y="613350"/>
              <a:ext cx="98675" cy="151425"/>
            </a:xfrm>
            <a:custGeom>
              <a:avLst/>
              <a:gdLst/>
              <a:ahLst/>
              <a:cxnLst/>
              <a:rect l="l" t="t" r="r" b="b"/>
              <a:pathLst>
                <a:path w="3947" h="6057" extrusionOk="0">
                  <a:moveTo>
                    <a:pt x="12" y="0"/>
                  </a:moveTo>
                  <a:lnTo>
                    <a:pt x="0" y="3780"/>
                  </a:lnTo>
                  <a:lnTo>
                    <a:pt x="1010" y="4361"/>
                  </a:lnTo>
                  <a:lnTo>
                    <a:pt x="1014" y="2700"/>
                  </a:lnTo>
                  <a:lnTo>
                    <a:pt x="1725" y="4433"/>
                  </a:lnTo>
                  <a:lnTo>
                    <a:pt x="2213" y="4716"/>
                  </a:lnTo>
                  <a:lnTo>
                    <a:pt x="2931" y="3747"/>
                  </a:lnTo>
                  <a:lnTo>
                    <a:pt x="2935" y="5472"/>
                  </a:lnTo>
                  <a:lnTo>
                    <a:pt x="3945" y="6056"/>
                  </a:lnTo>
                  <a:lnTo>
                    <a:pt x="3947" y="2273"/>
                  </a:lnTo>
                  <a:lnTo>
                    <a:pt x="3034" y="1747"/>
                  </a:lnTo>
                  <a:lnTo>
                    <a:pt x="1987" y="3160"/>
                  </a:lnTo>
                  <a:lnTo>
                    <a:pt x="922" y="52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6715875" y="514525"/>
              <a:ext cx="154150" cy="178775"/>
            </a:xfrm>
            <a:custGeom>
              <a:avLst/>
              <a:gdLst/>
              <a:ahLst/>
              <a:cxnLst/>
              <a:rect l="l" t="t" r="r" b="b"/>
              <a:pathLst>
                <a:path w="6166" h="7151" extrusionOk="0">
                  <a:moveTo>
                    <a:pt x="3414" y="2564"/>
                  </a:moveTo>
                  <a:cubicBezTo>
                    <a:pt x="3456" y="2564"/>
                    <a:pt x="3505" y="2578"/>
                    <a:pt x="3556" y="2608"/>
                  </a:cubicBezTo>
                  <a:cubicBezTo>
                    <a:pt x="3731" y="2708"/>
                    <a:pt x="3874" y="2954"/>
                    <a:pt x="3874" y="3154"/>
                  </a:cubicBezTo>
                  <a:cubicBezTo>
                    <a:pt x="3872" y="3297"/>
                    <a:pt x="3801" y="3379"/>
                    <a:pt x="3697" y="3379"/>
                  </a:cubicBezTo>
                  <a:cubicBezTo>
                    <a:pt x="3654" y="3379"/>
                    <a:pt x="3606" y="3366"/>
                    <a:pt x="3555" y="3336"/>
                  </a:cubicBezTo>
                  <a:cubicBezTo>
                    <a:pt x="3380" y="3235"/>
                    <a:pt x="3239" y="2990"/>
                    <a:pt x="3239" y="2789"/>
                  </a:cubicBezTo>
                  <a:cubicBezTo>
                    <a:pt x="3239" y="2646"/>
                    <a:pt x="3310" y="2564"/>
                    <a:pt x="3414" y="2564"/>
                  </a:cubicBezTo>
                  <a:close/>
                  <a:moveTo>
                    <a:pt x="2248" y="1978"/>
                  </a:moveTo>
                  <a:lnTo>
                    <a:pt x="3613" y="4508"/>
                  </a:lnTo>
                  <a:lnTo>
                    <a:pt x="4454" y="3927"/>
                  </a:lnTo>
                  <a:lnTo>
                    <a:pt x="5668" y="6175"/>
                  </a:lnTo>
                  <a:lnTo>
                    <a:pt x="3990" y="5207"/>
                  </a:lnTo>
                  <a:lnTo>
                    <a:pt x="3234" y="4769"/>
                  </a:lnTo>
                  <a:lnTo>
                    <a:pt x="494" y="3188"/>
                  </a:lnTo>
                  <a:lnTo>
                    <a:pt x="2248" y="1978"/>
                  </a:lnTo>
                  <a:close/>
                  <a:moveTo>
                    <a:pt x="11" y="0"/>
                  </a:moveTo>
                  <a:lnTo>
                    <a:pt x="0" y="3597"/>
                  </a:lnTo>
                  <a:lnTo>
                    <a:pt x="6155" y="7151"/>
                  </a:lnTo>
                  <a:lnTo>
                    <a:pt x="6166" y="355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6549350" y="418375"/>
              <a:ext cx="153100" cy="178175"/>
            </a:xfrm>
            <a:custGeom>
              <a:avLst/>
              <a:gdLst/>
              <a:ahLst/>
              <a:cxnLst/>
              <a:rect l="l" t="t" r="r" b="b"/>
              <a:pathLst>
                <a:path w="6124" h="7127" extrusionOk="0">
                  <a:moveTo>
                    <a:pt x="2588" y="2192"/>
                  </a:moveTo>
                  <a:cubicBezTo>
                    <a:pt x="2732" y="2192"/>
                    <a:pt x="2894" y="2239"/>
                    <a:pt x="3065" y="2338"/>
                  </a:cubicBezTo>
                  <a:cubicBezTo>
                    <a:pt x="3654" y="2678"/>
                    <a:pt x="4128" y="3502"/>
                    <a:pt x="4126" y="4177"/>
                  </a:cubicBezTo>
                  <a:cubicBezTo>
                    <a:pt x="4125" y="4656"/>
                    <a:pt x="3885" y="4933"/>
                    <a:pt x="3536" y="4933"/>
                  </a:cubicBezTo>
                  <a:cubicBezTo>
                    <a:pt x="3392" y="4933"/>
                    <a:pt x="3230" y="4886"/>
                    <a:pt x="3058" y="4787"/>
                  </a:cubicBezTo>
                  <a:cubicBezTo>
                    <a:pt x="2470" y="4448"/>
                    <a:pt x="1994" y="3624"/>
                    <a:pt x="1996" y="2947"/>
                  </a:cubicBezTo>
                  <a:cubicBezTo>
                    <a:pt x="1999" y="2469"/>
                    <a:pt x="2239" y="2192"/>
                    <a:pt x="2588" y="2192"/>
                  </a:cubicBez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14" y="7127"/>
                  </a:lnTo>
                  <a:lnTo>
                    <a:pt x="6124" y="353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6463325" y="386050"/>
              <a:ext cx="15900" cy="20425"/>
            </a:xfrm>
            <a:custGeom>
              <a:avLst/>
              <a:gdLst/>
              <a:ahLst/>
              <a:cxnLst/>
              <a:rect l="l" t="t" r="r" b="b"/>
              <a:pathLst>
                <a:path w="636" h="817" extrusionOk="0">
                  <a:moveTo>
                    <a:pt x="177" y="1"/>
                  </a:moveTo>
                  <a:cubicBezTo>
                    <a:pt x="73" y="1"/>
                    <a:pt x="1" y="83"/>
                    <a:pt x="0" y="225"/>
                  </a:cubicBezTo>
                  <a:cubicBezTo>
                    <a:pt x="0" y="427"/>
                    <a:pt x="141" y="673"/>
                    <a:pt x="317" y="773"/>
                  </a:cubicBezTo>
                  <a:cubicBezTo>
                    <a:pt x="368" y="803"/>
                    <a:pt x="416" y="817"/>
                    <a:pt x="459" y="817"/>
                  </a:cubicBezTo>
                  <a:cubicBezTo>
                    <a:pt x="563" y="817"/>
                    <a:pt x="635" y="734"/>
                    <a:pt x="635" y="591"/>
                  </a:cubicBezTo>
                  <a:cubicBezTo>
                    <a:pt x="636" y="391"/>
                    <a:pt x="494" y="146"/>
                    <a:pt x="320" y="45"/>
                  </a:cubicBezTo>
                  <a:cubicBezTo>
                    <a:pt x="268" y="15"/>
                    <a:pt x="22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6408325" y="621475"/>
              <a:ext cx="100750" cy="81725"/>
            </a:xfrm>
            <a:custGeom>
              <a:avLst/>
              <a:gdLst/>
              <a:ahLst/>
              <a:cxnLst/>
              <a:rect l="l" t="t" r="r" b="b"/>
              <a:pathLst>
                <a:path w="4030" h="3269" extrusionOk="0">
                  <a:moveTo>
                    <a:pt x="1367" y="1"/>
                  </a:moveTo>
                  <a:lnTo>
                    <a:pt x="0" y="941"/>
                  </a:lnTo>
                  <a:lnTo>
                    <a:pt x="2134" y="2174"/>
                  </a:lnTo>
                  <a:lnTo>
                    <a:pt x="2723" y="2514"/>
                  </a:lnTo>
                  <a:lnTo>
                    <a:pt x="4030" y="3269"/>
                  </a:lnTo>
                  <a:lnTo>
                    <a:pt x="3085" y="1518"/>
                  </a:lnTo>
                  <a:lnTo>
                    <a:pt x="2431" y="1972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6380925" y="427250"/>
              <a:ext cx="154650" cy="348225"/>
            </a:xfrm>
            <a:custGeom>
              <a:avLst/>
              <a:gdLst/>
              <a:ahLst/>
              <a:cxnLst/>
              <a:rect l="l" t="t" r="r" b="b"/>
              <a:pathLst>
                <a:path w="6186" h="13929" extrusionOk="0">
                  <a:moveTo>
                    <a:pt x="535" y="813"/>
                  </a:moveTo>
                  <a:lnTo>
                    <a:pt x="3029" y="2253"/>
                  </a:lnTo>
                  <a:lnTo>
                    <a:pt x="3028" y="2884"/>
                  </a:lnTo>
                  <a:lnTo>
                    <a:pt x="533" y="1443"/>
                  </a:lnTo>
                  <a:lnTo>
                    <a:pt x="535" y="813"/>
                  </a:lnTo>
                  <a:close/>
                  <a:moveTo>
                    <a:pt x="3697" y="2638"/>
                  </a:moveTo>
                  <a:lnTo>
                    <a:pt x="5250" y="3535"/>
                  </a:lnTo>
                  <a:lnTo>
                    <a:pt x="5249" y="4165"/>
                  </a:lnTo>
                  <a:lnTo>
                    <a:pt x="3695" y="3268"/>
                  </a:lnTo>
                  <a:lnTo>
                    <a:pt x="3697" y="2638"/>
                  </a:lnTo>
                  <a:close/>
                  <a:moveTo>
                    <a:pt x="531" y="1877"/>
                  </a:moveTo>
                  <a:lnTo>
                    <a:pt x="5760" y="4896"/>
                  </a:lnTo>
                  <a:lnTo>
                    <a:pt x="5759" y="5259"/>
                  </a:lnTo>
                  <a:lnTo>
                    <a:pt x="530" y="2240"/>
                  </a:lnTo>
                  <a:lnTo>
                    <a:pt x="531" y="1877"/>
                  </a:lnTo>
                  <a:close/>
                  <a:moveTo>
                    <a:pt x="530" y="2680"/>
                  </a:moveTo>
                  <a:lnTo>
                    <a:pt x="5759" y="5700"/>
                  </a:lnTo>
                  <a:lnTo>
                    <a:pt x="5757" y="6063"/>
                  </a:lnTo>
                  <a:lnTo>
                    <a:pt x="528" y="3044"/>
                  </a:lnTo>
                  <a:lnTo>
                    <a:pt x="530" y="2680"/>
                  </a:lnTo>
                  <a:close/>
                  <a:moveTo>
                    <a:pt x="525" y="4286"/>
                  </a:moveTo>
                  <a:lnTo>
                    <a:pt x="3353" y="5919"/>
                  </a:lnTo>
                  <a:lnTo>
                    <a:pt x="3352" y="6282"/>
                  </a:lnTo>
                  <a:lnTo>
                    <a:pt x="523" y="4649"/>
                  </a:lnTo>
                  <a:lnTo>
                    <a:pt x="525" y="4286"/>
                  </a:lnTo>
                  <a:close/>
                  <a:moveTo>
                    <a:pt x="527" y="3483"/>
                  </a:moveTo>
                  <a:lnTo>
                    <a:pt x="5756" y="6502"/>
                  </a:lnTo>
                  <a:lnTo>
                    <a:pt x="5755" y="6865"/>
                  </a:lnTo>
                  <a:lnTo>
                    <a:pt x="526" y="3846"/>
                  </a:lnTo>
                  <a:lnTo>
                    <a:pt x="527" y="3483"/>
                  </a:lnTo>
                  <a:close/>
                  <a:moveTo>
                    <a:pt x="523" y="5170"/>
                  </a:moveTo>
                  <a:lnTo>
                    <a:pt x="5668" y="8141"/>
                  </a:lnTo>
                  <a:lnTo>
                    <a:pt x="5654" y="13058"/>
                  </a:lnTo>
                  <a:lnTo>
                    <a:pt x="509" y="10087"/>
                  </a:lnTo>
                  <a:lnTo>
                    <a:pt x="523" y="5170"/>
                  </a:lnTo>
                  <a:close/>
                  <a:moveTo>
                    <a:pt x="31" y="0"/>
                  </a:moveTo>
                  <a:lnTo>
                    <a:pt x="1" y="10374"/>
                  </a:lnTo>
                  <a:lnTo>
                    <a:pt x="6157" y="13928"/>
                  </a:lnTo>
                  <a:lnTo>
                    <a:pt x="6186" y="355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6461800" y="632875"/>
              <a:ext cx="12375" cy="15875"/>
            </a:xfrm>
            <a:custGeom>
              <a:avLst/>
              <a:gdLst/>
              <a:ahLst/>
              <a:cxnLst/>
              <a:rect l="l" t="t" r="r" b="b"/>
              <a:pathLst>
                <a:path w="495" h="635" extrusionOk="0">
                  <a:moveTo>
                    <a:pt x="138" y="1"/>
                  </a:moveTo>
                  <a:cubicBezTo>
                    <a:pt x="57" y="1"/>
                    <a:pt x="0" y="64"/>
                    <a:pt x="0" y="175"/>
                  </a:cubicBezTo>
                  <a:cubicBezTo>
                    <a:pt x="0" y="332"/>
                    <a:pt x="111" y="521"/>
                    <a:pt x="246" y="601"/>
                  </a:cubicBezTo>
                  <a:cubicBezTo>
                    <a:pt x="286" y="624"/>
                    <a:pt x="324" y="635"/>
                    <a:pt x="357" y="635"/>
                  </a:cubicBezTo>
                  <a:cubicBezTo>
                    <a:pt x="438" y="635"/>
                    <a:pt x="494" y="571"/>
                    <a:pt x="494" y="459"/>
                  </a:cubicBezTo>
                  <a:cubicBezTo>
                    <a:pt x="494" y="303"/>
                    <a:pt x="385" y="112"/>
                    <a:pt x="247" y="34"/>
                  </a:cubicBezTo>
                  <a:cubicBezTo>
                    <a:pt x="208" y="11"/>
                    <a:pt x="17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6394025" y="534400"/>
              <a:ext cx="70750" cy="49900"/>
            </a:xfrm>
            <a:custGeom>
              <a:avLst/>
              <a:gdLst/>
              <a:ahLst/>
              <a:cxnLst/>
              <a:rect l="l" t="t" r="r" b="b"/>
              <a:pathLst>
                <a:path w="2830" h="1996" extrusionOk="0">
                  <a:moveTo>
                    <a:pt x="1" y="0"/>
                  </a:moveTo>
                  <a:lnTo>
                    <a:pt x="1" y="363"/>
                  </a:lnTo>
                  <a:lnTo>
                    <a:pt x="2828" y="1996"/>
                  </a:lnTo>
                  <a:lnTo>
                    <a:pt x="2829" y="16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6393600" y="556475"/>
              <a:ext cx="129025" cy="197225"/>
            </a:xfrm>
            <a:custGeom>
              <a:avLst/>
              <a:gdLst/>
              <a:ahLst/>
              <a:cxnLst/>
              <a:rect l="l" t="t" r="r" b="b"/>
              <a:pathLst>
                <a:path w="5161" h="7889" extrusionOk="0">
                  <a:moveTo>
                    <a:pt x="2866" y="3056"/>
                  </a:moveTo>
                  <a:cubicBezTo>
                    <a:pt x="2899" y="3056"/>
                    <a:pt x="2936" y="3067"/>
                    <a:pt x="2975" y="3090"/>
                  </a:cubicBezTo>
                  <a:cubicBezTo>
                    <a:pt x="3111" y="3168"/>
                    <a:pt x="3222" y="3360"/>
                    <a:pt x="3222" y="3515"/>
                  </a:cubicBezTo>
                  <a:cubicBezTo>
                    <a:pt x="3222" y="3627"/>
                    <a:pt x="3167" y="3691"/>
                    <a:pt x="3086" y="3691"/>
                  </a:cubicBezTo>
                  <a:cubicBezTo>
                    <a:pt x="3052" y="3691"/>
                    <a:pt x="3014" y="3680"/>
                    <a:pt x="2974" y="3657"/>
                  </a:cubicBezTo>
                  <a:cubicBezTo>
                    <a:pt x="2839" y="3580"/>
                    <a:pt x="2728" y="3388"/>
                    <a:pt x="2728" y="3231"/>
                  </a:cubicBezTo>
                  <a:cubicBezTo>
                    <a:pt x="2728" y="3120"/>
                    <a:pt x="2785" y="3056"/>
                    <a:pt x="2866" y="3056"/>
                  </a:cubicBezTo>
                  <a:close/>
                  <a:moveTo>
                    <a:pt x="1956" y="2600"/>
                  </a:moveTo>
                  <a:lnTo>
                    <a:pt x="3019" y="4570"/>
                  </a:lnTo>
                  <a:lnTo>
                    <a:pt x="3674" y="4118"/>
                  </a:lnTo>
                  <a:lnTo>
                    <a:pt x="4619" y="5869"/>
                  </a:lnTo>
                  <a:lnTo>
                    <a:pt x="3312" y="5114"/>
                  </a:lnTo>
                  <a:lnTo>
                    <a:pt x="2723" y="4773"/>
                  </a:lnTo>
                  <a:lnTo>
                    <a:pt x="589" y="3540"/>
                  </a:lnTo>
                  <a:lnTo>
                    <a:pt x="1956" y="2600"/>
                  </a:lnTo>
                  <a:close/>
                  <a:moveTo>
                    <a:pt x="15" y="1"/>
                  </a:moveTo>
                  <a:lnTo>
                    <a:pt x="0" y="4918"/>
                  </a:lnTo>
                  <a:lnTo>
                    <a:pt x="5146" y="7889"/>
                  </a:lnTo>
                  <a:lnTo>
                    <a:pt x="5160" y="297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6394250" y="447550"/>
              <a:ext cx="62400" cy="51800"/>
            </a:xfrm>
            <a:custGeom>
              <a:avLst/>
              <a:gdLst/>
              <a:ahLst/>
              <a:cxnLst/>
              <a:rect l="l" t="t" r="r" b="b"/>
              <a:pathLst>
                <a:path w="2496" h="2072" extrusionOk="0">
                  <a:moveTo>
                    <a:pt x="2" y="1"/>
                  </a:moveTo>
                  <a:lnTo>
                    <a:pt x="0" y="631"/>
                  </a:lnTo>
                  <a:lnTo>
                    <a:pt x="2494" y="2072"/>
                  </a:lnTo>
                  <a:lnTo>
                    <a:pt x="2496" y="14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6394050" y="514325"/>
              <a:ext cx="130800" cy="84550"/>
            </a:xfrm>
            <a:custGeom>
              <a:avLst/>
              <a:gdLst/>
              <a:ahLst/>
              <a:cxnLst/>
              <a:rect l="l" t="t" r="r" b="b"/>
              <a:pathLst>
                <a:path w="5232" h="3382" extrusionOk="0">
                  <a:moveTo>
                    <a:pt x="2" y="0"/>
                  </a:moveTo>
                  <a:lnTo>
                    <a:pt x="1" y="363"/>
                  </a:lnTo>
                  <a:lnTo>
                    <a:pt x="5230" y="3382"/>
                  </a:lnTo>
                  <a:lnTo>
                    <a:pt x="5231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6394100" y="494250"/>
              <a:ext cx="130775" cy="84575"/>
            </a:xfrm>
            <a:custGeom>
              <a:avLst/>
              <a:gdLst/>
              <a:ahLst/>
              <a:cxnLst/>
              <a:rect l="l" t="t" r="r" b="b"/>
              <a:pathLst>
                <a:path w="5231" h="3383" extrusionOk="0">
                  <a:moveTo>
                    <a:pt x="3" y="0"/>
                  </a:moveTo>
                  <a:lnTo>
                    <a:pt x="1" y="364"/>
                  </a:lnTo>
                  <a:lnTo>
                    <a:pt x="5230" y="3383"/>
                  </a:lnTo>
                  <a:lnTo>
                    <a:pt x="5230" y="302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6394175" y="474175"/>
              <a:ext cx="130775" cy="84550"/>
            </a:xfrm>
            <a:custGeom>
              <a:avLst/>
              <a:gdLst/>
              <a:ahLst/>
              <a:cxnLst/>
              <a:rect l="l" t="t" r="r" b="b"/>
              <a:pathLst>
                <a:path w="5231" h="3382" extrusionOk="0">
                  <a:moveTo>
                    <a:pt x="2" y="0"/>
                  </a:moveTo>
                  <a:lnTo>
                    <a:pt x="1" y="363"/>
                  </a:lnTo>
                  <a:lnTo>
                    <a:pt x="5229" y="3382"/>
                  </a:lnTo>
                  <a:lnTo>
                    <a:pt x="5230" y="30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6473300" y="493175"/>
              <a:ext cx="38900" cy="38250"/>
            </a:xfrm>
            <a:custGeom>
              <a:avLst/>
              <a:gdLst/>
              <a:ahLst/>
              <a:cxnLst/>
              <a:rect l="l" t="t" r="r" b="b"/>
              <a:pathLst>
                <a:path w="1556" h="1530" extrusionOk="0">
                  <a:moveTo>
                    <a:pt x="2" y="1"/>
                  </a:moveTo>
                  <a:lnTo>
                    <a:pt x="0" y="632"/>
                  </a:lnTo>
                  <a:lnTo>
                    <a:pt x="1554" y="1529"/>
                  </a:lnTo>
                  <a:lnTo>
                    <a:pt x="1556" y="89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6381700" y="321600"/>
              <a:ext cx="154200" cy="178800"/>
            </a:xfrm>
            <a:custGeom>
              <a:avLst/>
              <a:gdLst/>
              <a:ahLst/>
              <a:cxnLst/>
              <a:rect l="l" t="t" r="r" b="b"/>
              <a:pathLst>
                <a:path w="6168" h="7152" extrusionOk="0">
                  <a:moveTo>
                    <a:pt x="3441" y="2579"/>
                  </a:moveTo>
                  <a:cubicBezTo>
                    <a:pt x="3484" y="2579"/>
                    <a:pt x="3532" y="2593"/>
                    <a:pt x="3584" y="2623"/>
                  </a:cubicBezTo>
                  <a:cubicBezTo>
                    <a:pt x="3759" y="2724"/>
                    <a:pt x="3900" y="2968"/>
                    <a:pt x="3900" y="3169"/>
                  </a:cubicBezTo>
                  <a:cubicBezTo>
                    <a:pt x="3899" y="3312"/>
                    <a:pt x="3827" y="3395"/>
                    <a:pt x="3724" y="3395"/>
                  </a:cubicBezTo>
                  <a:cubicBezTo>
                    <a:pt x="3681" y="3395"/>
                    <a:pt x="3633" y="3381"/>
                    <a:pt x="3582" y="3351"/>
                  </a:cubicBezTo>
                  <a:cubicBezTo>
                    <a:pt x="3406" y="3251"/>
                    <a:pt x="3265" y="3005"/>
                    <a:pt x="3265" y="2803"/>
                  </a:cubicBezTo>
                  <a:cubicBezTo>
                    <a:pt x="3265" y="2661"/>
                    <a:pt x="3337" y="2579"/>
                    <a:pt x="3441" y="2579"/>
                  </a:cubicBezTo>
                  <a:close/>
                  <a:moveTo>
                    <a:pt x="2276" y="1994"/>
                  </a:moveTo>
                  <a:lnTo>
                    <a:pt x="3641" y="4523"/>
                  </a:lnTo>
                  <a:lnTo>
                    <a:pt x="4483" y="3943"/>
                  </a:lnTo>
                  <a:lnTo>
                    <a:pt x="5695" y="6191"/>
                  </a:lnTo>
                  <a:lnTo>
                    <a:pt x="4018" y="5222"/>
                  </a:lnTo>
                  <a:lnTo>
                    <a:pt x="3260" y="4786"/>
                  </a:lnTo>
                  <a:lnTo>
                    <a:pt x="521" y="3203"/>
                  </a:lnTo>
                  <a:lnTo>
                    <a:pt x="2276" y="1994"/>
                  </a:lnTo>
                  <a:close/>
                  <a:moveTo>
                    <a:pt x="11" y="1"/>
                  </a:moveTo>
                  <a:lnTo>
                    <a:pt x="1" y="3597"/>
                  </a:lnTo>
                  <a:lnTo>
                    <a:pt x="6157" y="7151"/>
                  </a:lnTo>
                  <a:lnTo>
                    <a:pt x="6167" y="355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6394675" y="371450"/>
              <a:ext cx="129400" cy="104925"/>
            </a:xfrm>
            <a:custGeom>
              <a:avLst/>
              <a:gdLst/>
              <a:ahLst/>
              <a:cxnLst/>
              <a:rect l="l" t="t" r="r" b="b"/>
              <a:pathLst>
                <a:path w="5176" h="4197" extrusionOk="0">
                  <a:moveTo>
                    <a:pt x="1755" y="0"/>
                  </a:moveTo>
                  <a:lnTo>
                    <a:pt x="1" y="1209"/>
                  </a:lnTo>
                  <a:lnTo>
                    <a:pt x="2741" y="2792"/>
                  </a:lnTo>
                  <a:lnTo>
                    <a:pt x="3499" y="3228"/>
                  </a:lnTo>
                  <a:lnTo>
                    <a:pt x="5175" y="4197"/>
                  </a:lnTo>
                  <a:lnTo>
                    <a:pt x="3964" y="1949"/>
                  </a:lnTo>
                  <a:lnTo>
                    <a:pt x="3122" y="2529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6728225" y="563975"/>
              <a:ext cx="129350" cy="104950"/>
            </a:xfrm>
            <a:custGeom>
              <a:avLst/>
              <a:gdLst/>
              <a:ahLst/>
              <a:cxnLst/>
              <a:rect l="l" t="t" r="r" b="b"/>
              <a:pathLst>
                <a:path w="5174" h="4198" extrusionOk="0">
                  <a:moveTo>
                    <a:pt x="1754" y="0"/>
                  </a:moveTo>
                  <a:lnTo>
                    <a:pt x="0" y="1211"/>
                  </a:lnTo>
                  <a:lnTo>
                    <a:pt x="2740" y="2792"/>
                  </a:lnTo>
                  <a:lnTo>
                    <a:pt x="3496" y="3229"/>
                  </a:lnTo>
                  <a:lnTo>
                    <a:pt x="5174" y="4197"/>
                  </a:lnTo>
                  <a:lnTo>
                    <a:pt x="3960" y="1949"/>
                  </a:lnTo>
                  <a:lnTo>
                    <a:pt x="3119" y="2530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6861325" y="661300"/>
              <a:ext cx="188875" cy="349650"/>
            </a:xfrm>
            <a:custGeom>
              <a:avLst/>
              <a:gdLst/>
              <a:ahLst/>
              <a:cxnLst/>
              <a:rect l="l" t="t" r="r" b="b"/>
              <a:pathLst>
                <a:path w="7555" h="13986" extrusionOk="0">
                  <a:moveTo>
                    <a:pt x="1992" y="1"/>
                  </a:moveTo>
                  <a:cubicBezTo>
                    <a:pt x="1890" y="1"/>
                    <a:pt x="1819" y="82"/>
                    <a:pt x="1819" y="222"/>
                  </a:cubicBezTo>
                  <a:lnTo>
                    <a:pt x="1808" y="4286"/>
                  </a:lnTo>
                  <a:lnTo>
                    <a:pt x="1" y="4441"/>
                  </a:lnTo>
                  <a:lnTo>
                    <a:pt x="1801" y="6680"/>
                  </a:lnTo>
                  <a:lnTo>
                    <a:pt x="1791" y="10456"/>
                  </a:lnTo>
                  <a:cubicBezTo>
                    <a:pt x="1791" y="10652"/>
                    <a:pt x="1930" y="10894"/>
                    <a:pt x="2103" y="10993"/>
                  </a:cubicBezTo>
                  <a:lnTo>
                    <a:pt x="7213" y="13944"/>
                  </a:lnTo>
                  <a:cubicBezTo>
                    <a:pt x="7263" y="13972"/>
                    <a:pt x="7310" y="13986"/>
                    <a:pt x="7352" y="13986"/>
                  </a:cubicBezTo>
                  <a:cubicBezTo>
                    <a:pt x="7455" y="13986"/>
                    <a:pt x="7525" y="13905"/>
                    <a:pt x="7525" y="13765"/>
                  </a:cubicBezTo>
                  <a:lnTo>
                    <a:pt x="7554" y="3533"/>
                  </a:lnTo>
                  <a:cubicBezTo>
                    <a:pt x="7554" y="3335"/>
                    <a:pt x="7415" y="3093"/>
                    <a:pt x="7243" y="2994"/>
                  </a:cubicBezTo>
                  <a:lnTo>
                    <a:pt x="2132" y="44"/>
                  </a:lnTo>
                  <a:cubicBezTo>
                    <a:pt x="2081" y="14"/>
                    <a:pt x="2034" y="1"/>
                    <a:pt x="1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6947325" y="727600"/>
              <a:ext cx="58500" cy="203925"/>
            </a:xfrm>
            <a:custGeom>
              <a:avLst/>
              <a:gdLst/>
              <a:ahLst/>
              <a:cxnLst/>
              <a:rect l="l" t="t" r="r" b="b"/>
              <a:pathLst>
                <a:path w="2340" h="8157" extrusionOk="0">
                  <a:moveTo>
                    <a:pt x="1077" y="2688"/>
                  </a:moveTo>
                  <a:cubicBezTo>
                    <a:pt x="1103" y="2688"/>
                    <a:pt x="1133" y="2697"/>
                    <a:pt x="1165" y="2715"/>
                  </a:cubicBezTo>
                  <a:cubicBezTo>
                    <a:pt x="1273" y="2778"/>
                    <a:pt x="1361" y="2931"/>
                    <a:pt x="1361" y="3056"/>
                  </a:cubicBezTo>
                  <a:lnTo>
                    <a:pt x="1354" y="6007"/>
                  </a:lnTo>
                  <a:cubicBezTo>
                    <a:pt x="1354" y="6095"/>
                    <a:pt x="1309" y="6146"/>
                    <a:pt x="1244" y="6146"/>
                  </a:cubicBezTo>
                  <a:cubicBezTo>
                    <a:pt x="1217" y="6146"/>
                    <a:pt x="1187" y="6137"/>
                    <a:pt x="1155" y="6119"/>
                  </a:cubicBezTo>
                  <a:cubicBezTo>
                    <a:pt x="1047" y="6056"/>
                    <a:pt x="959" y="5904"/>
                    <a:pt x="959" y="5779"/>
                  </a:cubicBezTo>
                  <a:lnTo>
                    <a:pt x="967" y="2829"/>
                  </a:lnTo>
                  <a:cubicBezTo>
                    <a:pt x="967" y="2740"/>
                    <a:pt x="1012" y="2688"/>
                    <a:pt x="1077" y="2688"/>
                  </a:cubicBezTo>
                  <a:close/>
                  <a:moveTo>
                    <a:pt x="651" y="1"/>
                  </a:moveTo>
                  <a:cubicBezTo>
                    <a:pt x="268" y="1"/>
                    <a:pt x="3" y="305"/>
                    <a:pt x="2" y="830"/>
                  </a:cubicBezTo>
                  <a:cubicBezTo>
                    <a:pt x="1" y="1387"/>
                    <a:pt x="294" y="2035"/>
                    <a:pt x="715" y="2483"/>
                  </a:cubicBezTo>
                  <a:lnTo>
                    <a:pt x="706" y="5815"/>
                  </a:lnTo>
                  <a:cubicBezTo>
                    <a:pt x="431" y="5837"/>
                    <a:pt x="245" y="6070"/>
                    <a:pt x="244" y="6459"/>
                  </a:cubicBezTo>
                  <a:cubicBezTo>
                    <a:pt x="243" y="6904"/>
                    <a:pt x="483" y="7421"/>
                    <a:pt x="823" y="7770"/>
                  </a:cubicBezTo>
                  <a:lnTo>
                    <a:pt x="825" y="6946"/>
                  </a:lnTo>
                  <a:cubicBezTo>
                    <a:pt x="826" y="6797"/>
                    <a:pt x="900" y="6712"/>
                    <a:pt x="1008" y="6712"/>
                  </a:cubicBezTo>
                  <a:cubicBezTo>
                    <a:pt x="1052" y="6712"/>
                    <a:pt x="1102" y="6726"/>
                    <a:pt x="1155" y="6757"/>
                  </a:cubicBezTo>
                  <a:cubicBezTo>
                    <a:pt x="1338" y="6863"/>
                    <a:pt x="1484" y="7118"/>
                    <a:pt x="1484" y="7327"/>
                  </a:cubicBezTo>
                  <a:lnTo>
                    <a:pt x="1481" y="8151"/>
                  </a:lnTo>
                  <a:cubicBezTo>
                    <a:pt x="1508" y="8154"/>
                    <a:pt x="1534" y="8156"/>
                    <a:pt x="1560" y="8156"/>
                  </a:cubicBezTo>
                  <a:cubicBezTo>
                    <a:pt x="1858" y="8156"/>
                    <a:pt x="2064" y="7920"/>
                    <a:pt x="2065" y="7511"/>
                  </a:cubicBezTo>
                  <a:cubicBezTo>
                    <a:pt x="2065" y="7122"/>
                    <a:pt x="1882" y="6675"/>
                    <a:pt x="1608" y="6337"/>
                  </a:cubicBezTo>
                  <a:lnTo>
                    <a:pt x="1618" y="3003"/>
                  </a:lnTo>
                  <a:cubicBezTo>
                    <a:pt x="1642" y="3006"/>
                    <a:pt x="1665" y="3007"/>
                    <a:pt x="1688" y="3007"/>
                  </a:cubicBezTo>
                  <a:cubicBezTo>
                    <a:pt x="2072" y="3007"/>
                    <a:pt x="2338" y="2704"/>
                    <a:pt x="2339" y="2178"/>
                  </a:cubicBezTo>
                  <a:cubicBezTo>
                    <a:pt x="2340" y="1621"/>
                    <a:pt x="2047" y="971"/>
                    <a:pt x="1625" y="525"/>
                  </a:cubicBezTo>
                  <a:lnTo>
                    <a:pt x="1623" y="1541"/>
                  </a:lnTo>
                  <a:cubicBezTo>
                    <a:pt x="1622" y="1744"/>
                    <a:pt x="1520" y="1862"/>
                    <a:pt x="1372" y="1862"/>
                  </a:cubicBezTo>
                  <a:cubicBezTo>
                    <a:pt x="1311" y="1862"/>
                    <a:pt x="1242" y="1842"/>
                    <a:pt x="1170" y="1799"/>
                  </a:cubicBezTo>
                  <a:cubicBezTo>
                    <a:pt x="922" y="1656"/>
                    <a:pt x="719" y="1306"/>
                    <a:pt x="720" y="1020"/>
                  </a:cubicBezTo>
                  <a:lnTo>
                    <a:pt x="722" y="4"/>
                  </a:lnTo>
                  <a:cubicBezTo>
                    <a:pt x="698" y="2"/>
                    <a:pt x="67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6971275" y="794775"/>
              <a:ext cx="10100" cy="86500"/>
            </a:xfrm>
            <a:custGeom>
              <a:avLst/>
              <a:gdLst/>
              <a:ahLst/>
              <a:cxnLst/>
              <a:rect l="l" t="t" r="r" b="b"/>
              <a:pathLst>
                <a:path w="404" h="3460" extrusionOk="0">
                  <a:moveTo>
                    <a:pt x="119" y="1"/>
                  </a:moveTo>
                  <a:cubicBezTo>
                    <a:pt x="54" y="1"/>
                    <a:pt x="10" y="52"/>
                    <a:pt x="9" y="142"/>
                  </a:cubicBezTo>
                  <a:lnTo>
                    <a:pt x="1" y="3092"/>
                  </a:lnTo>
                  <a:cubicBezTo>
                    <a:pt x="1" y="3217"/>
                    <a:pt x="89" y="3369"/>
                    <a:pt x="197" y="3432"/>
                  </a:cubicBezTo>
                  <a:cubicBezTo>
                    <a:pt x="229" y="3451"/>
                    <a:pt x="259" y="3459"/>
                    <a:pt x="286" y="3459"/>
                  </a:cubicBezTo>
                  <a:cubicBezTo>
                    <a:pt x="351" y="3459"/>
                    <a:pt x="396" y="3408"/>
                    <a:pt x="396" y="3320"/>
                  </a:cubicBezTo>
                  <a:lnTo>
                    <a:pt x="403" y="369"/>
                  </a:lnTo>
                  <a:cubicBezTo>
                    <a:pt x="404" y="244"/>
                    <a:pt x="316" y="91"/>
                    <a:pt x="207" y="28"/>
                  </a:cubicBezTo>
                  <a:cubicBezTo>
                    <a:pt x="175" y="10"/>
                    <a:pt x="145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6075950" y="654300"/>
              <a:ext cx="198775" cy="272675"/>
            </a:xfrm>
            <a:custGeom>
              <a:avLst/>
              <a:gdLst/>
              <a:ahLst/>
              <a:cxnLst/>
              <a:rect l="l" t="t" r="r" b="b"/>
              <a:pathLst>
                <a:path w="7951" h="10907" extrusionOk="0">
                  <a:moveTo>
                    <a:pt x="7834" y="0"/>
                  </a:moveTo>
                  <a:cubicBezTo>
                    <a:pt x="7809" y="0"/>
                    <a:pt x="7782" y="8"/>
                    <a:pt x="7753" y="25"/>
                  </a:cubicBezTo>
                  <a:lnTo>
                    <a:pt x="181" y="4397"/>
                  </a:lnTo>
                  <a:cubicBezTo>
                    <a:pt x="81" y="4453"/>
                    <a:pt x="0" y="4594"/>
                    <a:pt x="0" y="4709"/>
                  </a:cubicBezTo>
                  <a:lnTo>
                    <a:pt x="17" y="10777"/>
                  </a:lnTo>
                  <a:cubicBezTo>
                    <a:pt x="17" y="10859"/>
                    <a:pt x="57" y="10906"/>
                    <a:pt x="117" y="10906"/>
                  </a:cubicBezTo>
                  <a:cubicBezTo>
                    <a:pt x="141" y="10906"/>
                    <a:pt x="168" y="10898"/>
                    <a:pt x="197" y="10881"/>
                  </a:cubicBezTo>
                  <a:lnTo>
                    <a:pt x="7769" y="6510"/>
                  </a:lnTo>
                  <a:cubicBezTo>
                    <a:pt x="7870" y="6453"/>
                    <a:pt x="7950" y="6313"/>
                    <a:pt x="7950" y="6197"/>
                  </a:cubicBezTo>
                  <a:lnTo>
                    <a:pt x="7934" y="129"/>
                  </a:lnTo>
                  <a:cubicBezTo>
                    <a:pt x="7934" y="48"/>
                    <a:pt x="7893" y="0"/>
                    <a:pt x="7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6082775" y="679900"/>
              <a:ext cx="185125" cy="236725"/>
            </a:xfrm>
            <a:custGeom>
              <a:avLst/>
              <a:gdLst/>
              <a:ahLst/>
              <a:cxnLst/>
              <a:rect l="l" t="t" r="r" b="b"/>
              <a:pathLst>
                <a:path w="7405" h="9469" extrusionOk="0">
                  <a:moveTo>
                    <a:pt x="7290" y="0"/>
                  </a:moveTo>
                  <a:cubicBezTo>
                    <a:pt x="7265" y="0"/>
                    <a:pt x="7238" y="8"/>
                    <a:pt x="7208" y="25"/>
                  </a:cubicBezTo>
                  <a:lnTo>
                    <a:pt x="182" y="4084"/>
                  </a:lnTo>
                  <a:cubicBezTo>
                    <a:pt x="81" y="4139"/>
                    <a:pt x="1" y="4281"/>
                    <a:pt x="1" y="4396"/>
                  </a:cubicBezTo>
                  <a:lnTo>
                    <a:pt x="15" y="9341"/>
                  </a:lnTo>
                  <a:cubicBezTo>
                    <a:pt x="15" y="9422"/>
                    <a:pt x="56" y="9469"/>
                    <a:pt x="115" y="9469"/>
                  </a:cubicBezTo>
                  <a:cubicBezTo>
                    <a:pt x="139" y="9469"/>
                    <a:pt x="167" y="9461"/>
                    <a:pt x="196" y="9444"/>
                  </a:cubicBezTo>
                  <a:lnTo>
                    <a:pt x="7224" y="5387"/>
                  </a:lnTo>
                  <a:cubicBezTo>
                    <a:pt x="7323" y="5329"/>
                    <a:pt x="7404" y="5189"/>
                    <a:pt x="7404" y="5074"/>
                  </a:cubicBezTo>
                  <a:lnTo>
                    <a:pt x="7390" y="129"/>
                  </a:lnTo>
                  <a:cubicBezTo>
                    <a:pt x="7390" y="47"/>
                    <a:pt x="7350" y="0"/>
                    <a:pt x="7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6083050" y="766400"/>
              <a:ext cx="7075" cy="9050"/>
            </a:xfrm>
            <a:custGeom>
              <a:avLst/>
              <a:gdLst/>
              <a:ahLst/>
              <a:cxnLst/>
              <a:rect l="l" t="t" r="r" b="b"/>
              <a:pathLst>
                <a:path w="283" h="362" extrusionOk="0">
                  <a:moveTo>
                    <a:pt x="206" y="0"/>
                  </a:moveTo>
                  <a:cubicBezTo>
                    <a:pt x="187" y="0"/>
                    <a:pt x="165" y="7"/>
                    <a:pt x="142" y="20"/>
                  </a:cubicBezTo>
                  <a:cubicBezTo>
                    <a:pt x="64" y="66"/>
                    <a:pt x="0" y="173"/>
                    <a:pt x="0" y="262"/>
                  </a:cubicBezTo>
                  <a:cubicBezTo>
                    <a:pt x="0" y="325"/>
                    <a:pt x="32" y="362"/>
                    <a:pt x="79" y="362"/>
                  </a:cubicBezTo>
                  <a:cubicBezTo>
                    <a:pt x="98" y="362"/>
                    <a:pt x="119" y="356"/>
                    <a:pt x="142" y="342"/>
                  </a:cubicBezTo>
                  <a:cubicBezTo>
                    <a:pt x="220" y="298"/>
                    <a:pt x="282" y="190"/>
                    <a:pt x="282" y="100"/>
                  </a:cubicBezTo>
                  <a:cubicBezTo>
                    <a:pt x="282" y="37"/>
                    <a:pt x="251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6094525" y="759775"/>
              <a:ext cx="7075" cy="9075"/>
            </a:xfrm>
            <a:custGeom>
              <a:avLst/>
              <a:gdLst/>
              <a:ahLst/>
              <a:cxnLst/>
              <a:rect l="l" t="t" r="r" b="b"/>
              <a:pathLst>
                <a:path w="283" h="363" extrusionOk="0">
                  <a:moveTo>
                    <a:pt x="204" y="1"/>
                  </a:moveTo>
                  <a:cubicBezTo>
                    <a:pt x="185" y="1"/>
                    <a:pt x="163" y="7"/>
                    <a:pt x="141" y="20"/>
                  </a:cubicBezTo>
                  <a:cubicBezTo>
                    <a:pt x="63" y="65"/>
                    <a:pt x="0" y="173"/>
                    <a:pt x="0" y="263"/>
                  </a:cubicBezTo>
                  <a:cubicBezTo>
                    <a:pt x="0" y="326"/>
                    <a:pt x="31" y="362"/>
                    <a:pt x="77" y="362"/>
                  </a:cubicBezTo>
                  <a:cubicBezTo>
                    <a:pt x="96" y="362"/>
                    <a:pt x="118" y="356"/>
                    <a:pt x="141" y="343"/>
                  </a:cubicBezTo>
                  <a:cubicBezTo>
                    <a:pt x="218" y="300"/>
                    <a:pt x="282" y="189"/>
                    <a:pt x="282" y="100"/>
                  </a:cubicBezTo>
                  <a:cubicBezTo>
                    <a:pt x="282" y="37"/>
                    <a:pt x="250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6105975" y="753150"/>
              <a:ext cx="7075" cy="9075"/>
            </a:xfrm>
            <a:custGeom>
              <a:avLst/>
              <a:gdLst/>
              <a:ahLst/>
              <a:cxnLst/>
              <a:rect l="l" t="t" r="r" b="b"/>
              <a:pathLst>
                <a:path w="283" h="363" extrusionOk="0">
                  <a:moveTo>
                    <a:pt x="205" y="1"/>
                  </a:moveTo>
                  <a:cubicBezTo>
                    <a:pt x="186" y="1"/>
                    <a:pt x="164" y="7"/>
                    <a:pt x="141" y="20"/>
                  </a:cubicBezTo>
                  <a:cubicBezTo>
                    <a:pt x="64" y="65"/>
                    <a:pt x="1" y="174"/>
                    <a:pt x="1" y="263"/>
                  </a:cubicBezTo>
                  <a:cubicBezTo>
                    <a:pt x="1" y="325"/>
                    <a:pt x="33" y="363"/>
                    <a:pt x="79" y="363"/>
                  </a:cubicBezTo>
                  <a:cubicBezTo>
                    <a:pt x="98" y="363"/>
                    <a:pt x="119" y="356"/>
                    <a:pt x="141" y="343"/>
                  </a:cubicBezTo>
                  <a:cubicBezTo>
                    <a:pt x="220" y="298"/>
                    <a:pt x="282" y="189"/>
                    <a:pt x="282" y="101"/>
                  </a:cubicBezTo>
                  <a:cubicBezTo>
                    <a:pt x="282" y="37"/>
                    <a:pt x="251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6098075" y="767050"/>
              <a:ext cx="63600" cy="88500"/>
            </a:xfrm>
            <a:custGeom>
              <a:avLst/>
              <a:gdLst/>
              <a:ahLst/>
              <a:cxnLst/>
              <a:rect l="l" t="t" r="r" b="b"/>
              <a:pathLst>
                <a:path w="2544" h="3540" extrusionOk="0">
                  <a:moveTo>
                    <a:pt x="2535" y="0"/>
                  </a:moveTo>
                  <a:lnTo>
                    <a:pt x="1" y="2523"/>
                  </a:lnTo>
                  <a:lnTo>
                    <a:pt x="3" y="3540"/>
                  </a:lnTo>
                  <a:lnTo>
                    <a:pt x="2544" y="3133"/>
                  </a:lnTo>
                  <a:lnTo>
                    <a:pt x="2541" y="2161"/>
                  </a:lnTo>
                  <a:lnTo>
                    <a:pt x="1031" y="2437"/>
                  </a:lnTo>
                  <a:lnTo>
                    <a:pt x="2538" y="973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6189025" y="740950"/>
              <a:ext cx="63575" cy="88550"/>
            </a:xfrm>
            <a:custGeom>
              <a:avLst/>
              <a:gdLst/>
              <a:ahLst/>
              <a:cxnLst/>
              <a:rect l="l" t="t" r="r" b="b"/>
              <a:pathLst>
                <a:path w="2543" h="3542" extrusionOk="0">
                  <a:moveTo>
                    <a:pt x="2540" y="0"/>
                  </a:moveTo>
                  <a:lnTo>
                    <a:pt x="0" y="408"/>
                  </a:lnTo>
                  <a:lnTo>
                    <a:pt x="2" y="1380"/>
                  </a:lnTo>
                  <a:lnTo>
                    <a:pt x="1511" y="1104"/>
                  </a:lnTo>
                  <a:lnTo>
                    <a:pt x="1511" y="1104"/>
                  </a:lnTo>
                  <a:lnTo>
                    <a:pt x="6" y="2569"/>
                  </a:lnTo>
                  <a:lnTo>
                    <a:pt x="8" y="3541"/>
                  </a:lnTo>
                  <a:lnTo>
                    <a:pt x="2543" y="101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39"/>
          <p:cNvGrpSpPr/>
          <p:nvPr/>
        </p:nvGrpSpPr>
        <p:grpSpPr>
          <a:xfrm>
            <a:off x="94560" y="4210235"/>
            <a:ext cx="894623" cy="872739"/>
            <a:chOff x="94560" y="4210235"/>
            <a:chExt cx="894623" cy="872739"/>
          </a:xfrm>
        </p:grpSpPr>
        <p:grpSp>
          <p:nvGrpSpPr>
            <p:cNvPr id="2681" name="Google Shape;2681;p39"/>
            <p:cNvGrpSpPr/>
            <p:nvPr/>
          </p:nvGrpSpPr>
          <p:grpSpPr>
            <a:xfrm>
              <a:off x="529460" y="4210235"/>
              <a:ext cx="459723" cy="664431"/>
              <a:chOff x="6628956" y="1103991"/>
              <a:chExt cx="359439" cy="519492"/>
            </a:xfrm>
          </p:grpSpPr>
          <p:sp>
            <p:nvSpPr>
              <p:cNvPr id="2682" name="Google Shape;2682;p39"/>
              <p:cNvSpPr/>
              <p:nvPr/>
            </p:nvSpPr>
            <p:spPr>
              <a:xfrm>
                <a:off x="6773937" y="1426303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0"/>
                    </a:moveTo>
                    <a:cubicBezTo>
                      <a:pt x="269" y="79"/>
                      <a:pt x="135" y="156"/>
                      <a:pt x="0" y="235"/>
                    </a:cubicBezTo>
                    <a:cubicBezTo>
                      <a:pt x="57" y="329"/>
                      <a:pt x="134" y="404"/>
                      <a:pt x="230" y="460"/>
                    </a:cubicBezTo>
                    <a:lnTo>
                      <a:pt x="634" y="224"/>
                    </a:lnTo>
                    <a:cubicBezTo>
                      <a:pt x="538" y="169"/>
                      <a:pt x="462" y="9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9"/>
              <p:cNvSpPr/>
              <p:nvPr/>
            </p:nvSpPr>
            <p:spPr>
              <a:xfrm>
                <a:off x="6790773" y="1442772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8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9"/>
              <p:cNvSpPr/>
              <p:nvPr/>
            </p:nvSpPr>
            <p:spPr>
              <a:xfrm>
                <a:off x="6787979" y="1420348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6" y="1"/>
                    </a:moveTo>
                    <a:lnTo>
                      <a:pt x="0" y="236"/>
                    </a:lnTo>
                    <a:cubicBezTo>
                      <a:pt x="20" y="266"/>
                      <a:pt x="49" y="292"/>
                      <a:pt x="87" y="316"/>
                    </a:cubicBezTo>
                    <a:lnTo>
                      <a:pt x="491" y="81"/>
                    </a:lnTo>
                    <a:cubicBezTo>
                      <a:pt x="453" y="57"/>
                      <a:pt x="424" y="32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9"/>
              <p:cNvSpPr/>
              <p:nvPr/>
            </p:nvSpPr>
            <p:spPr>
              <a:xfrm>
                <a:off x="6794449" y="1426303"/>
                <a:ext cx="35437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1" extrusionOk="0">
                    <a:moveTo>
                      <a:pt x="403" y="0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9"/>
              <p:cNvSpPr/>
              <p:nvPr/>
            </p:nvSpPr>
            <p:spPr>
              <a:xfrm>
                <a:off x="6800110" y="1429538"/>
                <a:ext cx="29776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90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1" y="489"/>
                    </a:lnTo>
                    <a:lnTo>
                      <a:pt x="405" y="254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9"/>
              <p:cNvSpPr/>
              <p:nvPr/>
            </p:nvSpPr>
            <p:spPr>
              <a:xfrm>
                <a:off x="6767688" y="1364840"/>
                <a:ext cx="36098" cy="78813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2" extrusionOk="0">
                    <a:moveTo>
                      <a:pt x="441" y="0"/>
                    </a:moveTo>
                    <a:lnTo>
                      <a:pt x="441" y="0"/>
                    </a:lnTo>
                    <a:cubicBezTo>
                      <a:pt x="306" y="79"/>
                      <a:pt x="171" y="156"/>
                      <a:pt x="37" y="235"/>
                    </a:cubicBezTo>
                    <a:cubicBezTo>
                      <a:pt x="37" y="292"/>
                      <a:pt x="32" y="374"/>
                      <a:pt x="20" y="481"/>
                    </a:cubicBezTo>
                    <a:cubicBezTo>
                      <a:pt x="7" y="607"/>
                      <a:pt x="1" y="702"/>
                      <a:pt x="1" y="764"/>
                    </a:cubicBezTo>
                    <a:cubicBezTo>
                      <a:pt x="1" y="874"/>
                      <a:pt x="27" y="977"/>
                      <a:pt x="85" y="1072"/>
                    </a:cubicBezTo>
                    <a:cubicBezTo>
                      <a:pt x="220" y="993"/>
                      <a:pt x="356" y="916"/>
                      <a:pt x="490" y="837"/>
                    </a:cubicBezTo>
                    <a:cubicBezTo>
                      <a:pt x="434" y="741"/>
                      <a:pt x="405" y="638"/>
                      <a:pt x="405" y="528"/>
                    </a:cubicBezTo>
                    <a:cubicBezTo>
                      <a:pt x="405" y="465"/>
                      <a:pt x="410" y="371"/>
                      <a:pt x="424" y="245"/>
                    </a:cubicBezTo>
                    <a:cubicBezTo>
                      <a:pt x="435" y="140"/>
                      <a:pt x="441" y="58"/>
                      <a:pt x="44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9"/>
              <p:cNvSpPr/>
              <p:nvPr/>
            </p:nvSpPr>
            <p:spPr>
              <a:xfrm>
                <a:off x="6785994" y="1395351"/>
                <a:ext cx="31761" cy="42421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77" extrusionOk="0">
                    <a:moveTo>
                      <a:pt x="420" y="1"/>
                    </a:moveTo>
                    <a:lnTo>
                      <a:pt x="16" y="236"/>
                    </a:lnTo>
                    <a:cubicBezTo>
                      <a:pt x="6" y="350"/>
                      <a:pt x="1" y="425"/>
                      <a:pt x="1" y="465"/>
                    </a:cubicBezTo>
                    <a:cubicBezTo>
                      <a:pt x="1" y="509"/>
                      <a:pt x="10" y="545"/>
                      <a:pt x="27" y="576"/>
                    </a:cubicBezTo>
                    <a:lnTo>
                      <a:pt x="432" y="341"/>
                    </a:lnTo>
                    <a:cubicBezTo>
                      <a:pt x="414" y="311"/>
                      <a:pt x="405" y="273"/>
                      <a:pt x="405" y="230"/>
                    </a:cubicBezTo>
                    <a:cubicBezTo>
                      <a:pt x="405" y="191"/>
                      <a:pt x="410" y="114"/>
                      <a:pt x="42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9"/>
              <p:cNvSpPr/>
              <p:nvPr/>
            </p:nvSpPr>
            <p:spPr>
              <a:xfrm>
                <a:off x="6770261" y="1363297"/>
                <a:ext cx="29849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55" extrusionOk="0">
                    <a:moveTo>
                      <a:pt x="405" y="1"/>
                    </a:moveTo>
                    <a:cubicBezTo>
                      <a:pt x="270" y="78"/>
                      <a:pt x="136" y="157"/>
                      <a:pt x="1" y="235"/>
                    </a:cubicBezTo>
                    <a:cubicBezTo>
                      <a:pt x="2" y="242"/>
                      <a:pt x="2" y="249"/>
                      <a:pt x="2" y="255"/>
                    </a:cubicBezTo>
                    <a:cubicBezTo>
                      <a:pt x="136" y="176"/>
                      <a:pt x="271" y="99"/>
                      <a:pt x="406" y="20"/>
                    </a:cubicBezTo>
                    <a:cubicBezTo>
                      <a:pt x="406" y="13"/>
                      <a:pt x="405" y="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9"/>
              <p:cNvSpPr/>
              <p:nvPr/>
            </p:nvSpPr>
            <p:spPr>
              <a:xfrm>
                <a:off x="6757101" y="1343667"/>
                <a:ext cx="42936" cy="36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3" extrusionOk="0">
                    <a:moveTo>
                      <a:pt x="405" y="1"/>
                    </a:moveTo>
                    <a:lnTo>
                      <a:pt x="1" y="237"/>
                    </a:lnTo>
                    <a:cubicBezTo>
                      <a:pt x="59" y="277"/>
                      <a:pt x="104" y="320"/>
                      <a:pt x="134" y="370"/>
                    </a:cubicBezTo>
                    <a:cubicBezTo>
                      <a:pt x="161" y="412"/>
                      <a:pt x="176" y="458"/>
                      <a:pt x="180" y="502"/>
                    </a:cubicBezTo>
                    <a:cubicBezTo>
                      <a:pt x="314" y="424"/>
                      <a:pt x="449" y="346"/>
                      <a:pt x="584" y="268"/>
                    </a:cubicBezTo>
                    <a:cubicBezTo>
                      <a:pt x="581" y="221"/>
                      <a:pt x="565" y="177"/>
                      <a:pt x="538" y="134"/>
                    </a:cubicBezTo>
                    <a:cubicBezTo>
                      <a:pt x="508" y="86"/>
                      <a:pt x="464" y="41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9"/>
              <p:cNvSpPr/>
              <p:nvPr/>
            </p:nvSpPr>
            <p:spPr>
              <a:xfrm>
                <a:off x="6757101" y="1326757"/>
                <a:ext cx="2999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67" extrusionOk="0">
                    <a:moveTo>
                      <a:pt x="407" y="0"/>
                    </a:moveTo>
                    <a:lnTo>
                      <a:pt x="2" y="235"/>
                    </a:lnTo>
                    <a:lnTo>
                      <a:pt x="1" y="467"/>
                    </a:lnTo>
                    <a:lnTo>
                      <a:pt x="405" y="231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9"/>
              <p:cNvSpPr/>
              <p:nvPr/>
            </p:nvSpPr>
            <p:spPr>
              <a:xfrm>
                <a:off x="6774231" y="1345137"/>
                <a:ext cx="30070" cy="17498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8" extrusionOk="0">
                    <a:moveTo>
                      <a:pt x="404" y="1"/>
                    </a:moveTo>
                    <a:cubicBezTo>
                      <a:pt x="284" y="71"/>
                      <a:pt x="122" y="165"/>
                      <a:pt x="0" y="236"/>
                    </a:cubicBezTo>
                    <a:cubicBezTo>
                      <a:pt x="1" y="236"/>
                      <a:pt x="4" y="237"/>
                      <a:pt x="5" y="237"/>
                    </a:cubicBezTo>
                    <a:cubicBezTo>
                      <a:pt x="139" y="158"/>
                      <a:pt x="274" y="80"/>
                      <a:pt x="409" y="2"/>
                    </a:cubicBezTo>
                    <a:cubicBezTo>
                      <a:pt x="408" y="2"/>
                      <a:pt x="407" y="1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9"/>
              <p:cNvSpPr/>
              <p:nvPr/>
            </p:nvSpPr>
            <p:spPr>
              <a:xfrm>
                <a:off x="6774525" y="1345211"/>
                <a:ext cx="29849" cy="1742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37" extrusionOk="0">
                    <a:moveTo>
                      <a:pt x="405" y="1"/>
                    </a:moveTo>
                    <a:cubicBezTo>
                      <a:pt x="270" y="78"/>
                      <a:pt x="135" y="158"/>
                      <a:pt x="1" y="236"/>
                    </a:cubicBezTo>
                    <a:lnTo>
                      <a:pt x="2" y="236"/>
                    </a:lnTo>
                    <a:cubicBezTo>
                      <a:pt x="136" y="158"/>
                      <a:pt x="271" y="80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9"/>
              <p:cNvSpPr/>
              <p:nvPr/>
            </p:nvSpPr>
            <p:spPr>
              <a:xfrm>
                <a:off x="6757175" y="1326610"/>
                <a:ext cx="40142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65" extrusionOk="0">
                    <a:moveTo>
                      <a:pt x="546" y="20"/>
                    </a:moveTo>
                    <a:cubicBezTo>
                      <a:pt x="544" y="21"/>
                      <a:pt x="543" y="21"/>
                      <a:pt x="542" y="22"/>
                    </a:cubicBezTo>
                    <a:lnTo>
                      <a:pt x="542" y="22"/>
                    </a:lnTo>
                    <a:lnTo>
                      <a:pt x="546" y="20"/>
                    </a:lnTo>
                    <a:close/>
                    <a:moveTo>
                      <a:pt x="542" y="22"/>
                    </a:moveTo>
                    <a:lnTo>
                      <a:pt x="540" y="23"/>
                    </a:lnTo>
                    <a:lnTo>
                      <a:pt x="540" y="23"/>
                    </a:lnTo>
                    <a:cubicBezTo>
                      <a:pt x="540" y="23"/>
                      <a:pt x="540" y="23"/>
                      <a:pt x="540" y="23"/>
                    </a:cubicBezTo>
                    <a:cubicBezTo>
                      <a:pt x="541" y="23"/>
                      <a:pt x="541" y="23"/>
                      <a:pt x="542" y="22"/>
                    </a:cubicBezTo>
                    <a:close/>
                    <a:moveTo>
                      <a:pt x="406" y="0"/>
                    </a:moveTo>
                    <a:lnTo>
                      <a:pt x="1" y="236"/>
                    </a:lnTo>
                    <a:cubicBezTo>
                      <a:pt x="41" y="255"/>
                      <a:pt x="75" y="265"/>
                      <a:pt x="102" y="265"/>
                    </a:cubicBezTo>
                    <a:cubicBezTo>
                      <a:pt x="115" y="265"/>
                      <a:pt x="126" y="262"/>
                      <a:pt x="135" y="258"/>
                    </a:cubicBezTo>
                    <a:cubicBezTo>
                      <a:pt x="137" y="258"/>
                      <a:pt x="139" y="257"/>
                      <a:pt x="140" y="256"/>
                    </a:cubicBezTo>
                    <a:lnTo>
                      <a:pt x="540" y="23"/>
                    </a:lnTo>
                    <a:lnTo>
                      <a:pt x="540" y="23"/>
                    </a:lnTo>
                    <a:cubicBezTo>
                      <a:pt x="530" y="27"/>
                      <a:pt x="520" y="29"/>
                      <a:pt x="508" y="29"/>
                    </a:cubicBezTo>
                    <a:cubicBezTo>
                      <a:pt x="480" y="29"/>
                      <a:pt x="446" y="19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9"/>
              <p:cNvSpPr/>
              <p:nvPr/>
            </p:nvSpPr>
            <p:spPr>
              <a:xfrm>
                <a:off x="6774231" y="1344769"/>
                <a:ext cx="44038" cy="68006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25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66" y="294"/>
                      <a:pt x="114" y="355"/>
                      <a:pt x="146" y="422"/>
                    </a:cubicBezTo>
                    <a:cubicBezTo>
                      <a:pt x="177" y="490"/>
                      <a:pt x="193" y="562"/>
                      <a:pt x="193" y="637"/>
                    </a:cubicBezTo>
                    <a:cubicBezTo>
                      <a:pt x="193" y="686"/>
                      <a:pt x="191" y="742"/>
                      <a:pt x="185" y="804"/>
                    </a:cubicBezTo>
                    <a:cubicBezTo>
                      <a:pt x="181" y="867"/>
                      <a:pt x="177" y="908"/>
                      <a:pt x="176" y="924"/>
                    </a:cubicBezTo>
                    <a:lnTo>
                      <a:pt x="580" y="689"/>
                    </a:lnTo>
                    <a:cubicBezTo>
                      <a:pt x="580" y="672"/>
                      <a:pt x="584" y="632"/>
                      <a:pt x="589" y="569"/>
                    </a:cubicBezTo>
                    <a:cubicBezTo>
                      <a:pt x="595" y="507"/>
                      <a:pt x="598" y="450"/>
                      <a:pt x="598" y="402"/>
                    </a:cubicBezTo>
                    <a:cubicBezTo>
                      <a:pt x="599" y="326"/>
                      <a:pt x="583" y="255"/>
                      <a:pt x="550" y="186"/>
                    </a:cubicBezTo>
                    <a:cubicBezTo>
                      <a:pt x="518" y="119"/>
                      <a:pt x="470" y="5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9"/>
              <p:cNvSpPr/>
              <p:nvPr/>
            </p:nvSpPr>
            <p:spPr>
              <a:xfrm>
                <a:off x="6774599" y="1344990"/>
                <a:ext cx="38892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50" extrusionOk="0">
                    <a:moveTo>
                      <a:pt x="529" y="0"/>
                    </a:moveTo>
                    <a:cubicBezTo>
                      <a:pt x="512" y="10"/>
                      <a:pt x="493" y="14"/>
                      <a:pt x="471" y="14"/>
                    </a:cubicBezTo>
                    <a:cubicBezTo>
                      <a:pt x="451" y="14"/>
                      <a:pt x="429" y="10"/>
                      <a:pt x="405" y="4"/>
                    </a:cubicBezTo>
                    <a:cubicBezTo>
                      <a:pt x="270" y="83"/>
                      <a:pt x="136" y="161"/>
                      <a:pt x="1" y="239"/>
                    </a:cubicBezTo>
                    <a:cubicBezTo>
                      <a:pt x="25" y="246"/>
                      <a:pt x="47" y="250"/>
                      <a:pt x="66" y="250"/>
                    </a:cubicBezTo>
                    <a:cubicBezTo>
                      <a:pt x="89" y="250"/>
                      <a:pt x="108" y="245"/>
                      <a:pt x="125" y="235"/>
                    </a:cubicBezTo>
                    <a:lnTo>
                      <a:pt x="529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9"/>
              <p:cNvSpPr/>
              <p:nvPr/>
            </p:nvSpPr>
            <p:spPr>
              <a:xfrm>
                <a:off x="6767467" y="1263971"/>
                <a:ext cx="36172" cy="8153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9" extrusionOk="0">
                    <a:moveTo>
                      <a:pt x="491" y="1"/>
                    </a:moveTo>
                    <a:lnTo>
                      <a:pt x="87" y="236"/>
                    </a:lnTo>
                    <a:cubicBezTo>
                      <a:pt x="35" y="266"/>
                      <a:pt x="9" y="336"/>
                      <a:pt x="7" y="442"/>
                    </a:cubicBezTo>
                    <a:cubicBezTo>
                      <a:pt x="7" y="504"/>
                      <a:pt x="12" y="604"/>
                      <a:pt x="25" y="744"/>
                    </a:cubicBezTo>
                    <a:cubicBezTo>
                      <a:pt x="36" y="863"/>
                      <a:pt x="41" y="954"/>
                      <a:pt x="41" y="1013"/>
                    </a:cubicBezTo>
                    <a:cubicBezTo>
                      <a:pt x="41" y="1061"/>
                      <a:pt x="27" y="1093"/>
                      <a:pt x="1" y="1108"/>
                    </a:cubicBezTo>
                    <a:lnTo>
                      <a:pt x="1" y="1108"/>
                    </a:lnTo>
                    <a:lnTo>
                      <a:pt x="405" y="873"/>
                    </a:lnTo>
                    <a:cubicBezTo>
                      <a:pt x="430" y="858"/>
                      <a:pt x="445" y="825"/>
                      <a:pt x="445" y="778"/>
                    </a:cubicBezTo>
                    <a:cubicBezTo>
                      <a:pt x="445" y="717"/>
                      <a:pt x="440" y="628"/>
                      <a:pt x="429" y="509"/>
                    </a:cubicBezTo>
                    <a:cubicBezTo>
                      <a:pt x="417" y="369"/>
                      <a:pt x="412" y="267"/>
                      <a:pt x="412" y="206"/>
                    </a:cubicBezTo>
                    <a:cubicBezTo>
                      <a:pt x="413" y="101"/>
                      <a:pt x="439" y="33"/>
                      <a:pt x="491" y="1"/>
                    </a:cubicBezTo>
                    <a:close/>
                    <a:moveTo>
                      <a:pt x="1" y="1108"/>
                    </a:moveTo>
                    <a:lnTo>
                      <a:pt x="0" y="1109"/>
                    </a:lnTo>
                    <a:cubicBezTo>
                      <a:pt x="1" y="1109"/>
                      <a:pt x="1" y="1108"/>
                      <a:pt x="1" y="1108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9"/>
              <p:cNvSpPr/>
              <p:nvPr/>
            </p:nvSpPr>
            <p:spPr>
              <a:xfrm>
                <a:off x="6783715" y="1309700"/>
                <a:ext cx="34554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6" extrusionOk="0">
                    <a:moveTo>
                      <a:pt x="454" y="1"/>
                    </a:moveTo>
                    <a:lnTo>
                      <a:pt x="50" y="236"/>
                    </a:lnTo>
                    <a:cubicBezTo>
                      <a:pt x="51" y="251"/>
                      <a:pt x="55" y="293"/>
                      <a:pt x="58" y="363"/>
                    </a:cubicBezTo>
                    <a:cubicBezTo>
                      <a:pt x="64" y="431"/>
                      <a:pt x="66" y="490"/>
                      <a:pt x="66" y="541"/>
                    </a:cubicBezTo>
                    <a:cubicBezTo>
                      <a:pt x="66" y="617"/>
                      <a:pt x="50" y="671"/>
                      <a:pt x="17" y="703"/>
                    </a:cubicBezTo>
                    <a:cubicBezTo>
                      <a:pt x="12" y="708"/>
                      <a:pt x="7" y="711"/>
                      <a:pt x="1" y="715"/>
                    </a:cubicBezTo>
                    <a:lnTo>
                      <a:pt x="405" y="479"/>
                    </a:lnTo>
                    <a:cubicBezTo>
                      <a:pt x="412" y="476"/>
                      <a:pt x="417" y="472"/>
                      <a:pt x="421" y="467"/>
                    </a:cubicBezTo>
                    <a:cubicBezTo>
                      <a:pt x="454" y="436"/>
                      <a:pt x="470" y="381"/>
                      <a:pt x="470" y="307"/>
                    </a:cubicBezTo>
                    <a:cubicBezTo>
                      <a:pt x="470" y="255"/>
                      <a:pt x="469" y="195"/>
                      <a:pt x="464" y="127"/>
                    </a:cubicBezTo>
                    <a:cubicBezTo>
                      <a:pt x="457" y="58"/>
                      <a:pt x="455" y="16"/>
                      <a:pt x="45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9"/>
              <p:cNvSpPr/>
              <p:nvPr/>
            </p:nvSpPr>
            <p:spPr>
              <a:xfrm>
                <a:off x="6899436" y="1460711"/>
                <a:ext cx="31687" cy="4124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1" extrusionOk="0">
                    <a:moveTo>
                      <a:pt x="416" y="0"/>
                    </a:moveTo>
                    <a:lnTo>
                      <a:pt x="12" y="236"/>
                    </a:lnTo>
                    <a:cubicBezTo>
                      <a:pt x="22" y="361"/>
                      <a:pt x="26" y="443"/>
                      <a:pt x="26" y="481"/>
                    </a:cubicBezTo>
                    <a:cubicBezTo>
                      <a:pt x="26" y="524"/>
                      <a:pt x="17" y="550"/>
                      <a:pt x="1" y="561"/>
                    </a:cubicBezTo>
                    <a:lnTo>
                      <a:pt x="405" y="325"/>
                    </a:lnTo>
                    <a:cubicBezTo>
                      <a:pt x="421" y="315"/>
                      <a:pt x="430" y="289"/>
                      <a:pt x="430" y="246"/>
                    </a:cubicBezTo>
                    <a:cubicBezTo>
                      <a:pt x="430" y="207"/>
                      <a:pt x="426" y="126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9"/>
              <p:cNvSpPr/>
              <p:nvPr/>
            </p:nvSpPr>
            <p:spPr>
              <a:xfrm>
                <a:off x="6786362" y="1285953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3" y="0"/>
                    </a:moveTo>
                    <a:cubicBezTo>
                      <a:pt x="432" y="1"/>
                      <a:pt x="432" y="1"/>
                      <a:pt x="431" y="1"/>
                    </a:cubicBezTo>
                    <a:lnTo>
                      <a:pt x="431" y="1"/>
                    </a:lnTo>
                    <a:lnTo>
                      <a:pt x="433" y="0"/>
                    </a:lnTo>
                    <a:close/>
                    <a:moveTo>
                      <a:pt x="431" y="1"/>
                    </a:moveTo>
                    <a:lnTo>
                      <a:pt x="28" y="236"/>
                    </a:lnTo>
                    <a:cubicBezTo>
                      <a:pt x="10" y="246"/>
                      <a:pt x="1" y="271"/>
                      <a:pt x="1" y="313"/>
                    </a:cubicBezTo>
                    <a:cubicBezTo>
                      <a:pt x="1" y="352"/>
                      <a:pt x="5" y="433"/>
                      <a:pt x="15" y="559"/>
                    </a:cubicBezTo>
                    <a:lnTo>
                      <a:pt x="419" y="324"/>
                    </a:lnTo>
                    <a:cubicBezTo>
                      <a:pt x="409" y="200"/>
                      <a:pt x="405" y="117"/>
                      <a:pt x="405" y="77"/>
                    </a:cubicBezTo>
                    <a:cubicBezTo>
                      <a:pt x="405" y="38"/>
                      <a:pt x="414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9"/>
              <p:cNvSpPr/>
              <p:nvPr/>
            </p:nvSpPr>
            <p:spPr>
              <a:xfrm>
                <a:off x="6788347" y="1285512"/>
                <a:ext cx="36319" cy="1904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59" extrusionOk="0">
                    <a:moveTo>
                      <a:pt x="427" y="1"/>
                    </a:moveTo>
                    <a:cubicBezTo>
                      <a:pt x="419" y="1"/>
                      <a:pt x="412" y="3"/>
                      <a:pt x="406" y="6"/>
                    </a:cubicBezTo>
                    <a:lnTo>
                      <a:pt x="1" y="242"/>
                    </a:lnTo>
                    <a:cubicBezTo>
                      <a:pt x="7" y="238"/>
                      <a:pt x="15" y="237"/>
                      <a:pt x="23" y="237"/>
                    </a:cubicBezTo>
                    <a:cubicBezTo>
                      <a:pt x="41" y="237"/>
                      <a:pt x="63" y="244"/>
                      <a:pt x="88" y="259"/>
                    </a:cubicBezTo>
                    <a:cubicBezTo>
                      <a:pt x="223" y="180"/>
                      <a:pt x="359" y="103"/>
                      <a:pt x="494" y="24"/>
                    </a:cubicBezTo>
                    <a:cubicBezTo>
                      <a:pt x="466" y="9"/>
                      <a:pt x="444" y="1"/>
                      <a:pt x="42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9"/>
              <p:cNvSpPr/>
              <p:nvPr/>
            </p:nvSpPr>
            <p:spPr>
              <a:xfrm>
                <a:off x="6794817" y="1287277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6" y="0"/>
                    </a:moveTo>
                    <a:lnTo>
                      <a:pt x="0" y="235"/>
                    </a:lnTo>
                    <a:lnTo>
                      <a:pt x="80" y="280"/>
                    </a:lnTo>
                    <a:lnTo>
                      <a:pt x="483" y="44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9"/>
              <p:cNvSpPr/>
              <p:nvPr/>
            </p:nvSpPr>
            <p:spPr>
              <a:xfrm>
                <a:off x="6773864" y="1262648"/>
                <a:ext cx="47053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291" extrusionOk="0">
                    <a:moveTo>
                      <a:pt x="11" y="248"/>
                    </a:moveTo>
                    <a:lnTo>
                      <a:pt x="11" y="248"/>
                    </a:lnTo>
                    <a:cubicBezTo>
                      <a:pt x="9" y="249"/>
                      <a:pt x="8" y="250"/>
                      <a:pt x="6" y="250"/>
                    </a:cubicBezTo>
                    <a:cubicBezTo>
                      <a:pt x="6" y="251"/>
                      <a:pt x="6" y="251"/>
                      <a:pt x="6" y="251"/>
                    </a:cubicBezTo>
                    <a:lnTo>
                      <a:pt x="6" y="251"/>
                    </a:lnTo>
                    <a:lnTo>
                      <a:pt x="11" y="248"/>
                    </a:lnTo>
                    <a:close/>
                    <a:moveTo>
                      <a:pt x="6" y="251"/>
                    </a:moveTo>
                    <a:lnTo>
                      <a:pt x="0" y="254"/>
                    </a:lnTo>
                    <a:cubicBezTo>
                      <a:pt x="3" y="254"/>
                      <a:pt x="5" y="253"/>
                      <a:pt x="6" y="251"/>
                    </a:cubicBezTo>
                    <a:close/>
                    <a:moveTo>
                      <a:pt x="476" y="0"/>
                    </a:moveTo>
                    <a:cubicBezTo>
                      <a:pt x="452" y="0"/>
                      <a:pt x="430" y="5"/>
                      <a:pt x="411" y="16"/>
                    </a:cubicBezTo>
                    <a:cubicBezTo>
                      <a:pt x="409" y="17"/>
                      <a:pt x="407" y="18"/>
                      <a:pt x="404" y="19"/>
                    </a:cubicBezTo>
                    <a:lnTo>
                      <a:pt x="11" y="248"/>
                    </a:lnTo>
                    <a:lnTo>
                      <a:pt x="11" y="248"/>
                    </a:lnTo>
                    <a:cubicBezTo>
                      <a:pt x="29" y="240"/>
                      <a:pt x="49" y="236"/>
                      <a:pt x="72" y="236"/>
                    </a:cubicBezTo>
                    <a:cubicBezTo>
                      <a:pt x="118" y="236"/>
                      <a:pt x="173" y="254"/>
                      <a:pt x="236" y="291"/>
                    </a:cubicBezTo>
                    <a:lnTo>
                      <a:pt x="640" y="55"/>
                    </a:lnTo>
                    <a:cubicBezTo>
                      <a:pt x="577" y="19"/>
                      <a:pt x="523" y="0"/>
                      <a:pt x="47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9"/>
              <p:cNvSpPr/>
              <p:nvPr/>
            </p:nvSpPr>
            <p:spPr>
              <a:xfrm>
                <a:off x="6800698" y="1272132"/>
                <a:ext cx="29776" cy="3580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7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3" y="25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9"/>
              <p:cNvSpPr/>
              <p:nvPr/>
            </p:nvSpPr>
            <p:spPr>
              <a:xfrm>
                <a:off x="6791214" y="1266544"/>
                <a:ext cx="39260" cy="2286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11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129" y="311"/>
                    </a:lnTo>
                    <a:lnTo>
                      <a:pt x="533" y="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9"/>
              <p:cNvSpPr/>
              <p:nvPr/>
            </p:nvSpPr>
            <p:spPr>
              <a:xfrm>
                <a:off x="6899142" y="1425568"/>
                <a:ext cx="34554" cy="52567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5" extrusionOk="0">
                    <a:moveTo>
                      <a:pt x="470" y="1"/>
                    </a:moveTo>
                    <a:lnTo>
                      <a:pt x="470" y="1"/>
                    </a:lnTo>
                    <a:cubicBezTo>
                      <a:pt x="468" y="2"/>
                      <a:pt x="466" y="3"/>
                      <a:pt x="465" y="4"/>
                    </a:cubicBezTo>
                    <a:lnTo>
                      <a:pt x="465" y="4"/>
                    </a:lnTo>
                    <a:lnTo>
                      <a:pt x="470" y="1"/>
                    </a:lnTo>
                    <a:close/>
                    <a:moveTo>
                      <a:pt x="465" y="4"/>
                    </a:moveTo>
                    <a:lnTo>
                      <a:pt x="64" y="236"/>
                    </a:lnTo>
                    <a:cubicBezTo>
                      <a:pt x="58" y="239"/>
                      <a:pt x="53" y="243"/>
                      <a:pt x="48" y="248"/>
                    </a:cubicBezTo>
                    <a:cubicBezTo>
                      <a:pt x="16" y="277"/>
                      <a:pt x="0" y="332"/>
                      <a:pt x="0" y="408"/>
                    </a:cubicBezTo>
                    <a:cubicBezTo>
                      <a:pt x="0" y="456"/>
                      <a:pt x="1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8"/>
                    </a:lnTo>
                    <a:cubicBezTo>
                      <a:pt x="419" y="462"/>
                      <a:pt x="415" y="416"/>
                      <a:pt x="411" y="348"/>
                    </a:cubicBezTo>
                    <a:cubicBezTo>
                      <a:pt x="406" y="280"/>
                      <a:pt x="404" y="221"/>
                      <a:pt x="404" y="172"/>
                    </a:cubicBezTo>
                    <a:cubicBezTo>
                      <a:pt x="404" y="98"/>
                      <a:pt x="420" y="43"/>
                      <a:pt x="452" y="12"/>
                    </a:cubicBezTo>
                    <a:cubicBezTo>
                      <a:pt x="456" y="9"/>
                      <a:pt x="460" y="7"/>
                      <a:pt x="465" y="4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9"/>
              <p:cNvSpPr/>
              <p:nvPr/>
            </p:nvSpPr>
            <p:spPr>
              <a:xfrm>
                <a:off x="6913772" y="1442404"/>
                <a:ext cx="36172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7" extrusionOk="0">
                    <a:moveTo>
                      <a:pt x="492" y="0"/>
                    </a:moveTo>
                    <a:cubicBezTo>
                      <a:pt x="492" y="0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0"/>
                    </a:lnTo>
                    <a:close/>
                    <a:moveTo>
                      <a:pt x="491" y="1"/>
                    </a:moveTo>
                    <a:lnTo>
                      <a:pt x="88" y="236"/>
                    </a:lnTo>
                    <a:cubicBezTo>
                      <a:pt x="61" y="250"/>
                      <a:pt x="47" y="283"/>
                      <a:pt x="47" y="332"/>
                    </a:cubicBezTo>
                    <a:cubicBezTo>
                      <a:pt x="47" y="391"/>
                      <a:pt x="54" y="479"/>
                      <a:pt x="64" y="598"/>
                    </a:cubicBezTo>
                    <a:cubicBezTo>
                      <a:pt x="75" y="738"/>
                      <a:pt x="81" y="841"/>
                      <a:pt x="81" y="903"/>
                    </a:cubicBezTo>
                    <a:cubicBezTo>
                      <a:pt x="81" y="1006"/>
                      <a:pt x="55" y="1074"/>
                      <a:pt x="2" y="1106"/>
                    </a:cubicBezTo>
                    <a:lnTo>
                      <a:pt x="2" y="1106"/>
                    </a:lnTo>
                    <a:lnTo>
                      <a:pt x="406" y="870"/>
                    </a:lnTo>
                    <a:cubicBezTo>
                      <a:pt x="459" y="842"/>
                      <a:pt x="486" y="773"/>
                      <a:pt x="486" y="667"/>
                    </a:cubicBezTo>
                    <a:cubicBezTo>
                      <a:pt x="486" y="605"/>
                      <a:pt x="480" y="503"/>
                      <a:pt x="468" y="362"/>
                    </a:cubicBezTo>
                    <a:cubicBezTo>
                      <a:pt x="458" y="243"/>
                      <a:pt x="452" y="155"/>
                      <a:pt x="452" y="97"/>
                    </a:cubicBezTo>
                    <a:cubicBezTo>
                      <a:pt x="452" y="48"/>
                      <a:pt x="465" y="16"/>
                      <a:pt x="491" y="1"/>
                    </a:cubicBezTo>
                    <a:close/>
                    <a:moveTo>
                      <a:pt x="2" y="1106"/>
                    </a:moveTo>
                    <a:lnTo>
                      <a:pt x="1" y="1106"/>
                    </a:lnTo>
                    <a:cubicBezTo>
                      <a:pt x="1" y="1106"/>
                      <a:pt x="1" y="1106"/>
                      <a:pt x="2" y="1106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9"/>
              <p:cNvSpPr/>
              <p:nvPr/>
            </p:nvSpPr>
            <p:spPr>
              <a:xfrm>
                <a:off x="6903847" y="1424465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2" y="1"/>
                    </a:moveTo>
                    <a:cubicBezTo>
                      <a:pt x="440" y="1"/>
                      <a:pt x="422" y="5"/>
                      <a:pt x="406" y="14"/>
                    </a:cubicBezTo>
                    <a:lnTo>
                      <a:pt x="0" y="249"/>
                    </a:lnTo>
                    <a:cubicBezTo>
                      <a:pt x="17" y="241"/>
                      <a:pt x="36" y="236"/>
                      <a:pt x="58" y="236"/>
                    </a:cubicBezTo>
                    <a:cubicBezTo>
                      <a:pt x="79" y="236"/>
                      <a:pt x="104" y="241"/>
                      <a:pt x="132" y="249"/>
                    </a:cubicBezTo>
                    <a:lnTo>
                      <a:pt x="536" y="14"/>
                    </a:lnTo>
                    <a:cubicBezTo>
                      <a:pt x="508" y="5"/>
                      <a:pt x="483" y="1"/>
                      <a:pt x="46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9"/>
              <p:cNvSpPr/>
              <p:nvPr/>
            </p:nvSpPr>
            <p:spPr>
              <a:xfrm>
                <a:off x="6899215" y="1396086"/>
                <a:ext cx="44038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32" extrusionOk="0">
                    <a:moveTo>
                      <a:pt x="406" y="1"/>
                    </a:moveTo>
                    <a:lnTo>
                      <a:pt x="406" y="1"/>
                    </a:lnTo>
                    <a:cubicBezTo>
                      <a:pt x="271" y="81"/>
                      <a:pt x="136" y="158"/>
                      <a:pt x="1" y="237"/>
                    </a:cubicBezTo>
                    <a:cubicBezTo>
                      <a:pt x="0" y="311"/>
                      <a:pt x="16" y="382"/>
                      <a:pt x="48" y="451"/>
                    </a:cubicBezTo>
                    <a:cubicBezTo>
                      <a:pt x="81" y="519"/>
                      <a:pt x="130" y="580"/>
                      <a:pt x="194" y="631"/>
                    </a:cubicBezTo>
                    <a:lnTo>
                      <a:pt x="599" y="397"/>
                    </a:lnTo>
                    <a:cubicBezTo>
                      <a:pt x="534" y="344"/>
                      <a:pt x="485" y="284"/>
                      <a:pt x="452" y="216"/>
                    </a:cubicBezTo>
                    <a:cubicBezTo>
                      <a:pt x="420" y="149"/>
                      <a:pt x="405" y="76"/>
                      <a:pt x="406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9"/>
              <p:cNvSpPr/>
              <p:nvPr/>
            </p:nvSpPr>
            <p:spPr>
              <a:xfrm>
                <a:off x="6920168" y="1441742"/>
                <a:ext cx="40068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264" extrusionOk="0">
                    <a:moveTo>
                      <a:pt x="7" y="242"/>
                    </a:moveTo>
                    <a:lnTo>
                      <a:pt x="7" y="242"/>
                    </a:lnTo>
                    <a:cubicBezTo>
                      <a:pt x="6" y="242"/>
                      <a:pt x="6" y="242"/>
                      <a:pt x="6" y="242"/>
                    </a:cubicBezTo>
                    <a:cubicBezTo>
                      <a:pt x="5" y="242"/>
                      <a:pt x="3" y="243"/>
                      <a:pt x="1" y="245"/>
                    </a:cubicBezTo>
                    <a:lnTo>
                      <a:pt x="7" y="242"/>
                    </a:lnTo>
                    <a:close/>
                    <a:moveTo>
                      <a:pt x="445" y="0"/>
                    </a:moveTo>
                    <a:cubicBezTo>
                      <a:pt x="432" y="0"/>
                      <a:pt x="420" y="2"/>
                      <a:pt x="410" y="7"/>
                    </a:cubicBezTo>
                    <a:cubicBezTo>
                      <a:pt x="409" y="7"/>
                      <a:pt x="407" y="8"/>
                      <a:pt x="405" y="9"/>
                    </a:cubicBezTo>
                    <a:lnTo>
                      <a:pt x="7" y="242"/>
                    </a:lnTo>
                    <a:lnTo>
                      <a:pt x="7" y="242"/>
                    </a:lnTo>
                    <a:cubicBezTo>
                      <a:pt x="16" y="237"/>
                      <a:pt x="27" y="235"/>
                      <a:pt x="40" y="235"/>
                    </a:cubicBezTo>
                    <a:cubicBezTo>
                      <a:pt x="67" y="235"/>
                      <a:pt x="101" y="245"/>
                      <a:pt x="140" y="264"/>
                    </a:cubicBezTo>
                    <a:lnTo>
                      <a:pt x="544" y="29"/>
                    </a:lnTo>
                    <a:cubicBezTo>
                      <a:pt x="505" y="10"/>
                      <a:pt x="472" y="0"/>
                      <a:pt x="44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9"/>
              <p:cNvSpPr/>
              <p:nvPr/>
            </p:nvSpPr>
            <p:spPr>
              <a:xfrm>
                <a:off x="6930461" y="1426744"/>
                <a:ext cx="29849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7" extrusionOk="0">
                    <a:moveTo>
                      <a:pt x="405" y="0"/>
                    </a:moveTo>
                    <a:lnTo>
                      <a:pt x="0" y="235"/>
                    </a:lnTo>
                    <a:lnTo>
                      <a:pt x="0" y="467"/>
                    </a:lnTo>
                    <a:lnTo>
                      <a:pt x="405" y="231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9"/>
              <p:cNvSpPr/>
              <p:nvPr/>
            </p:nvSpPr>
            <p:spPr>
              <a:xfrm>
                <a:off x="6899215" y="1374986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1"/>
                    </a:moveTo>
                    <a:lnTo>
                      <a:pt x="17" y="235"/>
                    </a:lnTo>
                    <a:cubicBezTo>
                      <a:pt x="17" y="250"/>
                      <a:pt x="14" y="288"/>
                      <a:pt x="9" y="352"/>
                    </a:cubicBezTo>
                    <a:cubicBezTo>
                      <a:pt x="4" y="414"/>
                      <a:pt x="0" y="472"/>
                      <a:pt x="0" y="524"/>
                    </a:cubicBezTo>
                    <a:cubicBezTo>
                      <a:pt x="135" y="444"/>
                      <a:pt x="270" y="367"/>
                      <a:pt x="405" y="288"/>
                    </a:cubicBezTo>
                    <a:cubicBezTo>
                      <a:pt x="405" y="236"/>
                      <a:pt x="408" y="178"/>
                      <a:pt x="413" y="116"/>
                    </a:cubicBezTo>
                    <a:cubicBezTo>
                      <a:pt x="418" y="53"/>
                      <a:pt x="422" y="16"/>
                      <a:pt x="422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9"/>
              <p:cNvSpPr/>
              <p:nvPr/>
            </p:nvSpPr>
            <p:spPr>
              <a:xfrm>
                <a:off x="6887526" y="1340799"/>
                <a:ext cx="35437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28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78" y="280"/>
                    </a:lnTo>
                    <a:lnTo>
                      <a:pt x="482" y="4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9"/>
              <p:cNvSpPr/>
              <p:nvPr/>
            </p:nvSpPr>
            <p:spPr>
              <a:xfrm>
                <a:off x="6893334" y="1344108"/>
                <a:ext cx="38157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657" extrusionOk="0">
                    <a:moveTo>
                      <a:pt x="405" y="0"/>
                    </a:moveTo>
                    <a:lnTo>
                      <a:pt x="1" y="236"/>
                    </a:lnTo>
                    <a:cubicBezTo>
                      <a:pt x="76" y="279"/>
                      <a:pt x="115" y="344"/>
                      <a:pt x="115" y="427"/>
                    </a:cubicBezTo>
                    <a:cubicBezTo>
                      <a:pt x="115" y="467"/>
                      <a:pt x="109" y="543"/>
                      <a:pt x="99" y="656"/>
                    </a:cubicBezTo>
                    <a:lnTo>
                      <a:pt x="503" y="422"/>
                    </a:lnTo>
                    <a:cubicBezTo>
                      <a:pt x="513" y="309"/>
                      <a:pt x="519" y="232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lnTo>
                      <a:pt x="519" y="191"/>
                    </a:lnTo>
                    <a:cubicBezTo>
                      <a:pt x="519" y="191"/>
                      <a:pt x="519" y="191"/>
                      <a:pt x="519" y="191"/>
                    </a:cubicBezTo>
                    <a:cubicBezTo>
                      <a:pt x="519" y="108"/>
                      <a:pt x="479" y="44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9"/>
              <p:cNvSpPr/>
              <p:nvPr/>
            </p:nvSpPr>
            <p:spPr>
              <a:xfrm>
                <a:off x="6887526" y="1322272"/>
                <a:ext cx="29923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6" y="0"/>
                    </a:moveTo>
                    <a:lnTo>
                      <a:pt x="2" y="235"/>
                    </a:lnTo>
                    <a:lnTo>
                      <a:pt x="0" y="487"/>
                    </a:lnTo>
                    <a:lnTo>
                      <a:pt x="404" y="253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9"/>
              <p:cNvSpPr/>
              <p:nvPr/>
            </p:nvSpPr>
            <p:spPr>
              <a:xfrm>
                <a:off x="6887673" y="1322272"/>
                <a:ext cx="39039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6" y="308"/>
                    </a:lnTo>
                    <a:lnTo>
                      <a:pt x="531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9"/>
              <p:cNvSpPr/>
              <p:nvPr/>
            </p:nvSpPr>
            <p:spPr>
              <a:xfrm>
                <a:off x="6896936" y="1327639"/>
                <a:ext cx="63374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4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96" y="290"/>
                      <a:pt x="172" y="365"/>
                      <a:pt x="229" y="461"/>
                    </a:cubicBezTo>
                    <a:cubicBezTo>
                      <a:pt x="288" y="557"/>
                      <a:pt x="316" y="660"/>
                      <a:pt x="316" y="770"/>
                    </a:cubicBezTo>
                    <a:cubicBezTo>
                      <a:pt x="315" y="831"/>
                      <a:pt x="308" y="925"/>
                      <a:pt x="295" y="1050"/>
                    </a:cubicBezTo>
                    <a:cubicBezTo>
                      <a:pt x="285" y="1156"/>
                      <a:pt x="278" y="1240"/>
                      <a:pt x="278" y="1299"/>
                    </a:cubicBezTo>
                    <a:cubicBezTo>
                      <a:pt x="278" y="1351"/>
                      <a:pt x="294" y="1401"/>
                      <a:pt x="324" y="1451"/>
                    </a:cubicBezTo>
                    <a:cubicBezTo>
                      <a:pt x="353" y="1499"/>
                      <a:pt x="398" y="1544"/>
                      <a:pt x="456" y="1583"/>
                    </a:cubicBezTo>
                    <a:lnTo>
                      <a:pt x="861" y="1348"/>
                    </a:lnTo>
                    <a:cubicBezTo>
                      <a:pt x="802" y="1308"/>
                      <a:pt x="758" y="1265"/>
                      <a:pt x="728" y="1215"/>
                    </a:cubicBezTo>
                    <a:cubicBezTo>
                      <a:pt x="698" y="1167"/>
                      <a:pt x="682" y="1116"/>
                      <a:pt x="682" y="1064"/>
                    </a:cubicBezTo>
                    <a:cubicBezTo>
                      <a:pt x="682" y="1004"/>
                      <a:pt x="688" y="921"/>
                      <a:pt x="699" y="815"/>
                    </a:cubicBezTo>
                    <a:cubicBezTo>
                      <a:pt x="713" y="689"/>
                      <a:pt x="720" y="595"/>
                      <a:pt x="720" y="534"/>
                    </a:cubicBezTo>
                    <a:cubicBezTo>
                      <a:pt x="720" y="425"/>
                      <a:pt x="690" y="321"/>
                      <a:pt x="634" y="226"/>
                    </a:cubicBezTo>
                    <a:cubicBezTo>
                      <a:pt x="576" y="131"/>
                      <a:pt x="501" y="57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9"/>
              <p:cNvSpPr/>
              <p:nvPr/>
            </p:nvSpPr>
            <p:spPr>
              <a:xfrm>
                <a:off x="6628956" y="1121122"/>
                <a:ext cx="329664" cy="502362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6833" extrusionOk="0">
                    <a:moveTo>
                      <a:pt x="2046" y="2160"/>
                    </a:moveTo>
                    <a:cubicBezTo>
                      <a:pt x="2092" y="2160"/>
                      <a:pt x="2146" y="2178"/>
                      <a:pt x="2209" y="2215"/>
                    </a:cubicBezTo>
                    <a:lnTo>
                      <a:pt x="2337" y="2288"/>
                    </a:lnTo>
                    <a:lnTo>
                      <a:pt x="2336" y="2540"/>
                    </a:lnTo>
                    <a:lnTo>
                      <a:pt x="2259" y="2494"/>
                    </a:lnTo>
                    <a:cubicBezTo>
                      <a:pt x="2232" y="2478"/>
                      <a:pt x="2210" y="2471"/>
                      <a:pt x="2193" y="2471"/>
                    </a:cubicBezTo>
                    <a:cubicBezTo>
                      <a:pt x="2160" y="2471"/>
                      <a:pt x="2143" y="2498"/>
                      <a:pt x="2143" y="2553"/>
                    </a:cubicBezTo>
                    <a:cubicBezTo>
                      <a:pt x="2143" y="2593"/>
                      <a:pt x="2147" y="2674"/>
                      <a:pt x="2157" y="2799"/>
                    </a:cubicBezTo>
                    <a:cubicBezTo>
                      <a:pt x="2158" y="2815"/>
                      <a:pt x="2162" y="2857"/>
                      <a:pt x="2167" y="2927"/>
                    </a:cubicBezTo>
                    <a:cubicBezTo>
                      <a:pt x="2172" y="2995"/>
                      <a:pt x="2173" y="3054"/>
                      <a:pt x="2173" y="3105"/>
                    </a:cubicBezTo>
                    <a:cubicBezTo>
                      <a:pt x="2173" y="3181"/>
                      <a:pt x="2157" y="3235"/>
                      <a:pt x="2125" y="3266"/>
                    </a:cubicBezTo>
                    <a:cubicBezTo>
                      <a:pt x="2106" y="3284"/>
                      <a:pt x="2081" y="3293"/>
                      <a:pt x="2049" y="3293"/>
                    </a:cubicBezTo>
                    <a:cubicBezTo>
                      <a:pt x="2028" y="3293"/>
                      <a:pt x="2004" y="3289"/>
                      <a:pt x="1977" y="3281"/>
                    </a:cubicBezTo>
                    <a:lnTo>
                      <a:pt x="1977" y="3281"/>
                    </a:lnTo>
                    <a:cubicBezTo>
                      <a:pt x="2043" y="3335"/>
                      <a:pt x="2091" y="3395"/>
                      <a:pt x="2124" y="3462"/>
                    </a:cubicBezTo>
                    <a:cubicBezTo>
                      <a:pt x="2155" y="3531"/>
                      <a:pt x="2171" y="3601"/>
                      <a:pt x="2171" y="3678"/>
                    </a:cubicBezTo>
                    <a:cubicBezTo>
                      <a:pt x="2171" y="3725"/>
                      <a:pt x="2168" y="3782"/>
                      <a:pt x="2162" y="3844"/>
                    </a:cubicBezTo>
                    <a:cubicBezTo>
                      <a:pt x="2158" y="3908"/>
                      <a:pt x="2155" y="3948"/>
                      <a:pt x="2153" y="3965"/>
                    </a:cubicBezTo>
                    <a:cubicBezTo>
                      <a:pt x="2143" y="4079"/>
                      <a:pt x="2138" y="4154"/>
                      <a:pt x="2138" y="4194"/>
                    </a:cubicBezTo>
                    <a:cubicBezTo>
                      <a:pt x="2138" y="4237"/>
                      <a:pt x="2147" y="4273"/>
                      <a:pt x="2165" y="4304"/>
                    </a:cubicBezTo>
                    <a:cubicBezTo>
                      <a:pt x="2184" y="4335"/>
                      <a:pt x="2213" y="4361"/>
                      <a:pt x="2251" y="4385"/>
                    </a:cubicBezTo>
                    <a:lnTo>
                      <a:pt x="2331" y="4430"/>
                    </a:lnTo>
                    <a:lnTo>
                      <a:pt x="2329" y="4683"/>
                    </a:lnTo>
                    <a:lnTo>
                      <a:pt x="2202" y="4609"/>
                    </a:lnTo>
                    <a:cubicBezTo>
                      <a:pt x="2106" y="4554"/>
                      <a:pt x="2029" y="4479"/>
                      <a:pt x="1972" y="4385"/>
                    </a:cubicBezTo>
                    <a:cubicBezTo>
                      <a:pt x="1915" y="4289"/>
                      <a:pt x="1888" y="4185"/>
                      <a:pt x="1888" y="4076"/>
                    </a:cubicBezTo>
                    <a:cubicBezTo>
                      <a:pt x="1888" y="4014"/>
                      <a:pt x="1894" y="3920"/>
                      <a:pt x="1906" y="3793"/>
                    </a:cubicBezTo>
                    <a:cubicBezTo>
                      <a:pt x="1916" y="3687"/>
                      <a:pt x="1924" y="3606"/>
                      <a:pt x="1924" y="3548"/>
                    </a:cubicBezTo>
                    <a:cubicBezTo>
                      <a:pt x="1924" y="3495"/>
                      <a:pt x="1908" y="3444"/>
                      <a:pt x="1878" y="3395"/>
                    </a:cubicBezTo>
                    <a:cubicBezTo>
                      <a:pt x="1848" y="3346"/>
                      <a:pt x="1803" y="3302"/>
                      <a:pt x="1745" y="3262"/>
                    </a:cubicBezTo>
                    <a:lnTo>
                      <a:pt x="1747" y="3031"/>
                    </a:lnTo>
                    <a:cubicBezTo>
                      <a:pt x="1787" y="3050"/>
                      <a:pt x="1820" y="3060"/>
                      <a:pt x="1847" y="3060"/>
                    </a:cubicBezTo>
                    <a:cubicBezTo>
                      <a:pt x="1860" y="3060"/>
                      <a:pt x="1871" y="3057"/>
                      <a:pt x="1880" y="3053"/>
                    </a:cubicBezTo>
                    <a:cubicBezTo>
                      <a:pt x="1911" y="3040"/>
                      <a:pt x="1928" y="3006"/>
                      <a:pt x="1928" y="2955"/>
                    </a:cubicBezTo>
                    <a:cubicBezTo>
                      <a:pt x="1928" y="2894"/>
                      <a:pt x="1922" y="2805"/>
                      <a:pt x="1911" y="2686"/>
                    </a:cubicBezTo>
                    <a:cubicBezTo>
                      <a:pt x="1899" y="2545"/>
                      <a:pt x="1894" y="2444"/>
                      <a:pt x="1894" y="2384"/>
                    </a:cubicBezTo>
                    <a:cubicBezTo>
                      <a:pt x="1894" y="2272"/>
                      <a:pt x="1923" y="2203"/>
                      <a:pt x="1981" y="2174"/>
                    </a:cubicBezTo>
                    <a:cubicBezTo>
                      <a:pt x="2000" y="2165"/>
                      <a:pt x="2022" y="2160"/>
                      <a:pt x="2046" y="2160"/>
                    </a:cubicBezTo>
                    <a:close/>
                    <a:moveTo>
                      <a:pt x="3519" y="2971"/>
                    </a:moveTo>
                    <a:lnTo>
                      <a:pt x="3646" y="3044"/>
                    </a:lnTo>
                    <a:cubicBezTo>
                      <a:pt x="3743" y="3100"/>
                      <a:pt x="3819" y="3176"/>
                      <a:pt x="3876" y="3270"/>
                    </a:cubicBezTo>
                    <a:cubicBezTo>
                      <a:pt x="3934" y="3365"/>
                      <a:pt x="3962" y="3468"/>
                      <a:pt x="3962" y="3579"/>
                    </a:cubicBezTo>
                    <a:cubicBezTo>
                      <a:pt x="3961" y="3639"/>
                      <a:pt x="3954" y="3734"/>
                      <a:pt x="3941" y="3859"/>
                    </a:cubicBezTo>
                    <a:cubicBezTo>
                      <a:pt x="3931" y="3965"/>
                      <a:pt x="3924" y="4049"/>
                      <a:pt x="3924" y="4108"/>
                    </a:cubicBezTo>
                    <a:cubicBezTo>
                      <a:pt x="3924" y="4160"/>
                      <a:pt x="3940" y="4210"/>
                      <a:pt x="3970" y="4259"/>
                    </a:cubicBezTo>
                    <a:cubicBezTo>
                      <a:pt x="4000" y="4308"/>
                      <a:pt x="4044" y="4353"/>
                      <a:pt x="4103" y="4392"/>
                    </a:cubicBezTo>
                    <a:lnTo>
                      <a:pt x="4101" y="4624"/>
                    </a:lnTo>
                    <a:cubicBezTo>
                      <a:pt x="4063" y="4606"/>
                      <a:pt x="4031" y="4596"/>
                      <a:pt x="4004" y="4596"/>
                    </a:cubicBezTo>
                    <a:cubicBezTo>
                      <a:pt x="3990" y="4596"/>
                      <a:pt x="3978" y="4599"/>
                      <a:pt x="3967" y="4605"/>
                    </a:cubicBezTo>
                    <a:cubicBezTo>
                      <a:pt x="3936" y="4619"/>
                      <a:pt x="3920" y="4651"/>
                      <a:pt x="3920" y="4705"/>
                    </a:cubicBezTo>
                    <a:cubicBezTo>
                      <a:pt x="3920" y="4763"/>
                      <a:pt x="3925" y="4851"/>
                      <a:pt x="3936" y="4970"/>
                    </a:cubicBezTo>
                    <a:cubicBezTo>
                      <a:pt x="3947" y="5110"/>
                      <a:pt x="3954" y="5213"/>
                      <a:pt x="3954" y="5275"/>
                    </a:cubicBezTo>
                    <a:cubicBezTo>
                      <a:pt x="3954" y="5384"/>
                      <a:pt x="3924" y="5454"/>
                      <a:pt x="3867" y="5482"/>
                    </a:cubicBezTo>
                    <a:cubicBezTo>
                      <a:pt x="3847" y="5492"/>
                      <a:pt x="3825" y="5497"/>
                      <a:pt x="3801" y="5497"/>
                    </a:cubicBezTo>
                    <a:cubicBezTo>
                      <a:pt x="3755" y="5497"/>
                      <a:pt x="3700" y="5479"/>
                      <a:pt x="3637" y="5442"/>
                    </a:cubicBezTo>
                    <a:lnTo>
                      <a:pt x="3511" y="5369"/>
                    </a:lnTo>
                    <a:lnTo>
                      <a:pt x="3512" y="5115"/>
                    </a:lnTo>
                    <a:lnTo>
                      <a:pt x="3590" y="5161"/>
                    </a:lnTo>
                    <a:cubicBezTo>
                      <a:pt x="3618" y="5177"/>
                      <a:pt x="3640" y="5186"/>
                      <a:pt x="3658" y="5186"/>
                    </a:cubicBezTo>
                    <a:cubicBezTo>
                      <a:pt x="3665" y="5186"/>
                      <a:pt x="3671" y="5184"/>
                      <a:pt x="3676" y="5182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699" y="4981"/>
                      <a:pt x="3689" y="4856"/>
                    </a:cubicBezTo>
                    <a:cubicBezTo>
                      <a:pt x="3688" y="4840"/>
                      <a:pt x="3684" y="4794"/>
                      <a:pt x="3681" y="4726"/>
                    </a:cubicBezTo>
                    <a:cubicBezTo>
                      <a:pt x="3675" y="4657"/>
                      <a:pt x="3673" y="4598"/>
                      <a:pt x="3673" y="4550"/>
                    </a:cubicBezTo>
                    <a:cubicBezTo>
                      <a:pt x="3673" y="4475"/>
                      <a:pt x="3689" y="4421"/>
                      <a:pt x="3722" y="4390"/>
                    </a:cubicBezTo>
                    <a:cubicBezTo>
                      <a:pt x="3742" y="4371"/>
                      <a:pt x="3769" y="4362"/>
                      <a:pt x="3802" y="4362"/>
                    </a:cubicBezTo>
                    <a:cubicBezTo>
                      <a:pt x="3822" y="4362"/>
                      <a:pt x="3844" y="4366"/>
                      <a:pt x="3869" y="4372"/>
                    </a:cubicBezTo>
                    <a:cubicBezTo>
                      <a:pt x="3805" y="4320"/>
                      <a:pt x="3755" y="4261"/>
                      <a:pt x="3723" y="4192"/>
                    </a:cubicBezTo>
                    <a:cubicBezTo>
                      <a:pt x="3692" y="4124"/>
                      <a:pt x="3676" y="4052"/>
                      <a:pt x="3676" y="3978"/>
                    </a:cubicBezTo>
                    <a:cubicBezTo>
                      <a:pt x="3676" y="3926"/>
                      <a:pt x="3678" y="3868"/>
                      <a:pt x="3684" y="3806"/>
                    </a:cubicBezTo>
                    <a:cubicBezTo>
                      <a:pt x="3688" y="3741"/>
                      <a:pt x="3692" y="3704"/>
                      <a:pt x="3693" y="3689"/>
                    </a:cubicBezTo>
                    <a:cubicBezTo>
                      <a:pt x="3703" y="3577"/>
                      <a:pt x="3708" y="3499"/>
                      <a:pt x="3708" y="3460"/>
                    </a:cubicBezTo>
                    <a:cubicBezTo>
                      <a:pt x="3708" y="3377"/>
                      <a:pt x="3671" y="3312"/>
                      <a:pt x="3595" y="3269"/>
                    </a:cubicBezTo>
                    <a:lnTo>
                      <a:pt x="3517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3" y="147"/>
                      <a:pt x="12" y="400"/>
                    </a:cubicBezTo>
                    <a:lnTo>
                      <a:pt x="2" y="3885"/>
                    </a:lnTo>
                    <a:cubicBezTo>
                      <a:pt x="0" y="4241"/>
                      <a:pt x="251" y="4675"/>
                      <a:pt x="561" y="4855"/>
                    </a:cubicBezTo>
                    <a:lnTo>
                      <a:pt x="3910" y="6757"/>
                    </a:lnTo>
                    <a:cubicBezTo>
                      <a:pt x="4000" y="6808"/>
                      <a:pt x="4085" y="6833"/>
                      <a:pt x="4161" y="6833"/>
                    </a:cubicBezTo>
                    <a:cubicBezTo>
                      <a:pt x="4345" y="6833"/>
                      <a:pt x="4472" y="6687"/>
                      <a:pt x="4473" y="6434"/>
                    </a:cubicBezTo>
                    <a:lnTo>
                      <a:pt x="4484" y="2949"/>
                    </a:lnTo>
                    <a:cubicBezTo>
                      <a:pt x="4484" y="2593"/>
                      <a:pt x="4233" y="2159"/>
                      <a:pt x="3923" y="1979"/>
                    </a:cubicBezTo>
                    <a:lnTo>
                      <a:pt x="575" y="77"/>
                    </a:lnTo>
                    <a:cubicBezTo>
                      <a:pt x="485" y="25"/>
                      <a:pt x="400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9"/>
              <p:cNvSpPr/>
              <p:nvPr/>
            </p:nvSpPr>
            <p:spPr>
              <a:xfrm>
                <a:off x="6757028" y="1280145"/>
                <a:ext cx="43744" cy="18556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2524" extrusionOk="0">
                    <a:moveTo>
                      <a:pt x="301" y="0"/>
                    </a:moveTo>
                    <a:cubicBezTo>
                      <a:pt x="277" y="0"/>
                      <a:pt x="255" y="5"/>
                      <a:pt x="235" y="15"/>
                    </a:cubicBezTo>
                    <a:cubicBezTo>
                      <a:pt x="178" y="43"/>
                      <a:pt x="149" y="115"/>
                      <a:pt x="149" y="224"/>
                    </a:cubicBezTo>
                    <a:cubicBezTo>
                      <a:pt x="149" y="286"/>
                      <a:pt x="154" y="387"/>
                      <a:pt x="167" y="527"/>
                    </a:cubicBezTo>
                    <a:cubicBezTo>
                      <a:pt x="178" y="646"/>
                      <a:pt x="183" y="736"/>
                      <a:pt x="183" y="796"/>
                    </a:cubicBezTo>
                    <a:cubicBezTo>
                      <a:pt x="183" y="845"/>
                      <a:pt x="166" y="879"/>
                      <a:pt x="136" y="894"/>
                    </a:cubicBezTo>
                    <a:cubicBezTo>
                      <a:pt x="126" y="898"/>
                      <a:pt x="115" y="900"/>
                      <a:pt x="103" y="900"/>
                    </a:cubicBezTo>
                    <a:cubicBezTo>
                      <a:pt x="75" y="900"/>
                      <a:pt x="42" y="890"/>
                      <a:pt x="2" y="871"/>
                    </a:cubicBezTo>
                    <a:lnTo>
                      <a:pt x="1" y="1103"/>
                    </a:lnTo>
                    <a:cubicBezTo>
                      <a:pt x="59" y="1143"/>
                      <a:pt x="104" y="1186"/>
                      <a:pt x="133" y="1236"/>
                    </a:cubicBezTo>
                    <a:cubicBezTo>
                      <a:pt x="163" y="1284"/>
                      <a:pt x="179" y="1335"/>
                      <a:pt x="179" y="1388"/>
                    </a:cubicBezTo>
                    <a:cubicBezTo>
                      <a:pt x="179" y="1445"/>
                      <a:pt x="173" y="1527"/>
                      <a:pt x="162" y="1634"/>
                    </a:cubicBezTo>
                    <a:cubicBezTo>
                      <a:pt x="149" y="1760"/>
                      <a:pt x="142" y="1855"/>
                      <a:pt x="142" y="1917"/>
                    </a:cubicBezTo>
                    <a:cubicBezTo>
                      <a:pt x="142" y="2028"/>
                      <a:pt x="169" y="2130"/>
                      <a:pt x="228" y="2225"/>
                    </a:cubicBezTo>
                    <a:cubicBezTo>
                      <a:pt x="285" y="2320"/>
                      <a:pt x="362" y="2394"/>
                      <a:pt x="457" y="2450"/>
                    </a:cubicBezTo>
                    <a:lnTo>
                      <a:pt x="585" y="2524"/>
                    </a:lnTo>
                    <a:lnTo>
                      <a:pt x="586" y="2270"/>
                    </a:lnTo>
                    <a:lnTo>
                      <a:pt x="507" y="2226"/>
                    </a:lnTo>
                    <a:cubicBezTo>
                      <a:pt x="468" y="2202"/>
                      <a:pt x="440" y="2176"/>
                      <a:pt x="420" y="2145"/>
                    </a:cubicBezTo>
                    <a:cubicBezTo>
                      <a:pt x="402" y="2115"/>
                      <a:pt x="394" y="2078"/>
                      <a:pt x="394" y="2035"/>
                    </a:cubicBezTo>
                    <a:cubicBezTo>
                      <a:pt x="394" y="1995"/>
                      <a:pt x="399" y="1918"/>
                      <a:pt x="409" y="1805"/>
                    </a:cubicBezTo>
                    <a:cubicBezTo>
                      <a:pt x="409" y="1789"/>
                      <a:pt x="413" y="1748"/>
                      <a:pt x="418" y="1685"/>
                    </a:cubicBezTo>
                    <a:cubicBezTo>
                      <a:pt x="423" y="1623"/>
                      <a:pt x="426" y="1567"/>
                      <a:pt x="426" y="1519"/>
                    </a:cubicBezTo>
                    <a:cubicBezTo>
                      <a:pt x="427" y="1443"/>
                      <a:pt x="411" y="1371"/>
                      <a:pt x="379" y="1303"/>
                    </a:cubicBezTo>
                    <a:cubicBezTo>
                      <a:pt x="347" y="1236"/>
                      <a:pt x="297" y="1175"/>
                      <a:pt x="233" y="1117"/>
                    </a:cubicBezTo>
                    <a:lnTo>
                      <a:pt x="233" y="1117"/>
                    </a:lnTo>
                    <a:cubicBezTo>
                      <a:pt x="262" y="1127"/>
                      <a:pt x="288" y="1131"/>
                      <a:pt x="310" y="1131"/>
                    </a:cubicBezTo>
                    <a:cubicBezTo>
                      <a:pt x="339" y="1131"/>
                      <a:pt x="362" y="1123"/>
                      <a:pt x="380" y="1106"/>
                    </a:cubicBezTo>
                    <a:cubicBezTo>
                      <a:pt x="413" y="1075"/>
                      <a:pt x="429" y="1020"/>
                      <a:pt x="429" y="945"/>
                    </a:cubicBezTo>
                    <a:cubicBezTo>
                      <a:pt x="429" y="894"/>
                      <a:pt x="427" y="834"/>
                      <a:pt x="421" y="766"/>
                    </a:cubicBezTo>
                    <a:cubicBezTo>
                      <a:pt x="416" y="695"/>
                      <a:pt x="414" y="654"/>
                      <a:pt x="413" y="639"/>
                    </a:cubicBezTo>
                    <a:cubicBezTo>
                      <a:pt x="402" y="515"/>
                      <a:pt x="399" y="432"/>
                      <a:pt x="399" y="393"/>
                    </a:cubicBezTo>
                    <a:cubicBezTo>
                      <a:pt x="399" y="337"/>
                      <a:pt x="415" y="310"/>
                      <a:pt x="448" y="310"/>
                    </a:cubicBezTo>
                    <a:cubicBezTo>
                      <a:pt x="465" y="310"/>
                      <a:pt x="487" y="318"/>
                      <a:pt x="513" y="333"/>
                    </a:cubicBezTo>
                    <a:lnTo>
                      <a:pt x="592" y="378"/>
                    </a:lnTo>
                    <a:lnTo>
                      <a:pt x="594" y="126"/>
                    </a:lnTo>
                    <a:lnTo>
                      <a:pt x="465" y="55"/>
                    </a:lnTo>
                    <a:cubicBezTo>
                      <a:pt x="402" y="19"/>
                      <a:pt x="347" y="0"/>
                      <a:pt x="3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9"/>
              <p:cNvSpPr/>
              <p:nvPr/>
            </p:nvSpPr>
            <p:spPr>
              <a:xfrm>
                <a:off x="6887011" y="1339329"/>
                <a:ext cx="43524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527" extrusionOk="0">
                    <a:moveTo>
                      <a:pt x="7" y="1"/>
                    </a:moveTo>
                    <a:lnTo>
                      <a:pt x="6" y="253"/>
                    </a:lnTo>
                    <a:lnTo>
                      <a:pt x="84" y="298"/>
                    </a:lnTo>
                    <a:cubicBezTo>
                      <a:pt x="160" y="342"/>
                      <a:pt x="197" y="406"/>
                      <a:pt x="197" y="489"/>
                    </a:cubicBezTo>
                    <a:cubicBezTo>
                      <a:pt x="197" y="529"/>
                      <a:pt x="192" y="606"/>
                      <a:pt x="182" y="719"/>
                    </a:cubicBezTo>
                    <a:cubicBezTo>
                      <a:pt x="182" y="734"/>
                      <a:pt x="178" y="772"/>
                      <a:pt x="173" y="835"/>
                    </a:cubicBezTo>
                    <a:cubicBezTo>
                      <a:pt x="167" y="897"/>
                      <a:pt x="165" y="956"/>
                      <a:pt x="165" y="1008"/>
                    </a:cubicBezTo>
                    <a:cubicBezTo>
                      <a:pt x="164" y="1082"/>
                      <a:pt x="180" y="1153"/>
                      <a:pt x="212" y="1221"/>
                    </a:cubicBezTo>
                    <a:cubicBezTo>
                      <a:pt x="244" y="1290"/>
                      <a:pt x="294" y="1350"/>
                      <a:pt x="358" y="1406"/>
                    </a:cubicBezTo>
                    <a:cubicBezTo>
                      <a:pt x="329" y="1397"/>
                      <a:pt x="304" y="1392"/>
                      <a:pt x="282" y="1392"/>
                    </a:cubicBezTo>
                    <a:cubicBezTo>
                      <a:pt x="253" y="1392"/>
                      <a:pt x="229" y="1401"/>
                      <a:pt x="211" y="1418"/>
                    </a:cubicBezTo>
                    <a:cubicBezTo>
                      <a:pt x="178" y="1448"/>
                      <a:pt x="162" y="1502"/>
                      <a:pt x="162" y="1578"/>
                    </a:cubicBezTo>
                    <a:cubicBezTo>
                      <a:pt x="162" y="1626"/>
                      <a:pt x="164" y="1685"/>
                      <a:pt x="170" y="1754"/>
                    </a:cubicBezTo>
                    <a:cubicBezTo>
                      <a:pt x="175" y="1822"/>
                      <a:pt x="177" y="1867"/>
                      <a:pt x="178" y="1884"/>
                    </a:cubicBezTo>
                    <a:cubicBezTo>
                      <a:pt x="188" y="2010"/>
                      <a:pt x="192" y="2091"/>
                      <a:pt x="192" y="2130"/>
                    </a:cubicBezTo>
                    <a:cubicBezTo>
                      <a:pt x="192" y="2173"/>
                      <a:pt x="183" y="2201"/>
                      <a:pt x="165" y="2209"/>
                    </a:cubicBezTo>
                    <a:cubicBezTo>
                      <a:pt x="160" y="2212"/>
                      <a:pt x="153" y="2214"/>
                      <a:pt x="146" y="2214"/>
                    </a:cubicBezTo>
                    <a:cubicBezTo>
                      <a:pt x="128" y="2214"/>
                      <a:pt x="106" y="2206"/>
                      <a:pt x="79" y="2189"/>
                    </a:cubicBezTo>
                    <a:lnTo>
                      <a:pt x="1" y="2144"/>
                    </a:lnTo>
                    <a:lnTo>
                      <a:pt x="0" y="2398"/>
                    </a:lnTo>
                    <a:lnTo>
                      <a:pt x="126" y="2471"/>
                    </a:lnTo>
                    <a:cubicBezTo>
                      <a:pt x="189" y="2508"/>
                      <a:pt x="244" y="2526"/>
                      <a:pt x="290" y="2526"/>
                    </a:cubicBezTo>
                    <a:cubicBezTo>
                      <a:pt x="314" y="2526"/>
                      <a:pt x="336" y="2521"/>
                      <a:pt x="356" y="2511"/>
                    </a:cubicBezTo>
                    <a:cubicBezTo>
                      <a:pt x="413" y="2482"/>
                      <a:pt x="443" y="2413"/>
                      <a:pt x="443" y="2302"/>
                    </a:cubicBezTo>
                    <a:cubicBezTo>
                      <a:pt x="443" y="2240"/>
                      <a:pt x="438" y="2139"/>
                      <a:pt x="425" y="1998"/>
                    </a:cubicBezTo>
                    <a:cubicBezTo>
                      <a:pt x="414" y="1879"/>
                      <a:pt x="409" y="1791"/>
                      <a:pt x="409" y="1733"/>
                    </a:cubicBezTo>
                    <a:cubicBezTo>
                      <a:pt x="409" y="1681"/>
                      <a:pt x="426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1" y="1424"/>
                    </a:lnTo>
                    <a:cubicBezTo>
                      <a:pt x="533" y="1385"/>
                      <a:pt x="488" y="1340"/>
                      <a:pt x="459" y="1292"/>
                    </a:cubicBezTo>
                    <a:cubicBezTo>
                      <a:pt x="429" y="1242"/>
                      <a:pt x="413" y="1192"/>
                      <a:pt x="413" y="1140"/>
                    </a:cubicBezTo>
                    <a:cubicBezTo>
                      <a:pt x="413" y="1081"/>
                      <a:pt x="419" y="997"/>
                      <a:pt x="430" y="891"/>
                    </a:cubicBezTo>
                    <a:cubicBezTo>
                      <a:pt x="444" y="766"/>
                      <a:pt x="451" y="672"/>
                      <a:pt x="451" y="611"/>
                    </a:cubicBezTo>
                    <a:cubicBezTo>
                      <a:pt x="451" y="501"/>
                      <a:pt x="423" y="398"/>
                      <a:pt x="364" y="302"/>
                    </a:cubicBezTo>
                    <a:cubicBezTo>
                      <a:pt x="307" y="208"/>
                      <a:pt x="231" y="132"/>
                      <a:pt x="135" y="76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9"/>
              <p:cNvSpPr/>
              <p:nvPr/>
            </p:nvSpPr>
            <p:spPr>
              <a:xfrm>
                <a:off x="6641675" y="1103991"/>
                <a:ext cx="346720" cy="516846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7030" extrusionOk="0">
                    <a:moveTo>
                      <a:pt x="552" y="0"/>
                    </a:moveTo>
                    <a:cubicBezTo>
                      <a:pt x="497" y="0"/>
                      <a:pt x="447" y="13"/>
                      <a:pt x="404" y="39"/>
                    </a:cubicBezTo>
                    <a:lnTo>
                      <a:pt x="0" y="273"/>
                    </a:lnTo>
                    <a:cubicBezTo>
                      <a:pt x="43" y="248"/>
                      <a:pt x="93" y="236"/>
                      <a:pt x="147" y="236"/>
                    </a:cubicBezTo>
                    <a:cubicBezTo>
                      <a:pt x="223" y="236"/>
                      <a:pt x="308" y="260"/>
                      <a:pt x="399" y="312"/>
                    </a:cubicBezTo>
                    <a:lnTo>
                      <a:pt x="3749" y="2214"/>
                    </a:lnTo>
                    <a:cubicBezTo>
                      <a:pt x="4059" y="2393"/>
                      <a:pt x="4310" y="2827"/>
                      <a:pt x="4310" y="3183"/>
                    </a:cubicBezTo>
                    <a:lnTo>
                      <a:pt x="4299" y="6669"/>
                    </a:lnTo>
                    <a:cubicBezTo>
                      <a:pt x="4299" y="6846"/>
                      <a:pt x="4236" y="6971"/>
                      <a:pt x="4135" y="7030"/>
                    </a:cubicBezTo>
                    <a:lnTo>
                      <a:pt x="4540" y="6794"/>
                    </a:lnTo>
                    <a:cubicBezTo>
                      <a:pt x="4640" y="6736"/>
                      <a:pt x="4703" y="6611"/>
                      <a:pt x="4703" y="6434"/>
                    </a:cubicBezTo>
                    <a:lnTo>
                      <a:pt x="4714" y="2949"/>
                    </a:lnTo>
                    <a:cubicBezTo>
                      <a:pt x="4716" y="2592"/>
                      <a:pt x="4465" y="2157"/>
                      <a:pt x="4153" y="1978"/>
                    </a:cubicBezTo>
                    <a:lnTo>
                      <a:pt x="804" y="77"/>
                    </a:lnTo>
                    <a:cubicBezTo>
                      <a:pt x="713" y="25"/>
                      <a:pt x="628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9"/>
              <p:cNvSpPr/>
              <p:nvPr/>
            </p:nvSpPr>
            <p:spPr>
              <a:xfrm>
                <a:off x="6699094" y="1220300"/>
                <a:ext cx="194166" cy="267172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3634" extrusionOk="0">
                    <a:moveTo>
                      <a:pt x="504" y="1149"/>
                    </a:moveTo>
                    <a:cubicBezTo>
                      <a:pt x="530" y="1149"/>
                      <a:pt x="559" y="1158"/>
                      <a:pt x="589" y="1176"/>
                    </a:cubicBezTo>
                    <a:cubicBezTo>
                      <a:pt x="695" y="1237"/>
                      <a:pt x="777" y="1382"/>
                      <a:pt x="777" y="1502"/>
                    </a:cubicBezTo>
                    <a:cubicBezTo>
                      <a:pt x="777" y="1587"/>
                      <a:pt x="735" y="1638"/>
                      <a:pt x="672" y="1638"/>
                    </a:cubicBezTo>
                    <a:cubicBezTo>
                      <a:pt x="647" y="1638"/>
                      <a:pt x="619" y="1629"/>
                      <a:pt x="588" y="1612"/>
                    </a:cubicBezTo>
                    <a:cubicBezTo>
                      <a:pt x="483" y="1552"/>
                      <a:pt x="398" y="1404"/>
                      <a:pt x="398" y="1284"/>
                    </a:cubicBezTo>
                    <a:cubicBezTo>
                      <a:pt x="400" y="1199"/>
                      <a:pt x="442" y="1149"/>
                      <a:pt x="504" y="1149"/>
                    </a:cubicBezTo>
                    <a:close/>
                    <a:moveTo>
                      <a:pt x="1236" y="1572"/>
                    </a:moveTo>
                    <a:cubicBezTo>
                      <a:pt x="1262" y="1572"/>
                      <a:pt x="1290" y="1580"/>
                      <a:pt x="1321" y="1597"/>
                    </a:cubicBezTo>
                    <a:cubicBezTo>
                      <a:pt x="1425" y="1658"/>
                      <a:pt x="1511" y="1806"/>
                      <a:pt x="1511" y="1926"/>
                    </a:cubicBezTo>
                    <a:cubicBezTo>
                      <a:pt x="1510" y="2011"/>
                      <a:pt x="1467" y="2061"/>
                      <a:pt x="1405" y="2061"/>
                    </a:cubicBezTo>
                    <a:cubicBezTo>
                      <a:pt x="1379" y="2061"/>
                      <a:pt x="1350" y="2052"/>
                      <a:pt x="1320" y="2034"/>
                    </a:cubicBezTo>
                    <a:cubicBezTo>
                      <a:pt x="1215" y="1973"/>
                      <a:pt x="1130" y="1827"/>
                      <a:pt x="1130" y="1706"/>
                    </a:cubicBezTo>
                    <a:cubicBezTo>
                      <a:pt x="1131" y="1621"/>
                      <a:pt x="1173" y="1572"/>
                      <a:pt x="1236" y="1572"/>
                    </a:cubicBezTo>
                    <a:close/>
                    <a:moveTo>
                      <a:pt x="1970" y="1995"/>
                    </a:moveTo>
                    <a:cubicBezTo>
                      <a:pt x="1995" y="1995"/>
                      <a:pt x="2024" y="2004"/>
                      <a:pt x="2055" y="2021"/>
                    </a:cubicBezTo>
                    <a:cubicBezTo>
                      <a:pt x="2159" y="2082"/>
                      <a:pt x="2244" y="2230"/>
                      <a:pt x="2244" y="2350"/>
                    </a:cubicBezTo>
                    <a:cubicBezTo>
                      <a:pt x="2243" y="2435"/>
                      <a:pt x="2200" y="2484"/>
                      <a:pt x="2138" y="2484"/>
                    </a:cubicBezTo>
                    <a:cubicBezTo>
                      <a:pt x="2113" y="2484"/>
                      <a:pt x="2084" y="2476"/>
                      <a:pt x="2054" y="2458"/>
                    </a:cubicBezTo>
                    <a:cubicBezTo>
                      <a:pt x="1948" y="2397"/>
                      <a:pt x="1864" y="2250"/>
                      <a:pt x="1864" y="2129"/>
                    </a:cubicBezTo>
                    <a:cubicBezTo>
                      <a:pt x="1864" y="2044"/>
                      <a:pt x="1907" y="1995"/>
                      <a:pt x="1970" y="1995"/>
                    </a:cubicBezTo>
                    <a:close/>
                    <a:moveTo>
                      <a:pt x="183" y="2980"/>
                    </a:moveTo>
                    <a:cubicBezTo>
                      <a:pt x="183" y="2980"/>
                      <a:pt x="183" y="2980"/>
                      <a:pt x="183" y="2980"/>
                    </a:cubicBezTo>
                    <a:lnTo>
                      <a:pt x="183" y="2980"/>
                    </a:lnTo>
                    <a:cubicBezTo>
                      <a:pt x="183" y="2980"/>
                      <a:pt x="183" y="2980"/>
                      <a:pt x="183" y="2980"/>
                    </a:cubicBezTo>
                    <a:close/>
                    <a:moveTo>
                      <a:pt x="94" y="0"/>
                    </a:moveTo>
                    <a:cubicBezTo>
                      <a:pt x="41" y="0"/>
                      <a:pt x="6" y="42"/>
                      <a:pt x="6" y="113"/>
                    </a:cubicBezTo>
                    <a:lnTo>
                      <a:pt x="0" y="1999"/>
                    </a:lnTo>
                    <a:cubicBezTo>
                      <a:pt x="0" y="2101"/>
                      <a:pt x="71" y="2224"/>
                      <a:pt x="159" y="2275"/>
                    </a:cubicBezTo>
                    <a:lnTo>
                      <a:pt x="519" y="2483"/>
                    </a:lnTo>
                    <a:cubicBezTo>
                      <a:pt x="497" y="2670"/>
                      <a:pt x="429" y="2983"/>
                      <a:pt x="221" y="2983"/>
                    </a:cubicBezTo>
                    <a:cubicBezTo>
                      <a:pt x="209" y="2983"/>
                      <a:pt x="196" y="2982"/>
                      <a:pt x="183" y="2980"/>
                    </a:cubicBezTo>
                    <a:lnTo>
                      <a:pt x="183" y="2980"/>
                    </a:lnTo>
                    <a:cubicBezTo>
                      <a:pt x="185" y="2980"/>
                      <a:pt x="201" y="2992"/>
                      <a:pt x="231" y="3009"/>
                    </a:cubicBezTo>
                    <a:cubicBezTo>
                      <a:pt x="325" y="3063"/>
                      <a:pt x="545" y="3176"/>
                      <a:pt x="744" y="3176"/>
                    </a:cubicBezTo>
                    <a:cubicBezTo>
                      <a:pt x="913" y="3176"/>
                      <a:pt x="1067" y="3095"/>
                      <a:pt x="1120" y="2829"/>
                    </a:cubicBezTo>
                    <a:lnTo>
                      <a:pt x="2475" y="3611"/>
                    </a:lnTo>
                    <a:cubicBezTo>
                      <a:pt x="2501" y="3626"/>
                      <a:pt x="2525" y="3633"/>
                      <a:pt x="2547" y="3633"/>
                    </a:cubicBezTo>
                    <a:cubicBezTo>
                      <a:pt x="2599" y="3633"/>
                      <a:pt x="2636" y="3592"/>
                      <a:pt x="2636" y="3520"/>
                    </a:cubicBezTo>
                    <a:lnTo>
                      <a:pt x="2641" y="1634"/>
                    </a:lnTo>
                    <a:cubicBezTo>
                      <a:pt x="2641" y="1533"/>
                      <a:pt x="2571" y="1409"/>
                      <a:pt x="2483" y="1359"/>
                    </a:cubicBezTo>
                    <a:lnTo>
                      <a:pt x="166" y="22"/>
                    </a:lnTo>
                    <a:cubicBezTo>
                      <a:pt x="140" y="7"/>
                      <a:pt x="11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3" name="Google Shape;2723;p39"/>
            <p:cNvGrpSpPr/>
            <p:nvPr/>
          </p:nvGrpSpPr>
          <p:grpSpPr>
            <a:xfrm>
              <a:off x="94560" y="4286431"/>
              <a:ext cx="631472" cy="796543"/>
              <a:chOff x="8240588" y="2518884"/>
              <a:chExt cx="459721" cy="579852"/>
            </a:xfrm>
          </p:grpSpPr>
          <p:sp>
            <p:nvSpPr>
              <p:cNvPr id="2724" name="Google Shape;2724;p39"/>
              <p:cNvSpPr/>
              <p:nvPr/>
            </p:nvSpPr>
            <p:spPr>
              <a:xfrm>
                <a:off x="8385569" y="2841122"/>
                <a:ext cx="46612" cy="33893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1" extrusionOk="0">
                    <a:moveTo>
                      <a:pt x="405" y="1"/>
                    </a:moveTo>
                    <a:cubicBezTo>
                      <a:pt x="270" y="80"/>
                      <a:pt x="135" y="157"/>
                      <a:pt x="1" y="237"/>
                    </a:cubicBezTo>
                    <a:cubicBezTo>
                      <a:pt x="57" y="331"/>
                      <a:pt x="133" y="405"/>
                      <a:pt x="229" y="461"/>
                    </a:cubicBezTo>
                    <a:lnTo>
                      <a:pt x="633" y="226"/>
                    </a:lnTo>
                    <a:cubicBezTo>
                      <a:pt x="538" y="170"/>
                      <a:pt x="462" y="9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9"/>
              <p:cNvSpPr/>
              <p:nvPr/>
            </p:nvSpPr>
            <p:spPr>
              <a:xfrm>
                <a:off x="8402405" y="2857738"/>
                <a:ext cx="39186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09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128" y="308"/>
                    </a:lnTo>
                    <a:lnTo>
                      <a:pt x="532" y="74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9"/>
              <p:cNvSpPr/>
              <p:nvPr/>
            </p:nvSpPr>
            <p:spPr>
              <a:xfrm>
                <a:off x="8399611" y="2835314"/>
                <a:ext cx="36172" cy="2323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16" extrusionOk="0">
                    <a:moveTo>
                      <a:pt x="405" y="0"/>
                    </a:moveTo>
                    <a:lnTo>
                      <a:pt x="1" y="235"/>
                    </a:lnTo>
                    <a:cubicBezTo>
                      <a:pt x="19" y="266"/>
                      <a:pt x="48" y="292"/>
                      <a:pt x="87" y="316"/>
                    </a:cubicBezTo>
                    <a:lnTo>
                      <a:pt x="492" y="80"/>
                    </a:lnTo>
                    <a:cubicBezTo>
                      <a:pt x="452" y="57"/>
                      <a:pt x="425" y="31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9"/>
              <p:cNvSpPr/>
              <p:nvPr/>
            </p:nvSpPr>
            <p:spPr>
              <a:xfrm>
                <a:off x="8406081" y="2841122"/>
                <a:ext cx="35584" cy="2073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2" extrusionOk="0">
                    <a:moveTo>
                      <a:pt x="405" y="1"/>
                    </a:moveTo>
                    <a:lnTo>
                      <a:pt x="1" y="237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9"/>
              <p:cNvSpPr/>
              <p:nvPr/>
            </p:nvSpPr>
            <p:spPr>
              <a:xfrm>
                <a:off x="8411816" y="2844504"/>
                <a:ext cx="29849" cy="35951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9" extrusionOk="0">
                    <a:moveTo>
                      <a:pt x="405" y="0"/>
                    </a:moveTo>
                    <a:lnTo>
                      <a:pt x="1" y="235"/>
                    </a:lnTo>
                    <a:lnTo>
                      <a:pt x="0" y="488"/>
                    </a:lnTo>
                    <a:lnTo>
                      <a:pt x="404" y="25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9"/>
              <p:cNvSpPr/>
              <p:nvPr/>
            </p:nvSpPr>
            <p:spPr>
              <a:xfrm>
                <a:off x="8379246" y="2779586"/>
                <a:ext cx="36098" cy="7896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074" extrusionOk="0">
                    <a:moveTo>
                      <a:pt x="441" y="1"/>
                    </a:moveTo>
                    <a:cubicBezTo>
                      <a:pt x="307" y="79"/>
                      <a:pt x="171" y="157"/>
                      <a:pt x="37" y="236"/>
                    </a:cubicBezTo>
                    <a:cubicBezTo>
                      <a:pt x="37" y="293"/>
                      <a:pt x="32" y="376"/>
                      <a:pt x="20" y="481"/>
                    </a:cubicBezTo>
                    <a:cubicBezTo>
                      <a:pt x="7" y="609"/>
                      <a:pt x="1" y="703"/>
                      <a:pt x="1" y="765"/>
                    </a:cubicBezTo>
                    <a:cubicBezTo>
                      <a:pt x="1" y="875"/>
                      <a:pt x="30" y="978"/>
                      <a:pt x="87" y="1074"/>
                    </a:cubicBezTo>
                    <a:cubicBezTo>
                      <a:pt x="221" y="994"/>
                      <a:pt x="356" y="917"/>
                      <a:pt x="491" y="838"/>
                    </a:cubicBezTo>
                    <a:cubicBezTo>
                      <a:pt x="434" y="743"/>
                      <a:pt x="405" y="640"/>
                      <a:pt x="405" y="529"/>
                    </a:cubicBezTo>
                    <a:cubicBezTo>
                      <a:pt x="405" y="467"/>
                      <a:pt x="410" y="373"/>
                      <a:pt x="425" y="247"/>
                    </a:cubicBezTo>
                    <a:cubicBezTo>
                      <a:pt x="435" y="140"/>
                      <a:pt x="441" y="59"/>
                      <a:pt x="44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9"/>
              <p:cNvSpPr/>
              <p:nvPr/>
            </p:nvSpPr>
            <p:spPr>
              <a:xfrm>
                <a:off x="8397553" y="2810317"/>
                <a:ext cx="31834" cy="4234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76" extrusionOk="0">
                    <a:moveTo>
                      <a:pt x="422" y="0"/>
                    </a:moveTo>
                    <a:lnTo>
                      <a:pt x="16" y="235"/>
                    </a:lnTo>
                    <a:cubicBezTo>
                      <a:pt x="6" y="349"/>
                      <a:pt x="3" y="425"/>
                      <a:pt x="1" y="463"/>
                    </a:cubicBezTo>
                    <a:cubicBezTo>
                      <a:pt x="1" y="508"/>
                      <a:pt x="10" y="544"/>
                      <a:pt x="29" y="575"/>
                    </a:cubicBezTo>
                    <a:lnTo>
                      <a:pt x="433" y="340"/>
                    </a:lnTo>
                    <a:cubicBezTo>
                      <a:pt x="414" y="310"/>
                      <a:pt x="406" y="273"/>
                      <a:pt x="406" y="229"/>
                    </a:cubicBezTo>
                    <a:cubicBezTo>
                      <a:pt x="406" y="191"/>
                      <a:pt x="411" y="114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9"/>
              <p:cNvSpPr/>
              <p:nvPr/>
            </p:nvSpPr>
            <p:spPr>
              <a:xfrm>
                <a:off x="8381820" y="2778189"/>
                <a:ext cx="29923" cy="18748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55" extrusionOk="0">
                    <a:moveTo>
                      <a:pt x="405" y="0"/>
                    </a:moveTo>
                    <a:cubicBezTo>
                      <a:pt x="271" y="78"/>
                      <a:pt x="136" y="157"/>
                      <a:pt x="1" y="236"/>
                    </a:cubicBezTo>
                    <a:cubicBezTo>
                      <a:pt x="2" y="242"/>
                      <a:pt x="2" y="248"/>
                      <a:pt x="2" y="255"/>
                    </a:cubicBezTo>
                    <a:cubicBezTo>
                      <a:pt x="136" y="176"/>
                      <a:pt x="272" y="98"/>
                      <a:pt x="406" y="20"/>
                    </a:cubicBezTo>
                    <a:cubicBezTo>
                      <a:pt x="406" y="14"/>
                      <a:pt x="405" y="8"/>
                      <a:pt x="405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9"/>
              <p:cNvSpPr/>
              <p:nvPr/>
            </p:nvSpPr>
            <p:spPr>
              <a:xfrm>
                <a:off x="8368733" y="2758633"/>
                <a:ext cx="42936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02" extrusionOk="0">
                    <a:moveTo>
                      <a:pt x="405" y="1"/>
                    </a:moveTo>
                    <a:lnTo>
                      <a:pt x="0" y="235"/>
                    </a:lnTo>
                    <a:cubicBezTo>
                      <a:pt x="59" y="276"/>
                      <a:pt x="104" y="319"/>
                      <a:pt x="134" y="369"/>
                    </a:cubicBezTo>
                    <a:cubicBezTo>
                      <a:pt x="160" y="411"/>
                      <a:pt x="175" y="456"/>
                      <a:pt x="179" y="502"/>
                    </a:cubicBezTo>
                    <a:cubicBezTo>
                      <a:pt x="313" y="423"/>
                      <a:pt x="449" y="346"/>
                      <a:pt x="583" y="266"/>
                    </a:cubicBezTo>
                    <a:cubicBezTo>
                      <a:pt x="581" y="220"/>
                      <a:pt x="565" y="176"/>
                      <a:pt x="538" y="133"/>
                    </a:cubicBezTo>
                    <a:cubicBezTo>
                      <a:pt x="509" y="84"/>
                      <a:pt x="463" y="40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9"/>
              <p:cNvSpPr/>
              <p:nvPr/>
            </p:nvSpPr>
            <p:spPr>
              <a:xfrm>
                <a:off x="8368880" y="2741649"/>
                <a:ext cx="29776" cy="34334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67" extrusionOk="0">
                    <a:moveTo>
                      <a:pt x="404" y="0"/>
                    </a:moveTo>
                    <a:lnTo>
                      <a:pt x="0" y="236"/>
                    </a:lnTo>
                    <a:lnTo>
                      <a:pt x="0" y="466"/>
                    </a:lnTo>
                    <a:lnTo>
                      <a:pt x="403" y="232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9"/>
              <p:cNvSpPr/>
              <p:nvPr/>
            </p:nvSpPr>
            <p:spPr>
              <a:xfrm>
                <a:off x="8385790" y="2760103"/>
                <a:ext cx="30070" cy="1735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36" extrusionOk="0">
                    <a:moveTo>
                      <a:pt x="406" y="0"/>
                    </a:moveTo>
                    <a:cubicBezTo>
                      <a:pt x="284" y="70"/>
                      <a:pt x="123" y="164"/>
                      <a:pt x="1" y="235"/>
                    </a:cubicBezTo>
                    <a:cubicBezTo>
                      <a:pt x="3" y="235"/>
                      <a:pt x="4" y="236"/>
                      <a:pt x="5" y="236"/>
                    </a:cubicBezTo>
                    <a:cubicBezTo>
                      <a:pt x="139" y="157"/>
                      <a:pt x="275" y="80"/>
                      <a:pt x="409" y="1"/>
                    </a:cubicBezTo>
                    <a:cubicBezTo>
                      <a:pt x="408" y="1"/>
                      <a:pt x="407" y="0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9"/>
              <p:cNvSpPr/>
              <p:nvPr/>
            </p:nvSpPr>
            <p:spPr>
              <a:xfrm>
                <a:off x="8386084" y="2760177"/>
                <a:ext cx="29923" cy="1727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35" extrusionOk="0">
                    <a:moveTo>
                      <a:pt x="405" y="0"/>
                    </a:moveTo>
                    <a:cubicBezTo>
                      <a:pt x="271" y="78"/>
                      <a:pt x="136" y="156"/>
                      <a:pt x="1" y="235"/>
                    </a:cubicBezTo>
                    <a:lnTo>
                      <a:pt x="2" y="235"/>
                    </a:lnTo>
                    <a:cubicBezTo>
                      <a:pt x="136" y="156"/>
                      <a:pt x="273" y="79"/>
                      <a:pt x="40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9"/>
              <p:cNvSpPr/>
              <p:nvPr/>
            </p:nvSpPr>
            <p:spPr>
              <a:xfrm>
                <a:off x="8368880" y="2741576"/>
                <a:ext cx="39995" cy="1940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4" extrusionOk="0">
                    <a:moveTo>
                      <a:pt x="404" y="0"/>
                    </a:moveTo>
                    <a:lnTo>
                      <a:pt x="0" y="235"/>
                    </a:lnTo>
                    <a:cubicBezTo>
                      <a:pt x="40" y="254"/>
                      <a:pt x="73" y="264"/>
                      <a:pt x="100" y="264"/>
                    </a:cubicBezTo>
                    <a:cubicBezTo>
                      <a:pt x="113" y="264"/>
                      <a:pt x="125" y="261"/>
                      <a:pt x="135" y="256"/>
                    </a:cubicBezTo>
                    <a:cubicBezTo>
                      <a:pt x="136" y="256"/>
                      <a:pt x="138" y="255"/>
                      <a:pt x="140" y="254"/>
                    </a:cubicBezTo>
                    <a:lnTo>
                      <a:pt x="544" y="20"/>
                    </a:lnTo>
                    <a:lnTo>
                      <a:pt x="544" y="20"/>
                    </a:lnTo>
                    <a:cubicBezTo>
                      <a:pt x="541" y="21"/>
                      <a:pt x="540" y="22"/>
                      <a:pt x="539" y="22"/>
                    </a:cubicBezTo>
                    <a:cubicBezTo>
                      <a:pt x="529" y="26"/>
                      <a:pt x="518" y="29"/>
                      <a:pt x="505" y="29"/>
                    </a:cubicBezTo>
                    <a:cubicBezTo>
                      <a:pt x="478" y="29"/>
                      <a:pt x="444" y="18"/>
                      <a:pt x="404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9"/>
              <p:cNvSpPr/>
              <p:nvPr/>
            </p:nvSpPr>
            <p:spPr>
              <a:xfrm>
                <a:off x="8385790" y="2759735"/>
                <a:ext cx="44112" cy="67932"/>
              </a:xfrm>
              <a:custGeom>
                <a:avLst/>
                <a:gdLst/>
                <a:ahLst/>
                <a:cxnLst/>
                <a:rect l="l" t="t" r="r" b="b"/>
                <a:pathLst>
                  <a:path w="600" h="924" extrusionOk="0">
                    <a:moveTo>
                      <a:pt x="406" y="0"/>
                    </a:moveTo>
                    <a:lnTo>
                      <a:pt x="1" y="235"/>
                    </a:lnTo>
                    <a:cubicBezTo>
                      <a:pt x="66" y="293"/>
                      <a:pt x="116" y="354"/>
                      <a:pt x="147" y="421"/>
                    </a:cubicBezTo>
                    <a:cubicBezTo>
                      <a:pt x="178" y="489"/>
                      <a:pt x="194" y="560"/>
                      <a:pt x="194" y="637"/>
                    </a:cubicBezTo>
                    <a:cubicBezTo>
                      <a:pt x="194" y="684"/>
                      <a:pt x="191" y="741"/>
                      <a:pt x="186" y="803"/>
                    </a:cubicBezTo>
                    <a:cubicBezTo>
                      <a:pt x="182" y="866"/>
                      <a:pt x="178" y="906"/>
                      <a:pt x="176" y="923"/>
                    </a:cubicBezTo>
                    <a:lnTo>
                      <a:pt x="580" y="688"/>
                    </a:lnTo>
                    <a:cubicBezTo>
                      <a:pt x="580" y="672"/>
                      <a:pt x="585" y="632"/>
                      <a:pt x="590" y="569"/>
                    </a:cubicBezTo>
                    <a:cubicBezTo>
                      <a:pt x="595" y="507"/>
                      <a:pt x="598" y="450"/>
                      <a:pt x="598" y="401"/>
                    </a:cubicBezTo>
                    <a:cubicBezTo>
                      <a:pt x="599" y="326"/>
                      <a:pt x="584" y="254"/>
                      <a:pt x="552" y="186"/>
                    </a:cubicBezTo>
                    <a:cubicBezTo>
                      <a:pt x="520" y="119"/>
                      <a:pt x="470" y="58"/>
                      <a:pt x="40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9"/>
              <p:cNvSpPr/>
              <p:nvPr/>
            </p:nvSpPr>
            <p:spPr>
              <a:xfrm>
                <a:off x="8386157" y="2759882"/>
                <a:ext cx="39039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0" extrusionOk="0">
                    <a:moveTo>
                      <a:pt x="530" y="0"/>
                    </a:moveTo>
                    <a:cubicBezTo>
                      <a:pt x="513" y="10"/>
                      <a:pt x="494" y="14"/>
                      <a:pt x="472" y="14"/>
                    </a:cubicBezTo>
                    <a:cubicBezTo>
                      <a:pt x="452" y="14"/>
                      <a:pt x="430" y="11"/>
                      <a:pt x="406" y="4"/>
                    </a:cubicBezTo>
                    <a:cubicBezTo>
                      <a:pt x="272" y="82"/>
                      <a:pt x="137" y="160"/>
                      <a:pt x="1" y="239"/>
                    </a:cubicBezTo>
                    <a:cubicBezTo>
                      <a:pt x="25" y="246"/>
                      <a:pt x="47" y="249"/>
                      <a:pt x="67" y="249"/>
                    </a:cubicBezTo>
                    <a:cubicBezTo>
                      <a:pt x="89" y="249"/>
                      <a:pt x="108" y="245"/>
                      <a:pt x="125" y="235"/>
                    </a:cubicBezTo>
                    <a:lnTo>
                      <a:pt x="530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9"/>
              <p:cNvSpPr/>
              <p:nvPr/>
            </p:nvSpPr>
            <p:spPr>
              <a:xfrm>
                <a:off x="8379099" y="2678863"/>
                <a:ext cx="36172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8" extrusionOk="0">
                    <a:moveTo>
                      <a:pt x="492" y="1"/>
                    </a:moveTo>
                    <a:cubicBezTo>
                      <a:pt x="492" y="1"/>
                      <a:pt x="491" y="1"/>
                      <a:pt x="491" y="1"/>
                    </a:cubicBezTo>
                    <a:lnTo>
                      <a:pt x="491" y="1"/>
                    </a:lnTo>
                    <a:lnTo>
                      <a:pt x="492" y="1"/>
                    </a:lnTo>
                    <a:close/>
                    <a:moveTo>
                      <a:pt x="491" y="1"/>
                    </a:moveTo>
                    <a:lnTo>
                      <a:pt x="87" y="235"/>
                    </a:lnTo>
                    <a:cubicBezTo>
                      <a:pt x="34" y="266"/>
                      <a:pt x="8" y="335"/>
                      <a:pt x="7" y="441"/>
                    </a:cubicBezTo>
                    <a:cubicBezTo>
                      <a:pt x="7" y="503"/>
                      <a:pt x="12" y="604"/>
                      <a:pt x="25" y="744"/>
                    </a:cubicBezTo>
                    <a:cubicBezTo>
                      <a:pt x="35" y="862"/>
                      <a:pt x="40" y="952"/>
                      <a:pt x="40" y="1012"/>
                    </a:cubicBezTo>
                    <a:cubicBezTo>
                      <a:pt x="40" y="1060"/>
                      <a:pt x="28" y="1092"/>
                      <a:pt x="1" y="1107"/>
                    </a:cubicBezTo>
                    <a:lnTo>
                      <a:pt x="1" y="1107"/>
                    </a:lnTo>
                    <a:lnTo>
                      <a:pt x="405" y="873"/>
                    </a:lnTo>
                    <a:cubicBezTo>
                      <a:pt x="431" y="857"/>
                      <a:pt x="445" y="824"/>
                      <a:pt x="445" y="777"/>
                    </a:cubicBezTo>
                    <a:cubicBezTo>
                      <a:pt x="445" y="716"/>
                      <a:pt x="439" y="627"/>
                      <a:pt x="430" y="508"/>
                    </a:cubicBezTo>
                    <a:cubicBezTo>
                      <a:pt x="416" y="367"/>
                      <a:pt x="411" y="266"/>
                      <a:pt x="411" y="206"/>
                    </a:cubicBezTo>
                    <a:cubicBezTo>
                      <a:pt x="412" y="100"/>
                      <a:pt x="438" y="32"/>
                      <a:pt x="491" y="1"/>
                    </a:cubicBezTo>
                    <a:close/>
                    <a:moveTo>
                      <a:pt x="1" y="1107"/>
                    </a:moveTo>
                    <a:lnTo>
                      <a:pt x="1" y="1107"/>
                    </a:lnTo>
                    <a:cubicBezTo>
                      <a:pt x="1" y="1107"/>
                      <a:pt x="1" y="1107"/>
                      <a:pt x="1" y="1107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9"/>
              <p:cNvSpPr/>
              <p:nvPr/>
            </p:nvSpPr>
            <p:spPr>
              <a:xfrm>
                <a:off x="8395274" y="2724593"/>
                <a:ext cx="34628" cy="526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716" extrusionOk="0">
                    <a:moveTo>
                      <a:pt x="455" y="1"/>
                    </a:moveTo>
                    <a:lnTo>
                      <a:pt x="51" y="236"/>
                    </a:lnTo>
                    <a:cubicBezTo>
                      <a:pt x="52" y="252"/>
                      <a:pt x="56" y="294"/>
                      <a:pt x="60" y="362"/>
                    </a:cubicBezTo>
                    <a:cubicBezTo>
                      <a:pt x="65" y="432"/>
                      <a:pt x="66" y="491"/>
                      <a:pt x="66" y="542"/>
                    </a:cubicBezTo>
                    <a:cubicBezTo>
                      <a:pt x="66" y="618"/>
                      <a:pt x="51" y="671"/>
                      <a:pt x="18" y="702"/>
                    </a:cubicBezTo>
                    <a:cubicBezTo>
                      <a:pt x="14" y="707"/>
                      <a:pt x="9" y="711"/>
                      <a:pt x="2" y="715"/>
                    </a:cubicBezTo>
                    <a:lnTo>
                      <a:pt x="2" y="715"/>
                    </a:lnTo>
                    <a:lnTo>
                      <a:pt x="406" y="480"/>
                    </a:lnTo>
                    <a:cubicBezTo>
                      <a:pt x="412" y="476"/>
                      <a:pt x="418" y="473"/>
                      <a:pt x="423" y="468"/>
                    </a:cubicBezTo>
                    <a:cubicBezTo>
                      <a:pt x="455" y="437"/>
                      <a:pt x="470" y="382"/>
                      <a:pt x="470" y="308"/>
                    </a:cubicBezTo>
                    <a:cubicBezTo>
                      <a:pt x="470" y="256"/>
                      <a:pt x="469" y="196"/>
                      <a:pt x="464" y="128"/>
                    </a:cubicBezTo>
                    <a:cubicBezTo>
                      <a:pt x="459" y="58"/>
                      <a:pt x="456" y="16"/>
                      <a:pt x="455" y="1"/>
                    </a:cubicBezTo>
                    <a:close/>
                    <a:moveTo>
                      <a:pt x="2" y="715"/>
                    </a:moveTo>
                    <a:lnTo>
                      <a:pt x="1" y="716"/>
                    </a:lnTo>
                    <a:cubicBezTo>
                      <a:pt x="1" y="716"/>
                      <a:pt x="2" y="715"/>
                      <a:pt x="2" y="715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9"/>
              <p:cNvSpPr/>
              <p:nvPr/>
            </p:nvSpPr>
            <p:spPr>
              <a:xfrm>
                <a:off x="8510994" y="2875676"/>
                <a:ext cx="31687" cy="4117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560" extrusionOk="0">
                    <a:moveTo>
                      <a:pt x="416" y="0"/>
                    </a:moveTo>
                    <a:lnTo>
                      <a:pt x="12" y="235"/>
                    </a:lnTo>
                    <a:cubicBezTo>
                      <a:pt x="23" y="361"/>
                      <a:pt x="27" y="441"/>
                      <a:pt x="27" y="481"/>
                    </a:cubicBezTo>
                    <a:cubicBezTo>
                      <a:pt x="27" y="523"/>
                      <a:pt x="17" y="549"/>
                      <a:pt x="1" y="559"/>
                    </a:cubicBezTo>
                    <a:lnTo>
                      <a:pt x="405" y="325"/>
                    </a:lnTo>
                    <a:cubicBezTo>
                      <a:pt x="421" y="314"/>
                      <a:pt x="431" y="289"/>
                      <a:pt x="431" y="245"/>
                    </a:cubicBezTo>
                    <a:cubicBezTo>
                      <a:pt x="431" y="207"/>
                      <a:pt x="427" y="125"/>
                      <a:pt x="416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9"/>
              <p:cNvSpPr/>
              <p:nvPr/>
            </p:nvSpPr>
            <p:spPr>
              <a:xfrm>
                <a:off x="8397994" y="2700919"/>
                <a:ext cx="31834" cy="4109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9" extrusionOk="0">
                    <a:moveTo>
                      <a:pt x="432" y="0"/>
                    </a:moveTo>
                    <a:lnTo>
                      <a:pt x="432" y="0"/>
                    </a:lnTo>
                    <a:cubicBezTo>
                      <a:pt x="432" y="0"/>
                      <a:pt x="431" y="1"/>
                      <a:pt x="431" y="1"/>
                    </a:cubicBezTo>
                    <a:lnTo>
                      <a:pt x="431" y="1"/>
                    </a:lnTo>
                    <a:lnTo>
                      <a:pt x="432" y="0"/>
                    </a:lnTo>
                    <a:close/>
                    <a:moveTo>
                      <a:pt x="431" y="1"/>
                    </a:moveTo>
                    <a:lnTo>
                      <a:pt x="28" y="235"/>
                    </a:lnTo>
                    <a:cubicBezTo>
                      <a:pt x="9" y="245"/>
                      <a:pt x="0" y="270"/>
                      <a:pt x="0" y="311"/>
                    </a:cubicBezTo>
                    <a:cubicBezTo>
                      <a:pt x="0" y="352"/>
                      <a:pt x="4" y="433"/>
                      <a:pt x="15" y="558"/>
                    </a:cubicBezTo>
                    <a:lnTo>
                      <a:pt x="419" y="323"/>
                    </a:lnTo>
                    <a:cubicBezTo>
                      <a:pt x="408" y="199"/>
                      <a:pt x="405" y="116"/>
                      <a:pt x="405" y="77"/>
                    </a:cubicBezTo>
                    <a:cubicBezTo>
                      <a:pt x="405" y="37"/>
                      <a:pt x="413" y="12"/>
                      <a:pt x="431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9"/>
              <p:cNvSpPr/>
              <p:nvPr/>
            </p:nvSpPr>
            <p:spPr>
              <a:xfrm>
                <a:off x="8399979" y="2700478"/>
                <a:ext cx="36245" cy="18968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58" extrusionOk="0">
                    <a:moveTo>
                      <a:pt x="2" y="240"/>
                    </a:moveTo>
                    <a:cubicBezTo>
                      <a:pt x="2" y="240"/>
                      <a:pt x="1" y="241"/>
                      <a:pt x="1" y="241"/>
                    </a:cubicBezTo>
                    <a:lnTo>
                      <a:pt x="2" y="240"/>
                    </a:lnTo>
                    <a:close/>
                    <a:moveTo>
                      <a:pt x="428" y="0"/>
                    </a:moveTo>
                    <a:cubicBezTo>
                      <a:pt x="419" y="0"/>
                      <a:pt x="412" y="2"/>
                      <a:pt x="405" y="6"/>
                    </a:cubicBezTo>
                    <a:lnTo>
                      <a:pt x="2" y="240"/>
                    </a:lnTo>
                    <a:lnTo>
                      <a:pt x="2" y="240"/>
                    </a:lnTo>
                    <a:cubicBezTo>
                      <a:pt x="8" y="237"/>
                      <a:pt x="15" y="235"/>
                      <a:pt x="23" y="235"/>
                    </a:cubicBezTo>
                    <a:cubicBezTo>
                      <a:pt x="40" y="235"/>
                      <a:pt x="63" y="243"/>
                      <a:pt x="89" y="257"/>
                    </a:cubicBezTo>
                    <a:cubicBezTo>
                      <a:pt x="223" y="179"/>
                      <a:pt x="359" y="101"/>
                      <a:pt x="493" y="23"/>
                    </a:cubicBezTo>
                    <a:cubicBezTo>
                      <a:pt x="466" y="8"/>
                      <a:pt x="445" y="0"/>
                      <a:pt x="428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9"/>
              <p:cNvSpPr/>
              <p:nvPr/>
            </p:nvSpPr>
            <p:spPr>
              <a:xfrm>
                <a:off x="8406449" y="2702096"/>
                <a:ext cx="35584" cy="20659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81" extrusionOk="0">
                    <a:moveTo>
                      <a:pt x="405" y="1"/>
                    </a:moveTo>
                    <a:lnTo>
                      <a:pt x="1" y="236"/>
                    </a:lnTo>
                    <a:lnTo>
                      <a:pt x="79" y="281"/>
                    </a:lnTo>
                    <a:lnTo>
                      <a:pt x="483" y="4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9"/>
              <p:cNvSpPr/>
              <p:nvPr/>
            </p:nvSpPr>
            <p:spPr>
              <a:xfrm>
                <a:off x="8385422" y="2677467"/>
                <a:ext cx="47126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641" h="291" extrusionOk="0">
                    <a:moveTo>
                      <a:pt x="477" y="0"/>
                    </a:moveTo>
                    <a:cubicBezTo>
                      <a:pt x="453" y="0"/>
                      <a:pt x="431" y="5"/>
                      <a:pt x="412" y="15"/>
                    </a:cubicBezTo>
                    <a:cubicBezTo>
                      <a:pt x="411" y="16"/>
                      <a:pt x="408" y="19"/>
                      <a:pt x="406" y="20"/>
                    </a:cubicBezTo>
                    <a:lnTo>
                      <a:pt x="1" y="254"/>
                    </a:lnTo>
                    <a:cubicBezTo>
                      <a:pt x="4" y="253"/>
                      <a:pt x="6" y="252"/>
                      <a:pt x="8" y="251"/>
                    </a:cubicBezTo>
                    <a:cubicBezTo>
                      <a:pt x="28" y="241"/>
                      <a:pt x="49" y="236"/>
                      <a:pt x="74" y="236"/>
                    </a:cubicBezTo>
                    <a:cubicBezTo>
                      <a:pt x="119" y="236"/>
                      <a:pt x="173" y="254"/>
                      <a:pt x="236" y="290"/>
                    </a:cubicBezTo>
                    <a:lnTo>
                      <a:pt x="640" y="56"/>
                    </a:lnTo>
                    <a:cubicBezTo>
                      <a:pt x="578" y="19"/>
                      <a:pt x="524" y="0"/>
                      <a:pt x="477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9"/>
              <p:cNvSpPr/>
              <p:nvPr/>
            </p:nvSpPr>
            <p:spPr>
              <a:xfrm>
                <a:off x="8412257" y="2687024"/>
                <a:ext cx="29776" cy="35731"/>
              </a:xfrm>
              <a:custGeom>
                <a:avLst/>
                <a:gdLst/>
                <a:ahLst/>
                <a:cxnLst/>
                <a:rect l="l" t="t" r="r" b="b"/>
                <a:pathLst>
                  <a:path w="405" h="486" extrusionOk="0">
                    <a:moveTo>
                      <a:pt x="404" y="0"/>
                    </a:moveTo>
                    <a:lnTo>
                      <a:pt x="0" y="235"/>
                    </a:lnTo>
                    <a:lnTo>
                      <a:pt x="0" y="486"/>
                    </a:lnTo>
                    <a:lnTo>
                      <a:pt x="404" y="251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9"/>
              <p:cNvSpPr/>
              <p:nvPr/>
            </p:nvSpPr>
            <p:spPr>
              <a:xfrm>
                <a:off x="8402846" y="2681510"/>
                <a:ext cx="39186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310" extrusionOk="0">
                    <a:moveTo>
                      <a:pt x="404" y="1"/>
                    </a:moveTo>
                    <a:lnTo>
                      <a:pt x="0" y="235"/>
                    </a:lnTo>
                    <a:lnTo>
                      <a:pt x="128" y="310"/>
                    </a:lnTo>
                    <a:lnTo>
                      <a:pt x="532" y="75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9"/>
              <p:cNvSpPr/>
              <p:nvPr/>
            </p:nvSpPr>
            <p:spPr>
              <a:xfrm>
                <a:off x="8510700" y="2840460"/>
                <a:ext cx="34554" cy="52493"/>
              </a:xfrm>
              <a:custGeom>
                <a:avLst/>
                <a:gdLst/>
                <a:ahLst/>
                <a:cxnLst/>
                <a:rect l="l" t="t" r="r" b="b"/>
                <a:pathLst>
                  <a:path w="470" h="714" extrusionOk="0">
                    <a:moveTo>
                      <a:pt x="470" y="1"/>
                    </a:moveTo>
                    <a:lnTo>
                      <a:pt x="66" y="236"/>
                    </a:lnTo>
                    <a:cubicBezTo>
                      <a:pt x="59" y="238"/>
                      <a:pt x="53" y="243"/>
                      <a:pt x="48" y="248"/>
                    </a:cubicBezTo>
                    <a:cubicBezTo>
                      <a:pt x="16" y="278"/>
                      <a:pt x="1" y="331"/>
                      <a:pt x="1" y="408"/>
                    </a:cubicBezTo>
                    <a:cubicBezTo>
                      <a:pt x="1" y="455"/>
                      <a:pt x="2" y="515"/>
                      <a:pt x="7" y="584"/>
                    </a:cubicBezTo>
                    <a:cubicBezTo>
                      <a:pt x="12" y="652"/>
                      <a:pt x="15" y="697"/>
                      <a:pt x="16" y="714"/>
                    </a:cubicBezTo>
                    <a:lnTo>
                      <a:pt x="420" y="479"/>
                    </a:lnTo>
                    <a:cubicBezTo>
                      <a:pt x="419" y="463"/>
                      <a:pt x="415" y="417"/>
                      <a:pt x="412" y="349"/>
                    </a:cubicBezTo>
                    <a:cubicBezTo>
                      <a:pt x="407" y="280"/>
                      <a:pt x="405" y="221"/>
                      <a:pt x="405" y="173"/>
                    </a:cubicBezTo>
                    <a:cubicBezTo>
                      <a:pt x="405" y="98"/>
                      <a:pt x="420" y="44"/>
                      <a:pt x="453" y="13"/>
                    </a:cubicBezTo>
                    <a:cubicBezTo>
                      <a:pt x="459" y="9"/>
                      <a:pt x="464" y="5"/>
                      <a:pt x="470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9"/>
              <p:cNvSpPr/>
              <p:nvPr/>
            </p:nvSpPr>
            <p:spPr>
              <a:xfrm>
                <a:off x="8525478" y="2857370"/>
                <a:ext cx="36172" cy="8131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06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90" y="1"/>
                      <a:pt x="490" y="1"/>
                      <a:pt x="489" y="1"/>
                    </a:cubicBezTo>
                    <a:lnTo>
                      <a:pt x="489" y="1"/>
                    </a:lnTo>
                    <a:lnTo>
                      <a:pt x="491" y="0"/>
                    </a:lnTo>
                    <a:close/>
                    <a:moveTo>
                      <a:pt x="489" y="1"/>
                    </a:moveTo>
                    <a:lnTo>
                      <a:pt x="87" y="235"/>
                    </a:lnTo>
                    <a:cubicBezTo>
                      <a:pt x="61" y="250"/>
                      <a:pt x="47" y="282"/>
                      <a:pt x="47" y="332"/>
                    </a:cubicBezTo>
                    <a:cubicBezTo>
                      <a:pt x="47" y="390"/>
                      <a:pt x="52" y="478"/>
                      <a:pt x="62" y="596"/>
                    </a:cubicBezTo>
                    <a:cubicBezTo>
                      <a:pt x="74" y="737"/>
                      <a:pt x="80" y="839"/>
                      <a:pt x="80" y="901"/>
                    </a:cubicBezTo>
                    <a:cubicBezTo>
                      <a:pt x="80" y="1006"/>
                      <a:pt x="53" y="1075"/>
                      <a:pt x="0" y="1106"/>
                    </a:cubicBezTo>
                    <a:lnTo>
                      <a:pt x="404" y="870"/>
                    </a:lnTo>
                    <a:cubicBezTo>
                      <a:pt x="457" y="840"/>
                      <a:pt x="484" y="772"/>
                      <a:pt x="484" y="667"/>
                    </a:cubicBezTo>
                    <a:cubicBezTo>
                      <a:pt x="484" y="605"/>
                      <a:pt x="480" y="502"/>
                      <a:pt x="466" y="362"/>
                    </a:cubicBezTo>
                    <a:cubicBezTo>
                      <a:pt x="456" y="243"/>
                      <a:pt x="451" y="155"/>
                      <a:pt x="451" y="96"/>
                    </a:cubicBezTo>
                    <a:cubicBezTo>
                      <a:pt x="451" y="49"/>
                      <a:pt x="463" y="17"/>
                      <a:pt x="489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9"/>
              <p:cNvSpPr/>
              <p:nvPr/>
            </p:nvSpPr>
            <p:spPr>
              <a:xfrm>
                <a:off x="8515479" y="2839431"/>
                <a:ext cx="39407" cy="1838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50" extrusionOk="0">
                    <a:moveTo>
                      <a:pt x="461" y="0"/>
                    </a:moveTo>
                    <a:cubicBezTo>
                      <a:pt x="440" y="0"/>
                      <a:pt x="421" y="5"/>
                      <a:pt x="405" y="14"/>
                    </a:cubicBezTo>
                    <a:lnTo>
                      <a:pt x="1" y="249"/>
                    </a:lnTo>
                    <a:cubicBezTo>
                      <a:pt x="17" y="240"/>
                      <a:pt x="36" y="235"/>
                      <a:pt x="57" y="235"/>
                    </a:cubicBezTo>
                    <a:cubicBezTo>
                      <a:pt x="79" y="235"/>
                      <a:pt x="104" y="240"/>
                      <a:pt x="131" y="249"/>
                    </a:cubicBezTo>
                    <a:lnTo>
                      <a:pt x="535" y="14"/>
                    </a:lnTo>
                    <a:cubicBezTo>
                      <a:pt x="507" y="5"/>
                      <a:pt x="483" y="0"/>
                      <a:pt x="461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9"/>
              <p:cNvSpPr/>
              <p:nvPr/>
            </p:nvSpPr>
            <p:spPr>
              <a:xfrm>
                <a:off x="8510774" y="2811052"/>
                <a:ext cx="44112" cy="4646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32" extrusionOk="0">
                    <a:moveTo>
                      <a:pt x="407" y="1"/>
                    </a:moveTo>
                    <a:lnTo>
                      <a:pt x="407" y="1"/>
                    </a:lnTo>
                    <a:cubicBezTo>
                      <a:pt x="273" y="79"/>
                      <a:pt x="137" y="157"/>
                      <a:pt x="3" y="235"/>
                    </a:cubicBezTo>
                    <a:cubicBezTo>
                      <a:pt x="1" y="311"/>
                      <a:pt x="16" y="382"/>
                      <a:pt x="49" y="450"/>
                    </a:cubicBezTo>
                    <a:cubicBezTo>
                      <a:pt x="81" y="519"/>
                      <a:pt x="130" y="579"/>
                      <a:pt x="195" y="631"/>
                    </a:cubicBezTo>
                    <a:lnTo>
                      <a:pt x="599" y="396"/>
                    </a:lnTo>
                    <a:cubicBezTo>
                      <a:pt x="535" y="343"/>
                      <a:pt x="485" y="284"/>
                      <a:pt x="453" y="215"/>
                    </a:cubicBezTo>
                    <a:cubicBezTo>
                      <a:pt x="421" y="148"/>
                      <a:pt x="406" y="75"/>
                      <a:pt x="407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9"/>
              <p:cNvSpPr/>
              <p:nvPr/>
            </p:nvSpPr>
            <p:spPr>
              <a:xfrm>
                <a:off x="8531874" y="2856635"/>
                <a:ext cx="39995" cy="19483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65" extrusionOk="0">
                    <a:moveTo>
                      <a:pt x="443" y="0"/>
                    </a:moveTo>
                    <a:cubicBezTo>
                      <a:pt x="430" y="0"/>
                      <a:pt x="419" y="2"/>
                      <a:pt x="409" y="7"/>
                    </a:cubicBezTo>
                    <a:cubicBezTo>
                      <a:pt x="407" y="7"/>
                      <a:pt x="405" y="8"/>
                      <a:pt x="404" y="10"/>
                    </a:cubicBezTo>
                    <a:lnTo>
                      <a:pt x="0" y="245"/>
                    </a:lnTo>
                    <a:cubicBezTo>
                      <a:pt x="2" y="244"/>
                      <a:pt x="3" y="243"/>
                      <a:pt x="5" y="243"/>
                    </a:cubicBezTo>
                    <a:cubicBezTo>
                      <a:pt x="15" y="238"/>
                      <a:pt x="26" y="236"/>
                      <a:pt x="38" y="236"/>
                    </a:cubicBezTo>
                    <a:cubicBezTo>
                      <a:pt x="65" y="236"/>
                      <a:pt x="99" y="246"/>
                      <a:pt x="138" y="264"/>
                    </a:cubicBezTo>
                    <a:lnTo>
                      <a:pt x="544" y="29"/>
                    </a:lnTo>
                    <a:cubicBezTo>
                      <a:pt x="503" y="10"/>
                      <a:pt x="469" y="0"/>
                      <a:pt x="443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9"/>
              <p:cNvSpPr/>
              <p:nvPr/>
            </p:nvSpPr>
            <p:spPr>
              <a:xfrm>
                <a:off x="8542093" y="2841637"/>
                <a:ext cx="29849" cy="3440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6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67"/>
                    </a:lnTo>
                    <a:lnTo>
                      <a:pt x="405" y="23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9"/>
              <p:cNvSpPr/>
              <p:nvPr/>
            </p:nvSpPr>
            <p:spPr>
              <a:xfrm>
                <a:off x="8510774" y="2789879"/>
                <a:ext cx="3109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24" extrusionOk="0">
                    <a:moveTo>
                      <a:pt x="422" y="0"/>
                    </a:moveTo>
                    <a:lnTo>
                      <a:pt x="18" y="236"/>
                    </a:lnTo>
                    <a:cubicBezTo>
                      <a:pt x="18" y="249"/>
                      <a:pt x="14" y="289"/>
                      <a:pt x="9" y="352"/>
                    </a:cubicBezTo>
                    <a:cubicBezTo>
                      <a:pt x="4" y="414"/>
                      <a:pt x="1" y="472"/>
                      <a:pt x="1" y="523"/>
                    </a:cubicBezTo>
                    <a:cubicBezTo>
                      <a:pt x="135" y="445"/>
                      <a:pt x="272" y="367"/>
                      <a:pt x="406" y="289"/>
                    </a:cubicBezTo>
                    <a:cubicBezTo>
                      <a:pt x="406" y="237"/>
                      <a:pt x="408" y="179"/>
                      <a:pt x="413" y="117"/>
                    </a:cubicBezTo>
                    <a:cubicBezTo>
                      <a:pt x="418" y="53"/>
                      <a:pt x="422" y="16"/>
                      <a:pt x="422" y="0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9"/>
              <p:cNvSpPr/>
              <p:nvPr/>
            </p:nvSpPr>
            <p:spPr>
              <a:xfrm>
                <a:off x="8499157" y="2755692"/>
                <a:ext cx="35510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8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79" y="279"/>
                    </a:lnTo>
                    <a:lnTo>
                      <a:pt x="482" y="45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9"/>
              <p:cNvSpPr/>
              <p:nvPr/>
            </p:nvSpPr>
            <p:spPr>
              <a:xfrm>
                <a:off x="8504966" y="2759000"/>
                <a:ext cx="38083" cy="4837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658" extrusionOk="0">
                    <a:moveTo>
                      <a:pt x="404" y="1"/>
                    </a:moveTo>
                    <a:lnTo>
                      <a:pt x="0" y="235"/>
                    </a:lnTo>
                    <a:cubicBezTo>
                      <a:pt x="77" y="280"/>
                      <a:pt x="114" y="344"/>
                      <a:pt x="114" y="427"/>
                    </a:cubicBezTo>
                    <a:cubicBezTo>
                      <a:pt x="114" y="467"/>
                      <a:pt x="109" y="543"/>
                      <a:pt x="98" y="657"/>
                    </a:cubicBezTo>
                    <a:lnTo>
                      <a:pt x="502" y="421"/>
                    </a:lnTo>
                    <a:cubicBezTo>
                      <a:pt x="513" y="310"/>
                      <a:pt x="518" y="23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lnTo>
                      <a:pt x="518" y="192"/>
                    </a:lnTo>
                    <a:cubicBezTo>
                      <a:pt x="518" y="192"/>
                      <a:pt x="518" y="192"/>
                      <a:pt x="518" y="192"/>
                    </a:cubicBezTo>
                    <a:cubicBezTo>
                      <a:pt x="518" y="108"/>
                      <a:pt x="480" y="43"/>
                      <a:pt x="404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9"/>
              <p:cNvSpPr/>
              <p:nvPr/>
            </p:nvSpPr>
            <p:spPr>
              <a:xfrm>
                <a:off x="8499157" y="2737165"/>
                <a:ext cx="29849" cy="3587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88" extrusionOk="0">
                    <a:moveTo>
                      <a:pt x="406" y="0"/>
                    </a:moveTo>
                    <a:lnTo>
                      <a:pt x="2" y="236"/>
                    </a:lnTo>
                    <a:lnTo>
                      <a:pt x="1" y="488"/>
                    </a:lnTo>
                    <a:lnTo>
                      <a:pt x="405" y="252"/>
                    </a:lnTo>
                    <a:lnTo>
                      <a:pt x="406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9"/>
              <p:cNvSpPr/>
              <p:nvPr/>
            </p:nvSpPr>
            <p:spPr>
              <a:xfrm>
                <a:off x="8499231" y="2737165"/>
                <a:ext cx="39113" cy="2279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10" extrusionOk="0">
                    <a:moveTo>
                      <a:pt x="405" y="0"/>
                    </a:moveTo>
                    <a:lnTo>
                      <a:pt x="1" y="236"/>
                    </a:lnTo>
                    <a:lnTo>
                      <a:pt x="127" y="309"/>
                    </a:lnTo>
                    <a:lnTo>
                      <a:pt x="532" y="74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9"/>
              <p:cNvSpPr/>
              <p:nvPr/>
            </p:nvSpPr>
            <p:spPr>
              <a:xfrm>
                <a:off x="8508494" y="2742605"/>
                <a:ext cx="63374" cy="116382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583" extrusionOk="0">
                    <a:moveTo>
                      <a:pt x="405" y="1"/>
                    </a:moveTo>
                    <a:lnTo>
                      <a:pt x="1" y="235"/>
                    </a:lnTo>
                    <a:cubicBezTo>
                      <a:pt x="97" y="290"/>
                      <a:pt x="173" y="364"/>
                      <a:pt x="230" y="461"/>
                    </a:cubicBezTo>
                    <a:cubicBezTo>
                      <a:pt x="288" y="556"/>
                      <a:pt x="316" y="659"/>
                      <a:pt x="316" y="768"/>
                    </a:cubicBezTo>
                    <a:cubicBezTo>
                      <a:pt x="315" y="829"/>
                      <a:pt x="309" y="923"/>
                      <a:pt x="295" y="1050"/>
                    </a:cubicBezTo>
                    <a:cubicBezTo>
                      <a:pt x="285" y="1155"/>
                      <a:pt x="279" y="1239"/>
                      <a:pt x="279" y="1299"/>
                    </a:cubicBezTo>
                    <a:cubicBezTo>
                      <a:pt x="279" y="1350"/>
                      <a:pt x="294" y="1401"/>
                      <a:pt x="324" y="1450"/>
                    </a:cubicBezTo>
                    <a:cubicBezTo>
                      <a:pt x="354" y="1499"/>
                      <a:pt x="399" y="1543"/>
                      <a:pt x="458" y="1583"/>
                    </a:cubicBezTo>
                    <a:lnTo>
                      <a:pt x="862" y="1347"/>
                    </a:lnTo>
                    <a:cubicBezTo>
                      <a:pt x="804" y="1308"/>
                      <a:pt x="758" y="1263"/>
                      <a:pt x="728" y="1215"/>
                    </a:cubicBezTo>
                    <a:cubicBezTo>
                      <a:pt x="698" y="1165"/>
                      <a:pt x="683" y="1115"/>
                      <a:pt x="683" y="1063"/>
                    </a:cubicBezTo>
                    <a:cubicBezTo>
                      <a:pt x="683" y="1004"/>
                      <a:pt x="688" y="920"/>
                      <a:pt x="700" y="814"/>
                    </a:cubicBezTo>
                    <a:cubicBezTo>
                      <a:pt x="714" y="689"/>
                      <a:pt x="721" y="595"/>
                      <a:pt x="721" y="534"/>
                    </a:cubicBezTo>
                    <a:cubicBezTo>
                      <a:pt x="721" y="424"/>
                      <a:pt x="692" y="321"/>
                      <a:pt x="634" y="225"/>
                    </a:cubicBezTo>
                    <a:cubicBezTo>
                      <a:pt x="577" y="131"/>
                      <a:pt x="501" y="55"/>
                      <a:pt x="405" y="1"/>
                    </a:cubicBezTo>
                    <a:close/>
                  </a:path>
                </a:pathLst>
              </a:custGeom>
              <a:solidFill>
                <a:srgbClr val="F4A5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9"/>
              <p:cNvSpPr/>
              <p:nvPr/>
            </p:nvSpPr>
            <p:spPr>
              <a:xfrm>
                <a:off x="8240588" y="2536088"/>
                <a:ext cx="430018" cy="56264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7653" extrusionOk="0">
                    <a:moveTo>
                      <a:pt x="2045" y="2159"/>
                    </a:moveTo>
                    <a:cubicBezTo>
                      <a:pt x="2091" y="2159"/>
                      <a:pt x="2146" y="2177"/>
                      <a:pt x="2208" y="2213"/>
                    </a:cubicBezTo>
                    <a:lnTo>
                      <a:pt x="2336" y="2288"/>
                    </a:lnTo>
                    <a:lnTo>
                      <a:pt x="2335" y="2539"/>
                    </a:lnTo>
                    <a:lnTo>
                      <a:pt x="2258" y="2492"/>
                    </a:lnTo>
                    <a:cubicBezTo>
                      <a:pt x="2232" y="2478"/>
                      <a:pt x="2210" y="2470"/>
                      <a:pt x="2193" y="2470"/>
                    </a:cubicBezTo>
                    <a:cubicBezTo>
                      <a:pt x="2160" y="2470"/>
                      <a:pt x="2143" y="2498"/>
                      <a:pt x="2143" y="2552"/>
                    </a:cubicBezTo>
                    <a:cubicBezTo>
                      <a:pt x="2143" y="2593"/>
                      <a:pt x="2146" y="2673"/>
                      <a:pt x="2157" y="2799"/>
                    </a:cubicBezTo>
                    <a:cubicBezTo>
                      <a:pt x="2159" y="2815"/>
                      <a:pt x="2162" y="2857"/>
                      <a:pt x="2166" y="2925"/>
                    </a:cubicBezTo>
                    <a:cubicBezTo>
                      <a:pt x="2171" y="2994"/>
                      <a:pt x="2172" y="3054"/>
                      <a:pt x="2172" y="3105"/>
                    </a:cubicBezTo>
                    <a:cubicBezTo>
                      <a:pt x="2172" y="3180"/>
                      <a:pt x="2157" y="3234"/>
                      <a:pt x="2125" y="3265"/>
                    </a:cubicBezTo>
                    <a:cubicBezTo>
                      <a:pt x="2106" y="3284"/>
                      <a:pt x="2080" y="3292"/>
                      <a:pt x="2049" y="3292"/>
                    </a:cubicBezTo>
                    <a:cubicBezTo>
                      <a:pt x="2028" y="3292"/>
                      <a:pt x="2004" y="3288"/>
                      <a:pt x="1978" y="3281"/>
                    </a:cubicBezTo>
                    <a:lnTo>
                      <a:pt x="1978" y="3281"/>
                    </a:lnTo>
                    <a:cubicBezTo>
                      <a:pt x="2042" y="3334"/>
                      <a:pt x="2091" y="3395"/>
                      <a:pt x="2124" y="3462"/>
                    </a:cubicBezTo>
                    <a:cubicBezTo>
                      <a:pt x="2155" y="3530"/>
                      <a:pt x="2170" y="3601"/>
                      <a:pt x="2170" y="3678"/>
                    </a:cubicBezTo>
                    <a:cubicBezTo>
                      <a:pt x="2170" y="3725"/>
                      <a:pt x="2167" y="3782"/>
                      <a:pt x="2162" y="3844"/>
                    </a:cubicBezTo>
                    <a:cubicBezTo>
                      <a:pt x="2159" y="3907"/>
                      <a:pt x="2155" y="3947"/>
                      <a:pt x="2153" y="3964"/>
                    </a:cubicBezTo>
                    <a:cubicBezTo>
                      <a:pt x="2142" y="4078"/>
                      <a:pt x="2137" y="4154"/>
                      <a:pt x="2137" y="4192"/>
                    </a:cubicBezTo>
                    <a:cubicBezTo>
                      <a:pt x="2137" y="4237"/>
                      <a:pt x="2146" y="4273"/>
                      <a:pt x="2165" y="4304"/>
                    </a:cubicBezTo>
                    <a:cubicBezTo>
                      <a:pt x="2184" y="4335"/>
                      <a:pt x="2212" y="4361"/>
                      <a:pt x="2252" y="4384"/>
                    </a:cubicBezTo>
                    <a:lnTo>
                      <a:pt x="2330" y="4429"/>
                    </a:lnTo>
                    <a:lnTo>
                      <a:pt x="2329" y="4682"/>
                    </a:lnTo>
                    <a:lnTo>
                      <a:pt x="2201" y="4609"/>
                    </a:lnTo>
                    <a:cubicBezTo>
                      <a:pt x="2105" y="4553"/>
                      <a:pt x="2029" y="4479"/>
                      <a:pt x="1973" y="4384"/>
                    </a:cubicBezTo>
                    <a:cubicBezTo>
                      <a:pt x="1916" y="4288"/>
                      <a:pt x="1887" y="4185"/>
                      <a:pt x="1887" y="4076"/>
                    </a:cubicBezTo>
                    <a:cubicBezTo>
                      <a:pt x="1887" y="4014"/>
                      <a:pt x="1893" y="3919"/>
                      <a:pt x="1906" y="3792"/>
                    </a:cubicBezTo>
                    <a:cubicBezTo>
                      <a:pt x="1917" y="3686"/>
                      <a:pt x="1923" y="3605"/>
                      <a:pt x="1923" y="3546"/>
                    </a:cubicBezTo>
                    <a:cubicBezTo>
                      <a:pt x="1923" y="3494"/>
                      <a:pt x="1908" y="3443"/>
                      <a:pt x="1878" y="3395"/>
                    </a:cubicBezTo>
                    <a:cubicBezTo>
                      <a:pt x="1849" y="3345"/>
                      <a:pt x="1803" y="3302"/>
                      <a:pt x="1745" y="3261"/>
                    </a:cubicBezTo>
                    <a:lnTo>
                      <a:pt x="1746" y="3030"/>
                    </a:lnTo>
                    <a:cubicBezTo>
                      <a:pt x="1786" y="3049"/>
                      <a:pt x="1820" y="3059"/>
                      <a:pt x="1847" y="3059"/>
                    </a:cubicBezTo>
                    <a:cubicBezTo>
                      <a:pt x="1859" y="3059"/>
                      <a:pt x="1871" y="3056"/>
                      <a:pt x="1881" y="3052"/>
                    </a:cubicBezTo>
                    <a:cubicBezTo>
                      <a:pt x="1912" y="3039"/>
                      <a:pt x="1927" y="3006"/>
                      <a:pt x="1927" y="2954"/>
                    </a:cubicBezTo>
                    <a:cubicBezTo>
                      <a:pt x="1927" y="2893"/>
                      <a:pt x="1922" y="2804"/>
                      <a:pt x="1912" y="2686"/>
                    </a:cubicBezTo>
                    <a:cubicBezTo>
                      <a:pt x="1898" y="2544"/>
                      <a:pt x="1893" y="2444"/>
                      <a:pt x="1893" y="2383"/>
                    </a:cubicBezTo>
                    <a:cubicBezTo>
                      <a:pt x="1893" y="2272"/>
                      <a:pt x="1922" y="2202"/>
                      <a:pt x="1980" y="2174"/>
                    </a:cubicBezTo>
                    <a:cubicBezTo>
                      <a:pt x="1999" y="2164"/>
                      <a:pt x="2021" y="2159"/>
                      <a:pt x="2045" y="2159"/>
                    </a:cubicBezTo>
                    <a:close/>
                    <a:moveTo>
                      <a:pt x="3519" y="2971"/>
                    </a:moveTo>
                    <a:lnTo>
                      <a:pt x="3647" y="3044"/>
                    </a:lnTo>
                    <a:cubicBezTo>
                      <a:pt x="3742" y="3100"/>
                      <a:pt x="3818" y="3174"/>
                      <a:pt x="3875" y="3270"/>
                    </a:cubicBezTo>
                    <a:cubicBezTo>
                      <a:pt x="3933" y="3365"/>
                      <a:pt x="3962" y="3468"/>
                      <a:pt x="3962" y="3577"/>
                    </a:cubicBezTo>
                    <a:cubicBezTo>
                      <a:pt x="3960" y="3638"/>
                      <a:pt x="3954" y="3732"/>
                      <a:pt x="3941" y="3858"/>
                    </a:cubicBezTo>
                    <a:cubicBezTo>
                      <a:pt x="3931" y="3964"/>
                      <a:pt x="3924" y="4048"/>
                      <a:pt x="3924" y="4108"/>
                    </a:cubicBezTo>
                    <a:cubicBezTo>
                      <a:pt x="3924" y="4159"/>
                      <a:pt x="3939" y="4209"/>
                      <a:pt x="3969" y="4259"/>
                    </a:cubicBezTo>
                    <a:cubicBezTo>
                      <a:pt x="3999" y="4308"/>
                      <a:pt x="4045" y="4352"/>
                      <a:pt x="4103" y="4392"/>
                    </a:cubicBezTo>
                    <a:lnTo>
                      <a:pt x="4102" y="4623"/>
                    </a:lnTo>
                    <a:cubicBezTo>
                      <a:pt x="4064" y="4605"/>
                      <a:pt x="4032" y="4596"/>
                      <a:pt x="4005" y="4596"/>
                    </a:cubicBezTo>
                    <a:cubicBezTo>
                      <a:pt x="3991" y="4596"/>
                      <a:pt x="3978" y="4599"/>
                      <a:pt x="3966" y="4605"/>
                    </a:cubicBezTo>
                    <a:cubicBezTo>
                      <a:pt x="3935" y="4619"/>
                      <a:pt x="3920" y="4651"/>
                      <a:pt x="3920" y="4704"/>
                    </a:cubicBezTo>
                    <a:cubicBezTo>
                      <a:pt x="3920" y="4763"/>
                      <a:pt x="3925" y="4851"/>
                      <a:pt x="3935" y="4970"/>
                    </a:cubicBezTo>
                    <a:cubicBezTo>
                      <a:pt x="3948" y="5110"/>
                      <a:pt x="3954" y="5212"/>
                      <a:pt x="3954" y="5274"/>
                    </a:cubicBezTo>
                    <a:cubicBezTo>
                      <a:pt x="3954" y="5384"/>
                      <a:pt x="3924" y="5453"/>
                      <a:pt x="3866" y="5482"/>
                    </a:cubicBezTo>
                    <a:cubicBezTo>
                      <a:pt x="3846" y="5492"/>
                      <a:pt x="3825" y="5496"/>
                      <a:pt x="3801" y="5496"/>
                    </a:cubicBezTo>
                    <a:cubicBezTo>
                      <a:pt x="3755" y="5496"/>
                      <a:pt x="3700" y="5479"/>
                      <a:pt x="3638" y="5442"/>
                    </a:cubicBezTo>
                    <a:lnTo>
                      <a:pt x="3510" y="5368"/>
                    </a:lnTo>
                    <a:lnTo>
                      <a:pt x="3511" y="5115"/>
                    </a:lnTo>
                    <a:lnTo>
                      <a:pt x="3589" y="5161"/>
                    </a:lnTo>
                    <a:cubicBezTo>
                      <a:pt x="3617" y="5177"/>
                      <a:pt x="3640" y="5185"/>
                      <a:pt x="3657" y="5185"/>
                    </a:cubicBezTo>
                    <a:cubicBezTo>
                      <a:pt x="3664" y="5185"/>
                      <a:pt x="3670" y="5184"/>
                      <a:pt x="3676" y="5181"/>
                    </a:cubicBezTo>
                    <a:cubicBezTo>
                      <a:pt x="3694" y="5172"/>
                      <a:pt x="3703" y="5145"/>
                      <a:pt x="3703" y="5101"/>
                    </a:cubicBezTo>
                    <a:cubicBezTo>
                      <a:pt x="3703" y="5063"/>
                      <a:pt x="3700" y="4981"/>
                      <a:pt x="3689" y="4856"/>
                    </a:cubicBezTo>
                    <a:cubicBezTo>
                      <a:pt x="3687" y="4838"/>
                      <a:pt x="3684" y="4794"/>
                      <a:pt x="3680" y="4725"/>
                    </a:cubicBezTo>
                    <a:cubicBezTo>
                      <a:pt x="3675" y="4656"/>
                      <a:pt x="3674" y="4597"/>
                      <a:pt x="3674" y="4549"/>
                    </a:cubicBezTo>
                    <a:cubicBezTo>
                      <a:pt x="3674" y="4474"/>
                      <a:pt x="3689" y="4420"/>
                      <a:pt x="3721" y="4389"/>
                    </a:cubicBezTo>
                    <a:cubicBezTo>
                      <a:pt x="3741" y="4371"/>
                      <a:pt x="3768" y="4362"/>
                      <a:pt x="3801" y="4362"/>
                    </a:cubicBezTo>
                    <a:cubicBezTo>
                      <a:pt x="3821" y="4362"/>
                      <a:pt x="3843" y="4365"/>
                      <a:pt x="3868" y="4372"/>
                    </a:cubicBezTo>
                    <a:cubicBezTo>
                      <a:pt x="3804" y="4319"/>
                      <a:pt x="3754" y="4260"/>
                      <a:pt x="3722" y="4191"/>
                    </a:cubicBezTo>
                    <a:cubicBezTo>
                      <a:pt x="3691" y="4124"/>
                      <a:pt x="3676" y="4052"/>
                      <a:pt x="3676" y="3977"/>
                    </a:cubicBezTo>
                    <a:cubicBezTo>
                      <a:pt x="3676" y="3926"/>
                      <a:pt x="3679" y="3867"/>
                      <a:pt x="3684" y="3805"/>
                    </a:cubicBezTo>
                    <a:cubicBezTo>
                      <a:pt x="3687" y="3741"/>
                      <a:pt x="3691" y="3704"/>
                      <a:pt x="3692" y="3689"/>
                    </a:cubicBezTo>
                    <a:cubicBezTo>
                      <a:pt x="3704" y="3576"/>
                      <a:pt x="3709" y="3499"/>
                      <a:pt x="3709" y="3459"/>
                    </a:cubicBezTo>
                    <a:cubicBezTo>
                      <a:pt x="3709" y="3376"/>
                      <a:pt x="3671" y="3312"/>
                      <a:pt x="3595" y="3267"/>
                    </a:cubicBezTo>
                    <a:lnTo>
                      <a:pt x="3518" y="3223"/>
                    </a:lnTo>
                    <a:lnTo>
                      <a:pt x="3519" y="2971"/>
                    </a:lnTo>
                    <a:close/>
                    <a:moveTo>
                      <a:pt x="324" y="1"/>
                    </a:moveTo>
                    <a:cubicBezTo>
                      <a:pt x="140" y="1"/>
                      <a:pt x="14" y="147"/>
                      <a:pt x="12" y="400"/>
                    </a:cubicBezTo>
                    <a:lnTo>
                      <a:pt x="2" y="3885"/>
                    </a:lnTo>
                    <a:cubicBezTo>
                      <a:pt x="1" y="4242"/>
                      <a:pt x="252" y="4676"/>
                      <a:pt x="562" y="4856"/>
                    </a:cubicBezTo>
                    <a:lnTo>
                      <a:pt x="5274" y="7576"/>
                    </a:lnTo>
                    <a:cubicBezTo>
                      <a:pt x="5365" y="7628"/>
                      <a:pt x="5450" y="7653"/>
                      <a:pt x="5526" y="7653"/>
                    </a:cubicBezTo>
                    <a:cubicBezTo>
                      <a:pt x="5710" y="7653"/>
                      <a:pt x="5836" y="7507"/>
                      <a:pt x="5838" y="7254"/>
                    </a:cubicBezTo>
                    <a:lnTo>
                      <a:pt x="5848" y="3769"/>
                    </a:lnTo>
                    <a:cubicBezTo>
                      <a:pt x="5848" y="3412"/>
                      <a:pt x="5597" y="2978"/>
                      <a:pt x="5287" y="2799"/>
                    </a:cubicBezTo>
                    <a:lnTo>
                      <a:pt x="575" y="78"/>
                    </a:lnTo>
                    <a:cubicBezTo>
                      <a:pt x="485" y="26"/>
                      <a:pt x="399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9"/>
              <p:cNvSpPr/>
              <p:nvPr/>
            </p:nvSpPr>
            <p:spPr>
              <a:xfrm>
                <a:off x="8368659" y="2694891"/>
                <a:ext cx="43671" cy="18571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2526" extrusionOk="0">
                    <a:moveTo>
                      <a:pt x="300" y="1"/>
                    </a:moveTo>
                    <a:cubicBezTo>
                      <a:pt x="276" y="1"/>
                      <a:pt x="255" y="6"/>
                      <a:pt x="236" y="16"/>
                    </a:cubicBezTo>
                    <a:cubicBezTo>
                      <a:pt x="177" y="44"/>
                      <a:pt x="149" y="115"/>
                      <a:pt x="149" y="225"/>
                    </a:cubicBezTo>
                    <a:cubicBezTo>
                      <a:pt x="149" y="287"/>
                      <a:pt x="154" y="388"/>
                      <a:pt x="167" y="528"/>
                    </a:cubicBezTo>
                    <a:cubicBezTo>
                      <a:pt x="177" y="647"/>
                      <a:pt x="182" y="736"/>
                      <a:pt x="182" y="796"/>
                    </a:cubicBezTo>
                    <a:cubicBezTo>
                      <a:pt x="182" y="847"/>
                      <a:pt x="167" y="880"/>
                      <a:pt x="136" y="895"/>
                    </a:cubicBezTo>
                    <a:cubicBezTo>
                      <a:pt x="126" y="899"/>
                      <a:pt x="114" y="901"/>
                      <a:pt x="102" y="901"/>
                    </a:cubicBezTo>
                    <a:cubicBezTo>
                      <a:pt x="74" y="901"/>
                      <a:pt x="41" y="891"/>
                      <a:pt x="1" y="873"/>
                    </a:cubicBezTo>
                    <a:lnTo>
                      <a:pt x="0" y="1103"/>
                    </a:lnTo>
                    <a:cubicBezTo>
                      <a:pt x="58" y="1144"/>
                      <a:pt x="104" y="1188"/>
                      <a:pt x="133" y="1237"/>
                    </a:cubicBezTo>
                    <a:cubicBezTo>
                      <a:pt x="162" y="1286"/>
                      <a:pt x="178" y="1337"/>
                      <a:pt x="178" y="1390"/>
                    </a:cubicBezTo>
                    <a:cubicBezTo>
                      <a:pt x="178" y="1446"/>
                      <a:pt x="173" y="1529"/>
                      <a:pt x="161" y="1634"/>
                    </a:cubicBezTo>
                    <a:cubicBezTo>
                      <a:pt x="149" y="1762"/>
                      <a:pt x="142" y="1856"/>
                      <a:pt x="142" y="1918"/>
                    </a:cubicBezTo>
                    <a:cubicBezTo>
                      <a:pt x="142" y="2029"/>
                      <a:pt x="171" y="2131"/>
                      <a:pt x="228" y="2227"/>
                    </a:cubicBezTo>
                    <a:cubicBezTo>
                      <a:pt x="284" y="2321"/>
                      <a:pt x="361" y="2396"/>
                      <a:pt x="456" y="2451"/>
                    </a:cubicBezTo>
                    <a:lnTo>
                      <a:pt x="584" y="2525"/>
                    </a:lnTo>
                    <a:lnTo>
                      <a:pt x="585" y="2272"/>
                    </a:lnTo>
                    <a:lnTo>
                      <a:pt x="507" y="2227"/>
                    </a:lnTo>
                    <a:cubicBezTo>
                      <a:pt x="468" y="2203"/>
                      <a:pt x="439" y="2177"/>
                      <a:pt x="420" y="2146"/>
                    </a:cubicBezTo>
                    <a:cubicBezTo>
                      <a:pt x="402" y="2117"/>
                      <a:pt x="393" y="2079"/>
                      <a:pt x="393" y="2035"/>
                    </a:cubicBezTo>
                    <a:cubicBezTo>
                      <a:pt x="393" y="1996"/>
                      <a:pt x="398" y="1919"/>
                      <a:pt x="408" y="1807"/>
                    </a:cubicBezTo>
                    <a:cubicBezTo>
                      <a:pt x="408" y="1790"/>
                      <a:pt x="413" y="1750"/>
                      <a:pt x="418" y="1686"/>
                    </a:cubicBezTo>
                    <a:cubicBezTo>
                      <a:pt x="423" y="1624"/>
                      <a:pt x="425" y="1567"/>
                      <a:pt x="425" y="1520"/>
                    </a:cubicBezTo>
                    <a:cubicBezTo>
                      <a:pt x="427" y="1443"/>
                      <a:pt x="411" y="1373"/>
                      <a:pt x="378" y="1304"/>
                    </a:cubicBezTo>
                    <a:cubicBezTo>
                      <a:pt x="346" y="1237"/>
                      <a:pt x="298" y="1177"/>
                      <a:pt x="233" y="1118"/>
                    </a:cubicBezTo>
                    <a:lnTo>
                      <a:pt x="233" y="1118"/>
                    </a:lnTo>
                    <a:cubicBezTo>
                      <a:pt x="261" y="1128"/>
                      <a:pt x="287" y="1133"/>
                      <a:pt x="309" y="1133"/>
                    </a:cubicBezTo>
                    <a:cubicBezTo>
                      <a:pt x="338" y="1133"/>
                      <a:pt x="362" y="1124"/>
                      <a:pt x="380" y="1106"/>
                    </a:cubicBezTo>
                    <a:cubicBezTo>
                      <a:pt x="413" y="1075"/>
                      <a:pt x="428" y="1022"/>
                      <a:pt x="428" y="946"/>
                    </a:cubicBezTo>
                    <a:cubicBezTo>
                      <a:pt x="428" y="895"/>
                      <a:pt x="427" y="836"/>
                      <a:pt x="422" y="766"/>
                    </a:cubicBezTo>
                    <a:cubicBezTo>
                      <a:pt x="417" y="697"/>
                      <a:pt x="414" y="656"/>
                      <a:pt x="413" y="640"/>
                    </a:cubicBezTo>
                    <a:cubicBezTo>
                      <a:pt x="402" y="516"/>
                      <a:pt x="398" y="434"/>
                      <a:pt x="398" y="393"/>
                    </a:cubicBezTo>
                    <a:cubicBezTo>
                      <a:pt x="398" y="339"/>
                      <a:pt x="415" y="311"/>
                      <a:pt x="447" y="311"/>
                    </a:cubicBezTo>
                    <a:cubicBezTo>
                      <a:pt x="465" y="311"/>
                      <a:pt x="487" y="319"/>
                      <a:pt x="513" y="334"/>
                    </a:cubicBezTo>
                    <a:lnTo>
                      <a:pt x="592" y="379"/>
                    </a:lnTo>
                    <a:lnTo>
                      <a:pt x="593" y="128"/>
                    </a:lnTo>
                    <a:lnTo>
                      <a:pt x="464" y="56"/>
                    </a:lnTo>
                    <a:cubicBezTo>
                      <a:pt x="402" y="20"/>
                      <a:pt x="347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9"/>
              <p:cNvSpPr/>
              <p:nvPr/>
            </p:nvSpPr>
            <p:spPr>
              <a:xfrm>
                <a:off x="8498569" y="2754221"/>
                <a:ext cx="43597" cy="18578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527" extrusionOk="0">
                    <a:moveTo>
                      <a:pt x="9" y="1"/>
                    </a:moveTo>
                    <a:lnTo>
                      <a:pt x="7" y="253"/>
                    </a:lnTo>
                    <a:lnTo>
                      <a:pt x="84" y="298"/>
                    </a:lnTo>
                    <a:cubicBezTo>
                      <a:pt x="161" y="342"/>
                      <a:pt x="198" y="407"/>
                      <a:pt x="198" y="490"/>
                    </a:cubicBezTo>
                    <a:cubicBezTo>
                      <a:pt x="198" y="530"/>
                      <a:pt x="193" y="605"/>
                      <a:pt x="182" y="719"/>
                    </a:cubicBezTo>
                    <a:cubicBezTo>
                      <a:pt x="182" y="733"/>
                      <a:pt x="179" y="773"/>
                      <a:pt x="174" y="836"/>
                    </a:cubicBezTo>
                    <a:cubicBezTo>
                      <a:pt x="169" y="898"/>
                      <a:pt x="166" y="956"/>
                      <a:pt x="166" y="1007"/>
                    </a:cubicBezTo>
                    <a:cubicBezTo>
                      <a:pt x="165" y="1083"/>
                      <a:pt x="180" y="1153"/>
                      <a:pt x="212" y="1222"/>
                    </a:cubicBezTo>
                    <a:cubicBezTo>
                      <a:pt x="244" y="1290"/>
                      <a:pt x="294" y="1349"/>
                      <a:pt x="358" y="1406"/>
                    </a:cubicBezTo>
                    <a:cubicBezTo>
                      <a:pt x="331" y="1397"/>
                      <a:pt x="306" y="1393"/>
                      <a:pt x="284" y="1393"/>
                    </a:cubicBezTo>
                    <a:cubicBezTo>
                      <a:pt x="254" y="1393"/>
                      <a:pt x="230" y="1401"/>
                      <a:pt x="211" y="1419"/>
                    </a:cubicBezTo>
                    <a:cubicBezTo>
                      <a:pt x="179" y="1448"/>
                      <a:pt x="164" y="1502"/>
                      <a:pt x="164" y="1579"/>
                    </a:cubicBezTo>
                    <a:cubicBezTo>
                      <a:pt x="164" y="1626"/>
                      <a:pt x="165" y="1685"/>
                      <a:pt x="170" y="1754"/>
                    </a:cubicBezTo>
                    <a:cubicBezTo>
                      <a:pt x="175" y="1823"/>
                      <a:pt x="177" y="1868"/>
                      <a:pt x="179" y="1885"/>
                    </a:cubicBezTo>
                    <a:cubicBezTo>
                      <a:pt x="189" y="2010"/>
                      <a:pt x="193" y="2091"/>
                      <a:pt x="193" y="2130"/>
                    </a:cubicBezTo>
                    <a:cubicBezTo>
                      <a:pt x="193" y="2174"/>
                      <a:pt x="184" y="2201"/>
                      <a:pt x="166" y="2210"/>
                    </a:cubicBezTo>
                    <a:cubicBezTo>
                      <a:pt x="160" y="2213"/>
                      <a:pt x="154" y="2214"/>
                      <a:pt x="147" y="2214"/>
                    </a:cubicBezTo>
                    <a:cubicBezTo>
                      <a:pt x="129" y="2214"/>
                      <a:pt x="107" y="2206"/>
                      <a:pt x="79" y="2190"/>
                    </a:cubicBezTo>
                    <a:lnTo>
                      <a:pt x="1" y="2144"/>
                    </a:lnTo>
                    <a:lnTo>
                      <a:pt x="0" y="2397"/>
                    </a:lnTo>
                    <a:lnTo>
                      <a:pt x="127" y="2471"/>
                    </a:lnTo>
                    <a:cubicBezTo>
                      <a:pt x="189" y="2507"/>
                      <a:pt x="244" y="2526"/>
                      <a:pt x="291" y="2526"/>
                    </a:cubicBezTo>
                    <a:cubicBezTo>
                      <a:pt x="315" y="2526"/>
                      <a:pt x="336" y="2521"/>
                      <a:pt x="356" y="2511"/>
                    </a:cubicBezTo>
                    <a:cubicBezTo>
                      <a:pt x="414" y="2483"/>
                      <a:pt x="444" y="2413"/>
                      <a:pt x="444" y="2303"/>
                    </a:cubicBezTo>
                    <a:cubicBezTo>
                      <a:pt x="444" y="2241"/>
                      <a:pt x="439" y="2139"/>
                      <a:pt x="425" y="1998"/>
                    </a:cubicBezTo>
                    <a:cubicBezTo>
                      <a:pt x="415" y="1880"/>
                      <a:pt x="410" y="1792"/>
                      <a:pt x="410" y="1734"/>
                    </a:cubicBezTo>
                    <a:cubicBezTo>
                      <a:pt x="410" y="1682"/>
                      <a:pt x="427" y="1648"/>
                      <a:pt x="456" y="1634"/>
                    </a:cubicBezTo>
                    <a:cubicBezTo>
                      <a:pt x="466" y="1629"/>
                      <a:pt x="477" y="1627"/>
                      <a:pt x="490" y="1627"/>
                    </a:cubicBezTo>
                    <a:cubicBezTo>
                      <a:pt x="517" y="1627"/>
                      <a:pt x="551" y="1637"/>
                      <a:pt x="590" y="1656"/>
                    </a:cubicBezTo>
                    <a:lnTo>
                      <a:pt x="593" y="1425"/>
                    </a:lnTo>
                    <a:cubicBezTo>
                      <a:pt x="534" y="1385"/>
                      <a:pt x="489" y="1341"/>
                      <a:pt x="459" y="1292"/>
                    </a:cubicBezTo>
                    <a:cubicBezTo>
                      <a:pt x="429" y="1243"/>
                      <a:pt x="414" y="1192"/>
                      <a:pt x="414" y="1141"/>
                    </a:cubicBezTo>
                    <a:cubicBezTo>
                      <a:pt x="414" y="1081"/>
                      <a:pt x="419" y="997"/>
                      <a:pt x="430" y="892"/>
                    </a:cubicBezTo>
                    <a:cubicBezTo>
                      <a:pt x="445" y="765"/>
                      <a:pt x="451" y="671"/>
                      <a:pt x="451" y="610"/>
                    </a:cubicBezTo>
                    <a:cubicBezTo>
                      <a:pt x="451" y="501"/>
                      <a:pt x="423" y="398"/>
                      <a:pt x="365" y="303"/>
                    </a:cubicBezTo>
                    <a:cubicBezTo>
                      <a:pt x="307" y="207"/>
                      <a:pt x="232" y="133"/>
                      <a:pt x="136" y="77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3" name="Google Shape;2763;p39"/>
              <p:cNvGrpSpPr/>
              <p:nvPr/>
            </p:nvGrpSpPr>
            <p:grpSpPr>
              <a:xfrm>
                <a:off x="8253380" y="2518884"/>
                <a:ext cx="446928" cy="577132"/>
                <a:chOff x="8253380" y="2518884"/>
                <a:chExt cx="446928" cy="577132"/>
              </a:xfrm>
            </p:grpSpPr>
            <p:sp>
              <p:nvSpPr>
                <p:cNvPr id="2764" name="Google Shape;2764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9"/>
                <p:cNvSpPr/>
                <p:nvPr/>
              </p:nvSpPr>
              <p:spPr>
                <a:xfrm>
                  <a:off x="8253380" y="2518884"/>
                  <a:ext cx="446928" cy="57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9" h="7850" extrusionOk="0">
                      <a:moveTo>
                        <a:pt x="1" y="273"/>
                      </a:moveTo>
                      <a:cubicBezTo>
                        <a:pt x="1" y="273"/>
                        <a:pt x="1" y="273"/>
                        <a:pt x="0" y="273"/>
                      </a:cubicBezTo>
                      <a:lnTo>
                        <a:pt x="1" y="273"/>
                      </a:lnTo>
                      <a:close/>
                      <a:moveTo>
                        <a:pt x="553" y="0"/>
                      </a:moveTo>
                      <a:cubicBezTo>
                        <a:pt x="498" y="0"/>
                        <a:pt x="448" y="14"/>
                        <a:pt x="405" y="38"/>
                      </a:cubicBezTo>
                      <a:lnTo>
                        <a:pt x="1" y="273"/>
                      </a:lnTo>
                      <a:lnTo>
                        <a:pt x="1" y="273"/>
                      </a:lnTo>
                      <a:cubicBezTo>
                        <a:pt x="43" y="248"/>
                        <a:pt x="92" y="236"/>
                        <a:pt x="146" y="236"/>
                      </a:cubicBezTo>
                      <a:cubicBezTo>
                        <a:pt x="222" y="236"/>
                        <a:pt x="308" y="260"/>
                        <a:pt x="399" y="312"/>
                      </a:cubicBezTo>
                      <a:lnTo>
                        <a:pt x="5112" y="3032"/>
                      </a:lnTo>
                      <a:cubicBezTo>
                        <a:pt x="5422" y="3212"/>
                        <a:pt x="5672" y="3646"/>
                        <a:pt x="5672" y="4003"/>
                      </a:cubicBezTo>
                      <a:lnTo>
                        <a:pt x="5662" y="7488"/>
                      </a:lnTo>
                      <a:cubicBezTo>
                        <a:pt x="5662" y="7665"/>
                        <a:pt x="5599" y="7790"/>
                        <a:pt x="5498" y="7849"/>
                      </a:cubicBezTo>
                      <a:lnTo>
                        <a:pt x="5902" y="7614"/>
                      </a:lnTo>
                      <a:cubicBezTo>
                        <a:pt x="6003" y="7556"/>
                        <a:pt x="6067" y="7431"/>
                        <a:pt x="6067" y="7253"/>
                      </a:cubicBezTo>
                      <a:lnTo>
                        <a:pt x="6077" y="3768"/>
                      </a:lnTo>
                      <a:cubicBezTo>
                        <a:pt x="6078" y="3412"/>
                        <a:pt x="5827" y="2977"/>
                        <a:pt x="5516" y="2798"/>
                      </a:cubicBezTo>
                      <a:lnTo>
                        <a:pt x="803" y="78"/>
                      </a:lnTo>
                      <a:cubicBezTo>
                        <a:pt x="713" y="25"/>
                        <a:pt x="628" y="0"/>
                        <a:pt x="55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6" name="Google Shape;2766;p39"/>
              <p:cNvSpPr/>
              <p:nvPr/>
            </p:nvSpPr>
            <p:spPr>
              <a:xfrm>
                <a:off x="8303594" y="2690112"/>
                <a:ext cx="9476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750" extrusionOk="0">
                    <a:moveTo>
                      <a:pt x="362" y="0"/>
                    </a:moveTo>
                    <a:cubicBezTo>
                      <a:pt x="352" y="0"/>
                      <a:pt x="341" y="1"/>
                      <a:pt x="331" y="2"/>
                    </a:cubicBezTo>
                    <a:cubicBezTo>
                      <a:pt x="229" y="8"/>
                      <a:pt x="148" y="54"/>
                      <a:pt x="89" y="138"/>
                    </a:cubicBezTo>
                    <a:cubicBezTo>
                      <a:pt x="32" y="222"/>
                      <a:pt x="1" y="339"/>
                      <a:pt x="1" y="488"/>
                    </a:cubicBezTo>
                    <a:cubicBezTo>
                      <a:pt x="1" y="637"/>
                      <a:pt x="28" y="788"/>
                      <a:pt x="86" y="938"/>
                    </a:cubicBezTo>
                    <a:cubicBezTo>
                      <a:pt x="145" y="1090"/>
                      <a:pt x="225" y="1227"/>
                      <a:pt x="327" y="1352"/>
                    </a:cubicBezTo>
                    <a:cubicBezTo>
                      <a:pt x="426" y="1476"/>
                      <a:pt x="540" y="1575"/>
                      <a:pt x="667" y="1648"/>
                    </a:cubicBezTo>
                    <a:cubicBezTo>
                      <a:pt x="784" y="1716"/>
                      <a:pt x="891" y="1750"/>
                      <a:pt x="985" y="1750"/>
                    </a:cubicBezTo>
                    <a:cubicBezTo>
                      <a:pt x="1009" y="1750"/>
                      <a:pt x="1033" y="1748"/>
                      <a:pt x="1056" y="1743"/>
                    </a:cubicBezTo>
                    <a:cubicBezTo>
                      <a:pt x="1165" y="1720"/>
                      <a:pt x="1244" y="1646"/>
                      <a:pt x="1288" y="1516"/>
                    </a:cubicBezTo>
                    <a:lnTo>
                      <a:pt x="983" y="1340"/>
                    </a:lnTo>
                    <a:cubicBezTo>
                      <a:pt x="952" y="1395"/>
                      <a:pt x="910" y="1425"/>
                      <a:pt x="855" y="1430"/>
                    </a:cubicBezTo>
                    <a:cubicBezTo>
                      <a:pt x="849" y="1430"/>
                      <a:pt x="842" y="1431"/>
                      <a:pt x="836" y="1431"/>
                    </a:cubicBezTo>
                    <a:cubicBezTo>
                      <a:pt x="785" y="1431"/>
                      <a:pt x="728" y="1413"/>
                      <a:pt x="664" y="1376"/>
                    </a:cubicBezTo>
                    <a:cubicBezTo>
                      <a:pt x="588" y="1332"/>
                      <a:pt x="518" y="1270"/>
                      <a:pt x="458" y="1195"/>
                    </a:cubicBezTo>
                    <a:cubicBezTo>
                      <a:pt x="399" y="1119"/>
                      <a:pt x="353" y="1033"/>
                      <a:pt x="320" y="938"/>
                    </a:cubicBezTo>
                    <a:cubicBezTo>
                      <a:pt x="287" y="844"/>
                      <a:pt x="270" y="746"/>
                      <a:pt x="270" y="645"/>
                    </a:cubicBezTo>
                    <a:cubicBezTo>
                      <a:pt x="270" y="544"/>
                      <a:pt x="289" y="467"/>
                      <a:pt x="321" y="410"/>
                    </a:cubicBezTo>
                    <a:cubicBezTo>
                      <a:pt x="354" y="354"/>
                      <a:pt x="402" y="322"/>
                      <a:pt x="461" y="315"/>
                    </a:cubicBezTo>
                    <a:cubicBezTo>
                      <a:pt x="469" y="314"/>
                      <a:pt x="476" y="314"/>
                      <a:pt x="484" y="314"/>
                    </a:cubicBezTo>
                    <a:cubicBezTo>
                      <a:pt x="538" y="314"/>
                      <a:pt x="600" y="333"/>
                      <a:pt x="667" y="372"/>
                    </a:cubicBezTo>
                    <a:cubicBezTo>
                      <a:pt x="737" y="413"/>
                      <a:pt x="801" y="468"/>
                      <a:pt x="857" y="536"/>
                    </a:cubicBezTo>
                    <a:cubicBezTo>
                      <a:pt x="911" y="602"/>
                      <a:pt x="953" y="682"/>
                      <a:pt x="983" y="771"/>
                    </a:cubicBezTo>
                    <a:lnTo>
                      <a:pt x="1288" y="947"/>
                    </a:lnTo>
                    <a:cubicBezTo>
                      <a:pt x="1245" y="767"/>
                      <a:pt x="1168" y="603"/>
                      <a:pt x="1057" y="452"/>
                    </a:cubicBezTo>
                    <a:cubicBezTo>
                      <a:pt x="946" y="300"/>
                      <a:pt x="817" y="183"/>
                      <a:pt x="669" y="98"/>
                    </a:cubicBezTo>
                    <a:cubicBezTo>
                      <a:pt x="557" y="33"/>
                      <a:pt x="453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9"/>
              <p:cNvSpPr/>
              <p:nvPr/>
            </p:nvSpPr>
            <p:spPr>
              <a:xfrm>
                <a:off x="8414683" y="2734665"/>
                <a:ext cx="106236" cy="17262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348" extrusionOk="0">
                    <a:moveTo>
                      <a:pt x="5" y="0"/>
                    </a:moveTo>
                    <a:lnTo>
                      <a:pt x="0" y="1516"/>
                    </a:lnTo>
                    <a:lnTo>
                      <a:pt x="266" y="1670"/>
                    </a:lnTo>
                    <a:lnTo>
                      <a:pt x="268" y="683"/>
                    </a:lnTo>
                    <a:lnTo>
                      <a:pt x="623" y="1876"/>
                    </a:lnTo>
                    <a:lnTo>
                      <a:pt x="821" y="1991"/>
                    </a:lnTo>
                    <a:lnTo>
                      <a:pt x="1178" y="1207"/>
                    </a:lnTo>
                    <a:lnTo>
                      <a:pt x="1175" y="2194"/>
                    </a:lnTo>
                    <a:lnTo>
                      <a:pt x="1439" y="2347"/>
                    </a:lnTo>
                    <a:lnTo>
                      <a:pt x="1444" y="830"/>
                    </a:lnTo>
                    <a:lnTo>
                      <a:pt x="1145" y="658"/>
                    </a:lnTo>
                    <a:lnTo>
                      <a:pt x="723" y="1543"/>
                    </a:lnTo>
                    <a:lnTo>
                      <a:pt x="305" y="17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9"/>
              <p:cNvSpPr/>
              <p:nvPr/>
            </p:nvSpPr>
            <p:spPr>
              <a:xfrm>
                <a:off x="8537314" y="2817155"/>
                <a:ext cx="70285" cy="12777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38" extrusionOk="0">
                    <a:moveTo>
                      <a:pt x="210" y="1"/>
                    </a:moveTo>
                    <a:cubicBezTo>
                      <a:pt x="149" y="1"/>
                      <a:pt x="99" y="20"/>
                      <a:pt x="63" y="59"/>
                    </a:cubicBezTo>
                    <a:cubicBezTo>
                      <a:pt x="25" y="104"/>
                      <a:pt x="5" y="171"/>
                      <a:pt x="5" y="261"/>
                    </a:cubicBezTo>
                    <a:cubicBezTo>
                      <a:pt x="4" y="357"/>
                      <a:pt x="24" y="445"/>
                      <a:pt x="61" y="524"/>
                    </a:cubicBezTo>
                    <a:cubicBezTo>
                      <a:pt x="100" y="605"/>
                      <a:pt x="146" y="674"/>
                      <a:pt x="200" y="732"/>
                    </a:cubicBezTo>
                    <a:cubicBezTo>
                      <a:pt x="254" y="792"/>
                      <a:pt x="324" y="860"/>
                      <a:pt x="409" y="939"/>
                    </a:cubicBezTo>
                    <a:cubicBezTo>
                      <a:pt x="472" y="995"/>
                      <a:pt x="521" y="1041"/>
                      <a:pt x="557" y="1080"/>
                    </a:cubicBezTo>
                    <a:cubicBezTo>
                      <a:pt x="593" y="1117"/>
                      <a:pt x="622" y="1156"/>
                      <a:pt x="646" y="1199"/>
                    </a:cubicBezTo>
                    <a:cubicBezTo>
                      <a:pt x="671" y="1243"/>
                      <a:pt x="682" y="1287"/>
                      <a:pt x="682" y="1332"/>
                    </a:cubicBezTo>
                    <a:cubicBezTo>
                      <a:pt x="682" y="1386"/>
                      <a:pt x="666" y="1421"/>
                      <a:pt x="630" y="1434"/>
                    </a:cubicBezTo>
                    <a:cubicBezTo>
                      <a:pt x="619" y="1438"/>
                      <a:pt x="608" y="1440"/>
                      <a:pt x="595" y="1440"/>
                    </a:cubicBezTo>
                    <a:cubicBezTo>
                      <a:pt x="565" y="1440"/>
                      <a:pt x="528" y="1427"/>
                      <a:pt x="484" y="1402"/>
                    </a:cubicBezTo>
                    <a:cubicBezTo>
                      <a:pt x="423" y="1367"/>
                      <a:pt x="377" y="1321"/>
                      <a:pt x="341" y="1264"/>
                    </a:cubicBezTo>
                    <a:cubicBezTo>
                      <a:pt x="308" y="1210"/>
                      <a:pt x="289" y="1149"/>
                      <a:pt x="285" y="1083"/>
                    </a:cubicBezTo>
                    <a:lnTo>
                      <a:pt x="0" y="920"/>
                    </a:lnTo>
                    <a:lnTo>
                      <a:pt x="0" y="920"/>
                    </a:lnTo>
                    <a:cubicBezTo>
                      <a:pt x="1" y="1014"/>
                      <a:pt x="24" y="1107"/>
                      <a:pt x="67" y="1199"/>
                    </a:cubicBezTo>
                    <a:cubicBezTo>
                      <a:pt x="109" y="1293"/>
                      <a:pt x="167" y="1378"/>
                      <a:pt x="241" y="1458"/>
                    </a:cubicBezTo>
                    <a:cubicBezTo>
                      <a:pt x="315" y="1536"/>
                      <a:pt x="396" y="1602"/>
                      <a:pt x="489" y="1655"/>
                    </a:cubicBezTo>
                    <a:cubicBezTo>
                      <a:pt x="584" y="1710"/>
                      <a:pt x="667" y="1738"/>
                      <a:pt x="736" y="1738"/>
                    </a:cubicBezTo>
                    <a:cubicBezTo>
                      <a:pt x="737" y="1738"/>
                      <a:pt x="738" y="1738"/>
                      <a:pt x="739" y="1738"/>
                    </a:cubicBezTo>
                    <a:cubicBezTo>
                      <a:pt x="811" y="1738"/>
                      <a:pt x="863" y="1712"/>
                      <a:pt x="901" y="1664"/>
                    </a:cubicBezTo>
                    <a:cubicBezTo>
                      <a:pt x="937" y="1615"/>
                      <a:pt x="955" y="1551"/>
                      <a:pt x="955" y="1470"/>
                    </a:cubicBezTo>
                    <a:cubicBezTo>
                      <a:pt x="955" y="1376"/>
                      <a:pt x="936" y="1288"/>
                      <a:pt x="897" y="1209"/>
                    </a:cubicBezTo>
                    <a:cubicBezTo>
                      <a:pt x="859" y="1128"/>
                      <a:pt x="813" y="1058"/>
                      <a:pt x="759" y="998"/>
                    </a:cubicBezTo>
                    <a:cubicBezTo>
                      <a:pt x="704" y="937"/>
                      <a:pt x="635" y="869"/>
                      <a:pt x="549" y="790"/>
                    </a:cubicBezTo>
                    <a:cubicBezTo>
                      <a:pt x="486" y="731"/>
                      <a:pt x="439" y="684"/>
                      <a:pt x="403" y="647"/>
                    </a:cubicBezTo>
                    <a:cubicBezTo>
                      <a:pt x="368" y="611"/>
                      <a:pt x="340" y="572"/>
                      <a:pt x="317" y="533"/>
                    </a:cubicBezTo>
                    <a:cubicBezTo>
                      <a:pt x="294" y="492"/>
                      <a:pt x="283" y="452"/>
                      <a:pt x="283" y="411"/>
                    </a:cubicBezTo>
                    <a:cubicBezTo>
                      <a:pt x="283" y="353"/>
                      <a:pt x="298" y="318"/>
                      <a:pt x="329" y="305"/>
                    </a:cubicBezTo>
                    <a:cubicBezTo>
                      <a:pt x="338" y="301"/>
                      <a:pt x="347" y="299"/>
                      <a:pt x="358" y="299"/>
                    </a:cubicBezTo>
                    <a:cubicBezTo>
                      <a:pt x="384" y="299"/>
                      <a:pt x="415" y="310"/>
                      <a:pt x="451" y="331"/>
                    </a:cubicBezTo>
                    <a:cubicBezTo>
                      <a:pt x="511" y="366"/>
                      <a:pt x="558" y="410"/>
                      <a:pt x="594" y="464"/>
                    </a:cubicBezTo>
                    <a:cubicBezTo>
                      <a:pt x="631" y="519"/>
                      <a:pt x="649" y="573"/>
                      <a:pt x="651" y="627"/>
                    </a:cubicBezTo>
                    <a:lnTo>
                      <a:pt x="942" y="795"/>
                    </a:lnTo>
                    <a:cubicBezTo>
                      <a:pt x="935" y="653"/>
                      <a:pt x="888" y="519"/>
                      <a:pt x="802" y="394"/>
                    </a:cubicBezTo>
                    <a:cubicBezTo>
                      <a:pt x="719" y="269"/>
                      <a:pt x="608" y="167"/>
                      <a:pt x="472" y="89"/>
                    </a:cubicBezTo>
                    <a:cubicBezTo>
                      <a:pt x="382" y="37"/>
                      <a:pt x="300" y="7"/>
                      <a:pt x="229" y="1"/>
                    </a:cubicBezTo>
                    <a:cubicBezTo>
                      <a:pt x="222" y="1"/>
                      <a:pt x="216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44"/>
          <p:cNvSpPr txBox="1">
            <a:spLocks noGrp="1"/>
          </p:cNvSpPr>
          <p:nvPr>
            <p:ph type="subTitle" idx="3"/>
          </p:nvPr>
        </p:nvSpPr>
        <p:spPr>
          <a:xfrm>
            <a:off x="571375" y="2323790"/>
            <a:ext cx="3678335" cy="1461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Dual Tone Multi Frequency is the international standard encoding  procedure to encode digital buttons.</a:t>
            </a:r>
            <a:endParaRPr sz="1800"/>
          </a:p>
        </p:txBody>
      </p:sp>
      <p:sp>
        <p:nvSpPr>
          <p:cNvPr id="4067" name="Google Shape;4067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DTMF?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68" name="Google Shape;4068;p44"/>
          <p:cNvSpPr/>
          <p:nvPr/>
        </p:nvSpPr>
        <p:spPr>
          <a:xfrm>
            <a:off x="1830002" y="1615446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9" name="Google Shape;4069;p44"/>
          <p:cNvGrpSpPr/>
          <p:nvPr/>
        </p:nvGrpSpPr>
        <p:grpSpPr>
          <a:xfrm>
            <a:off x="1965866" y="1705279"/>
            <a:ext cx="367873" cy="374433"/>
            <a:chOff x="3231426" y="1494125"/>
            <a:chExt cx="367873" cy="374433"/>
          </a:xfrm>
        </p:grpSpPr>
        <p:sp>
          <p:nvSpPr>
            <p:cNvPr id="4070" name="Google Shape;4070;p44"/>
            <p:cNvSpPr/>
            <p:nvPr/>
          </p:nvSpPr>
          <p:spPr>
            <a:xfrm>
              <a:off x="3231509" y="1548992"/>
              <a:ext cx="188629" cy="240533"/>
            </a:xfrm>
            <a:custGeom>
              <a:avLst/>
              <a:gdLst/>
              <a:ahLst/>
              <a:cxnLst/>
              <a:rect l="l" t="t" r="r" b="b"/>
              <a:pathLst>
                <a:path w="6814" h="8689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7761"/>
                  </a:lnTo>
                  <a:cubicBezTo>
                    <a:pt x="1" y="8275"/>
                    <a:pt x="415" y="8689"/>
                    <a:pt x="927" y="8689"/>
                  </a:cubicBezTo>
                  <a:lnTo>
                    <a:pt x="6814" y="8689"/>
                  </a:lnTo>
                  <a:lnTo>
                    <a:pt x="6814" y="917"/>
                  </a:lnTo>
                  <a:cubicBezTo>
                    <a:pt x="6814" y="411"/>
                    <a:pt x="6404" y="0"/>
                    <a:pt x="5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4"/>
            <p:cNvSpPr/>
            <p:nvPr/>
          </p:nvSpPr>
          <p:spPr>
            <a:xfrm>
              <a:off x="3449398" y="1633091"/>
              <a:ext cx="66549" cy="225917"/>
            </a:xfrm>
            <a:custGeom>
              <a:avLst/>
              <a:gdLst/>
              <a:ahLst/>
              <a:cxnLst/>
              <a:rect l="l" t="t" r="r" b="b"/>
              <a:pathLst>
                <a:path w="2404" h="8161" extrusionOk="0">
                  <a:moveTo>
                    <a:pt x="570" y="0"/>
                  </a:moveTo>
                  <a:cubicBezTo>
                    <a:pt x="256" y="0"/>
                    <a:pt x="0" y="255"/>
                    <a:pt x="0" y="570"/>
                  </a:cubicBezTo>
                  <a:lnTo>
                    <a:pt x="0" y="7933"/>
                  </a:lnTo>
                  <a:cubicBezTo>
                    <a:pt x="0" y="8014"/>
                    <a:pt x="20" y="8091"/>
                    <a:pt x="49" y="8161"/>
                  </a:cubicBezTo>
                  <a:lnTo>
                    <a:pt x="1502" y="8161"/>
                  </a:lnTo>
                  <a:cubicBezTo>
                    <a:pt x="2003" y="8149"/>
                    <a:pt x="2404" y="7738"/>
                    <a:pt x="2404" y="7235"/>
                  </a:cubicBezTo>
                  <a:lnTo>
                    <a:pt x="2404" y="744"/>
                  </a:lnTo>
                  <a:cubicBezTo>
                    <a:pt x="2404" y="440"/>
                    <a:pt x="2256" y="168"/>
                    <a:pt x="2027" y="0"/>
                  </a:cubicBezTo>
                  <a:close/>
                </a:path>
              </a:pathLst>
            </a:custGeom>
            <a:solidFill>
              <a:srgbClr val="FB1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4"/>
            <p:cNvSpPr/>
            <p:nvPr/>
          </p:nvSpPr>
          <p:spPr>
            <a:xfrm>
              <a:off x="3449343" y="1633091"/>
              <a:ext cx="122883" cy="48306"/>
            </a:xfrm>
            <a:custGeom>
              <a:avLst/>
              <a:gdLst/>
              <a:ahLst/>
              <a:cxnLst/>
              <a:rect l="l" t="t" r="r" b="b"/>
              <a:pathLst>
                <a:path w="4439" h="1745" extrusionOk="0">
                  <a:moveTo>
                    <a:pt x="570" y="0"/>
                  </a:moveTo>
                  <a:cubicBezTo>
                    <a:pt x="257" y="0"/>
                    <a:pt x="1" y="255"/>
                    <a:pt x="1" y="570"/>
                  </a:cubicBezTo>
                  <a:lnTo>
                    <a:pt x="1" y="1744"/>
                  </a:lnTo>
                  <a:lnTo>
                    <a:pt x="4091" y="1744"/>
                  </a:lnTo>
                  <a:cubicBezTo>
                    <a:pt x="4283" y="1744"/>
                    <a:pt x="4438" y="1589"/>
                    <a:pt x="4438" y="1397"/>
                  </a:cubicBezTo>
                  <a:lnTo>
                    <a:pt x="4438" y="0"/>
                  </a:lnTo>
                  <a:close/>
                </a:path>
              </a:pathLst>
            </a:custGeom>
            <a:solidFill>
              <a:srgbClr val="FB1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4"/>
            <p:cNvSpPr/>
            <p:nvPr/>
          </p:nvSpPr>
          <p:spPr>
            <a:xfrm>
              <a:off x="3449343" y="1633091"/>
              <a:ext cx="98771" cy="235467"/>
            </a:xfrm>
            <a:custGeom>
              <a:avLst/>
              <a:gdLst/>
              <a:ahLst/>
              <a:cxnLst/>
              <a:rect l="l" t="t" r="r" b="b"/>
              <a:pathLst>
                <a:path w="3568" h="8506" extrusionOk="0">
                  <a:moveTo>
                    <a:pt x="572" y="0"/>
                  </a:moveTo>
                  <a:cubicBezTo>
                    <a:pt x="257" y="0"/>
                    <a:pt x="1" y="255"/>
                    <a:pt x="2" y="570"/>
                  </a:cubicBezTo>
                  <a:lnTo>
                    <a:pt x="2" y="7936"/>
                  </a:lnTo>
                  <a:cubicBezTo>
                    <a:pt x="2" y="8250"/>
                    <a:pt x="258" y="8505"/>
                    <a:pt x="572" y="8505"/>
                  </a:cubicBezTo>
                  <a:lnTo>
                    <a:pt x="3567" y="8505"/>
                  </a:lnTo>
                  <a:lnTo>
                    <a:pt x="3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4"/>
            <p:cNvSpPr/>
            <p:nvPr/>
          </p:nvSpPr>
          <p:spPr>
            <a:xfrm>
              <a:off x="3568543" y="1633091"/>
              <a:ext cx="30755" cy="235467"/>
            </a:xfrm>
            <a:custGeom>
              <a:avLst/>
              <a:gdLst/>
              <a:ahLst/>
              <a:cxnLst/>
              <a:rect l="l" t="t" r="r" b="b"/>
              <a:pathLst>
                <a:path w="1111" h="8506" extrusionOk="0">
                  <a:moveTo>
                    <a:pt x="1" y="0"/>
                  </a:moveTo>
                  <a:lnTo>
                    <a:pt x="1" y="8505"/>
                  </a:lnTo>
                  <a:lnTo>
                    <a:pt x="545" y="8505"/>
                  </a:lnTo>
                  <a:cubicBezTo>
                    <a:pt x="857" y="8505"/>
                    <a:pt x="1110" y="8250"/>
                    <a:pt x="1110" y="7936"/>
                  </a:cubicBezTo>
                  <a:lnTo>
                    <a:pt x="1110" y="570"/>
                  </a:lnTo>
                  <a:cubicBezTo>
                    <a:pt x="1110" y="255"/>
                    <a:pt x="856" y="0"/>
                    <a:pt x="5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4"/>
            <p:cNvSpPr/>
            <p:nvPr/>
          </p:nvSpPr>
          <p:spPr>
            <a:xfrm>
              <a:off x="3568543" y="1633091"/>
              <a:ext cx="30755" cy="235467"/>
            </a:xfrm>
            <a:custGeom>
              <a:avLst/>
              <a:gdLst/>
              <a:ahLst/>
              <a:cxnLst/>
              <a:rect l="l" t="t" r="r" b="b"/>
              <a:pathLst>
                <a:path w="1111" h="8506" extrusionOk="0">
                  <a:moveTo>
                    <a:pt x="1" y="0"/>
                  </a:moveTo>
                  <a:lnTo>
                    <a:pt x="1" y="8505"/>
                  </a:lnTo>
                  <a:lnTo>
                    <a:pt x="545" y="8505"/>
                  </a:lnTo>
                  <a:cubicBezTo>
                    <a:pt x="857" y="8505"/>
                    <a:pt x="1110" y="8250"/>
                    <a:pt x="1110" y="7936"/>
                  </a:cubicBezTo>
                  <a:lnTo>
                    <a:pt x="1110" y="570"/>
                  </a:lnTo>
                  <a:cubicBezTo>
                    <a:pt x="1110" y="255"/>
                    <a:pt x="856" y="0"/>
                    <a:pt x="541" y="0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4"/>
            <p:cNvSpPr/>
            <p:nvPr/>
          </p:nvSpPr>
          <p:spPr>
            <a:xfrm>
              <a:off x="3544377" y="1633091"/>
              <a:ext cx="27849" cy="235467"/>
            </a:xfrm>
            <a:custGeom>
              <a:avLst/>
              <a:gdLst/>
              <a:ahLst/>
              <a:cxnLst/>
              <a:rect l="l" t="t" r="r" b="b"/>
              <a:pathLst>
                <a:path w="1006" h="8506" extrusionOk="0">
                  <a:moveTo>
                    <a:pt x="1" y="0"/>
                  </a:moveTo>
                  <a:lnTo>
                    <a:pt x="1" y="8505"/>
                  </a:lnTo>
                  <a:lnTo>
                    <a:pt x="1005" y="85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4"/>
            <p:cNvSpPr/>
            <p:nvPr/>
          </p:nvSpPr>
          <p:spPr>
            <a:xfrm>
              <a:off x="3231509" y="1548992"/>
              <a:ext cx="188629" cy="240533"/>
            </a:xfrm>
            <a:custGeom>
              <a:avLst/>
              <a:gdLst/>
              <a:ahLst/>
              <a:cxnLst/>
              <a:rect l="l" t="t" r="r" b="b"/>
              <a:pathLst>
                <a:path w="6814" h="8689" extrusionOk="0">
                  <a:moveTo>
                    <a:pt x="927" y="0"/>
                  </a:moveTo>
                  <a:cubicBezTo>
                    <a:pt x="415" y="0"/>
                    <a:pt x="1" y="414"/>
                    <a:pt x="1" y="926"/>
                  </a:cubicBezTo>
                  <a:lnTo>
                    <a:pt x="1" y="7761"/>
                  </a:lnTo>
                  <a:cubicBezTo>
                    <a:pt x="1" y="8275"/>
                    <a:pt x="415" y="8689"/>
                    <a:pt x="927" y="8689"/>
                  </a:cubicBezTo>
                  <a:lnTo>
                    <a:pt x="6814" y="8689"/>
                  </a:lnTo>
                  <a:lnTo>
                    <a:pt x="6814" y="917"/>
                  </a:lnTo>
                  <a:cubicBezTo>
                    <a:pt x="6814" y="411"/>
                    <a:pt x="6404" y="0"/>
                    <a:pt x="5895" y="0"/>
                  </a:cubicBez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4"/>
            <p:cNvSpPr/>
            <p:nvPr/>
          </p:nvSpPr>
          <p:spPr>
            <a:xfrm>
              <a:off x="3272451" y="1548992"/>
              <a:ext cx="147769" cy="240589"/>
            </a:xfrm>
            <a:custGeom>
              <a:avLst/>
              <a:gdLst/>
              <a:ahLst/>
              <a:cxnLst/>
              <a:rect l="l" t="t" r="r" b="b"/>
              <a:pathLst>
                <a:path w="5338" h="8691" extrusionOk="0">
                  <a:moveTo>
                    <a:pt x="1" y="0"/>
                  </a:moveTo>
                  <a:lnTo>
                    <a:pt x="1" y="8690"/>
                  </a:lnTo>
                  <a:lnTo>
                    <a:pt x="5338" y="8690"/>
                  </a:lnTo>
                  <a:lnTo>
                    <a:pt x="5338" y="917"/>
                  </a:lnTo>
                  <a:cubicBezTo>
                    <a:pt x="5335" y="411"/>
                    <a:pt x="4924" y="0"/>
                    <a:pt x="4416" y="0"/>
                  </a:cubicBez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4"/>
            <p:cNvSpPr/>
            <p:nvPr/>
          </p:nvSpPr>
          <p:spPr>
            <a:xfrm>
              <a:off x="3369257" y="1548992"/>
              <a:ext cx="50880" cy="240589"/>
            </a:xfrm>
            <a:custGeom>
              <a:avLst/>
              <a:gdLst/>
              <a:ahLst/>
              <a:cxnLst/>
              <a:rect l="l" t="t" r="r" b="b"/>
              <a:pathLst>
                <a:path w="1838" h="8691" extrusionOk="0">
                  <a:moveTo>
                    <a:pt x="1" y="0"/>
                  </a:moveTo>
                  <a:cubicBezTo>
                    <a:pt x="505" y="0"/>
                    <a:pt x="913" y="411"/>
                    <a:pt x="913" y="917"/>
                  </a:cubicBezTo>
                  <a:lnTo>
                    <a:pt x="913" y="8690"/>
                  </a:lnTo>
                  <a:lnTo>
                    <a:pt x="1838" y="8690"/>
                  </a:lnTo>
                  <a:lnTo>
                    <a:pt x="1838" y="917"/>
                  </a:lnTo>
                  <a:cubicBezTo>
                    <a:pt x="1838" y="411"/>
                    <a:pt x="1429" y="0"/>
                    <a:pt x="925" y="0"/>
                  </a:cubicBezTo>
                  <a:close/>
                </a:path>
              </a:pathLst>
            </a:custGeom>
            <a:solidFill>
              <a:srgbClr val="433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4"/>
            <p:cNvSpPr/>
            <p:nvPr/>
          </p:nvSpPr>
          <p:spPr>
            <a:xfrm>
              <a:off x="3296508" y="1494125"/>
              <a:ext cx="275718" cy="165265"/>
            </a:xfrm>
            <a:custGeom>
              <a:avLst/>
              <a:gdLst/>
              <a:ahLst/>
              <a:cxnLst/>
              <a:rect l="l" t="t" r="r" b="b"/>
              <a:pathLst>
                <a:path w="9960" h="5970" extrusionOk="0">
                  <a:moveTo>
                    <a:pt x="349" y="0"/>
                  </a:moveTo>
                  <a:cubicBezTo>
                    <a:pt x="155" y="0"/>
                    <a:pt x="0" y="155"/>
                    <a:pt x="0" y="348"/>
                  </a:cubicBezTo>
                  <a:lnTo>
                    <a:pt x="0" y="5622"/>
                  </a:lnTo>
                  <a:cubicBezTo>
                    <a:pt x="0" y="5815"/>
                    <a:pt x="157" y="5970"/>
                    <a:pt x="349" y="5970"/>
                  </a:cubicBezTo>
                  <a:lnTo>
                    <a:pt x="9612" y="5970"/>
                  </a:lnTo>
                  <a:cubicBezTo>
                    <a:pt x="9804" y="5970"/>
                    <a:pt x="9959" y="5815"/>
                    <a:pt x="9959" y="5622"/>
                  </a:cubicBezTo>
                  <a:lnTo>
                    <a:pt x="9959" y="348"/>
                  </a:lnTo>
                  <a:cubicBezTo>
                    <a:pt x="9959" y="155"/>
                    <a:pt x="9804" y="0"/>
                    <a:pt x="9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4"/>
            <p:cNvSpPr/>
            <p:nvPr/>
          </p:nvSpPr>
          <p:spPr>
            <a:xfrm>
              <a:off x="3537788" y="1494153"/>
              <a:ext cx="34437" cy="165237"/>
            </a:xfrm>
            <a:custGeom>
              <a:avLst/>
              <a:gdLst/>
              <a:ahLst/>
              <a:cxnLst/>
              <a:rect l="l" t="t" r="r" b="b"/>
              <a:pathLst>
                <a:path w="1244" h="5969" extrusionOk="0">
                  <a:moveTo>
                    <a:pt x="1" y="1"/>
                  </a:moveTo>
                  <a:cubicBezTo>
                    <a:pt x="192" y="1"/>
                    <a:pt x="345" y="156"/>
                    <a:pt x="345" y="348"/>
                  </a:cubicBezTo>
                  <a:lnTo>
                    <a:pt x="345" y="5621"/>
                  </a:lnTo>
                  <a:cubicBezTo>
                    <a:pt x="345" y="5814"/>
                    <a:pt x="189" y="5969"/>
                    <a:pt x="1" y="5969"/>
                  </a:cubicBezTo>
                  <a:lnTo>
                    <a:pt x="900" y="5969"/>
                  </a:lnTo>
                  <a:cubicBezTo>
                    <a:pt x="1089" y="5969"/>
                    <a:pt x="1243" y="5814"/>
                    <a:pt x="1243" y="5621"/>
                  </a:cubicBezTo>
                  <a:lnTo>
                    <a:pt x="1243" y="348"/>
                  </a:lnTo>
                  <a:cubicBezTo>
                    <a:pt x="1243" y="156"/>
                    <a:pt x="1089" y="1"/>
                    <a:pt x="900" y="1"/>
                  </a:cubicBezTo>
                  <a:close/>
                </a:path>
              </a:pathLst>
            </a:custGeom>
            <a:solidFill>
              <a:srgbClr val="000000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4"/>
            <p:cNvSpPr/>
            <p:nvPr/>
          </p:nvSpPr>
          <p:spPr>
            <a:xfrm>
              <a:off x="3322861" y="1521254"/>
              <a:ext cx="222346" cy="111893"/>
            </a:xfrm>
            <a:custGeom>
              <a:avLst/>
              <a:gdLst/>
              <a:ahLst/>
              <a:cxnLst/>
              <a:rect l="l" t="t" r="r" b="b"/>
              <a:pathLst>
                <a:path w="8032" h="4042" extrusionOk="0">
                  <a:moveTo>
                    <a:pt x="7829" y="1"/>
                  </a:moveTo>
                  <a:cubicBezTo>
                    <a:pt x="7827" y="1"/>
                    <a:pt x="7826" y="1"/>
                    <a:pt x="7824" y="1"/>
                  </a:cubicBezTo>
                  <a:lnTo>
                    <a:pt x="1650" y="1"/>
                  </a:lnTo>
                  <a:cubicBezTo>
                    <a:pt x="1533" y="1"/>
                    <a:pt x="1441" y="94"/>
                    <a:pt x="1441" y="209"/>
                  </a:cubicBezTo>
                  <a:cubicBezTo>
                    <a:pt x="1440" y="345"/>
                    <a:pt x="1419" y="489"/>
                    <a:pt x="1373" y="637"/>
                  </a:cubicBezTo>
                  <a:cubicBezTo>
                    <a:pt x="1331" y="773"/>
                    <a:pt x="1214" y="970"/>
                    <a:pt x="1112" y="1069"/>
                  </a:cubicBezTo>
                  <a:cubicBezTo>
                    <a:pt x="850" y="1326"/>
                    <a:pt x="518" y="1439"/>
                    <a:pt x="208" y="1439"/>
                  </a:cubicBezTo>
                  <a:cubicBezTo>
                    <a:pt x="94" y="1439"/>
                    <a:pt x="1" y="1533"/>
                    <a:pt x="1" y="1647"/>
                  </a:cubicBezTo>
                  <a:lnTo>
                    <a:pt x="1" y="3833"/>
                  </a:lnTo>
                  <a:cubicBezTo>
                    <a:pt x="1" y="3950"/>
                    <a:pt x="95" y="4042"/>
                    <a:pt x="211" y="4042"/>
                  </a:cubicBezTo>
                  <a:lnTo>
                    <a:pt x="6382" y="4042"/>
                  </a:lnTo>
                  <a:cubicBezTo>
                    <a:pt x="6499" y="4042"/>
                    <a:pt x="6590" y="3947"/>
                    <a:pt x="6590" y="3832"/>
                  </a:cubicBezTo>
                  <a:cubicBezTo>
                    <a:pt x="6590" y="3699"/>
                    <a:pt x="6611" y="3560"/>
                    <a:pt x="6655" y="3413"/>
                  </a:cubicBezTo>
                  <a:cubicBezTo>
                    <a:pt x="6768" y="3043"/>
                    <a:pt x="7062" y="2755"/>
                    <a:pt x="7438" y="2656"/>
                  </a:cubicBezTo>
                  <a:cubicBezTo>
                    <a:pt x="7571" y="2620"/>
                    <a:pt x="7698" y="2601"/>
                    <a:pt x="7821" y="2601"/>
                  </a:cubicBezTo>
                  <a:cubicBezTo>
                    <a:pt x="7936" y="2600"/>
                    <a:pt x="8031" y="2509"/>
                    <a:pt x="8031" y="2393"/>
                  </a:cubicBezTo>
                  <a:lnTo>
                    <a:pt x="8031" y="208"/>
                  </a:lnTo>
                  <a:cubicBezTo>
                    <a:pt x="8031" y="94"/>
                    <a:pt x="7939" y="1"/>
                    <a:pt x="7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4"/>
            <p:cNvSpPr/>
            <p:nvPr/>
          </p:nvSpPr>
          <p:spPr>
            <a:xfrm>
              <a:off x="3480264" y="1521171"/>
              <a:ext cx="65663" cy="111948"/>
            </a:xfrm>
            <a:custGeom>
              <a:avLst/>
              <a:gdLst/>
              <a:ahLst/>
              <a:cxnLst/>
              <a:rect l="l" t="t" r="r" b="b"/>
              <a:pathLst>
                <a:path w="2372" h="4044" extrusionOk="0">
                  <a:moveTo>
                    <a:pt x="1450" y="1"/>
                  </a:moveTo>
                  <a:cubicBezTo>
                    <a:pt x="1566" y="1"/>
                    <a:pt x="1659" y="96"/>
                    <a:pt x="1659" y="211"/>
                  </a:cubicBezTo>
                  <a:lnTo>
                    <a:pt x="1659" y="2396"/>
                  </a:lnTo>
                  <a:cubicBezTo>
                    <a:pt x="1659" y="2511"/>
                    <a:pt x="1566" y="2603"/>
                    <a:pt x="1449" y="2603"/>
                  </a:cubicBezTo>
                  <a:cubicBezTo>
                    <a:pt x="1317" y="2603"/>
                    <a:pt x="1181" y="2622"/>
                    <a:pt x="1038" y="2662"/>
                  </a:cubicBezTo>
                  <a:cubicBezTo>
                    <a:pt x="690" y="2758"/>
                    <a:pt x="409" y="3017"/>
                    <a:pt x="293" y="3357"/>
                  </a:cubicBezTo>
                  <a:cubicBezTo>
                    <a:pt x="237" y="3524"/>
                    <a:pt x="209" y="3681"/>
                    <a:pt x="209" y="3830"/>
                  </a:cubicBezTo>
                  <a:cubicBezTo>
                    <a:pt x="209" y="3949"/>
                    <a:pt x="117" y="4043"/>
                    <a:pt x="1" y="4043"/>
                  </a:cubicBezTo>
                  <a:lnTo>
                    <a:pt x="712" y="4043"/>
                  </a:lnTo>
                  <a:cubicBezTo>
                    <a:pt x="829" y="4043"/>
                    <a:pt x="922" y="3947"/>
                    <a:pt x="922" y="3830"/>
                  </a:cubicBezTo>
                  <a:cubicBezTo>
                    <a:pt x="922" y="3681"/>
                    <a:pt x="947" y="3521"/>
                    <a:pt x="1005" y="3357"/>
                  </a:cubicBezTo>
                  <a:cubicBezTo>
                    <a:pt x="1122" y="3017"/>
                    <a:pt x="1403" y="2758"/>
                    <a:pt x="1750" y="2662"/>
                  </a:cubicBezTo>
                  <a:cubicBezTo>
                    <a:pt x="1892" y="2623"/>
                    <a:pt x="2029" y="2603"/>
                    <a:pt x="2160" y="2603"/>
                  </a:cubicBezTo>
                  <a:cubicBezTo>
                    <a:pt x="2277" y="2603"/>
                    <a:pt x="2372" y="2512"/>
                    <a:pt x="2372" y="2396"/>
                  </a:cubicBezTo>
                  <a:lnTo>
                    <a:pt x="2372" y="211"/>
                  </a:lnTo>
                  <a:cubicBezTo>
                    <a:pt x="2372" y="94"/>
                    <a:pt x="2277" y="1"/>
                    <a:pt x="2162" y="1"/>
                  </a:cubicBez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4"/>
            <p:cNvSpPr/>
            <p:nvPr/>
          </p:nvSpPr>
          <p:spPr>
            <a:xfrm>
              <a:off x="3528293" y="1615568"/>
              <a:ext cx="22755" cy="22672"/>
            </a:xfrm>
            <a:custGeom>
              <a:avLst/>
              <a:gdLst/>
              <a:ahLst/>
              <a:cxnLst/>
              <a:rect l="l" t="t" r="r" b="b"/>
              <a:pathLst>
                <a:path w="822" h="819" extrusionOk="0">
                  <a:moveTo>
                    <a:pt x="623" y="0"/>
                  </a:moveTo>
                  <a:cubicBezTo>
                    <a:pt x="621" y="0"/>
                    <a:pt x="619" y="0"/>
                    <a:pt x="617" y="0"/>
                  </a:cubicBezTo>
                  <a:cubicBezTo>
                    <a:pt x="508" y="3"/>
                    <a:pt x="425" y="99"/>
                    <a:pt x="425" y="207"/>
                  </a:cubicBezTo>
                  <a:lnTo>
                    <a:pt x="425" y="422"/>
                  </a:lnTo>
                  <a:lnTo>
                    <a:pt x="202" y="422"/>
                  </a:lnTo>
                  <a:cubicBezTo>
                    <a:pt x="91" y="422"/>
                    <a:pt x="1" y="515"/>
                    <a:pt x="4" y="626"/>
                  </a:cubicBezTo>
                  <a:cubicBezTo>
                    <a:pt x="5" y="735"/>
                    <a:pt x="101" y="818"/>
                    <a:pt x="211" y="818"/>
                  </a:cubicBezTo>
                  <a:lnTo>
                    <a:pt x="623" y="818"/>
                  </a:lnTo>
                  <a:cubicBezTo>
                    <a:pt x="733" y="818"/>
                    <a:pt x="822" y="730"/>
                    <a:pt x="822" y="620"/>
                  </a:cubicBezTo>
                  <a:lnTo>
                    <a:pt x="822" y="199"/>
                  </a:lnTo>
                  <a:cubicBezTo>
                    <a:pt x="822" y="89"/>
                    <a:pt x="731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4"/>
            <p:cNvSpPr/>
            <p:nvPr/>
          </p:nvSpPr>
          <p:spPr>
            <a:xfrm>
              <a:off x="3317740" y="1515358"/>
              <a:ext cx="22810" cy="22644"/>
            </a:xfrm>
            <a:custGeom>
              <a:avLst/>
              <a:gdLst/>
              <a:ahLst/>
              <a:cxnLst/>
              <a:rect l="l" t="t" r="r" b="b"/>
              <a:pathLst>
                <a:path w="824" h="818" extrusionOk="0">
                  <a:moveTo>
                    <a:pt x="201" y="1"/>
                  </a:moveTo>
                  <a:cubicBezTo>
                    <a:pt x="90" y="1"/>
                    <a:pt x="1" y="91"/>
                    <a:pt x="1" y="201"/>
                  </a:cubicBezTo>
                  <a:lnTo>
                    <a:pt x="1" y="613"/>
                  </a:lnTo>
                  <a:cubicBezTo>
                    <a:pt x="1" y="721"/>
                    <a:pt x="87" y="816"/>
                    <a:pt x="195" y="817"/>
                  </a:cubicBezTo>
                  <a:cubicBezTo>
                    <a:pt x="197" y="817"/>
                    <a:pt x="200" y="817"/>
                    <a:pt x="203" y="817"/>
                  </a:cubicBezTo>
                  <a:cubicBezTo>
                    <a:pt x="313" y="817"/>
                    <a:pt x="399" y="729"/>
                    <a:pt x="399" y="621"/>
                  </a:cubicBezTo>
                  <a:lnTo>
                    <a:pt x="399" y="396"/>
                  </a:lnTo>
                  <a:lnTo>
                    <a:pt x="622" y="396"/>
                  </a:lnTo>
                  <a:cubicBezTo>
                    <a:pt x="733" y="396"/>
                    <a:pt x="823" y="304"/>
                    <a:pt x="820" y="193"/>
                  </a:cubicBezTo>
                  <a:cubicBezTo>
                    <a:pt x="819" y="84"/>
                    <a:pt x="723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4"/>
            <p:cNvSpPr/>
            <p:nvPr/>
          </p:nvSpPr>
          <p:spPr>
            <a:xfrm>
              <a:off x="3378365" y="1520894"/>
              <a:ext cx="112003" cy="112003"/>
            </a:xfrm>
            <a:custGeom>
              <a:avLst/>
              <a:gdLst/>
              <a:ahLst/>
              <a:cxnLst/>
              <a:rect l="l" t="t" r="r" b="b"/>
              <a:pathLst>
                <a:path w="4046" h="4046" extrusionOk="0">
                  <a:moveTo>
                    <a:pt x="2023" y="1"/>
                  </a:moveTo>
                  <a:cubicBezTo>
                    <a:pt x="907" y="1"/>
                    <a:pt x="0" y="906"/>
                    <a:pt x="0" y="2023"/>
                  </a:cubicBezTo>
                  <a:cubicBezTo>
                    <a:pt x="0" y="3139"/>
                    <a:pt x="907" y="4046"/>
                    <a:pt x="2023" y="4046"/>
                  </a:cubicBezTo>
                  <a:cubicBezTo>
                    <a:pt x="3140" y="4046"/>
                    <a:pt x="4045" y="3139"/>
                    <a:pt x="4045" y="2023"/>
                  </a:cubicBezTo>
                  <a:cubicBezTo>
                    <a:pt x="4045" y="906"/>
                    <a:pt x="3140" y="1"/>
                    <a:pt x="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4"/>
            <p:cNvSpPr/>
            <p:nvPr/>
          </p:nvSpPr>
          <p:spPr>
            <a:xfrm>
              <a:off x="3419307" y="1520894"/>
              <a:ext cx="71061" cy="112003"/>
            </a:xfrm>
            <a:custGeom>
              <a:avLst/>
              <a:gdLst/>
              <a:ahLst/>
              <a:cxnLst/>
              <a:rect l="l" t="t" r="r" b="b"/>
              <a:pathLst>
                <a:path w="2567" h="4046" extrusionOk="0">
                  <a:moveTo>
                    <a:pt x="544" y="1"/>
                  </a:moveTo>
                  <a:cubicBezTo>
                    <a:pt x="355" y="1"/>
                    <a:pt x="175" y="26"/>
                    <a:pt x="0" y="74"/>
                  </a:cubicBezTo>
                  <a:cubicBezTo>
                    <a:pt x="965" y="200"/>
                    <a:pt x="1709" y="1024"/>
                    <a:pt x="1709" y="2023"/>
                  </a:cubicBezTo>
                  <a:cubicBezTo>
                    <a:pt x="1709" y="3021"/>
                    <a:pt x="965" y="3846"/>
                    <a:pt x="0" y="3972"/>
                  </a:cubicBezTo>
                  <a:cubicBezTo>
                    <a:pt x="175" y="4019"/>
                    <a:pt x="355" y="4046"/>
                    <a:pt x="544" y="4046"/>
                  </a:cubicBezTo>
                  <a:cubicBezTo>
                    <a:pt x="1661" y="4046"/>
                    <a:pt x="2566" y="3139"/>
                    <a:pt x="2566" y="2023"/>
                  </a:cubicBezTo>
                  <a:cubicBezTo>
                    <a:pt x="2566" y="906"/>
                    <a:pt x="1663" y="1"/>
                    <a:pt x="544" y="1"/>
                  </a:cubicBezTo>
                  <a:close/>
                </a:path>
              </a:pathLst>
            </a:custGeom>
            <a:solidFill>
              <a:srgbClr val="88D7BA">
                <a:alpha val="45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4"/>
            <p:cNvSpPr/>
            <p:nvPr/>
          </p:nvSpPr>
          <p:spPr>
            <a:xfrm>
              <a:off x="3408234" y="1549629"/>
              <a:ext cx="53067" cy="54507"/>
            </a:xfrm>
            <a:custGeom>
              <a:avLst/>
              <a:gdLst/>
              <a:ahLst/>
              <a:cxnLst/>
              <a:rect l="l" t="t" r="r" b="b"/>
              <a:pathLst>
                <a:path w="1917" h="1969" extrusionOk="0">
                  <a:moveTo>
                    <a:pt x="984" y="1"/>
                  </a:moveTo>
                  <a:cubicBezTo>
                    <a:pt x="443" y="1"/>
                    <a:pt x="1" y="443"/>
                    <a:pt x="1" y="985"/>
                  </a:cubicBezTo>
                  <a:cubicBezTo>
                    <a:pt x="1" y="1526"/>
                    <a:pt x="443" y="1968"/>
                    <a:pt x="984" y="1968"/>
                  </a:cubicBezTo>
                  <a:cubicBezTo>
                    <a:pt x="1362" y="1968"/>
                    <a:pt x="1700" y="1760"/>
                    <a:pt x="1867" y="1415"/>
                  </a:cubicBezTo>
                  <a:cubicBezTo>
                    <a:pt x="1916" y="1314"/>
                    <a:pt x="1876" y="1192"/>
                    <a:pt x="1774" y="1143"/>
                  </a:cubicBezTo>
                  <a:cubicBezTo>
                    <a:pt x="1744" y="1128"/>
                    <a:pt x="1713" y="1121"/>
                    <a:pt x="1682" y="1121"/>
                  </a:cubicBezTo>
                  <a:cubicBezTo>
                    <a:pt x="1607" y="1121"/>
                    <a:pt x="1536" y="1162"/>
                    <a:pt x="1501" y="1234"/>
                  </a:cubicBezTo>
                  <a:cubicBezTo>
                    <a:pt x="1403" y="1434"/>
                    <a:pt x="1205" y="1557"/>
                    <a:pt x="984" y="1557"/>
                  </a:cubicBezTo>
                  <a:cubicBezTo>
                    <a:pt x="669" y="1557"/>
                    <a:pt x="411" y="1300"/>
                    <a:pt x="411" y="982"/>
                  </a:cubicBezTo>
                  <a:cubicBezTo>
                    <a:pt x="411" y="665"/>
                    <a:pt x="666" y="406"/>
                    <a:pt x="984" y="406"/>
                  </a:cubicBezTo>
                  <a:cubicBezTo>
                    <a:pt x="1069" y="406"/>
                    <a:pt x="1150" y="425"/>
                    <a:pt x="1224" y="458"/>
                  </a:cubicBezTo>
                  <a:lnTo>
                    <a:pt x="829" y="903"/>
                  </a:lnTo>
                  <a:cubicBezTo>
                    <a:pt x="754" y="989"/>
                    <a:pt x="761" y="1116"/>
                    <a:pt x="847" y="1192"/>
                  </a:cubicBezTo>
                  <a:cubicBezTo>
                    <a:pt x="886" y="1227"/>
                    <a:pt x="935" y="1244"/>
                    <a:pt x="983" y="1244"/>
                  </a:cubicBezTo>
                  <a:cubicBezTo>
                    <a:pt x="1040" y="1244"/>
                    <a:pt x="1096" y="1221"/>
                    <a:pt x="1135" y="1175"/>
                  </a:cubicBezTo>
                  <a:lnTo>
                    <a:pt x="1680" y="560"/>
                  </a:lnTo>
                  <a:cubicBezTo>
                    <a:pt x="1752" y="479"/>
                    <a:pt x="1746" y="354"/>
                    <a:pt x="1669" y="279"/>
                  </a:cubicBezTo>
                  <a:cubicBezTo>
                    <a:pt x="1486" y="99"/>
                    <a:pt x="1242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4"/>
            <p:cNvSpPr/>
            <p:nvPr/>
          </p:nvSpPr>
          <p:spPr>
            <a:xfrm>
              <a:off x="3231426" y="1573103"/>
              <a:ext cx="284493" cy="266167"/>
            </a:xfrm>
            <a:custGeom>
              <a:avLst/>
              <a:gdLst/>
              <a:ahLst/>
              <a:cxnLst/>
              <a:rect l="l" t="t" r="r" b="b"/>
              <a:pathLst>
                <a:path w="10277" h="9615" extrusionOk="0">
                  <a:moveTo>
                    <a:pt x="1" y="0"/>
                  </a:moveTo>
                  <a:lnTo>
                    <a:pt x="1" y="8689"/>
                  </a:lnTo>
                  <a:cubicBezTo>
                    <a:pt x="1" y="9201"/>
                    <a:pt x="415" y="9615"/>
                    <a:pt x="927" y="9615"/>
                  </a:cubicBezTo>
                  <a:lnTo>
                    <a:pt x="9346" y="9615"/>
                  </a:lnTo>
                  <a:cubicBezTo>
                    <a:pt x="9859" y="9615"/>
                    <a:pt x="10275" y="9201"/>
                    <a:pt x="10275" y="8689"/>
                  </a:cubicBezTo>
                  <a:lnTo>
                    <a:pt x="10276" y="1852"/>
                  </a:lnTo>
                  <a:cubicBezTo>
                    <a:pt x="10276" y="1341"/>
                    <a:pt x="9861" y="926"/>
                    <a:pt x="9349" y="926"/>
                  </a:cubicBezTo>
                  <a:lnTo>
                    <a:pt x="928" y="926"/>
                  </a:lnTo>
                  <a:cubicBezTo>
                    <a:pt x="416" y="926"/>
                    <a:pt x="1" y="5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4"/>
            <p:cNvSpPr/>
            <p:nvPr/>
          </p:nvSpPr>
          <p:spPr>
            <a:xfrm>
              <a:off x="3462160" y="1598682"/>
              <a:ext cx="53759" cy="240589"/>
            </a:xfrm>
            <a:custGeom>
              <a:avLst/>
              <a:gdLst/>
              <a:ahLst/>
              <a:cxnLst/>
              <a:rect l="l" t="t" r="r" b="b"/>
              <a:pathLst>
                <a:path w="1942" h="8691" extrusionOk="0">
                  <a:moveTo>
                    <a:pt x="1" y="1"/>
                  </a:moveTo>
                  <a:cubicBezTo>
                    <a:pt x="520" y="1"/>
                    <a:pt x="940" y="415"/>
                    <a:pt x="940" y="927"/>
                  </a:cubicBezTo>
                  <a:lnTo>
                    <a:pt x="940" y="7765"/>
                  </a:lnTo>
                  <a:cubicBezTo>
                    <a:pt x="940" y="8277"/>
                    <a:pt x="519" y="8691"/>
                    <a:pt x="1" y="8691"/>
                  </a:cubicBezTo>
                  <a:lnTo>
                    <a:pt x="1016" y="8691"/>
                  </a:lnTo>
                  <a:cubicBezTo>
                    <a:pt x="1527" y="8691"/>
                    <a:pt x="1941" y="8277"/>
                    <a:pt x="1941" y="7765"/>
                  </a:cubicBezTo>
                  <a:lnTo>
                    <a:pt x="1941" y="928"/>
                  </a:lnTo>
                  <a:cubicBezTo>
                    <a:pt x="1941" y="417"/>
                    <a:pt x="1521" y="2"/>
                    <a:pt x="1004" y="1"/>
                  </a:cubicBez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4"/>
            <p:cNvSpPr/>
            <p:nvPr/>
          </p:nvSpPr>
          <p:spPr>
            <a:xfrm>
              <a:off x="3231509" y="1604052"/>
              <a:ext cx="263288" cy="214069"/>
            </a:xfrm>
            <a:custGeom>
              <a:avLst/>
              <a:gdLst/>
              <a:ahLst/>
              <a:cxnLst/>
              <a:rect l="l" t="t" r="r" b="b"/>
              <a:pathLst>
                <a:path w="9511" h="7733" extrusionOk="0">
                  <a:moveTo>
                    <a:pt x="1" y="1"/>
                  </a:moveTo>
                  <a:lnTo>
                    <a:pt x="1" y="7158"/>
                  </a:lnTo>
                  <a:cubicBezTo>
                    <a:pt x="1" y="7510"/>
                    <a:pt x="397" y="7732"/>
                    <a:pt x="844" y="7732"/>
                  </a:cubicBezTo>
                  <a:lnTo>
                    <a:pt x="9201" y="7732"/>
                  </a:lnTo>
                  <a:cubicBezTo>
                    <a:pt x="9371" y="7732"/>
                    <a:pt x="9510" y="7595"/>
                    <a:pt x="9510" y="7425"/>
                  </a:cubicBezTo>
                  <a:lnTo>
                    <a:pt x="9510" y="6573"/>
                  </a:lnTo>
                  <a:cubicBezTo>
                    <a:pt x="9510" y="6367"/>
                    <a:pt x="9343" y="6200"/>
                    <a:pt x="9139" y="6200"/>
                  </a:cubicBezTo>
                  <a:lnTo>
                    <a:pt x="8981" y="6200"/>
                  </a:lnTo>
                  <a:cubicBezTo>
                    <a:pt x="8777" y="6200"/>
                    <a:pt x="8609" y="6034"/>
                    <a:pt x="8609" y="5829"/>
                  </a:cubicBezTo>
                  <a:lnTo>
                    <a:pt x="8609" y="2477"/>
                  </a:lnTo>
                  <a:cubicBezTo>
                    <a:pt x="8609" y="2273"/>
                    <a:pt x="8774" y="2108"/>
                    <a:pt x="8972" y="2108"/>
                  </a:cubicBezTo>
                  <a:cubicBezTo>
                    <a:pt x="8974" y="2108"/>
                    <a:pt x="8976" y="2108"/>
                    <a:pt x="8978" y="2108"/>
                  </a:cubicBezTo>
                  <a:lnTo>
                    <a:pt x="9136" y="2108"/>
                  </a:lnTo>
                  <a:cubicBezTo>
                    <a:pt x="9342" y="2108"/>
                    <a:pt x="9509" y="1941"/>
                    <a:pt x="9509" y="1737"/>
                  </a:cubicBezTo>
                  <a:lnTo>
                    <a:pt x="9509" y="885"/>
                  </a:lnTo>
                  <a:cubicBezTo>
                    <a:pt x="9509" y="715"/>
                    <a:pt x="9370" y="576"/>
                    <a:pt x="9200" y="576"/>
                  </a:cubicBezTo>
                  <a:lnTo>
                    <a:pt x="844" y="576"/>
                  </a:lnTo>
                  <a:cubicBezTo>
                    <a:pt x="394" y="576"/>
                    <a:pt x="1" y="35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4"/>
            <p:cNvSpPr/>
            <p:nvPr/>
          </p:nvSpPr>
          <p:spPr>
            <a:xfrm>
              <a:off x="3444221" y="1619998"/>
              <a:ext cx="50521" cy="198124"/>
            </a:xfrm>
            <a:custGeom>
              <a:avLst/>
              <a:gdLst/>
              <a:ahLst/>
              <a:cxnLst/>
              <a:rect l="l" t="t" r="r" b="b"/>
              <a:pathLst>
                <a:path w="1825" h="7157" extrusionOk="0">
                  <a:moveTo>
                    <a:pt x="593" y="0"/>
                  </a:moveTo>
                  <a:cubicBezTo>
                    <a:pt x="763" y="0"/>
                    <a:pt x="900" y="139"/>
                    <a:pt x="900" y="309"/>
                  </a:cubicBezTo>
                  <a:lnTo>
                    <a:pt x="900" y="1161"/>
                  </a:lnTo>
                  <a:cubicBezTo>
                    <a:pt x="900" y="1367"/>
                    <a:pt x="733" y="1532"/>
                    <a:pt x="528" y="1532"/>
                  </a:cubicBezTo>
                  <a:lnTo>
                    <a:pt x="371" y="1532"/>
                  </a:lnTo>
                  <a:cubicBezTo>
                    <a:pt x="168" y="1532"/>
                    <a:pt x="1" y="1697"/>
                    <a:pt x="1" y="1902"/>
                  </a:cubicBezTo>
                  <a:lnTo>
                    <a:pt x="1" y="5254"/>
                  </a:lnTo>
                  <a:cubicBezTo>
                    <a:pt x="1" y="5458"/>
                    <a:pt x="165" y="5624"/>
                    <a:pt x="371" y="5624"/>
                  </a:cubicBezTo>
                  <a:lnTo>
                    <a:pt x="528" y="5624"/>
                  </a:lnTo>
                  <a:cubicBezTo>
                    <a:pt x="733" y="5624"/>
                    <a:pt x="900" y="5791"/>
                    <a:pt x="900" y="5997"/>
                  </a:cubicBezTo>
                  <a:lnTo>
                    <a:pt x="900" y="6849"/>
                  </a:lnTo>
                  <a:cubicBezTo>
                    <a:pt x="900" y="7019"/>
                    <a:pt x="763" y="7156"/>
                    <a:pt x="593" y="7156"/>
                  </a:cubicBezTo>
                  <a:lnTo>
                    <a:pt x="1516" y="7156"/>
                  </a:lnTo>
                  <a:cubicBezTo>
                    <a:pt x="1686" y="7156"/>
                    <a:pt x="1825" y="7019"/>
                    <a:pt x="1825" y="6849"/>
                  </a:cubicBezTo>
                  <a:lnTo>
                    <a:pt x="1825" y="5997"/>
                  </a:lnTo>
                  <a:cubicBezTo>
                    <a:pt x="1825" y="5791"/>
                    <a:pt x="1658" y="5624"/>
                    <a:pt x="1452" y="5624"/>
                  </a:cubicBezTo>
                  <a:lnTo>
                    <a:pt x="1294" y="5624"/>
                  </a:lnTo>
                  <a:cubicBezTo>
                    <a:pt x="1090" y="5624"/>
                    <a:pt x="925" y="5458"/>
                    <a:pt x="925" y="5253"/>
                  </a:cubicBezTo>
                  <a:lnTo>
                    <a:pt x="925" y="1901"/>
                  </a:lnTo>
                  <a:cubicBezTo>
                    <a:pt x="925" y="1697"/>
                    <a:pt x="1090" y="1532"/>
                    <a:pt x="1288" y="1532"/>
                  </a:cubicBezTo>
                  <a:cubicBezTo>
                    <a:pt x="1290" y="1532"/>
                    <a:pt x="1292" y="1532"/>
                    <a:pt x="1294" y="1532"/>
                  </a:cubicBezTo>
                  <a:lnTo>
                    <a:pt x="1452" y="1532"/>
                  </a:lnTo>
                  <a:cubicBezTo>
                    <a:pt x="1658" y="1532"/>
                    <a:pt x="1825" y="1367"/>
                    <a:pt x="1825" y="1161"/>
                  </a:cubicBezTo>
                  <a:lnTo>
                    <a:pt x="1825" y="309"/>
                  </a:lnTo>
                  <a:cubicBezTo>
                    <a:pt x="1825" y="139"/>
                    <a:pt x="1687" y="0"/>
                    <a:pt x="1517" y="0"/>
                  </a:cubicBezTo>
                  <a:close/>
                </a:path>
              </a:pathLst>
            </a:custGeom>
            <a:solidFill>
              <a:srgbClr val="000000">
                <a:alpha val="42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4"/>
            <p:cNvSpPr/>
            <p:nvPr/>
          </p:nvSpPr>
          <p:spPr>
            <a:xfrm>
              <a:off x="3394310" y="1693882"/>
              <a:ext cx="50105" cy="50078"/>
            </a:xfrm>
            <a:custGeom>
              <a:avLst/>
              <a:gdLst/>
              <a:ahLst/>
              <a:cxnLst/>
              <a:rect l="l" t="t" r="r" b="b"/>
              <a:pathLst>
                <a:path w="1810" h="1809" extrusionOk="0">
                  <a:moveTo>
                    <a:pt x="905" y="1"/>
                  </a:moveTo>
                  <a:cubicBezTo>
                    <a:pt x="406" y="1"/>
                    <a:pt x="1" y="405"/>
                    <a:pt x="1" y="905"/>
                  </a:cubicBezTo>
                  <a:cubicBezTo>
                    <a:pt x="1" y="1405"/>
                    <a:pt x="406" y="1808"/>
                    <a:pt x="905" y="1808"/>
                  </a:cubicBezTo>
                  <a:cubicBezTo>
                    <a:pt x="1405" y="1808"/>
                    <a:pt x="1810" y="1405"/>
                    <a:pt x="1810" y="905"/>
                  </a:cubicBezTo>
                  <a:cubicBezTo>
                    <a:pt x="1810" y="405"/>
                    <a:pt x="1405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4"/>
            <p:cNvSpPr/>
            <p:nvPr/>
          </p:nvSpPr>
          <p:spPr>
            <a:xfrm>
              <a:off x="3406186" y="1693882"/>
              <a:ext cx="38202" cy="50078"/>
            </a:xfrm>
            <a:custGeom>
              <a:avLst/>
              <a:gdLst/>
              <a:ahLst/>
              <a:cxnLst/>
              <a:rect l="l" t="t" r="r" b="b"/>
              <a:pathLst>
                <a:path w="1380" h="1809" extrusionOk="0">
                  <a:moveTo>
                    <a:pt x="474" y="1"/>
                  </a:moveTo>
                  <a:cubicBezTo>
                    <a:pt x="301" y="1"/>
                    <a:pt x="138" y="48"/>
                    <a:pt x="1" y="134"/>
                  </a:cubicBezTo>
                  <a:lnTo>
                    <a:pt x="27" y="134"/>
                  </a:lnTo>
                  <a:cubicBezTo>
                    <a:pt x="453" y="134"/>
                    <a:pt x="798" y="480"/>
                    <a:pt x="798" y="905"/>
                  </a:cubicBezTo>
                  <a:cubicBezTo>
                    <a:pt x="798" y="1332"/>
                    <a:pt x="452" y="1675"/>
                    <a:pt x="27" y="1675"/>
                  </a:cubicBezTo>
                  <a:lnTo>
                    <a:pt x="1" y="1675"/>
                  </a:lnTo>
                  <a:cubicBezTo>
                    <a:pt x="140" y="1761"/>
                    <a:pt x="301" y="1808"/>
                    <a:pt x="474" y="1808"/>
                  </a:cubicBezTo>
                  <a:cubicBezTo>
                    <a:pt x="974" y="1808"/>
                    <a:pt x="1379" y="1405"/>
                    <a:pt x="1379" y="905"/>
                  </a:cubicBezTo>
                  <a:cubicBezTo>
                    <a:pt x="1379" y="406"/>
                    <a:pt x="974" y="1"/>
                    <a:pt x="474" y="1"/>
                  </a:cubicBezTo>
                  <a:close/>
                </a:path>
              </a:pathLst>
            </a:custGeom>
            <a:solidFill>
              <a:srgbClr val="88D7BA">
                <a:alpha val="45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9" name="Google Shape;4129;p44"/>
          <p:cNvGrpSpPr/>
          <p:nvPr/>
        </p:nvGrpSpPr>
        <p:grpSpPr>
          <a:xfrm>
            <a:off x="4308326" y="2555148"/>
            <a:ext cx="537010" cy="686780"/>
            <a:chOff x="6195375" y="1653250"/>
            <a:chExt cx="113000" cy="144500"/>
          </a:xfrm>
        </p:grpSpPr>
        <p:sp>
          <p:nvSpPr>
            <p:cNvPr id="4130" name="Google Shape;4130;p4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44"/>
          <p:cNvGrpSpPr/>
          <p:nvPr/>
        </p:nvGrpSpPr>
        <p:grpSpPr>
          <a:xfrm>
            <a:off x="292727" y="3812284"/>
            <a:ext cx="1036066" cy="1098936"/>
            <a:chOff x="292727" y="3812284"/>
            <a:chExt cx="1036066" cy="1098936"/>
          </a:xfrm>
        </p:grpSpPr>
        <p:grpSp>
          <p:nvGrpSpPr>
            <p:cNvPr id="4140" name="Google Shape;4140;p44"/>
            <p:cNvGrpSpPr/>
            <p:nvPr/>
          </p:nvGrpSpPr>
          <p:grpSpPr>
            <a:xfrm>
              <a:off x="515584" y="3812284"/>
              <a:ext cx="813209" cy="1098936"/>
              <a:chOff x="8565189" y="3419854"/>
              <a:chExt cx="325675" cy="440155"/>
            </a:xfrm>
          </p:grpSpPr>
          <p:sp>
            <p:nvSpPr>
              <p:cNvPr id="4141" name="Google Shape;4141;p44"/>
              <p:cNvSpPr/>
              <p:nvPr/>
            </p:nvSpPr>
            <p:spPr>
              <a:xfrm>
                <a:off x="8605839" y="3419854"/>
                <a:ext cx="285024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9872" extrusionOk="0">
                    <a:moveTo>
                      <a:pt x="260" y="1"/>
                    </a:moveTo>
                    <a:cubicBezTo>
                      <a:pt x="117" y="1"/>
                      <a:pt x="18" y="114"/>
                      <a:pt x="17" y="311"/>
                    </a:cubicBezTo>
                    <a:lnTo>
                      <a:pt x="7" y="3807"/>
                    </a:lnTo>
                    <a:lnTo>
                      <a:pt x="2" y="5732"/>
                    </a:lnTo>
                    <a:cubicBezTo>
                      <a:pt x="1" y="6008"/>
                      <a:pt x="196" y="6347"/>
                      <a:pt x="439" y="6487"/>
                    </a:cubicBezTo>
                    <a:lnTo>
                      <a:pt x="6199" y="9811"/>
                    </a:lnTo>
                    <a:cubicBezTo>
                      <a:pt x="6270" y="9852"/>
                      <a:pt x="6336" y="9872"/>
                      <a:pt x="6396" y="9872"/>
                    </a:cubicBezTo>
                    <a:cubicBezTo>
                      <a:pt x="6538" y="9872"/>
                      <a:pt x="6637" y="9759"/>
                      <a:pt x="6638" y="9562"/>
                    </a:cubicBezTo>
                    <a:lnTo>
                      <a:pt x="6645" y="7491"/>
                    </a:lnTo>
                    <a:lnTo>
                      <a:pt x="6653" y="4141"/>
                    </a:lnTo>
                    <a:cubicBezTo>
                      <a:pt x="6654" y="3864"/>
                      <a:pt x="6458" y="3526"/>
                      <a:pt x="6217" y="3386"/>
                    </a:cubicBezTo>
                    <a:lnTo>
                      <a:pt x="456" y="61"/>
                    </a:lnTo>
                    <a:cubicBezTo>
                      <a:pt x="386" y="20"/>
                      <a:pt x="319" y="1"/>
                      <a:pt x="2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4"/>
              <p:cNvSpPr/>
              <p:nvPr/>
            </p:nvSpPr>
            <p:spPr>
              <a:xfrm>
                <a:off x="8565189" y="3437118"/>
                <a:ext cx="285110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9872" extrusionOk="0">
                    <a:moveTo>
                      <a:pt x="261" y="1"/>
                    </a:moveTo>
                    <a:cubicBezTo>
                      <a:pt x="118" y="1"/>
                      <a:pt x="19" y="114"/>
                      <a:pt x="18" y="311"/>
                    </a:cubicBezTo>
                    <a:lnTo>
                      <a:pt x="8" y="3807"/>
                    </a:lnTo>
                    <a:lnTo>
                      <a:pt x="3" y="5732"/>
                    </a:lnTo>
                    <a:cubicBezTo>
                      <a:pt x="1" y="6008"/>
                      <a:pt x="196" y="6347"/>
                      <a:pt x="439" y="6487"/>
                    </a:cubicBezTo>
                    <a:lnTo>
                      <a:pt x="6199" y="9811"/>
                    </a:lnTo>
                    <a:cubicBezTo>
                      <a:pt x="6270" y="9852"/>
                      <a:pt x="6337" y="9872"/>
                      <a:pt x="6397" y="9872"/>
                    </a:cubicBezTo>
                    <a:cubicBezTo>
                      <a:pt x="6540" y="9872"/>
                      <a:pt x="6638" y="9759"/>
                      <a:pt x="6639" y="9562"/>
                    </a:cubicBezTo>
                    <a:lnTo>
                      <a:pt x="6645" y="7491"/>
                    </a:lnTo>
                    <a:lnTo>
                      <a:pt x="6654" y="4141"/>
                    </a:lnTo>
                    <a:cubicBezTo>
                      <a:pt x="6655" y="3864"/>
                      <a:pt x="6461" y="3526"/>
                      <a:pt x="6218" y="3386"/>
                    </a:cubicBezTo>
                    <a:lnTo>
                      <a:pt x="458" y="61"/>
                    </a:lnTo>
                    <a:cubicBezTo>
                      <a:pt x="387" y="20"/>
                      <a:pt x="320" y="1"/>
                      <a:pt x="2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4"/>
              <p:cNvSpPr/>
              <p:nvPr/>
            </p:nvSpPr>
            <p:spPr>
              <a:xfrm>
                <a:off x="8696136" y="3631472"/>
                <a:ext cx="24373" cy="3131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31" extrusionOk="0">
                    <a:moveTo>
                      <a:pt x="158" y="0"/>
                    </a:moveTo>
                    <a:cubicBezTo>
                      <a:pt x="65" y="0"/>
                      <a:pt x="1" y="74"/>
                      <a:pt x="1" y="202"/>
                    </a:cubicBezTo>
                    <a:cubicBezTo>
                      <a:pt x="1" y="381"/>
                      <a:pt x="128" y="601"/>
                      <a:pt x="284" y="691"/>
                    </a:cubicBezTo>
                    <a:cubicBezTo>
                      <a:pt x="329" y="718"/>
                      <a:pt x="373" y="730"/>
                      <a:pt x="411" y="730"/>
                    </a:cubicBezTo>
                    <a:cubicBezTo>
                      <a:pt x="504" y="730"/>
                      <a:pt x="568" y="656"/>
                      <a:pt x="568" y="529"/>
                    </a:cubicBezTo>
                    <a:cubicBezTo>
                      <a:pt x="568" y="349"/>
                      <a:pt x="441" y="130"/>
                      <a:pt x="285" y="39"/>
                    </a:cubicBezTo>
                    <a:cubicBezTo>
                      <a:pt x="240" y="13"/>
                      <a:pt x="196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4"/>
              <p:cNvSpPr/>
              <p:nvPr/>
            </p:nvSpPr>
            <p:spPr>
              <a:xfrm>
                <a:off x="8686755" y="3619349"/>
                <a:ext cx="43092" cy="5543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94" extrusionOk="0">
                    <a:moveTo>
                      <a:pt x="375" y="282"/>
                    </a:moveTo>
                    <a:cubicBezTo>
                      <a:pt x="414" y="282"/>
                      <a:pt x="457" y="294"/>
                      <a:pt x="503" y="321"/>
                    </a:cubicBezTo>
                    <a:cubicBezTo>
                      <a:pt x="660" y="411"/>
                      <a:pt x="786" y="631"/>
                      <a:pt x="786" y="811"/>
                    </a:cubicBezTo>
                    <a:cubicBezTo>
                      <a:pt x="786" y="939"/>
                      <a:pt x="722" y="1012"/>
                      <a:pt x="629" y="1012"/>
                    </a:cubicBezTo>
                    <a:cubicBezTo>
                      <a:pt x="591" y="1012"/>
                      <a:pt x="548" y="1000"/>
                      <a:pt x="502" y="973"/>
                    </a:cubicBezTo>
                    <a:cubicBezTo>
                      <a:pt x="345" y="883"/>
                      <a:pt x="219" y="664"/>
                      <a:pt x="219" y="482"/>
                    </a:cubicBezTo>
                    <a:cubicBezTo>
                      <a:pt x="219" y="355"/>
                      <a:pt x="283" y="282"/>
                      <a:pt x="375" y="282"/>
                    </a:cubicBezTo>
                    <a:close/>
                    <a:moveTo>
                      <a:pt x="280" y="1"/>
                    </a:moveTo>
                    <a:cubicBezTo>
                      <a:pt x="115" y="1"/>
                      <a:pt x="2" y="131"/>
                      <a:pt x="2" y="357"/>
                    </a:cubicBezTo>
                    <a:cubicBezTo>
                      <a:pt x="1" y="676"/>
                      <a:pt x="224" y="1064"/>
                      <a:pt x="502" y="1224"/>
                    </a:cubicBezTo>
                    <a:cubicBezTo>
                      <a:pt x="582" y="1271"/>
                      <a:pt x="659" y="1293"/>
                      <a:pt x="727" y="1293"/>
                    </a:cubicBezTo>
                    <a:cubicBezTo>
                      <a:pt x="891" y="1293"/>
                      <a:pt x="1004" y="1163"/>
                      <a:pt x="1005" y="937"/>
                    </a:cubicBezTo>
                    <a:cubicBezTo>
                      <a:pt x="1005" y="620"/>
                      <a:pt x="782" y="230"/>
                      <a:pt x="504" y="70"/>
                    </a:cubicBezTo>
                    <a:cubicBezTo>
                      <a:pt x="423" y="23"/>
                      <a:pt x="347" y="1"/>
                      <a:pt x="2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4"/>
              <p:cNvSpPr/>
              <p:nvPr/>
            </p:nvSpPr>
            <p:spPr>
              <a:xfrm>
                <a:off x="8655357" y="3608168"/>
                <a:ext cx="105845" cy="7783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1817" extrusionOk="0">
                    <a:moveTo>
                      <a:pt x="1012" y="264"/>
                    </a:moveTo>
                    <a:cubicBezTo>
                      <a:pt x="1079" y="264"/>
                      <a:pt x="1156" y="286"/>
                      <a:pt x="1237" y="333"/>
                    </a:cubicBezTo>
                    <a:cubicBezTo>
                      <a:pt x="1515" y="492"/>
                      <a:pt x="1739" y="879"/>
                      <a:pt x="1738" y="1199"/>
                    </a:cubicBezTo>
                    <a:cubicBezTo>
                      <a:pt x="1738" y="1425"/>
                      <a:pt x="1625" y="1555"/>
                      <a:pt x="1460" y="1555"/>
                    </a:cubicBezTo>
                    <a:cubicBezTo>
                      <a:pt x="1392" y="1555"/>
                      <a:pt x="1316" y="1533"/>
                      <a:pt x="1235" y="1486"/>
                    </a:cubicBezTo>
                    <a:cubicBezTo>
                      <a:pt x="957" y="1326"/>
                      <a:pt x="734" y="938"/>
                      <a:pt x="734" y="619"/>
                    </a:cubicBezTo>
                    <a:cubicBezTo>
                      <a:pt x="734" y="394"/>
                      <a:pt x="847" y="264"/>
                      <a:pt x="1012" y="264"/>
                    </a:cubicBezTo>
                    <a:close/>
                    <a:moveTo>
                      <a:pt x="625" y="0"/>
                    </a:moveTo>
                    <a:cubicBezTo>
                      <a:pt x="262" y="0"/>
                      <a:pt x="20" y="181"/>
                      <a:pt x="1" y="195"/>
                    </a:cubicBezTo>
                    <a:cubicBezTo>
                      <a:pt x="28" y="247"/>
                      <a:pt x="551" y="1248"/>
                      <a:pt x="1233" y="1642"/>
                    </a:cubicBezTo>
                    <a:cubicBezTo>
                      <a:pt x="1458" y="1772"/>
                      <a:pt x="1667" y="1816"/>
                      <a:pt x="1846" y="1816"/>
                    </a:cubicBezTo>
                    <a:cubicBezTo>
                      <a:pt x="2210" y="1816"/>
                      <a:pt x="2453" y="1635"/>
                      <a:pt x="2471" y="1621"/>
                    </a:cubicBezTo>
                    <a:cubicBezTo>
                      <a:pt x="2444" y="1569"/>
                      <a:pt x="1920" y="568"/>
                      <a:pt x="1238" y="175"/>
                    </a:cubicBezTo>
                    <a:cubicBezTo>
                      <a:pt x="1013" y="45"/>
                      <a:pt x="804" y="0"/>
                      <a:pt x="6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4"/>
              <p:cNvSpPr/>
              <p:nvPr/>
            </p:nvSpPr>
            <p:spPr>
              <a:xfrm>
                <a:off x="8621560" y="3499447"/>
                <a:ext cx="28571" cy="40953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56" extrusionOk="0">
                    <a:moveTo>
                      <a:pt x="3" y="1"/>
                    </a:moveTo>
                    <a:lnTo>
                      <a:pt x="0" y="809"/>
                    </a:lnTo>
                    <a:lnTo>
                      <a:pt x="257" y="956"/>
                    </a:lnTo>
                    <a:lnTo>
                      <a:pt x="258" y="443"/>
                    </a:lnTo>
                    <a:lnTo>
                      <a:pt x="666" y="678"/>
                    </a:lnTo>
                    <a:lnTo>
                      <a:pt x="667" y="385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4"/>
              <p:cNvSpPr/>
              <p:nvPr/>
            </p:nvSpPr>
            <p:spPr>
              <a:xfrm>
                <a:off x="8765914" y="3582808"/>
                <a:ext cx="28528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191" extrusionOk="0">
                    <a:moveTo>
                      <a:pt x="3" y="1"/>
                    </a:moveTo>
                    <a:lnTo>
                      <a:pt x="0" y="294"/>
                    </a:lnTo>
                    <a:lnTo>
                      <a:pt x="409" y="530"/>
                    </a:lnTo>
                    <a:lnTo>
                      <a:pt x="408" y="1044"/>
                    </a:lnTo>
                    <a:lnTo>
                      <a:pt x="664" y="1190"/>
                    </a:lnTo>
                    <a:lnTo>
                      <a:pt x="666" y="38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4"/>
              <p:cNvSpPr/>
              <p:nvPr/>
            </p:nvSpPr>
            <p:spPr>
              <a:xfrm>
                <a:off x="8765443" y="3756771"/>
                <a:ext cx="28571" cy="4091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55" extrusionOk="0">
                    <a:moveTo>
                      <a:pt x="409" y="0"/>
                    </a:moveTo>
                    <a:lnTo>
                      <a:pt x="408" y="513"/>
                    </a:lnTo>
                    <a:lnTo>
                      <a:pt x="1" y="276"/>
                    </a:lnTo>
                    <a:lnTo>
                      <a:pt x="0" y="571"/>
                    </a:lnTo>
                    <a:lnTo>
                      <a:pt x="665" y="954"/>
                    </a:lnTo>
                    <a:lnTo>
                      <a:pt x="667" y="14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4"/>
              <p:cNvSpPr/>
              <p:nvPr/>
            </p:nvSpPr>
            <p:spPr>
              <a:xfrm>
                <a:off x="8621131" y="3663343"/>
                <a:ext cx="28485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1" extrusionOk="0">
                    <a:moveTo>
                      <a:pt x="3" y="1"/>
                    </a:moveTo>
                    <a:lnTo>
                      <a:pt x="0" y="807"/>
                    </a:lnTo>
                    <a:lnTo>
                      <a:pt x="665" y="1190"/>
                    </a:lnTo>
                    <a:lnTo>
                      <a:pt x="665" y="896"/>
                    </a:lnTo>
                    <a:lnTo>
                      <a:pt x="256" y="660"/>
                    </a:lnTo>
                    <a:lnTo>
                      <a:pt x="258" y="14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0" name="Google Shape;4150;p44"/>
            <p:cNvGrpSpPr/>
            <p:nvPr/>
          </p:nvGrpSpPr>
          <p:grpSpPr>
            <a:xfrm>
              <a:off x="292727" y="4219862"/>
              <a:ext cx="519019" cy="622492"/>
              <a:chOff x="5669400" y="1064425"/>
              <a:chExt cx="169725" cy="203575"/>
            </a:xfrm>
          </p:grpSpPr>
          <p:sp>
            <p:nvSpPr>
              <p:cNvPr id="4151" name="Google Shape;4151;p44"/>
              <p:cNvSpPr/>
              <p:nvPr/>
            </p:nvSpPr>
            <p:spPr>
              <a:xfrm>
                <a:off x="5754725" y="1234375"/>
                <a:ext cx="1970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94" extrusionOk="0">
                    <a:moveTo>
                      <a:pt x="788" y="0"/>
                    </a:moveTo>
                    <a:lnTo>
                      <a:pt x="136" y="379"/>
                    </a:lnTo>
                    <a:lnTo>
                      <a:pt x="0" y="1194"/>
                    </a:lnTo>
                    <a:lnTo>
                      <a:pt x="652" y="81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4"/>
              <p:cNvSpPr/>
              <p:nvPr/>
            </p:nvSpPr>
            <p:spPr>
              <a:xfrm>
                <a:off x="5669450" y="1107425"/>
                <a:ext cx="357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662" extrusionOk="0">
                    <a:moveTo>
                      <a:pt x="654" y="1"/>
                    </a:moveTo>
                    <a:lnTo>
                      <a:pt x="1" y="381"/>
                    </a:lnTo>
                    <a:lnTo>
                      <a:pt x="774" y="661"/>
                    </a:lnTo>
                    <a:lnTo>
                      <a:pt x="1428" y="28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4"/>
              <p:cNvSpPr/>
              <p:nvPr/>
            </p:nvSpPr>
            <p:spPr>
              <a:xfrm>
                <a:off x="5745950" y="1193500"/>
                <a:ext cx="361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534" extrusionOk="0">
                    <a:moveTo>
                      <a:pt x="1447" y="78"/>
                    </a:move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445" y="79"/>
                      <a:pt x="1446" y="78"/>
                      <a:pt x="1447" y="78"/>
                    </a:cubicBezTo>
                    <a:close/>
                    <a:moveTo>
                      <a:pt x="653" y="0"/>
                    </a:moveTo>
                    <a:lnTo>
                      <a:pt x="1" y="381"/>
                    </a:lnTo>
                    <a:cubicBezTo>
                      <a:pt x="180" y="484"/>
                      <a:pt x="350" y="533"/>
                      <a:pt x="501" y="533"/>
                    </a:cubicBezTo>
                    <a:cubicBezTo>
                      <a:pt x="609" y="533"/>
                      <a:pt x="708" y="507"/>
                      <a:pt x="793" y="458"/>
                    </a:cubicBez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360" y="128"/>
                      <a:pt x="1262" y="153"/>
                      <a:pt x="1154" y="153"/>
                    </a:cubicBezTo>
                    <a:cubicBezTo>
                      <a:pt x="1004" y="153"/>
                      <a:pt x="833" y="104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4"/>
              <p:cNvSpPr/>
              <p:nvPr/>
            </p:nvSpPr>
            <p:spPr>
              <a:xfrm>
                <a:off x="5718225" y="1127525"/>
                <a:ext cx="44150" cy="75500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3020" extrusionOk="0">
                    <a:moveTo>
                      <a:pt x="980" y="1"/>
                    </a:moveTo>
                    <a:cubicBezTo>
                      <a:pt x="979" y="1"/>
                      <a:pt x="979" y="2"/>
                      <a:pt x="978" y="2"/>
                    </a:cubicBezTo>
                    <a:lnTo>
                      <a:pt x="978" y="2"/>
                    </a:lnTo>
                    <a:lnTo>
                      <a:pt x="980" y="1"/>
                    </a:lnTo>
                    <a:close/>
                    <a:moveTo>
                      <a:pt x="978" y="2"/>
                    </a:moveTo>
                    <a:lnTo>
                      <a:pt x="326" y="380"/>
                    </a:lnTo>
                    <a:cubicBezTo>
                      <a:pt x="125" y="497"/>
                      <a:pt x="1" y="743"/>
                      <a:pt x="3" y="1094"/>
                    </a:cubicBezTo>
                    <a:cubicBezTo>
                      <a:pt x="0" y="1802"/>
                      <a:pt x="497" y="2664"/>
                      <a:pt x="1112" y="3020"/>
                    </a:cubicBezTo>
                    <a:lnTo>
                      <a:pt x="1765" y="2639"/>
                    </a:lnTo>
                    <a:cubicBezTo>
                      <a:pt x="1149" y="2285"/>
                      <a:pt x="652" y="1422"/>
                      <a:pt x="655" y="715"/>
                    </a:cubicBezTo>
                    <a:cubicBezTo>
                      <a:pt x="655" y="365"/>
                      <a:pt x="779" y="118"/>
                      <a:pt x="97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4"/>
              <p:cNvSpPr/>
              <p:nvPr/>
            </p:nvSpPr>
            <p:spPr>
              <a:xfrm>
                <a:off x="5795100" y="1226500"/>
                <a:ext cx="2765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380" extrusionOk="0">
                    <a:moveTo>
                      <a:pt x="654" y="1"/>
                    </a:moveTo>
                    <a:lnTo>
                      <a:pt x="1" y="380"/>
                    </a:lnTo>
                    <a:lnTo>
                      <a:pt x="453" y="1380"/>
                    </a:lnTo>
                    <a:lnTo>
                      <a:pt x="1105" y="1000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4"/>
              <p:cNvSpPr/>
              <p:nvPr/>
            </p:nvSpPr>
            <p:spPr>
              <a:xfrm>
                <a:off x="5698050" y="1064425"/>
                <a:ext cx="326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8" extrusionOk="0">
                    <a:moveTo>
                      <a:pt x="653" y="0"/>
                    </a:moveTo>
                    <a:lnTo>
                      <a:pt x="1" y="380"/>
                    </a:lnTo>
                    <a:lnTo>
                      <a:pt x="652" y="1267"/>
                    </a:lnTo>
                    <a:lnTo>
                      <a:pt x="1304" y="88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4"/>
              <p:cNvSpPr/>
              <p:nvPr/>
            </p:nvSpPr>
            <p:spPr>
              <a:xfrm>
                <a:off x="5795150" y="1208525"/>
                <a:ext cx="245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99" extrusionOk="0">
                    <a:moveTo>
                      <a:pt x="982" y="1"/>
                    </a:moveTo>
                    <a:lnTo>
                      <a:pt x="328" y="380"/>
                    </a:lnTo>
                    <a:cubicBezTo>
                      <a:pt x="267" y="676"/>
                      <a:pt x="156" y="916"/>
                      <a:pt x="1" y="1098"/>
                    </a:cubicBezTo>
                    <a:lnTo>
                      <a:pt x="653" y="718"/>
                    </a:lnTo>
                    <a:cubicBezTo>
                      <a:pt x="809" y="536"/>
                      <a:pt x="921" y="296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4"/>
              <p:cNvSpPr/>
              <p:nvPr/>
            </p:nvSpPr>
            <p:spPr>
              <a:xfrm>
                <a:off x="5714325" y="1086125"/>
                <a:ext cx="360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477" extrusionOk="0">
                    <a:moveTo>
                      <a:pt x="884" y="0"/>
                    </a:moveTo>
                    <a:cubicBezTo>
                      <a:pt x="805" y="0"/>
                      <a:pt x="727" y="7"/>
                      <a:pt x="653" y="20"/>
                    </a:cubicBezTo>
                    <a:lnTo>
                      <a:pt x="1" y="399"/>
                    </a:lnTo>
                    <a:cubicBezTo>
                      <a:pt x="74" y="386"/>
                      <a:pt x="151" y="380"/>
                      <a:pt x="230" y="380"/>
                    </a:cubicBezTo>
                    <a:cubicBezTo>
                      <a:pt x="405" y="380"/>
                      <a:pt x="593" y="412"/>
                      <a:pt x="790" y="477"/>
                    </a:cubicBezTo>
                    <a:lnTo>
                      <a:pt x="1443" y="97"/>
                    </a:lnTo>
                    <a:cubicBezTo>
                      <a:pt x="1247" y="32"/>
                      <a:pt x="1059" y="0"/>
                      <a:pt x="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4"/>
              <p:cNvSpPr/>
              <p:nvPr/>
            </p:nvSpPr>
            <p:spPr>
              <a:xfrm>
                <a:off x="5795275" y="1153150"/>
                <a:ext cx="244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475" extrusionOk="0">
                    <a:moveTo>
                      <a:pt x="653" y="0"/>
                    </a:moveTo>
                    <a:lnTo>
                      <a:pt x="1" y="379"/>
                    </a:lnTo>
                    <a:cubicBezTo>
                      <a:pt x="156" y="741"/>
                      <a:pt x="267" y="1113"/>
                      <a:pt x="326" y="1475"/>
                    </a:cubicBezTo>
                    <a:lnTo>
                      <a:pt x="978" y="1095"/>
                    </a:lnTo>
                    <a:cubicBezTo>
                      <a:pt x="921" y="734"/>
                      <a:pt x="808" y="362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4"/>
              <p:cNvSpPr/>
              <p:nvPr/>
            </p:nvSpPr>
            <p:spPr>
              <a:xfrm>
                <a:off x="5758425" y="1102625"/>
                <a:ext cx="361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12" extrusionOk="0">
                    <a:moveTo>
                      <a:pt x="654" y="1"/>
                    </a:moveTo>
                    <a:lnTo>
                      <a:pt x="0" y="380"/>
                    </a:lnTo>
                    <a:cubicBezTo>
                      <a:pt x="287" y="616"/>
                      <a:pt x="553" y="899"/>
                      <a:pt x="790" y="1212"/>
                    </a:cubicBezTo>
                    <a:lnTo>
                      <a:pt x="1444" y="833"/>
                    </a:lnTo>
                    <a:cubicBezTo>
                      <a:pt x="1207" y="518"/>
                      <a:pt x="940" y="235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4"/>
              <p:cNvSpPr/>
              <p:nvPr/>
            </p:nvSpPr>
            <p:spPr>
              <a:xfrm>
                <a:off x="5822725" y="1195600"/>
                <a:ext cx="16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177" extrusionOk="0">
                    <a:moveTo>
                      <a:pt x="655" y="1"/>
                    </a:moveTo>
                    <a:lnTo>
                      <a:pt x="3" y="379"/>
                    </a:lnTo>
                    <a:lnTo>
                      <a:pt x="0" y="1176"/>
                    </a:lnTo>
                    <a:lnTo>
                      <a:pt x="654" y="797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4"/>
              <p:cNvSpPr/>
              <p:nvPr/>
            </p:nvSpPr>
            <p:spPr>
              <a:xfrm>
                <a:off x="5803425" y="1180525"/>
                <a:ext cx="357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983" extrusionOk="0">
                    <a:moveTo>
                      <a:pt x="653" y="0"/>
                    </a:moveTo>
                    <a:lnTo>
                      <a:pt x="0" y="380"/>
                    </a:lnTo>
                    <a:lnTo>
                      <a:pt x="775" y="982"/>
                    </a:lnTo>
                    <a:lnTo>
                      <a:pt x="1427" y="60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4"/>
              <p:cNvSpPr/>
              <p:nvPr/>
            </p:nvSpPr>
            <p:spPr>
              <a:xfrm>
                <a:off x="5737475" y="1068300"/>
                <a:ext cx="3370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781" extrusionOk="0">
                    <a:moveTo>
                      <a:pt x="654" y="0"/>
                    </a:moveTo>
                    <a:lnTo>
                      <a:pt x="1" y="380"/>
                    </a:lnTo>
                    <a:lnTo>
                      <a:pt x="695" y="780"/>
                    </a:lnTo>
                    <a:lnTo>
                      <a:pt x="1348" y="401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4"/>
              <p:cNvSpPr/>
              <p:nvPr/>
            </p:nvSpPr>
            <p:spPr>
              <a:xfrm>
                <a:off x="5754850" y="1078325"/>
                <a:ext cx="199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352" extrusionOk="0">
                    <a:moveTo>
                      <a:pt x="653" y="0"/>
                    </a:moveTo>
                    <a:lnTo>
                      <a:pt x="0" y="379"/>
                    </a:lnTo>
                    <a:lnTo>
                      <a:pt x="143" y="1352"/>
                    </a:lnTo>
                    <a:lnTo>
                      <a:pt x="797" y="97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4"/>
              <p:cNvSpPr/>
              <p:nvPr/>
            </p:nvSpPr>
            <p:spPr>
              <a:xfrm>
                <a:off x="5795275" y="1140900"/>
                <a:ext cx="275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70" extrusionOk="0">
                    <a:moveTo>
                      <a:pt x="1101" y="0"/>
                    </a:moveTo>
                    <a:lnTo>
                      <a:pt x="447" y="378"/>
                    </a:lnTo>
                    <a:lnTo>
                      <a:pt x="1" y="869"/>
                    </a:lnTo>
                    <a:lnTo>
                      <a:pt x="654" y="491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4"/>
              <p:cNvSpPr/>
              <p:nvPr/>
            </p:nvSpPr>
            <p:spPr>
              <a:xfrm>
                <a:off x="5778150" y="1119700"/>
                <a:ext cx="324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529" extrusionOk="0">
                    <a:moveTo>
                      <a:pt x="1297" y="1"/>
                    </a:moveTo>
                    <a:lnTo>
                      <a:pt x="653" y="150"/>
                    </a:lnTo>
                    <a:lnTo>
                      <a:pt x="1" y="529"/>
                    </a:lnTo>
                    <a:lnTo>
                      <a:pt x="644" y="37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4"/>
              <p:cNvSpPr/>
              <p:nvPr/>
            </p:nvSpPr>
            <p:spPr>
              <a:xfrm>
                <a:off x="5669400" y="1073900"/>
                <a:ext cx="153450" cy="194100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764" extrusionOk="0">
                    <a:moveTo>
                      <a:pt x="2573" y="2451"/>
                    </a:moveTo>
                    <a:cubicBezTo>
                      <a:pt x="2723" y="2451"/>
                      <a:pt x="2893" y="2500"/>
                      <a:pt x="3072" y="2604"/>
                    </a:cubicBezTo>
                    <a:cubicBezTo>
                      <a:pt x="3687" y="2959"/>
                      <a:pt x="4184" y="3820"/>
                      <a:pt x="4181" y="4526"/>
                    </a:cubicBezTo>
                    <a:cubicBezTo>
                      <a:pt x="4180" y="5027"/>
                      <a:pt x="3928" y="5317"/>
                      <a:pt x="3563" y="5317"/>
                    </a:cubicBezTo>
                    <a:cubicBezTo>
                      <a:pt x="3412" y="5317"/>
                      <a:pt x="3243" y="5268"/>
                      <a:pt x="3064" y="5165"/>
                    </a:cubicBezTo>
                    <a:cubicBezTo>
                      <a:pt x="2449" y="4809"/>
                      <a:pt x="1952" y="3946"/>
                      <a:pt x="1954" y="3241"/>
                    </a:cubicBezTo>
                    <a:cubicBezTo>
                      <a:pt x="1956" y="2741"/>
                      <a:pt x="2208" y="2451"/>
                      <a:pt x="2573" y="2451"/>
                    </a:cubicBezTo>
                    <a:close/>
                    <a:moveTo>
                      <a:pt x="1147" y="0"/>
                    </a:moveTo>
                    <a:lnTo>
                      <a:pt x="655" y="284"/>
                    </a:lnTo>
                    <a:lnTo>
                      <a:pt x="1107" y="1284"/>
                    </a:lnTo>
                    <a:cubicBezTo>
                      <a:pt x="952" y="1466"/>
                      <a:pt x="840" y="1708"/>
                      <a:pt x="778" y="2002"/>
                    </a:cubicBezTo>
                    <a:lnTo>
                      <a:pt x="4" y="1722"/>
                    </a:lnTo>
                    <a:lnTo>
                      <a:pt x="1" y="2520"/>
                    </a:lnTo>
                    <a:lnTo>
                      <a:pt x="774" y="3119"/>
                    </a:lnTo>
                    <a:cubicBezTo>
                      <a:pt x="833" y="3484"/>
                      <a:pt x="944" y="3854"/>
                      <a:pt x="1099" y="4216"/>
                    </a:cubicBezTo>
                    <a:lnTo>
                      <a:pt x="652" y="4707"/>
                    </a:lnTo>
                    <a:lnTo>
                      <a:pt x="1142" y="5554"/>
                    </a:lnTo>
                    <a:lnTo>
                      <a:pt x="1787" y="5404"/>
                    </a:lnTo>
                    <a:cubicBezTo>
                      <a:pt x="2023" y="5720"/>
                      <a:pt x="2289" y="6003"/>
                      <a:pt x="2576" y="6236"/>
                    </a:cubicBezTo>
                    <a:lnTo>
                      <a:pt x="2718" y="7211"/>
                    </a:lnTo>
                    <a:lnTo>
                      <a:pt x="3413" y="7613"/>
                    </a:lnTo>
                    <a:lnTo>
                      <a:pt x="3549" y="6798"/>
                    </a:lnTo>
                    <a:cubicBezTo>
                      <a:pt x="3747" y="6866"/>
                      <a:pt x="3936" y="6897"/>
                      <a:pt x="4112" y="6897"/>
                    </a:cubicBezTo>
                    <a:cubicBezTo>
                      <a:pt x="4190" y="6897"/>
                      <a:pt x="4266" y="6891"/>
                      <a:pt x="4339" y="6879"/>
                    </a:cubicBezTo>
                    <a:lnTo>
                      <a:pt x="4989" y="7764"/>
                    </a:lnTo>
                    <a:lnTo>
                      <a:pt x="5481" y="7484"/>
                    </a:lnTo>
                    <a:lnTo>
                      <a:pt x="5029" y="6483"/>
                    </a:lnTo>
                    <a:cubicBezTo>
                      <a:pt x="5186" y="6301"/>
                      <a:pt x="5297" y="6061"/>
                      <a:pt x="5358" y="5765"/>
                    </a:cubicBezTo>
                    <a:lnTo>
                      <a:pt x="6133" y="6044"/>
                    </a:lnTo>
                    <a:lnTo>
                      <a:pt x="6137" y="5245"/>
                    </a:lnTo>
                    <a:lnTo>
                      <a:pt x="5362" y="4644"/>
                    </a:lnTo>
                    <a:cubicBezTo>
                      <a:pt x="5304" y="4282"/>
                      <a:pt x="5192" y="3910"/>
                      <a:pt x="5037" y="3548"/>
                    </a:cubicBezTo>
                    <a:lnTo>
                      <a:pt x="5483" y="3057"/>
                    </a:lnTo>
                    <a:lnTo>
                      <a:pt x="4994" y="2210"/>
                    </a:lnTo>
                    <a:lnTo>
                      <a:pt x="4351" y="2360"/>
                    </a:lnTo>
                    <a:cubicBezTo>
                      <a:pt x="4114" y="2046"/>
                      <a:pt x="3848" y="1762"/>
                      <a:pt x="3561" y="1528"/>
                    </a:cubicBezTo>
                    <a:lnTo>
                      <a:pt x="3418" y="555"/>
                    </a:lnTo>
                    <a:lnTo>
                      <a:pt x="2724" y="154"/>
                    </a:lnTo>
                    <a:lnTo>
                      <a:pt x="2588" y="966"/>
                    </a:lnTo>
                    <a:cubicBezTo>
                      <a:pt x="2391" y="901"/>
                      <a:pt x="2203" y="869"/>
                      <a:pt x="2027" y="869"/>
                    </a:cubicBezTo>
                    <a:cubicBezTo>
                      <a:pt x="1948" y="869"/>
                      <a:pt x="1872" y="875"/>
                      <a:pt x="1798" y="888"/>
                    </a:cubicBez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4"/>
              <p:cNvSpPr/>
              <p:nvPr/>
            </p:nvSpPr>
            <p:spPr>
              <a:xfrm>
                <a:off x="5794250" y="1119700"/>
                <a:ext cx="2857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227" extrusionOk="0">
                    <a:moveTo>
                      <a:pt x="653" y="1"/>
                    </a:moveTo>
                    <a:lnTo>
                      <a:pt x="0" y="379"/>
                    </a:lnTo>
                    <a:lnTo>
                      <a:pt x="488" y="1226"/>
                    </a:lnTo>
                    <a:lnTo>
                      <a:pt x="1142" y="848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9" name="Google Shape;4169;p44"/>
          <p:cNvGrpSpPr/>
          <p:nvPr/>
        </p:nvGrpSpPr>
        <p:grpSpPr>
          <a:xfrm>
            <a:off x="7615744" y="132242"/>
            <a:ext cx="1224745" cy="1378233"/>
            <a:chOff x="7615744" y="132242"/>
            <a:chExt cx="1224745" cy="1378233"/>
          </a:xfrm>
        </p:grpSpPr>
        <p:grpSp>
          <p:nvGrpSpPr>
            <p:cNvPr id="4170" name="Google Shape;4170;p44"/>
            <p:cNvGrpSpPr/>
            <p:nvPr/>
          </p:nvGrpSpPr>
          <p:grpSpPr>
            <a:xfrm>
              <a:off x="7615744" y="283633"/>
              <a:ext cx="588080" cy="705347"/>
              <a:chOff x="5669400" y="1064425"/>
              <a:chExt cx="169725" cy="203575"/>
            </a:xfrm>
          </p:grpSpPr>
          <p:sp>
            <p:nvSpPr>
              <p:cNvPr id="4171" name="Google Shape;4171;p44"/>
              <p:cNvSpPr/>
              <p:nvPr/>
            </p:nvSpPr>
            <p:spPr>
              <a:xfrm>
                <a:off x="5754725" y="1234375"/>
                <a:ext cx="1970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194" extrusionOk="0">
                    <a:moveTo>
                      <a:pt x="788" y="0"/>
                    </a:moveTo>
                    <a:lnTo>
                      <a:pt x="136" y="379"/>
                    </a:lnTo>
                    <a:lnTo>
                      <a:pt x="0" y="1194"/>
                    </a:lnTo>
                    <a:lnTo>
                      <a:pt x="652" y="81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4"/>
              <p:cNvSpPr/>
              <p:nvPr/>
            </p:nvSpPr>
            <p:spPr>
              <a:xfrm>
                <a:off x="5669450" y="1107425"/>
                <a:ext cx="357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662" extrusionOk="0">
                    <a:moveTo>
                      <a:pt x="654" y="1"/>
                    </a:moveTo>
                    <a:lnTo>
                      <a:pt x="1" y="381"/>
                    </a:lnTo>
                    <a:lnTo>
                      <a:pt x="774" y="661"/>
                    </a:lnTo>
                    <a:lnTo>
                      <a:pt x="1428" y="281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4"/>
              <p:cNvSpPr/>
              <p:nvPr/>
            </p:nvSpPr>
            <p:spPr>
              <a:xfrm>
                <a:off x="5745950" y="1193500"/>
                <a:ext cx="36175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534" extrusionOk="0">
                    <a:moveTo>
                      <a:pt x="1447" y="78"/>
                    </a:move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445" y="79"/>
                      <a:pt x="1446" y="78"/>
                      <a:pt x="1447" y="78"/>
                    </a:cubicBezTo>
                    <a:close/>
                    <a:moveTo>
                      <a:pt x="653" y="0"/>
                    </a:moveTo>
                    <a:lnTo>
                      <a:pt x="1" y="381"/>
                    </a:lnTo>
                    <a:cubicBezTo>
                      <a:pt x="180" y="484"/>
                      <a:pt x="350" y="533"/>
                      <a:pt x="501" y="533"/>
                    </a:cubicBezTo>
                    <a:cubicBezTo>
                      <a:pt x="609" y="533"/>
                      <a:pt x="708" y="507"/>
                      <a:pt x="793" y="458"/>
                    </a:cubicBezTo>
                    <a:lnTo>
                      <a:pt x="1445" y="79"/>
                    </a:lnTo>
                    <a:lnTo>
                      <a:pt x="1445" y="79"/>
                    </a:lnTo>
                    <a:cubicBezTo>
                      <a:pt x="1360" y="128"/>
                      <a:pt x="1262" y="153"/>
                      <a:pt x="1154" y="153"/>
                    </a:cubicBezTo>
                    <a:cubicBezTo>
                      <a:pt x="1004" y="153"/>
                      <a:pt x="833" y="104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4"/>
              <p:cNvSpPr/>
              <p:nvPr/>
            </p:nvSpPr>
            <p:spPr>
              <a:xfrm>
                <a:off x="5718225" y="1127525"/>
                <a:ext cx="44150" cy="75500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3020" extrusionOk="0">
                    <a:moveTo>
                      <a:pt x="980" y="1"/>
                    </a:moveTo>
                    <a:cubicBezTo>
                      <a:pt x="979" y="1"/>
                      <a:pt x="979" y="2"/>
                      <a:pt x="978" y="2"/>
                    </a:cubicBezTo>
                    <a:lnTo>
                      <a:pt x="978" y="2"/>
                    </a:lnTo>
                    <a:lnTo>
                      <a:pt x="980" y="1"/>
                    </a:lnTo>
                    <a:close/>
                    <a:moveTo>
                      <a:pt x="978" y="2"/>
                    </a:moveTo>
                    <a:lnTo>
                      <a:pt x="326" y="380"/>
                    </a:lnTo>
                    <a:cubicBezTo>
                      <a:pt x="125" y="497"/>
                      <a:pt x="1" y="743"/>
                      <a:pt x="3" y="1094"/>
                    </a:cubicBezTo>
                    <a:cubicBezTo>
                      <a:pt x="0" y="1802"/>
                      <a:pt x="497" y="2664"/>
                      <a:pt x="1112" y="3020"/>
                    </a:cubicBezTo>
                    <a:lnTo>
                      <a:pt x="1765" y="2639"/>
                    </a:lnTo>
                    <a:cubicBezTo>
                      <a:pt x="1149" y="2285"/>
                      <a:pt x="652" y="1422"/>
                      <a:pt x="655" y="715"/>
                    </a:cubicBezTo>
                    <a:cubicBezTo>
                      <a:pt x="655" y="365"/>
                      <a:pt x="779" y="118"/>
                      <a:pt x="97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4"/>
              <p:cNvSpPr/>
              <p:nvPr/>
            </p:nvSpPr>
            <p:spPr>
              <a:xfrm>
                <a:off x="5795100" y="1226500"/>
                <a:ext cx="27650" cy="345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380" extrusionOk="0">
                    <a:moveTo>
                      <a:pt x="654" y="1"/>
                    </a:moveTo>
                    <a:lnTo>
                      <a:pt x="1" y="380"/>
                    </a:lnTo>
                    <a:lnTo>
                      <a:pt x="453" y="1380"/>
                    </a:lnTo>
                    <a:lnTo>
                      <a:pt x="1105" y="1000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4"/>
              <p:cNvSpPr/>
              <p:nvPr/>
            </p:nvSpPr>
            <p:spPr>
              <a:xfrm>
                <a:off x="5698050" y="1064425"/>
                <a:ext cx="326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268" extrusionOk="0">
                    <a:moveTo>
                      <a:pt x="653" y="0"/>
                    </a:moveTo>
                    <a:lnTo>
                      <a:pt x="1" y="380"/>
                    </a:lnTo>
                    <a:lnTo>
                      <a:pt x="652" y="1267"/>
                    </a:lnTo>
                    <a:lnTo>
                      <a:pt x="1304" y="889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4"/>
              <p:cNvSpPr/>
              <p:nvPr/>
            </p:nvSpPr>
            <p:spPr>
              <a:xfrm>
                <a:off x="5795150" y="1208525"/>
                <a:ext cx="245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1099" extrusionOk="0">
                    <a:moveTo>
                      <a:pt x="982" y="1"/>
                    </a:moveTo>
                    <a:lnTo>
                      <a:pt x="328" y="380"/>
                    </a:lnTo>
                    <a:cubicBezTo>
                      <a:pt x="267" y="676"/>
                      <a:pt x="156" y="916"/>
                      <a:pt x="1" y="1098"/>
                    </a:cubicBezTo>
                    <a:lnTo>
                      <a:pt x="653" y="718"/>
                    </a:lnTo>
                    <a:cubicBezTo>
                      <a:pt x="809" y="536"/>
                      <a:pt x="921" y="296"/>
                      <a:pt x="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4"/>
              <p:cNvSpPr/>
              <p:nvPr/>
            </p:nvSpPr>
            <p:spPr>
              <a:xfrm>
                <a:off x="5714325" y="1086125"/>
                <a:ext cx="360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477" extrusionOk="0">
                    <a:moveTo>
                      <a:pt x="884" y="0"/>
                    </a:moveTo>
                    <a:cubicBezTo>
                      <a:pt x="805" y="0"/>
                      <a:pt x="727" y="7"/>
                      <a:pt x="653" y="20"/>
                    </a:cubicBezTo>
                    <a:lnTo>
                      <a:pt x="1" y="399"/>
                    </a:lnTo>
                    <a:cubicBezTo>
                      <a:pt x="74" y="386"/>
                      <a:pt x="151" y="380"/>
                      <a:pt x="230" y="380"/>
                    </a:cubicBezTo>
                    <a:cubicBezTo>
                      <a:pt x="405" y="380"/>
                      <a:pt x="593" y="412"/>
                      <a:pt x="790" y="477"/>
                    </a:cubicBezTo>
                    <a:lnTo>
                      <a:pt x="1443" y="97"/>
                    </a:lnTo>
                    <a:cubicBezTo>
                      <a:pt x="1247" y="32"/>
                      <a:pt x="1059" y="0"/>
                      <a:pt x="8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4"/>
              <p:cNvSpPr/>
              <p:nvPr/>
            </p:nvSpPr>
            <p:spPr>
              <a:xfrm>
                <a:off x="5795275" y="1153150"/>
                <a:ext cx="244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475" extrusionOk="0">
                    <a:moveTo>
                      <a:pt x="653" y="0"/>
                    </a:moveTo>
                    <a:lnTo>
                      <a:pt x="1" y="379"/>
                    </a:lnTo>
                    <a:cubicBezTo>
                      <a:pt x="156" y="741"/>
                      <a:pt x="267" y="1113"/>
                      <a:pt x="326" y="1475"/>
                    </a:cubicBezTo>
                    <a:lnTo>
                      <a:pt x="978" y="1095"/>
                    </a:lnTo>
                    <a:cubicBezTo>
                      <a:pt x="921" y="734"/>
                      <a:pt x="808" y="362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4"/>
              <p:cNvSpPr/>
              <p:nvPr/>
            </p:nvSpPr>
            <p:spPr>
              <a:xfrm>
                <a:off x="5758425" y="1102625"/>
                <a:ext cx="361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12" extrusionOk="0">
                    <a:moveTo>
                      <a:pt x="654" y="1"/>
                    </a:moveTo>
                    <a:lnTo>
                      <a:pt x="0" y="380"/>
                    </a:lnTo>
                    <a:cubicBezTo>
                      <a:pt x="287" y="616"/>
                      <a:pt x="553" y="899"/>
                      <a:pt x="790" y="1212"/>
                    </a:cubicBezTo>
                    <a:lnTo>
                      <a:pt x="1444" y="833"/>
                    </a:lnTo>
                    <a:cubicBezTo>
                      <a:pt x="1207" y="518"/>
                      <a:pt x="940" y="235"/>
                      <a:pt x="6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4"/>
              <p:cNvSpPr/>
              <p:nvPr/>
            </p:nvSpPr>
            <p:spPr>
              <a:xfrm>
                <a:off x="5822725" y="1195600"/>
                <a:ext cx="16400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177" extrusionOk="0">
                    <a:moveTo>
                      <a:pt x="655" y="1"/>
                    </a:moveTo>
                    <a:lnTo>
                      <a:pt x="3" y="379"/>
                    </a:lnTo>
                    <a:lnTo>
                      <a:pt x="0" y="1176"/>
                    </a:lnTo>
                    <a:lnTo>
                      <a:pt x="654" y="797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4"/>
              <p:cNvSpPr/>
              <p:nvPr/>
            </p:nvSpPr>
            <p:spPr>
              <a:xfrm>
                <a:off x="5803425" y="1180525"/>
                <a:ext cx="3570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983" extrusionOk="0">
                    <a:moveTo>
                      <a:pt x="653" y="0"/>
                    </a:moveTo>
                    <a:lnTo>
                      <a:pt x="0" y="380"/>
                    </a:lnTo>
                    <a:lnTo>
                      <a:pt x="775" y="982"/>
                    </a:lnTo>
                    <a:lnTo>
                      <a:pt x="1427" y="60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4"/>
              <p:cNvSpPr/>
              <p:nvPr/>
            </p:nvSpPr>
            <p:spPr>
              <a:xfrm>
                <a:off x="5737475" y="1068300"/>
                <a:ext cx="3370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781" extrusionOk="0">
                    <a:moveTo>
                      <a:pt x="654" y="0"/>
                    </a:moveTo>
                    <a:lnTo>
                      <a:pt x="1" y="380"/>
                    </a:lnTo>
                    <a:lnTo>
                      <a:pt x="695" y="780"/>
                    </a:lnTo>
                    <a:lnTo>
                      <a:pt x="1348" y="401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4"/>
              <p:cNvSpPr/>
              <p:nvPr/>
            </p:nvSpPr>
            <p:spPr>
              <a:xfrm>
                <a:off x="5754850" y="1078325"/>
                <a:ext cx="199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352" extrusionOk="0">
                    <a:moveTo>
                      <a:pt x="653" y="0"/>
                    </a:moveTo>
                    <a:lnTo>
                      <a:pt x="0" y="379"/>
                    </a:lnTo>
                    <a:lnTo>
                      <a:pt x="143" y="1352"/>
                    </a:lnTo>
                    <a:lnTo>
                      <a:pt x="797" y="97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4"/>
              <p:cNvSpPr/>
              <p:nvPr/>
            </p:nvSpPr>
            <p:spPr>
              <a:xfrm>
                <a:off x="5795275" y="1140900"/>
                <a:ext cx="275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70" extrusionOk="0">
                    <a:moveTo>
                      <a:pt x="1101" y="0"/>
                    </a:moveTo>
                    <a:lnTo>
                      <a:pt x="447" y="378"/>
                    </a:lnTo>
                    <a:lnTo>
                      <a:pt x="1" y="869"/>
                    </a:lnTo>
                    <a:lnTo>
                      <a:pt x="654" y="491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4"/>
              <p:cNvSpPr/>
              <p:nvPr/>
            </p:nvSpPr>
            <p:spPr>
              <a:xfrm>
                <a:off x="5778150" y="1119700"/>
                <a:ext cx="324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529" extrusionOk="0">
                    <a:moveTo>
                      <a:pt x="1297" y="1"/>
                    </a:moveTo>
                    <a:lnTo>
                      <a:pt x="653" y="150"/>
                    </a:lnTo>
                    <a:lnTo>
                      <a:pt x="1" y="529"/>
                    </a:lnTo>
                    <a:lnTo>
                      <a:pt x="644" y="37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4"/>
              <p:cNvSpPr/>
              <p:nvPr/>
            </p:nvSpPr>
            <p:spPr>
              <a:xfrm>
                <a:off x="5669400" y="1073900"/>
                <a:ext cx="153450" cy="194100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764" extrusionOk="0">
                    <a:moveTo>
                      <a:pt x="2573" y="2451"/>
                    </a:moveTo>
                    <a:cubicBezTo>
                      <a:pt x="2723" y="2451"/>
                      <a:pt x="2893" y="2500"/>
                      <a:pt x="3072" y="2604"/>
                    </a:cubicBezTo>
                    <a:cubicBezTo>
                      <a:pt x="3687" y="2959"/>
                      <a:pt x="4184" y="3820"/>
                      <a:pt x="4181" y="4526"/>
                    </a:cubicBezTo>
                    <a:cubicBezTo>
                      <a:pt x="4180" y="5027"/>
                      <a:pt x="3928" y="5317"/>
                      <a:pt x="3563" y="5317"/>
                    </a:cubicBezTo>
                    <a:cubicBezTo>
                      <a:pt x="3412" y="5317"/>
                      <a:pt x="3243" y="5268"/>
                      <a:pt x="3064" y="5165"/>
                    </a:cubicBezTo>
                    <a:cubicBezTo>
                      <a:pt x="2449" y="4809"/>
                      <a:pt x="1952" y="3946"/>
                      <a:pt x="1954" y="3241"/>
                    </a:cubicBezTo>
                    <a:cubicBezTo>
                      <a:pt x="1956" y="2741"/>
                      <a:pt x="2208" y="2451"/>
                      <a:pt x="2573" y="2451"/>
                    </a:cubicBezTo>
                    <a:close/>
                    <a:moveTo>
                      <a:pt x="1147" y="0"/>
                    </a:moveTo>
                    <a:lnTo>
                      <a:pt x="655" y="284"/>
                    </a:lnTo>
                    <a:lnTo>
                      <a:pt x="1107" y="1284"/>
                    </a:lnTo>
                    <a:cubicBezTo>
                      <a:pt x="952" y="1466"/>
                      <a:pt x="840" y="1708"/>
                      <a:pt x="778" y="2002"/>
                    </a:cubicBezTo>
                    <a:lnTo>
                      <a:pt x="4" y="1722"/>
                    </a:lnTo>
                    <a:lnTo>
                      <a:pt x="1" y="2520"/>
                    </a:lnTo>
                    <a:lnTo>
                      <a:pt x="774" y="3119"/>
                    </a:lnTo>
                    <a:cubicBezTo>
                      <a:pt x="833" y="3484"/>
                      <a:pt x="944" y="3854"/>
                      <a:pt x="1099" y="4216"/>
                    </a:cubicBezTo>
                    <a:lnTo>
                      <a:pt x="652" y="4707"/>
                    </a:lnTo>
                    <a:lnTo>
                      <a:pt x="1142" y="5554"/>
                    </a:lnTo>
                    <a:lnTo>
                      <a:pt x="1787" y="5404"/>
                    </a:lnTo>
                    <a:cubicBezTo>
                      <a:pt x="2023" y="5720"/>
                      <a:pt x="2289" y="6003"/>
                      <a:pt x="2576" y="6236"/>
                    </a:cubicBezTo>
                    <a:lnTo>
                      <a:pt x="2718" y="7211"/>
                    </a:lnTo>
                    <a:lnTo>
                      <a:pt x="3413" y="7613"/>
                    </a:lnTo>
                    <a:lnTo>
                      <a:pt x="3549" y="6798"/>
                    </a:lnTo>
                    <a:cubicBezTo>
                      <a:pt x="3747" y="6866"/>
                      <a:pt x="3936" y="6897"/>
                      <a:pt x="4112" y="6897"/>
                    </a:cubicBezTo>
                    <a:cubicBezTo>
                      <a:pt x="4190" y="6897"/>
                      <a:pt x="4266" y="6891"/>
                      <a:pt x="4339" y="6879"/>
                    </a:cubicBezTo>
                    <a:lnTo>
                      <a:pt x="4989" y="7764"/>
                    </a:lnTo>
                    <a:lnTo>
                      <a:pt x="5481" y="7484"/>
                    </a:lnTo>
                    <a:lnTo>
                      <a:pt x="5029" y="6483"/>
                    </a:lnTo>
                    <a:cubicBezTo>
                      <a:pt x="5186" y="6301"/>
                      <a:pt x="5297" y="6061"/>
                      <a:pt x="5358" y="5765"/>
                    </a:cubicBezTo>
                    <a:lnTo>
                      <a:pt x="6133" y="6044"/>
                    </a:lnTo>
                    <a:lnTo>
                      <a:pt x="6137" y="5245"/>
                    </a:lnTo>
                    <a:lnTo>
                      <a:pt x="5362" y="4644"/>
                    </a:lnTo>
                    <a:cubicBezTo>
                      <a:pt x="5304" y="4282"/>
                      <a:pt x="5192" y="3910"/>
                      <a:pt x="5037" y="3548"/>
                    </a:cubicBezTo>
                    <a:lnTo>
                      <a:pt x="5483" y="3057"/>
                    </a:lnTo>
                    <a:lnTo>
                      <a:pt x="4994" y="2210"/>
                    </a:lnTo>
                    <a:lnTo>
                      <a:pt x="4351" y="2360"/>
                    </a:lnTo>
                    <a:cubicBezTo>
                      <a:pt x="4114" y="2046"/>
                      <a:pt x="3848" y="1762"/>
                      <a:pt x="3561" y="1528"/>
                    </a:cubicBezTo>
                    <a:lnTo>
                      <a:pt x="3418" y="555"/>
                    </a:lnTo>
                    <a:lnTo>
                      <a:pt x="2724" y="154"/>
                    </a:lnTo>
                    <a:lnTo>
                      <a:pt x="2588" y="966"/>
                    </a:lnTo>
                    <a:cubicBezTo>
                      <a:pt x="2391" y="901"/>
                      <a:pt x="2203" y="869"/>
                      <a:pt x="2027" y="869"/>
                    </a:cubicBezTo>
                    <a:cubicBezTo>
                      <a:pt x="1948" y="869"/>
                      <a:pt x="1872" y="875"/>
                      <a:pt x="1798" y="888"/>
                    </a:cubicBezTo>
                    <a:lnTo>
                      <a:pt x="11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4"/>
              <p:cNvSpPr/>
              <p:nvPr/>
            </p:nvSpPr>
            <p:spPr>
              <a:xfrm>
                <a:off x="5794250" y="1119700"/>
                <a:ext cx="28575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227" extrusionOk="0">
                    <a:moveTo>
                      <a:pt x="653" y="1"/>
                    </a:moveTo>
                    <a:lnTo>
                      <a:pt x="0" y="379"/>
                    </a:lnTo>
                    <a:lnTo>
                      <a:pt x="488" y="1226"/>
                    </a:lnTo>
                    <a:lnTo>
                      <a:pt x="1142" y="848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9" name="Google Shape;4189;p44"/>
            <p:cNvGrpSpPr/>
            <p:nvPr/>
          </p:nvGrpSpPr>
          <p:grpSpPr>
            <a:xfrm>
              <a:off x="8061001" y="132242"/>
              <a:ext cx="779488" cy="1349514"/>
              <a:chOff x="4803225" y="428425"/>
              <a:chExt cx="179275" cy="357800"/>
            </a:xfrm>
          </p:grpSpPr>
          <p:sp>
            <p:nvSpPr>
              <p:cNvPr id="4190" name="Google Shape;4190;p44"/>
              <p:cNvSpPr/>
              <p:nvPr/>
            </p:nvSpPr>
            <p:spPr>
              <a:xfrm>
                <a:off x="4803225" y="428425"/>
                <a:ext cx="179275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14312" extrusionOk="0">
                    <a:moveTo>
                      <a:pt x="1000" y="1506"/>
                    </a:moveTo>
                    <a:lnTo>
                      <a:pt x="2472" y="2356"/>
                    </a:lnTo>
                    <a:lnTo>
                      <a:pt x="2471" y="2729"/>
                    </a:lnTo>
                    <a:lnTo>
                      <a:pt x="1935" y="2420"/>
                    </a:lnTo>
                    <a:lnTo>
                      <a:pt x="1930" y="4353"/>
                    </a:lnTo>
                    <a:lnTo>
                      <a:pt x="1529" y="4120"/>
                    </a:lnTo>
                    <a:lnTo>
                      <a:pt x="1534" y="2188"/>
                    </a:lnTo>
                    <a:lnTo>
                      <a:pt x="999" y="1879"/>
                    </a:lnTo>
                    <a:lnTo>
                      <a:pt x="1000" y="1506"/>
                    </a:lnTo>
                    <a:close/>
                    <a:moveTo>
                      <a:pt x="3218" y="2786"/>
                    </a:moveTo>
                    <a:lnTo>
                      <a:pt x="6419" y="4635"/>
                    </a:lnTo>
                    <a:lnTo>
                      <a:pt x="6418" y="4922"/>
                    </a:lnTo>
                    <a:lnTo>
                      <a:pt x="3216" y="3074"/>
                    </a:lnTo>
                    <a:lnTo>
                      <a:pt x="3218" y="2786"/>
                    </a:lnTo>
                    <a:close/>
                    <a:moveTo>
                      <a:pt x="3216" y="3501"/>
                    </a:moveTo>
                    <a:lnTo>
                      <a:pt x="6418" y="5350"/>
                    </a:lnTo>
                    <a:lnTo>
                      <a:pt x="6417" y="5638"/>
                    </a:lnTo>
                    <a:lnTo>
                      <a:pt x="3215" y="3790"/>
                    </a:lnTo>
                    <a:lnTo>
                      <a:pt x="3216" y="3501"/>
                    </a:lnTo>
                    <a:close/>
                    <a:moveTo>
                      <a:pt x="3214" y="4217"/>
                    </a:moveTo>
                    <a:lnTo>
                      <a:pt x="6416" y="6066"/>
                    </a:lnTo>
                    <a:lnTo>
                      <a:pt x="6414" y="6354"/>
                    </a:lnTo>
                    <a:lnTo>
                      <a:pt x="3213" y="4506"/>
                    </a:lnTo>
                    <a:lnTo>
                      <a:pt x="3214" y="4217"/>
                    </a:lnTo>
                    <a:close/>
                    <a:moveTo>
                      <a:pt x="3213" y="4935"/>
                    </a:moveTo>
                    <a:lnTo>
                      <a:pt x="6414" y="6781"/>
                    </a:lnTo>
                    <a:lnTo>
                      <a:pt x="6413" y="7070"/>
                    </a:lnTo>
                    <a:lnTo>
                      <a:pt x="3211" y="5222"/>
                    </a:lnTo>
                    <a:lnTo>
                      <a:pt x="3213" y="4935"/>
                    </a:lnTo>
                    <a:close/>
                    <a:moveTo>
                      <a:pt x="667" y="4182"/>
                    </a:moveTo>
                    <a:lnTo>
                      <a:pt x="6412" y="7499"/>
                    </a:lnTo>
                    <a:lnTo>
                      <a:pt x="6411" y="7787"/>
                    </a:lnTo>
                    <a:lnTo>
                      <a:pt x="666" y="4471"/>
                    </a:lnTo>
                    <a:lnTo>
                      <a:pt x="667" y="4182"/>
                    </a:lnTo>
                    <a:close/>
                    <a:moveTo>
                      <a:pt x="666" y="4898"/>
                    </a:moveTo>
                    <a:lnTo>
                      <a:pt x="6411" y="8214"/>
                    </a:lnTo>
                    <a:lnTo>
                      <a:pt x="6409" y="8502"/>
                    </a:lnTo>
                    <a:lnTo>
                      <a:pt x="664" y="5186"/>
                    </a:lnTo>
                    <a:lnTo>
                      <a:pt x="666" y="4898"/>
                    </a:lnTo>
                    <a:close/>
                    <a:moveTo>
                      <a:pt x="663" y="5614"/>
                    </a:moveTo>
                    <a:lnTo>
                      <a:pt x="6408" y="8930"/>
                    </a:lnTo>
                    <a:lnTo>
                      <a:pt x="6407" y="9218"/>
                    </a:lnTo>
                    <a:lnTo>
                      <a:pt x="662" y="5902"/>
                    </a:lnTo>
                    <a:lnTo>
                      <a:pt x="663" y="5614"/>
                    </a:lnTo>
                    <a:close/>
                    <a:moveTo>
                      <a:pt x="661" y="6329"/>
                    </a:moveTo>
                    <a:lnTo>
                      <a:pt x="6406" y="9645"/>
                    </a:lnTo>
                    <a:lnTo>
                      <a:pt x="6404" y="9933"/>
                    </a:lnTo>
                    <a:lnTo>
                      <a:pt x="660" y="6617"/>
                    </a:lnTo>
                    <a:lnTo>
                      <a:pt x="661" y="6329"/>
                    </a:lnTo>
                    <a:close/>
                    <a:moveTo>
                      <a:pt x="660" y="7045"/>
                    </a:moveTo>
                    <a:lnTo>
                      <a:pt x="6404" y="10361"/>
                    </a:lnTo>
                    <a:lnTo>
                      <a:pt x="6403" y="10650"/>
                    </a:lnTo>
                    <a:lnTo>
                      <a:pt x="658" y="7333"/>
                    </a:lnTo>
                    <a:lnTo>
                      <a:pt x="660" y="7045"/>
                    </a:lnTo>
                    <a:close/>
                    <a:moveTo>
                      <a:pt x="656" y="8479"/>
                    </a:moveTo>
                    <a:lnTo>
                      <a:pt x="4729" y="10830"/>
                    </a:lnTo>
                    <a:lnTo>
                      <a:pt x="4728" y="11118"/>
                    </a:lnTo>
                    <a:lnTo>
                      <a:pt x="655" y="8767"/>
                    </a:lnTo>
                    <a:lnTo>
                      <a:pt x="656" y="8479"/>
                    </a:lnTo>
                    <a:close/>
                    <a:moveTo>
                      <a:pt x="657" y="7762"/>
                    </a:moveTo>
                    <a:lnTo>
                      <a:pt x="6402" y="11077"/>
                    </a:lnTo>
                    <a:lnTo>
                      <a:pt x="6400" y="11366"/>
                    </a:lnTo>
                    <a:lnTo>
                      <a:pt x="656" y="8050"/>
                    </a:lnTo>
                    <a:lnTo>
                      <a:pt x="657" y="7762"/>
                    </a:lnTo>
                    <a:close/>
                    <a:moveTo>
                      <a:pt x="30" y="1"/>
                    </a:moveTo>
                    <a:lnTo>
                      <a:pt x="1" y="10188"/>
                    </a:lnTo>
                    <a:lnTo>
                      <a:pt x="7142" y="14311"/>
                    </a:lnTo>
                    <a:lnTo>
                      <a:pt x="7171" y="412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4"/>
              <p:cNvSpPr/>
              <p:nvPr/>
            </p:nvSpPr>
            <p:spPr>
              <a:xfrm>
                <a:off x="4828200" y="466050"/>
                <a:ext cx="368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2848" extrusionOk="0">
                    <a:moveTo>
                      <a:pt x="1" y="1"/>
                    </a:moveTo>
                    <a:lnTo>
                      <a:pt x="0" y="374"/>
                    </a:lnTo>
                    <a:lnTo>
                      <a:pt x="535" y="683"/>
                    </a:lnTo>
                    <a:lnTo>
                      <a:pt x="530" y="2616"/>
                    </a:lnTo>
                    <a:lnTo>
                      <a:pt x="931" y="2848"/>
                    </a:lnTo>
                    <a:lnTo>
                      <a:pt x="938" y="915"/>
                    </a:lnTo>
                    <a:lnTo>
                      <a:pt x="1473" y="1224"/>
                    </a:lnTo>
                    <a:lnTo>
                      <a:pt x="1474" y="8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4"/>
              <p:cNvSpPr/>
              <p:nvPr/>
            </p:nvSpPr>
            <p:spPr>
              <a:xfrm>
                <a:off x="4883650" y="498075"/>
                <a:ext cx="80075" cy="5342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137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2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4"/>
              <p:cNvSpPr/>
              <p:nvPr/>
            </p:nvSpPr>
            <p:spPr>
              <a:xfrm>
                <a:off x="4883575" y="515950"/>
                <a:ext cx="80100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8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3203" y="2137"/>
                    </a:lnTo>
                    <a:lnTo>
                      <a:pt x="3203" y="184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4"/>
              <p:cNvSpPr/>
              <p:nvPr/>
            </p:nvSpPr>
            <p:spPr>
              <a:xfrm>
                <a:off x="4819875" y="532975"/>
                <a:ext cx="14367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5" extrusionOk="0">
                    <a:moveTo>
                      <a:pt x="1" y="0"/>
                    </a:moveTo>
                    <a:lnTo>
                      <a:pt x="0" y="288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4"/>
              <p:cNvSpPr/>
              <p:nvPr/>
            </p:nvSpPr>
            <p:spPr>
              <a:xfrm>
                <a:off x="4819825" y="550875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2" y="0"/>
                    </a:moveTo>
                    <a:lnTo>
                      <a:pt x="0" y="288"/>
                    </a:lnTo>
                    <a:lnTo>
                      <a:pt x="5745" y="3604"/>
                    </a:lnTo>
                    <a:lnTo>
                      <a:pt x="5745" y="331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4"/>
              <p:cNvSpPr/>
              <p:nvPr/>
            </p:nvSpPr>
            <p:spPr>
              <a:xfrm>
                <a:off x="4819575" y="640350"/>
                <a:ext cx="101875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2641" extrusionOk="0">
                    <a:moveTo>
                      <a:pt x="2" y="0"/>
                    </a:moveTo>
                    <a:lnTo>
                      <a:pt x="1" y="289"/>
                    </a:lnTo>
                    <a:lnTo>
                      <a:pt x="4074" y="2641"/>
                    </a:lnTo>
                    <a:lnTo>
                      <a:pt x="4075" y="23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4"/>
              <p:cNvSpPr/>
              <p:nvPr/>
            </p:nvSpPr>
            <p:spPr>
              <a:xfrm>
                <a:off x="4819625" y="622475"/>
                <a:ext cx="1436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4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5744" y="3604"/>
                    </a:lnTo>
                    <a:lnTo>
                      <a:pt x="5746" y="33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4"/>
              <p:cNvSpPr/>
              <p:nvPr/>
            </p:nvSpPr>
            <p:spPr>
              <a:xfrm>
                <a:off x="4819650" y="604550"/>
                <a:ext cx="1436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3605" extrusionOk="0">
                    <a:moveTo>
                      <a:pt x="3" y="1"/>
                    </a:moveTo>
                    <a:lnTo>
                      <a:pt x="1" y="288"/>
                    </a:lnTo>
                    <a:lnTo>
                      <a:pt x="5746" y="3605"/>
                    </a:lnTo>
                    <a:lnTo>
                      <a:pt x="5746" y="331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4"/>
              <p:cNvSpPr/>
              <p:nvPr/>
            </p:nvSpPr>
            <p:spPr>
              <a:xfrm>
                <a:off x="4819750" y="586650"/>
                <a:ext cx="143625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3605" extrusionOk="0">
                    <a:moveTo>
                      <a:pt x="0" y="1"/>
                    </a:moveTo>
                    <a:lnTo>
                      <a:pt x="0" y="288"/>
                    </a:lnTo>
                    <a:lnTo>
                      <a:pt x="5743" y="3604"/>
                    </a:lnTo>
                    <a:lnTo>
                      <a:pt x="5745" y="33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4"/>
              <p:cNvSpPr/>
              <p:nvPr/>
            </p:nvSpPr>
            <p:spPr>
              <a:xfrm>
                <a:off x="4819775" y="568750"/>
                <a:ext cx="143675" cy="901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3606" extrusionOk="0">
                    <a:moveTo>
                      <a:pt x="1" y="1"/>
                    </a:moveTo>
                    <a:lnTo>
                      <a:pt x="0" y="289"/>
                    </a:lnTo>
                    <a:lnTo>
                      <a:pt x="5745" y="3605"/>
                    </a:lnTo>
                    <a:lnTo>
                      <a:pt x="5746" y="33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4"/>
              <p:cNvSpPr/>
              <p:nvPr/>
            </p:nvSpPr>
            <p:spPr>
              <a:xfrm>
                <a:off x="4883475" y="5517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3" y="1"/>
                    </a:moveTo>
                    <a:lnTo>
                      <a:pt x="1" y="287"/>
                    </a:lnTo>
                    <a:lnTo>
                      <a:pt x="3203" y="2136"/>
                    </a:lnTo>
                    <a:lnTo>
                      <a:pt x="3203" y="184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4"/>
              <p:cNvSpPr/>
              <p:nvPr/>
            </p:nvSpPr>
            <p:spPr>
              <a:xfrm>
                <a:off x="4883550" y="533875"/>
                <a:ext cx="801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36" extrusionOk="0">
                    <a:moveTo>
                      <a:pt x="1" y="0"/>
                    </a:moveTo>
                    <a:lnTo>
                      <a:pt x="1" y="288"/>
                    </a:lnTo>
                    <a:lnTo>
                      <a:pt x="3201" y="2136"/>
                    </a:lnTo>
                    <a:lnTo>
                      <a:pt x="3203" y="18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3" name="Google Shape;4203;p44"/>
            <p:cNvGrpSpPr/>
            <p:nvPr/>
          </p:nvGrpSpPr>
          <p:grpSpPr>
            <a:xfrm>
              <a:off x="7665465" y="761549"/>
              <a:ext cx="518124" cy="748925"/>
              <a:chOff x="7665465" y="761549"/>
              <a:chExt cx="518124" cy="748925"/>
            </a:xfrm>
          </p:grpSpPr>
          <p:grpSp>
            <p:nvGrpSpPr>
              <p:cNvPr id="4204" name="Google Shape;4204;p44"/>
              <p:cNvGrpSpPr/>
              <p:nvPr/>
            </p:nvGrpSpPr>
            <p:grpSpPr>
              <a:xfrm>
                <a:off x="7665465" y="761549"/>
                <a:ext cx="518124" cy="748925"/>
                <a:chOff x="7665465" y="761549"/>
                <a:chExt cx="518124" cy="748925"/>
              </a:xfrm>
            </p:grpSpPr>
            <p:sp>
              <p:nvSpPr>
                <p:cNvPr id="4205" name="Google Shape;4205;p44"/>
                <p:cNvSpPr/>
                <p:nvPr/>
              </p:nvSpPr>
              <p:spPr>
                <a:xfrm>
                  <a:off x="7665465" y="786453"/>
                  <a:ext cx="475203" cy="724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4" h="6832" extrusionOk="0">
                      <a:moveTo>
                        <a:pt x="2046" y="2159"/>
                      </a:moveTo>
                      <a:cubicBezTo>
                        <a:pt x="2092" y="2159"/>
                        <a:pt x="2147" y="2177"/>
                        <a:pt x="2209" y="2213"/>
                      </a:cubicBezTo>
                      <a:lnTo>
                        <a:pt x="2337" y="2287"/>
                      </a:lnTo>
                      <a:lnTo>
                        <a:pt x="2336" y="2539"/>
                      </a:lnTo>
                      <a:lnTo>
                        <a:pt x="2259" y="2492"/>
                      </a:lnTo>
                      <a:cubicBezTo>
                        <a:pt x="2233" y="2478"/>
                        <a:pt x="2211" y="2470"/>
                        <a:pt x="2194" y="2470"/>
                      </a:cubicBezTo>
                      <a:cubicBezTo>
                        <a:pt x="2160" y="2470"/>
                        <a:pt x="2143" y="2498"/>
                        <a:pt x="2143" y="2552"/>
                      </a:cubicBezTo>
                      <a:cubicBezTo>
                        <a:pt x="2143" y="2592"/>
                        <a:pt x="2147" y="2673"/>
                        <a:pt x="2157" y="2798"/>
                      </a:cubicBezTo>
                      <a:cubicBezTo>
                        <a:pt x="2159" y="2814"/>
                        <a:pt x="2163" y="2857"/>
                        <a:pt x="2167" y="2926"/>
                      </a:cubicBezTo>
                      <a:cubicBezTo>
                        <a:pt x="2172" y="2994"/>
                        <a:pt x="2173" y="3054"/>
                        <a:pt x="2173" y="3105"/>
                      </a:cubicBezTo>
                      <a:cubicBezTo>
                        <a:pt x="2173" y="3180"/>
                        <a:pt x="2157" y="3235"/>
                        <a:pt x="2125" y="3266"/>
                      </a:cubicBezTo>
                      <a:cubicBezTo>
                        <a:pt x="2106" y="3284"/>
                        <a:pt x="2081" y="3292"/>
                        <a:pt x="2050" y="3292"/>
                      </a:cubicBezTo>
                      <a:cubicBezTo>
                        <a:pt x="2028" y="3292"/>
                        <a:pt x="2004" y="3288"/>
                        <a:pt x="1978" y="3281"/>
                      </a:cubicBezTo>
                      <a:lnTo>
                        <a:pt x="1978" y="3281"/>
                      </a:lnTo>
                      <a:cubicBezTo>
                        <a:pt x="2043" y="3334"/>
                        <a:pt x="2091" y="3395"/>
                        <a:pt x="2124" y="3462"/>
                      </a:cubicBezTo>
                      <a:cubicBezTo>
                        <a:pt x="2155" y="3530"/>
                        <a:pt x="2171" y="3601"/>
                        <a:pt x="2171" y="3677"/>
                      </a:cubicBezTo>
                      <a:cubicBezTo>
                        <a:pt x="2171" y="3725"/>
                        <a:pt x="2168" y="3782"/>
                        <a:pt x="2163" y="3844"/>
                      </a:cubicBezTo>
                      <a:cubicBezTo>
                        <a:pt x="2159" y="3907"/>
                        <a:pt x="2155" y="3948"/>
                        <a:pt x="2153" y="3964"/>
                      </a:cubicBezTo>
                      <a:cubicBezTo>
                        <a:pt x="2143" y="4078"/>
                        <a:pt x="2138" y="4154"/>
                        <a:pt x="2138" y="4193"/>
                      </a:cubicBezTo>
                      <a:cubicBezTo>
                        <a:pt x="2138" y="4237"/>
                        <a:pt x="2147" y="4273"/>
                        <a:pt x="2166" y="4304"/>
                      </a:cubicBezTo>
                      <a:cubicBezTo>
                        <a:pt x="2184" y="4335"/>
                        <a:pt x="2213" y="4361"/>
                        <a:pt x="2252" y="4384"/>
                      </a:cubicBezTo>
                      <a:lnTo>
                        <a:pt x="2331" y="4429"/>
                      </a:lnTo>
                      <a:lnTo>
                        <a:pt x="2329" y="4682"/>
                      </a:lnTo>
                      <a:lnTo>
                        <a:pt x="2202" y="4609"/>
                      </a:lnTo>
                      <a:cubicBezTo>
                        <a:pt x="2106" y="4553"/>
                        <a:pt x="2029" y="4478"/>
                        <a:pt x="1973" y="4384"/>
                      </a:cubicBezTo>
                      <a:cubicBezTo>
                        <a:pt x="1916" y="4289"/>
                        <a:pt x="1888" y="4185"/>
                        <a:pt x="1888" y="4075"/>
                      </a:cubicBezTo>
                      <a:cubicBezTo>
                        <a:pt x="1888" y="4013"/>
                        <a:pt x="1894" y="3919"/>
                        <a:pt x="1907" y="3793"/>
                      </a:cubicBezTo>
                      <a:cubicBezTo>
                        <a:pt x="1917" y="3686"/>
                        <a:pt x="1924" y="3604"/>
                        <a:pt x="1924" y="3547"/>
                      </a:cubicBezTo>
                      <a:cubicBezTo>
                        <a:pt x="1924" y="3494"/>
                        <a:pt x="1908" y="3443"/>
                        <a:pt x="1878" y="3395"/>
                      </a:cubicBezTo>
                      <a:cubicBezTo>
                        <a:pt x="1849" y="3345"/>
                        <a:pt x="1804" y="3302"/>
                        <a:pt x="1745" y="3261"/>
                      </a:cubicBezTo>
                      <a:lnTo>
                        <a:pt x="1747" y="3030"/>
                      </a:lnTo>
                      <a:cubicBezTo>
                        <a:pt x="1786" y="3049"/>
                        <a:pt x="1820" y="3059"/>
                        <a:pt x="1847" y="3059"/>
                      </a:cubicBezTo>
                      <a:cubicBezTo>
                        <a:pt x="1860" y="3059"/>
                        <a:pt x="1872" y="3056"/>
                        <a:pt x="1882" y="3052"/>
                      </a:cubicBezTo>
                      <a:cubicBezTo>
                        <a:pt x="1912" y="3039"/>
                        <a:pt x="1928" y="3005"/>
                        <a:pt x="1928" y="2953"/>
                      </a:cubicBezTo>
                      <a:cubicBezTo>
                        <a:pt x="1928" y="2893"/>
                        <a:pt x="1922" y="2804"/>
                        <a:pt x="1912" y="2685"/>
                      </a:cubicBezTo>
                      <a:cubicBezTo>
                        <a:pt x="1899" y="2544"/>
                        <a:pt x="1894" y="2444"/>
                        <a:pt x="1894" y="2383"/>
                      </a:cubicBezTo>
                      <a:cubicBezTo>
                        <a:pt x="1894" y="2271"/>
                        <a:pt x="1923" y="2202"/>
                        <a:pt x="1981" y="2173"/>
                      </a:cubicBezTo>
                      <a:cubicBezTo>
                        <a:pt x="2000" y="2164"/>
                        <a:pt x="2022" y="2159"/>
                        <a:pt x="2046" y="2159"/>
                      </a:cubicBezTo>
                      <a:close/>
                      <a:moveTo>
                        <a:pt x="3520" y="2970"/>
                      </a:moveTo>
                      <a:lnTo>
                        <a:pt x="3647" y="3044"/>
                      </a:lnTo>
                      <a:cubicBezTo>
                        <a:pt x="3743" y="3100"/>
                        <a:pt x="3819" y="3175"/>
                        <a:pt x="3876" y="3269"/>
                      </a:cubicBezTo>
                      <a:cubicBezTo>
                        <a:pt x="3934" y="3365"/>
                        <a:pt x="3962" y="3468"/>
                        <a:pt x="3962" y="3578"/>
                      </a:cubicBezTo>
                      <a:cubicBezTo>
                        <a:pt x="3961" y="3639"/>
                        <a:pt x="3955" y="3733"/>
                        <a:pt x="3941" y="3858"/>
                      </a:cubicBezTo>
                      <a:cubicBezTo>
                        <a:pt x="3931" y="3964"/>
                        <a:pt x="3925" y="4048"/>
                        <a:pt x="3925" y="4108"/>
                      </a:cubicBezTo>
                      <a:cubicBezTo>
                        <a:pt x="3925" y="4159"/>
                        <a:pt x="3940" y="4209"/>
                        <a:pt x="3970" y="4259"/>
                      </a:cubicBezTo>
                      <a:cubicBezTo>
                        <a:pt x="4000" y="4307"/>
                        <a:pt x="4045" y="4352"/>
                        <a:pt x="4103" y="4392"/>
                      </a:cubicBezTo>
                      <a:lnTo>
                        <a:pt x="4101" y="4622"/>
                      </a:lnTo>
                      <a:cubicBezTo>
                        <a:pt x="4065" y="4605"/>
                        <a:pt x="4033" y="4595"/>
                        <a:pt x="4007" y="4595"/>
                      </a:cubicBezTo>
                      <a:cubicBezTo>
                        <a:pt x="3992" y="4595"/>
                        <a:pt x="3978" y="4598"/>
                        <a:pt x="3967" y="4605"/>
                      </a:cubicBezTo>
                      <a:cubicBezTo>
                        <a:pt x="3936" y="4618"/>
                        <a:pt x="3921" y="4651"/>
                        <a:pt x="3921" y="4704"/>
                      </a:cubicBezTo>
                      <a:cubicBezTo>
                        <a:pt x="3921" y="4762"/>
                        <a:pt x="3926" y="4850"/>
                        <a:pt x="3936" y="4969"/>
                      </a:cubicBezTo>
                      <a:cubicBezTo>
                        <a:pt x="3947" y="5109"/>
                        <a:pt x="3955" y="5211"/>
                        <a:pt x="3955" y="5273"/>
                      </a:cubicBezTo>
                      <a:cubicBezTo>
                        <a:pt x="3955" y="5383"/>
                        <a:pt x="3925" y="5453"/>
                        <a:pt x="3867" y="5481"/>
                      </a:cubicBezTo>
                      <a:cubicBezTo>
                        <a:pt x="3847" y="5491"/>
                        <a:pt x="3826" y="5496"/>
                        <a:pt x="3801" y="5496"/>
                      </a:cubicBezTo>
                      <a:cubicBezTo>
                        <a:pt x="3755" y="5496"/>
                        <a:pt x="3701" y="5478"/>
                        <a:pt x="3637" y="5442"/>
                      </a:cubicBezTo>
                      <a:lnTo>
                        <a:pt x="3511" y="5368"/>
                      </a:lnTo>
                      <a:lnTo>
                        <a:pt x="3512" y="5114"/>
                      </a:lnTo>
                      <a:lnTo>
                        <a:pt x="3590" y="5160"/>
                      </a:lnTo>
                      <a:cubicBezTo>
                        <a:pt x="3618" y="5177"/>
                        <a:pt x="3640" y="5185"/>
                        <a:pt x="3657" y="5185"/>
                      </a:cubicBezTo>
                      <a:cubicBezTo>
                        <a:pt x="3664" y="5185"/>
                        <a:pt x="3671" y="5183"/>
                        <a:pt x="3677" y="5180"/>
                      </a:cubicBezTo>
                      <a:cubicBezTo>
                        <a:pt x="3694" y="5171"/>
                        <a:pt x="3704" y="5144"/>
                        <a:pt x="3704" y="5101"/>
                      </a:cubicBezTo>
                      <a:cubicBezTo>
                        <a:pt x="3704" y="5062"/>
                        <a:pt x="3699" y="4980"/>
                        <a:pt x="3689" y="4855"/>
                      </a:cubicBezTo>
                      <a:cubicBezTo>
                        <a:pt x="3688" y="4838"/>
                        <a:pt x="3684" y="4793"/>
                        <a:pt x="3681" y="4725"/>
                      </a:cubicBezTo>
                      <a:cubicBezTo>
                        <a:pt x="3676" y="4657"/>
                        <a:pt x="3674" y="4597"/>
                        <a:pt x="3674" y="4549"/>
                      </a:cubicBezTo>
                      <a:cubicBezTo>
                        <a:pt x="3674" y="4474"/>
                        <a:pt x="3689" y="4420"/>
                        <a:pt x="3722" y="4389"/>
                      </a:cubicBezTo>
                      <a:cubicBezTo>
                        <a:pt x="3742" y="4371"/>
                        <a:pt x="3768" y="4361"/>
                        <a:pt x="3801" y="4361"/>
                      </a:cubicBezTo>
                      <a:cubicBezTo>
                        <a:pt x="3821" y="4361"/>
                        <a:pt x="3844" y="4365"/>
                        <a:pt x="3869" y="4372"/>
                      </a:cubicBezTo>
                      <a:cubicBezTo>
                        <a:pt x="3805" y="4319"/>
                        <a:pt x="3755" y="4260"/>
                        <a:pt x="3723" y="4191"/>
                      </a:cubicBezTo>
                      <a:cubicBezTo>
                        <a:pt x="3692" y="4124"/>
                        <a:pt x="3677" y="4052"/>
                        <a:pt x="3677" y="3977"/>
                      </a:cubicBezTo>
                      <a:cubicBezTo>
                        <a:pt x="3677" y="3925"/>
                        <a:pt x="3679" y="3867"/>
                        <a:pt x="3684" y="3805"/>
                      </a:cubicBezTo>
                      <a:cubicBezTo>
                        <a:pt x="3688" y="3740"/>
                        <a:pt x="3692" y="3703"/>
                        <a:pt x="3693" y="3688"/>
                      </a:cubicBezTo>
                      <a:cubicBezTo>
                        <a:pt x="3704" y="3577"/>
                        <a:pt x="3709" y="3499"/>
                        <a:pt x="3709" y="3459"/>
                      </a:cubicBezTo>
                      <a:cubicBezTo>
                        <a:pt x="3709" y="3376"/>
                        <a:pt x="3671" y="3311"/>
                        <a:pt x="3595" y="3268"/>
                      </a:cubicBezTo>
                      <a:lnTo>
                        <a:pt x="3518" y="3222"/>
                      </a:lnTo>
                      <a:lnTo>
                        <a:pt x="3520" y="2970"/>
                      </a:lnTo>
                      <a:close/>
                      <a:moveTo>
                        <a:pt x="323" y="0"/>
                      </a:moveTo>
                      <a:cubicBezTo>
                        <a:pt x="139" y="0"/>
                        <a:pt x="13" y="146"/>
                        <a:pt x="12" y="399"/>
                      </a:cubicBezTo>
                      <a:lnTo>
                        <a:pt x="2" y="3884"/>
                      </a:lnTo>
                      <a:cubicBezTo>
                        <a:pt x="1" y="4240"/>
                        <a:pt x="251" y="4674"/>
                        <a:pt x="561" y="4854"/>
                      </a:cubicBezTo>
                      <a:lnTo>
                        <a:pt x="3910" y="6755"/>
                      </a:lnTo>
                      <a:cubicBezTo>
                        <a:pt x="4001" y="6807"/>
                        <a:pt x="4086" y="6832"/>
                        <a:pt x="4162" y="6832"/>
                      </a:cubicBezTo>
                      <a:cubicBezTo>
                        <a:pt x="4346" y="6832"/>
                        <a:pt x="4473" y="6687"/>
                        <a:pt x="4473" y="6434"/>
                      </a:cubicBezTo>
                      <a:lnTo>
                        <a:pt x="4484" y="2948"/>
                      </a:lnTo>
                      <a:cubicBezTo>
                        <a:pt x="4484" y="2592"/>
                        <a:pt x="4234" y="2158"/>
                        <a:pt x="3924" y="1979"/>
                      </a:cubicBezTo>
                      <a:lnTo>
                        <a:pt x="575" y="77"/>
                      </a:lnTo>
                      <a:cubicBezTo>
                        <a:pt x="485" y="25"/>
                        <a:pt x="399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44"/>
                <p:cNvSpPr/>
                <p:nvPr/>
              </p:nvSpPr>
              <p:spPr>
                <a:xfrm>
                  <a:off x="7683906" y="761549"/>
                  <a:ext cx="499684" cy="74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7030" extrusionOk="0">
                      <a:moveTo>
                        <a:pt x="553" y="0"/>
                      </a:moveTo>
                      <a:cubicBezTo>
                        <a:pt x="498" y="0"/>
                        <a:pt x="448" y="13"/>
                        <a:pt x="405" y="38"/>
                      </a:cubicBezTo>
                      <a:lnTo>
                        <a:pt x="0" y="273"/>
                      </a:lnTo>
                      <a:cubicBezTo>
                        <a:pt x="43" y="248"/>
                        <a:pt x="93" y="235"/>
                        <a:pt x="148" y="235"/>
                      </a:cubicBezTo>
                      <a:cubicBezTo>
                        <a:pt x="223" y="235"/>
                        <a:pt x="309" y="260"/>
                        <a:pt x="400" y="312"/>
                      </a:cubicBezTo>
                      <a:lnTo>
                        <a:pt x="3750" y="2214"/>
                      </a:lnTo>
                      <a:cubicBezTo>
                        <a:pt x="4060" y="2393"/>
                        <a:pt x="4310" y="2827"/>
                        <a:pt x="4310" y="3183"/>
                      </a:cubicBezTo>
                      <a:lnTo>
                        <a:pt x="4299" y="6669"/>
                      </a:lnTo>
                      <a:cubicBezTo>
                        <a:pt x="4299" y="6846"/>
                        <a:pt x="4236" y="6971"/>
                        <a:pt x="4136" y="7030"/>
                      </a:cubicBezTo>
                      <a:lnTo>
                        <a:pt x="4540" y="6794"/>
                      </a:lnTo>
                      <a:cubicBezTo>
                        <a:pt x="4640" y="6736"/>
                        <a:pt x="4705" y="6611"/>
                        <a:pt x="4705" y="6433"/>
                      </a:cubicBezTo>
                      <a:lnTo>
                        <a:pt x="4715" y="2949"/>
                      </a:lnTo>
                      <a:cubicBezTo>
                        <a:pt x="4715" y="2592"/>
                        <a:pt x="4464" y="2158"/>
                        <a:pt x="4154" y="1978"/>
                      </a:cubicBezTo>
                      <a:lnTo>
                        <a:pt x="804" y="77"/>
                      </a:lnTo>
                      <a:cubicBezTo>
                        <a:pt x="714" y="25"/>
                        <a:pt x="629" y="0"/>
                        <a:pt x="5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44"/>
                <p:cNvSpPr/>
                <p:nvPr/>
              </p:nvSpPr>
              <p:spPr>
                <a:xfrm>
                  <a:off x="7810075" y="945375"/>
                  <a:ext cx="318950" cy="4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8" h="19654" extrusionOk="0">
                      <a:moveTo>
                        <a:pt x="0" y="0"/>
                      </a:moveTo>
                      <a:lnTo>
                        <a:pt x="12758" y="6896"/>
                      </a:lnTo>
                      <a:lnTo>
                        <a:pt x="11954" y="19654"/>
                      </a:lnTo>
                      <a:lnTo>
                        <a:pt x="115" y="124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</p:grpSp>
          <p:sp>
            <p:nvSpPr>
              <p:cNvPr id="4208" name="Google Shape;4208;p44"/>
              <p:cNvSpPr/>
              <p:nvPr/>
            </p:nvSpPr>
            <p:spPr>
              <a:xfrm>
                <a:off x="7777791" y="986428"/>
                <a:ext cx="263990" cy="30224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852" extrusionOk="0">
                    <a:moveTo>
                      <a:pt x="450" y="1"/>
                    </a:moveTo>
                    <a:cubicBezTo>
                      <a:pt x="386" y="1"/>
                      <a:pt x="325" y="15"/>
                      <a:pt x="271" y="46"/>
                    </a:cubicBezTo>
                    <a:cubicBezTo>
                      <a:pt x="1" y="201"/>
                      <a:pt x="0" y="702"/>
                      <a:pt x="269" y="1168"/>
                    </a:cubicBezTo>
                    <a:lnTo>
                      <a:pt x="1241" y="2851"/>
                    </a:lnTo>
                    <a:lnTo>
                      <a:pt x="2219" y="2293"/>
                    </a:lnTo>
                    <a:cubicBezTo>
                      <a:pt x="2490" y="2138"/>
                      <a:pt x="2491" y="1638"/>
                      <a:pt x="2222" y="1172"/>
                    </a:cubicBezTo>
                    <a:cubicBezTo>
                      <a:pt x="2088" y="939"/>
                      <a:pt x="1912" y="759"/>
                      <a:pt x="1735" y="657"/>
                    </a:cubicBezTo>
                    <a:cubicBezTo>
                      <a:pt x="1629" y="596"/>
                      <a:pt x="1523" y="563"/>
                      <a:pt x="1427" y="563"/>
                    </a:cubicBezTo>
                    <a:cubicBezTo>
                      <a:pt x="1361" y="563"/>
                      <a:pt x="1300" y="578"/>
                      <a:pt x="1246" y="610"/>
                    </a:cubicBezTo>
                    <a:cubicBezTo>
                      <a:pt x="1112" y="377"/>
                      <a:pt x="936" y="197"/>
                      <a:pt x="760" y="95"/>
                    </a:cubicBezTo>
                    <a:cubicBezTo>
                      <a:pt x="653" y="34"/>
                      <a:pt x="547" y="1"/>
                      <a:pt x="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1" name="Table 150"/>
          <p:cNvGraphicFramePr>
            <a:graphicFrameLocks noGrp="1"/>
          </p:cNvGraphicFramePr>
          <p:nvPr/>
        </p:nvGraphicFramePr>
        <p:xfrm>
          <a:off x="4629751" y="1790300"/>
          <a:ext cx="4331368" cy="24991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2842"/>
                <a:gridCol w="1082842"/>
                <a:gridCol w="1082842"/>
                <a:gridCol w="1082842"/>
              </a:tblGrid>
              <a:tr h="528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1209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1336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1477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/>
                </a:tc>
              </a:tr>
              <a:tr h="492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697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2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770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92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852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92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941</a:t>
                      </a:r>
                      <a:r>
                        <a:rPr lang="en-US" baseline="0" dirty="0" smtClean="0"/>
                        <a:t> 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1436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1437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1455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60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0" name="Google Shape;1420;p34"/>
          <p:cNvSpPr txBox="1">
            <a:spLocks noGrp="1"/>
          </p:cNvSpPr>
          <p:nvPr>
            <p:ph type="title"/>
          </p:nvPr>
        </p:nvSpPr>
        <p:spPr>
          <a:xfrm>
            <a:off x="517633" y="317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is it used?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3" name="Google Shape;1423;p34"/>
          <p:cNvSpPr txBox="1"/>
          <p:nvPr/>
        </p:nvSpPr>
        <p:spPr>
          <a:xfrm>
            <a:off x="517632" y="1002571"/>
            <a:ext cx="7704000" cy="39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DTMF is used for user end to send key presses and commands to the other end where the receiving end is a computer designed to pick up the key press.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Examples may entail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Networking companies </a:t>
            </a: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  <a:latin typeface="Archivo"/>
                <a:ea typeface="Archivo"/>
                <a:cs typeface="Archivo"/>
                <a:sym typeface="Archivo"/>
              </a:rPr>
              <a:t>asking for inputs through keypad presses.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b="1" dirty="0" smtClean="0">
              <a:solidFill>
                <a:schemeClr val="bg1">
                  <a:lumMod val="10000"/>
                </a:schemeClr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Ships</a:t>
            </a: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  <a:latin typeface="Archivo"/>
                <a:ea typeface="Archivo"/>
                <a:cs typeface="Archivo"/>
                <a:sym typeface="Archivo"/>
              </a:rPr>
              <a:t> where remote signals are required.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b="1" dirty="0" smtClean="0">
              <a:solidFill>
                <a:schemeClr val="bg1">
                  <a:lumMod val="10000"/>
                </a:schemeClr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  <a:latin typeface="Archivo"/>
                <a:ea typeface="Archivo"/>
                <a:cs typeface="Archivo"/>
                <a:sym typeface="Archivo"/>
              </a:rPr>
              <a:t>Any other remote instructions that requires </a:t>
            </a: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simple encoding </a:t>
            </a: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  <a:latin typeface="Archivo"/>
                <a:ea typeface="Archivo"/>
                <a:cs typeface="Archivo"/>
                <a:sym typeface="Archivo"/>
              </a:rPr>
              <a:t>so that it is not picked up by any other signal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425" name="Google Shape;1425;p34"/>
          <p:cNvGrpSpPr/>
          <p:nvPr/>
        </p:nvGrpSpPr>
        <p:grpSpPr>
          <a:xfrm>
            <a:off x="8139376" y="2611210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8"/>
          <p:cNvSpPr txBox="1">
            <a:spLocks noGrp="1"/>
          </p:cNvSpPr>
          <p:nvPr>
            <p:ph type="subTitle" idx="1"/>
          </p:nvPr>
        </p:nvSpPr>
        <p:spPr>
          <a:xfrm>
            <a:off x="2504959" y="1992309"/>
            <a:ext cx="2328300" cy="8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Transmission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Channel</a:t>
            </a:r>
            <a:endParaRPr/>
          </a:p>
        </p:txBody>
      </p:sp>
      <p:sp>
        <p:nvSpPr>
          <p:cNvPr id="2228" name="Google Shape;2228;p38"/>
          <p:cNvSpPr txBox="1">
            <a:spLocks noGrp="1"/>
          </p:cNvSpPr>
          <p:nvPr>
            <p:ph type="subTitle" idx="2"/>
          </p:nvPr>
        </p:nvSpPr>
        <p:spPr>
          <a:xfrm>
            <a:off x="2512454" y="2594532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Transmitted  through networking channel</a:t>
            </a:r>
            <a:endParaRPr/>
          </a:p>
        </p:txBody>
      </p:sp>
      <p:sp>
        <p:nvSpPr>
          <p:cNvPr id="2229" name="Google Shape;2229;p38"/>
          <p:cNvSpPr txBox="1">
            <a:spLocks noGrp="1"/>
          </p:cNvSpPr>
          <p:nvPr>
            <p:ph type="subTitle" idx="3"/>
          </p:nvPr>
        </p:nvSpPr>
        <p:spPr>
          <a:xfrm>
            <a:off x="6095692" y="2324709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key is detected</a:t>
            </a:r>
            <a:endParaRPr/>
          </a:p>
        </p:txBody>
      </p:sp>
      <p:sp>
        <p:nvSpPr>
          <p:cNvPr id="2230" name="Google Shape;2230;p38"/>
          <p:cNvSpPr txBox="1">
            <a:spLocks noGrp="1"/>
          </p:cNvSpPr>
          <p:nvPr>
            <p:ph type="subTitle" idx="4"/>
          </p:nvPr>
        </p:nvSpPr>
        <p:spPr>
          <a:xfrm>
            <a:off x="709593" y="3848750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the User End</a:t>
            </a:r>
            <a:endParaRPr/>
          </a:p>
        </p:txBody>
      </p:sp>
      <p:sp>
        <p:nvSpPr>
          <p:cNvPr id="2231" name="Google Shape;2231;p38"/>
          <p:cNvSpPr txBox="1">
            <a:spLocks noGrp="1"/>
          </p:cNvSpPr>
          <p:nvPr>
            <p:ph type="subTitle" idx="5"/>
          </p:nvPr>
        </p:nvSpPr>
        <p:spPr>
          <a:xfrm>
            <a:off x="4315316" y="4178534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General mechanism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/>
          </a:p>
        </p:txBody>
      </p:sp>
      <p:sp>
        <p:nvSpPr>
          <p:cNvPr id="2232" name="Google Shape;2232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 used by the companies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3" name="Google Shape;2233;p38"/>
          <p:cNvSpPr txBox="1">
            <a:spLocks noGrp="1"/>
          </p:cNvSpPr>
          <p:nvPr>
            <p:ph type="subTitle" idx="6"/>
          </p:nvPr>
        </p:nvSpPr>
        <p:spPr>
          <a:xfrm>
            <a:off x="709593" y="3516350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/>
              <a:t>Key Input</a:t>
            </a:r>
            <a:endParaRPr/>
          </a:p>
        </p:txBody>
      </p:sp>
      <p:sp>
        <p:nvSpPr>
          <p:cNvPr id="2234" name="Google Shape;2234;p38"/>
          <p:cNvSpPr txBox="1">
            <a:spLocks noGrp="1"/>
          </p:cNvSpPr>
          <p:nvPr>
            <p:ph type="subTitle" idx="7"/>
          </p:nvPr>
        </p:nvSpPr>
        <p:spPr>
          <a:xfrm>
            <a:off x="6095692" y="1992309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Detected Key</a:t>
            </a:r>
            <a:endParaRPr/>
          </a:p>
        </p:txBody>
      </p:sp>
      <p:sp>
        <p:nvSpPr>
          <p:cNvPr id="2235" name="Google Shape;2235;p38"/>
          <p:cNvSpPr txBox="1">
            <a:spLocks noGrp="1"/>
          </p:cNvSpPr>
          <p:nvPr>
            <p:ph type="subTitle" idx="8"/>
          </p:nvPr>
        </p:nvSpPr>
        <p:spPr>
          <a:xfrm>
            <a:off x="4240364" y="3486369"/>
            <a:ext cx="2328300" cy="778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Filter Bank</a:t>
            </a:r>
            <a:endParaRPr/>
          </a:p>
        </p:txBody>
      </p:sp>
      <p:sp>
        <p:nvSpPr>
          <p:cNvPr id="2236" name="Google Shape;2236;p38"/>
          <p:cNvSpPr/>
          <p:nvPr/>
        </p:nvSpPr>
        <p:spPr>
          <a:xfrm>
            <a:off x="6940042" y="1362001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8"/>
          <p:cNvSpPr/>
          <p:nvPr/>
        </p:nvSpPr>
        <p:spPr>
          <a:xfrm>
            <a:off x="3349293" y="1362005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8"/>
          <p:cNvSpPr/>
          <p:nvPr/>
        </p:nvSpPr>
        <p:spPr>
          <a:xfrm>
            <a:off x="5144667" y="2886036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8"/>
          <p:cNvSpPr/>
          <p:nvPr/>
        </p:nvSpPr>
        <p:spPr>
          <a:xfrm>
            <a:off x="1553943" y="2886042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0" name="Google Shape;2240;p38"/>
          <p:cNvGrpSpPr/>
          <p:nvPr/>
        </p:nvGrpSpPr>
        <p:grpSpPr>
          <a:xfrm>
            <a:off x="1686540" y="2984277"/>
            <a:ext cx="374406" cy="357630"/>
            <a:chOff x="6487580" y="1494153"/>
            <a:chExt cx="374406" cy="357630"/>
          </a:xfrm>
        </p:grpSpPr>
        <p:grpSp>
          <p:nvGrpSpPr>
            <p:cNvPr id="2241" name="Google Shape;2241;p38"/>
            <p:cNvGrpSpPr/>
            <p:nvPr/>
          </p:nvGrpSpPr>
          <p:grpSpPr>
            <a:xfrm>
              <a:off x="6589950" y="1688539"/>
              <a:ext cx="272036" cy="36707"/>
              <a:chOff x="6589950" y="1688539"/>
              <a:chExt cx="272036" cy="36707"/>
            </a:xfrm>
          </p:grpSpPr>
          <p:sp>
            <p:nvSpPr>
              <p:cNvPr id="2242" name="Google Shape;2242;p38"/>
              <p:cNvSpPr/>
              <p:nvPr/>
            </p:nvSpPr>
            <p:spPr>
              <a:xfrm>
                <a:off x="6589950" y="1688539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1" y="1169"/>
                      <a:pt x="158" y="1325"/>
                      <a:pt x="350" y="1325"/>
                    </a:cubicBezTo>
                    <a:lnTo>
                      <a:pt x="9476" y="1325"/>
                    </a:lnTo>
                    <a:cubicBezTo>
                      <a:pt x="9672" y="1325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9"/>
                    </a:cubicBezTo>
                    <a:lnTo>
                      <a:pt x="350" y="349"/>
                    </a:lnTo>
                    <a:cubicBezTo>
                      <a:pt x="158" y="349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8"/>
              <p:cNvSpPr/>
              <p:nvPr/>
            </p:nvSpPr>
            <p:spPr>
              <a:xfrm>
                <a:off x="6589950" y="1688539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1" y="1169"/>
                      <a:pt x="158" y="1325"/>
                      <a:pt x="350" y="1325"/>
                    </a:cubicBezTo>
                    <a:lnTo>
                      <a:pt x="9476" y="1325"/>
                    </a:lnTo>
                    <a:cubicBezTo>
                      <a:pt x="9672" y="1325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9"/>
                    </a:cubicBezTo>
                    <a:lnTo>
                      <a:pt x="350" y="349"/>
                    </a:lnTo>
                    <a:cubicBezTo>
                      <a:pt x="158" y="349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4" name="Google Shape;2244;p38"/>
            <p:cNvSpPr/>
            <p:nvPr/>
          </p:nvSpPr>
          <p:spPr>
            <a:xfrm>
              <a:off x="6826580" y="1688539"/>
              <a:ext cx="35406" cy="36707"/>
            </a:xfrm>
            <a:custGeom>
              <a:avLst/>
              <a:gdLst/>
              <a:ahLst/>
              <a:cxnLst/>
              <a:rect l="l" t="t" r="r" b="b"/>
              <a:pathLst>
                <a:path w="1279" h="1326" extrusionOk="0">
                  <a:moveTo>
                    <a:pt x="1279" y="0"/>
                  </a:moveTo>
                  <a:cubicBezTo>
                    <a:pt x="1279" y="192"/>
                    <a:pt x="1119" y="348"/>
                    <a:pt x="925" y="349"/>
                  </a:cubicBezTo>
                  <a:lnTo>
                    <a:pt x="354" y="349"/>
                  </a:lnTo>
                  <a:lnTo>
                    <a:pt x="354" y="978"/>
                  </a:lnTo>
                  <a:cubicBezTo>
                    <a:pt x="354" y="1170"/>
                    <a:pt x="195" y="1325"/>
                    <a:pt x="1" y="1325"/>
                  </a:cubicBezTo>
                  <a:lnTo>
                    <a:pt x="925" y="1325"/>
                  </a:lnTo>
                  <a:cubicBezTo>
                    <a:pt x="1119" y="1325"/>
                    <a:pt x="1279" y="1170"/>
                    <a:pt x="1279" y="978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5" name="Google Shape;2245;p38"/>
            <p:cNvGrpSpPr/>
            <p:nvPr/>
          </p:nvGrpSpPr>
          <p:grpSpPr>
            <a:xfrm>
              <a:off x="6589950" y="1665120"/>
              <a:ext cx="272036" cy="36735"/>
              <a:chOff x="6589950" y="1665120"/>
              <a:chExt cx="272036" cy="36735"/>
            </a:xfrm>
          </p:grpSpPr>
          <p:sp>
            <p:nvSpPr>
              <p:cNvPr id="2246" name="Google Shape;2246;p38"/>
              <p:cNvSpPr/>
              <p:nvPr/>
            </p:nvSpPr>
            <p:spPr>
              <a:xfrm>
                <a:off x="6589950" y="1665120"/>
                <a:ext cx="272036" cy="36735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7" extrusionOk="0">
                    <a:moveTo>
                      <a:pt x="1" y="0"/>
                    </a:moveTo>
                    <a:lnTo>
                      <a:pt x="1" y="978"/>
                    </a:lnTo>
                    <a:cubicBezTo>
                      <a:pt x="1" y="1172"/>
                      <a:pt x="158" y="1327"/>
                      <a:pt x="350" y="1327"/>
                    </a:cubicBezTo>
                    <a:lnTo>
                      <a:pt x="9476" y="1327"/>
                    </a:lnTo>
                    <a:cubicBezTo>
                      <a:pt x="9669" y="1327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8"/>
              <p:cNvSpPr/>
              <p:nvPr/>
            </p:nvSpPr>
            <p:spPr>
              <a:xfrm>
                <a:off x="6589950" y="1665120"/>
                <a:ext cx="272036" cy="36735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7" extrusionOk="0">
                    <a:moveTo>
                      <a:pt x="1" y="0"/>
                    </a:moveTo>
                    <a:lnTo>
                      <a:pt x="1" y="978"/>
                    </a:lnTo>
                    <a:cubicBezTo>
                      <a:pt x="1" y="1172"/>
                      <a:pt x="158" y="1327"/>
                      <a:pt x="350" y="1327"/>
                    </a:cubicBezTo>
                    <a:lnTo>
                      <a:pt x="9476" y="1327"/>
                    </a:lnTo>
                    <a:cubicBezTo>
                      <a:pt x="9669" y="1327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86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38"/>
            <p:cNvSpPr/>
            <p:nvPr/>
          </p:nvSpPr>
          <p:spPr>
            <a:xfrm>
              <a:off x="6826580" y="1665120"/>
              <a:ext cx="35406" cy="36735"/>
            </a:xfrm>
            <a:custGeom>
              <a:avLst/>
              <a:gdLst/>
              <a:ahLst/>
              <a:cxnLst/>
              <a:rect l="l" t="t" r="r" b="b"/>
              <a:pathLst>
                <a:path w="1279" h="1327" extrusionOk="0">
                  <a:moveTo>
                    <a:pt x="1279" y="0"/>
                  </a:moveTo>
                  <a:cubicBezTo>
                    <a:pt x="1279" y="192"/>
                    <a:pt x="1119" y="348"/>
                    <a:pt x="925" y="349"/>
                  </a:cubicBezTo>
                  <a:lnTo>
                    <a:pt x="354" y="349"/>
                  </a:lnTo>
                  <a:lnTo>
                    <a:pt x="354" y="978"/>
                  </a:lnTo>
                  <a:cubicBezTo>
                    <a:pt x="354" y="1172"/>
                    <a:pt x="195" y="1327"/>
                    <a:pt x="1" y="1327"/>
                  </a:cubicBezTo>
                  <a:lnTo>
                    <a:pt x="925" y="1327"/>
                  </a:lnTo>
                  <a:cubicBezTo>
                    <a:pt x="1119" y="1327"/>
                    <a:pt x="1279" y="1172"/>
                    <a:pt x="1279" y="978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38"/>
            <p:cNvGrpSpPr/>
            <p:nvPr/>
          </p:nvGrpSpPr>
          <p:grpSpPr>
            <a:xfrm>
              <a:off x="6589950" y="1641728"/>
              <a:ext cx="272036" cy="36707"/>
              <a:chOff x="6589950" y="1641728"/>
              <a:chExt cx="272036" cy="36707"/>
            </a:xfrm>
          </p:grpSpPr>
          <p:sp>
            <p:nvSpPr>
              <p:cNvPr id="2250" name="Google Shape;2250;p38"/>
              <p:cNvSpPr/>
              <p:nvPr/>
            </p:nvSpPr>
            <p:spPr>
              <a:xfrm>
                <a:off x="6589950" y="1641728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169"/>
                      <a:pt x="158" y="1326"/>
                      <a:pt x="350" y="1326"/>
                    </a:cubicBezTo>
                    <a:lnTo>
                      <a:pt x="9476" y="1326"/>
                    </a:lnTo>
                    <a:cubicBezTo>
                      <a:pt x="9669" y="1326"/>
                      <a:pt x="9827" y="1169"/>
                      <a:pt x="9827" y="977"/>
                    </a:cubicBezTo>
                    <a:lnTo>
                      <a:pt x="9827" y="0"/>
                    </a:lnTo>
                    <a:cubicBezTo>
                      <a:pt x="9827" y="193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8"/>
              <p:cNvSpPr/>
              <p:nvPr/>
            </p:nvSpPr>
            <p:spPr>
              <a:xfrm>
                <a:off x="6589950" y="1641728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169"/>
                      <a:pt x="158" y="1326"/>
                      <a:pt x="350" y="1326"/>
                    </a:cubicBezTo>
                    <a:lnTo>
                      <a:pt x="9476" y="1326"/>
                    </a:lnTo>
                    <a:cubicBezTo>
                      <a:pt x="9669" y="1326"/>
                      <a:pt x="9827" y="1169"/>
                      <a:pt x="9827" y="977"/>
                    </a:cubicBezTo>
                    <a:lnTo>
                      <a:pt x="9827" y="0"/>
                    </a:lnTo>
                    <a:cubicBezTo>
                      <a:pt x="9827" y="193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3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2" name="Google Shape;2252;p38"/>
            <p:cNvSpPr/>
            <p:nvPr/>
          </p:nvSpPr>
          <p:spPr>
            <a:xfrm>
              <a:off x="6826580" y="1641728"/>
              <a:ext cx="35406" cy="36679"/>
            </a:xfrm>
            <a:custGeom>
              <a:avLst/>
              <a:gdLst/>
              <a:ahLst/>
              <a:cxnLst/>
              <a:rect l="l" t="t" r="r" b="b"/>
              <a:pathLst>
                <a:path w="1279" h="1325" extrusionOk="0">
                  <a:moveTo>
                    <a:pt x="1279" y="0"/>
                  </a:moveTo>
                  <a:cubicBezTo>
                    <a:pt x="1279" y="193"/>
                    <a:pt x="1119" y="348"/>
                    <a:pt x="925" y="348"/>
                  </a:cubicBezTo>
                  <a:lnTo>
                    <a:pt x="354" y="348"/>
                  </a:lnTo>
                  <a:lnTo>
                    <a:pt x="354" y="977"/>
                  </a:lnTo>
                  <a:cubicBezTo>
                    <a:pt x="354" y="1169"/>
                    <a:pt x="195" y="1324"/>
                    <a:pt x="1" y="1324"/>
                  </a:cubicBezTo>
                  <a:lnTo>
                    <a:pt x="925" y="1324"/>
                  </a:lnTo>
                  <a:cubicBezTo>
                    <a:pt x="1119" y="1324"/>
                    <a:pt x="1279" y="1169"/>
                    <a:pt x="1279" y="977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6589950" y="1494153"/>
              <a:ext cx="272036" cy="160918"/>
            </a:xfrm>
            <a:custGeom>
              <a:avLst/>
              <a:gdLst/>
              <a:ahLst/>
              <a:cxnLst/>
              <a:rect l="l" t="t" r="r" b="b"/>
              <a:pathLst>
                <a:path w="9827" h="5813" extrusionOk="0">
                  <a:moveTo>
                    <a:pt x="350" y="1"/>
                  </a:moveTo>
                  <a:cubicBezTo>
                    <a:pt x="158" y="1"/>
                    <a:pt x="1" y="157"/>
                    <a:pt x="1" y="350"/>
                  </a:cubicBezTo>
                  <a:lnTo>
                    <a:pt x="1" y="5463"/>
                  </a:lnTo>
                  <a:cubicBezTo>
                    <a:pt x="1" y="5657"/>
                    <a:pt x="158" y="5812"/>
                    <a:pt x="350" y="5812"/>
                  </a:cubicBezTo>
                  <a:lnTo>
                    <a:pt x="9476" y="5812"/>
                  </a:lnTo>
                  <a:cubicBezTo>
                    <a:pt x="9669" y="5812"/>
                    <a:pt x="9827" y="5655"/>
                    <a:pt x="9827" y="5463"/>
                  </a:cubicBezTo>
                  <a:lnTo>
                    <a:pt x="9827" y="350"/>
                  </a:lnTo>
                  <a:cubicBezTo>
                    <a:pt x="9827" y="156"/>
                    <a:pt x="966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6826580" y="1494153"/>
              <a:ext cx="35406" cy="160918"/>
            </a:xfrm>
            <a:custGeom>
              <a:avLst/>
              <a:gdLst/>
              <a:ahLst/>
              <a:cxnLst/>
              <a:rect l="l" t="t" r="r" b="b"/>
              <a:pathLst>
                <a:path w="1279" h="5813" extrusionOk="0">
                  <a:moveTo>
                    <a:pt x="1" y="1"/>
                  </a:moveTo>
                  <a:cubicBezTo>
                    <a:pt x="195" y="1"/>
                    <a:pt x="354" y="159"/>
                    <a:pt x="354" y="351"/>
                  </a:cubicBezTo>
                  <a:lnTo>
                    <a:pt x="354" y="5463"/>
                  </a:lnTo>
                  <a:cubicBezTo>
                    <a:pt x="354" y="5655"/>
                    <a:pt x="195" y="5812"/>
                    <a:pt x="1" y="5812"/>
                  </a:cubicBezTo>
                  <a:lnTo>
                    <a:pt x="925" y="5812"/>
                  </a:lnTo>
                  <a:cubicBezTo>
                    <a:pt x="1119" y="5812"/>
                    <a:pt x="1279" y="5655"/>
                    <a:pt x="1279" y="5463"/>
                  </a:cubicBezTo>
                  <a:lnTo>
                    <a:pt x="1279" y="351"/>
                  </a:lnTo>
                  <a:cubicBezTo>
                    <a:pt x="1279" y="159"/>
                    <a:pt x="1119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6614117" y="1518320"/>
              <a:ext cx="223758" cy="112612"/>
            </a:xfrm>
            <a:custGeom>
              <a:avLst/>
              <a:gdLst/>
              <a:ahLst/>
              <a:cxnLst/>
              <a:rect l="l" t="t" r="r" b="b"/>
              <a:pathLst>
                <a:path w="8083" h="4068" extrusionOk="0">
                  <a:moveTo>
                    <a:pt x="7878" y="0"/>
                  </a:moveTo>
                  <a:cubicBezTo>
                    <a:pt x="7877" y="0"/>
                    <a:pt x="7876" y="0"/>
                    <a:pt x="7876" y="0"/>
                  </a:cubicBezTo>
                  <a:lnTo>
                    <a:pt x="1662" y="0"/>
                  </a:lnTo>
                  <a:cubicBezTo>
                    <a:pt x="1546" y="0"/>
                    <a:pt x="1452" y="95"/>
                    <a:pt x="1452" y="212"/>
                  </a:cubicBezTo>
                  <a:cubicBezTo>
                    <a:pt x="1452" y="348"/>
                    <a:pt x="1429" y="493"/>
                    <a:pt x="1384" y="642"/>
                  </a:cubicBezTo>
                  <a:cubicBezTo>
                    <a:pt x="1341" y="781"/>
                    <a:pt x="1225" y="980"/>
                    <a:pt x="1122" y="1079"/>
                  </a:cubicBezTo>
                  <a:cubicBezTo>
                    <a:pt x="857" y="1336"/>
                    <a:pt x="523" y="1450"/>
                    <a:pt x="209" y="1450"/>
                  </a:cubicBezTo>
                  <a:cubicBezTo>
                    <a:pt x="95" y="1450"/>
                    <a:pt x="1" y="1545"/>
                    <a:pt x="1" y="1658"/>
                  </a:cubicBezTo>
                  <a:lnTo>
                    <a:pt x="1" y="3859"/>
                  </a:lnTo>
                  <a:cubicBezTo>
                    <a:pt x="1" y="3975"/>
                    <a:pt x="94" y="4068"/>
                    <a:pt x="209" y="4068"/>
                  </a:cubicBezTo>
                  <a:lnTo>
                    <a:pt x="6424" y="4068"/>
                  </a:lnTo>
                  <a:cubicBezTo>
                    <a:pt x="6540" y="4068"/>
                    <a:pt x="6633" y="3973"/>
                    <a:pt x="6633" y="3858"/>
                  </a:cubicBezTo>
                  <a:cubicBezTo>
                    <a:pt x="6633" y="3713"/>
                    <a:pt x="6657" y="3562"/>
                    <a:pt x="6708" y="3402"/>
                  </a:cubicBezTo>
                  <a:cubicBezTo>
                    <a:pt x="6821" y="3053"/>
                    <a:pt x="7102" y="2780"/>
                    <a:pt x="7455" y="2681"/>
                  </a:cubicBezTo>
                  <a:cubicBezTo>
                    <a:pt x="7600" y="2639"/>
                    <a:pt x="7738" y="2618"/>
                    <a:pt x="7870" y="2618"/>
                  </a:cubicBezTo>
                  <a:cubicBezTo>
                    <a:pt x="7986" y="2618"/>
                    <a:pt x="8083" y="2527"/>
                    <a:pt x="8083" y="2410"/>
                  </a:cubicBezTo>
                  <a:lnTo>
                    <a:pt x="8083" y="210"/>
                  </a:lnTo>
                  <a:cubicBezTo>
                    <a:pt x="8083" y="94"/>
                    <a:pt x="7989" y="0"/>
                    <a:pt x="7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6772184" y="1518320"/>
              <a:ext cx="65691" cy="112585"/>
            </a:xfrm>
            <a:custGeom>
              <a:avLst/>
              <a:gdLst/>
              <a:ahLst/>
              <a:cxnLst/>
              <a:rect l="l" t="t" r="r" b="b"/>
              <a:pathLst>
                <a:path w="2373" h="4067" extrusionOk="0">
                  <a:moveTo>
                    <a:pt x="2167" y="0"/>
                  </a:moveTo>
                  <a:cubicBezTo>
                    <a:pt x="2166" y="0"/>
                    <a:pt x="2165" y="0"/>
                    <a:pt x="2164" y="0"/>
                  </a:cubicBezTo>
                  <a:lnTo>
                    <a:pt x="1450" y="0"/>
                  </a:lnTo>
                  <a:cubicBezTo>
                    <a:pt x="1564" y="0"/>
                    <a:pt x="1658" y="94"/>
                    <a:pt x="1658" y="210"/>
                  </a:cubicBezTo>
                  <a:lnTo>
                    <a:pt x="1658" y="2410"/>
                  </a:lnTo>
                  <a:cubicBezTo>
                    <a:pt x="1658" y="2527"/>
                    <a:pt x="1564" y="2618"/>
                    <a:pt x="1448" y="2618"/>
                  </a:cubicBezTo>
                  <a:cubicBezTo>
                    <a:pt x="1316" y="2620"/>
                    <a:pt x="1180" y="2639"/>
                    <a:pt x="1037" y="2681"/>
                  </a:cubicBezTo>
                  <a:cubicBezTo>
                    <a:pt x="689" y="2777"/>
                    <a:pt x="408" y="3037"/>
                    <a:pt x="293" y="3379"/>
                  </a:cubicBezTo>
                  <a:cubicBezTo>
                    <a:pt x="237" y="3544"/>
                    <a:pt x="209" y="3703"/>
                    <a:pt x="209" y="3854"/>
                  </a:cubicBezTo>
                  <a:cubicBezTo>
                    <a:pt x="209" y="3970"/>
                    <a:pt x="117" y="4067"/>
                    <a:pt x="0" y="4067"/>
                  </a:cubicBezTo>
                  <a:lnTo>
                    <a:pt x="714" y="4067"/>
                  </a:lnTo>
                  <a:cubicBezTo>
                    <a:pt x="830" y="4067"/>
                    <a:pt x="923" y="3970"/>
                    <a:pt x="923" y="3854"/>
                  </a:cubicBezTo>
                  <a:cubicBezTo>
                    <a:pt x="923" y="3704"/>
                    <a:pt x="948" y="3544"/>
                    <a:pt x="1006" y="3379"/>
                  </a:cubicBezTo>
                  <a:cubicBezTo>
                    <a:pt x="1123" y="3039"/>
                    <a:pt x="1404" y="2777"/>
                    <a:pt x="1751" y="2681"/>
                  </a:cubicBezTo>
                  <a:cubicBezTo>
                    <a:pt x="1893" y="2639"/>
                    <a:pt x="2031" y="2618"/>
                    <a:pt x="2161" y="2618"/>
                  </a:cubicBezTo>
                  <a:cubicBezTo>
                    <a:pt x="2278" y="2618"/>
                    <a:pt x="2373" y="2527"/>
                    <a:pt x="2373" y="2410"/>
                  </a:cubicBezTo>
                  <a:lnTo>
                    <a:pt x="2373" y="210"/>
                  </a:lnTo>
                  <a:cubicBezTo>
                    <a:pt x="2373" y="94"/>
                    <a:pt x="2279" y="0"/>
                    <a:pt x="2167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6820850" y="1614046"/>
              <a:ext cx="22838" cy="22727"/>
            </a:xfrm>
            <a:custGeom>
              <a:avLst/>
              <a:gdLst/>
              <a:ahLst/>
              <a:cxnLst/>
              <a:rect l="l" t="t" r="r" b="b"/>
              <a:pathLst>
                <a:path w="825" h="821" extrusionOk="0">
                  <a:moveTo>
                    <a:pt x="628" y="0"/>
                  </a:moveTo>
                  <a:cubicBezTo>
                    <a:pt x="626" y="0"/>
                    <a:pt x="623" y="0"/>
                    <a:pt x="621" y="1"/>
                  </a:cubicBezTo>
                  <a:cubicBezTo>
                    <a:pt x="511" y="2"/>
                    <a:pt x="428" y="98"/>
                    <a:pt x="428" y="208"/>
                  </a:cubicBezTo>
                  <a:lnTo>
                    <a:pt x="428" y="424"/>
                  </a:lnTo>
                  <a:lnTo>
                    <a:pt x="202" y="424"/>
                  </a:lnTo>
                  <a:cubicBezTo>
                    <a:pt x="91" y="424"/>
                    <a:pt x="1" y="517"/>
                    <a:pt x="4" y="628"/>
                  </a:cubicBezTo>
                  <a:cubicBezTo>
                    <a:pt x="7" y="736"/>
                    <a:pt x="103" y="820"/>
                    <a:pt x="211" y="820"/>
                  </a:cubicBezTo>
                  <a:lnTo>
                    <a:pt x="625" y="820"/>
                  </a:lnTo>
                  <a:cubicBezTo>
                    <a:pt x="736" y="820"/>
                    <a:pt x="825" y="731"/>
                    <a:pt x="823" y="622"/>
                  </a:cubicBezTo>
                  <a:lnTo>
                    <a:pt x="823" y="197"/>
                  </a:lnTo>
                  <a:cubicBezTo>
                    <a:pt x="823" y="89"/>
                    <a:pt x="736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608968" y="1513143"/>
              <a:ext cx="22838" cy="22727"/>
            </a:xfrm>
            <a:custGeom>
              <a:avLst/>
              <a:gdLst/>
              <a:ahLst/>
              <a:cxnLst/>
              <a:rect l="l" t="t" r="r" b="b"/>
              <a:pathLst>
                <a:path w="825" h="821" extrusionOk="0">
                  <a:moveTo>
                    <a:pt x="200" y="1"/>
                  </a:moveTo>
                  <a:cubicBezTo>
                    <a:pt x="89" y="1"/>
                    <a:pt x="0" y="91"/>
                    <a:pt x="0" y="201"/>
                  </a:cubicBezTo>
                  <a:lnTo>
                    <a:pt x="0" y="615"/>
                  </a:lnTo>
                  <a:cubicBezTo>
                    <a:pt x="0" y="724"/>
                    <a:pt x="84" y="820"/>
                    <a:pt x="194" y="820"/>
                  </a:cubicBezTo>
                  <a:cubicBezTo>
                    <a:pt x="196" y="820"/>
                    <a:pt x="197" y="820"/>
                    <a:pt x="199" y="820"/>
                  </a:cubicBezTo>
                  <a:cubicBezTo>
                    <a:pt x="308" y="820"/>
                    <a:pt x="397" y="731"/>
                    <a:pt x="397" y="622"/>
                  </a:cubicBezTo>
                  <a:lnTo>
                    <a:pt x="397" y="397"/>
                  </a:lnTo>
                  <a:lnTo>
                    <a:pt x="623" y="397"/>
                  </a:lnTo>
                  <a:cubicBezTo>
                    <a:pt x="734" y="397"/>
                    <a:pt x="824" y="304"/>
                    <a:pt x="821" y="193"/>
                  </a:cubicBezTo>
                  <a:cubicBezTo>
                    <a:pt x="820" y="84"/>
                    <a:pt x="723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670008" y="1518514"/>
              <a:ext cx="112502" cy="112557"/>
            </a:xfrm>
            <a:custGeom>
              <a:avLst/>
              <a:gdLst/>
              <a:ahLst/>
              <a:cxnLst/>
              <a:rect l="l" t="t" r="r" b="b"/>
              <a:pathLst>
                <a:path w="4064" h="4066" extrusionOk="0">
                  <a:moveTo>
                    <a:pt x="2033" y="1"/>
                  </a:moveTo>
                  <a:cubicBezTo>
                    <a:pt x="910" y="1"/>
                    <a:pt x="1" y="910"/>
                    <a:pt x="1" y="2033"/>
                  </a:cubicBezTo>
                  <a:cubicBezTo>
                    <a:pt x="1" y="3156"/>
                    <a:pt x="910" y="4065"/>
                    <a:pt x="2033" y="4065"/>
                  </a:cubicBezTo>
                  <a:cubicBezTo>
                    <a:pt x="3154" y="4065"/>
                    <a:pt x="4064" y="3156"/>
                    <a:pt x="4064" y="2033"/>
                  </a:cubicBezTo>
                  <a:cubicBezTo>
                    <a:pt x="4064" y="910"/>
                    <a:pt x="3154" y="1"/>
                    <a:pt x="2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711116" y="1518514"/>
              <a:ext cx="71449" cy="112557"/>
            </a:xfrm>
            <a:custGeom>
              <a:avLst/>
              <a:gdLst/>
              <a:ahLst/>
              <a:cxnLst/>
              <a:rect l="l" t="t" r="r" b="b"/>
              <a:pathLst>
                <a:path w="2581" h="4066" extrusionOk="0">
                  <a:moveTo>
                    <a:pt x="549" y="1"/>
                  </a:moveTo>
                  <a:cubicBezTo>
                    <a:pt x="548" y="1"/>
                    <a:pt x="547" y="1"/>
                    <a:pt x="546" y="1"/>
                  </a:cubicBezTo>
                  <a:cubicBezTo>
                    <a:pt x="357" y="1"/>
                    <a:pt x="174" y="27"/>
                    <a:pt x="1" y="75"/>
                  </a:cubicBezTo>
                  <a:cubicBezTo>
                    <a:pt x="969" y="200"/>
                    <a:pt x="1718" y="1032"/>
                    <a:pt x="1718" y="2033"/>
                  </a:cubicBezTo>
                  <a:cubicBezTo>
                    <a:pt x="1718" y="3036"/>
                    <a:pt x="971" y="3864"/>
                    <a:pt x="2" y="3991"/>
                  </a:cubicBezTo>
                  <a:cubicBezTo>
                    <a:pt x="177" y="4039"/>
                    <a:pt x="359" y="4065"/>
                    <a:pt x="548" y="4065"/>
                  </a:cubicBezTo>
                  <a:cubicBezTo>
                    <a:pt x="1671" y="4065"/>
                    <a:pt x="2580" y="3156"/>
                    <a:pt x="2580" y="2033"/>
                  </a:cubicBezTo>
                  <a:cubicBezTo>
                    <a:pt x="2580" y="911"/>
                    <a:pt x="1672" y="1"/>
                    <a:pt x="549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700569" y="1547995"/>
              <a:ext cx="52209" cy="53593"/>
            </a:xfrm>
            <a:custGeom>
              <a:avLst/>
              <a:gdLst/>
              <a:ahLst/>
              <a:cxnLst/>
              <a:rect l="l" t="t" r="r" b="b"/>
              <a:pathLst>
                <a:path w="1886" h="1936" extrusionOk="0">
                  <a:moveTo>
                    <a:pt x="967" y="1"/>
                  </a:moveTo>
                  <a:cubicBezTo>
                    <a:pt x="435" y="1"/>
                    <a:pt x="0" y="436"/>
                    <a:pt x="0" y="968"/>
                  </a:cubicBezTo>
                  <a:cubicBezTo>
                    <a:pt x="0" y="1501"/>
                    <a:pt x="435" y="1935"/>
                    <a:pt x="967" y="1935"/>
                  </a:cubicBezTo>
                  <a:cubicBezTo>
                    <a:pt x="1337" y="1935"/>
                    <a:pt x="1670" y="1728"/>
                    <a:pt x="1837" y="1394"/>
                  </a:cubicBezTo>
                  <a:cubicBezTo>
                    <a:pt x="1886" y="1292"/>
                    <a:pt x="1846" y="1169"/>
                    <a:pt x="1744" y="1120"/>
                  </a:cubicBezTo>
                  <a:cubicBezTo>
                    <a:pt x="1714" y="1106"/>
                    <a:pt x="1683" y="1099"/>
                    <a:pt x="1652" y="1099"/>
                  </a:cubicBezTo>
                  <a:cubicBezTo>
                    <a:pt x="1577" y="1099"/>
                    <a:pt x="1506" y="1140"/>
                    <a:pt x="1470" y="1212"/>
                  </a:cubicBezTo>
                  <a:cubicBezTo>
                    <a:pt x="1376" y="1404"/>
                    <a:pt x="1183" y="1524"/>
                    <a:pt x="969" y="1524"/>
                  </a:cubicBezTo>
                  <a:cubicBezTo>
                    <a:pt x="663" y="1524"/>
                    <a:pt x="411" y="1273"/>
                    <a:pt x="411" y="967"/>
                  </a:cubicBezTo>
                  <a:cubicBezTo>
                    <a:pt x="411" y="659"/>
                    <a:pt x="661" y="407"/>
                    <a:pt x="969" y="407"/>
                  </a:cubicBezTo>
                  <a:cubicBezTo>
                    <a:pt x="1047" y="407"/>
                    <a:pt x="1124" y="425"/>
                    <a:pt x="1195" y="456"/>
                  </a:cubicBezTo>
                  <a:lnTo>
                    <a:pt x="814" y="887"/>
                  </a:lnTo>
                  <a:cubicBezTo>
                    <a:pt x="738" y="973"/>
                    <a:pt x="746" y="1101"/>
                    <a:pt x="831" y="1175"/>
                  </a:cubicBezTo>
                  <a:cubicBezTo>
                    <a:pt x="870" y="1210"/>
                    <a:pt x="919" y="1227"/>
                    <a:pt x="968" y="1227"/>
                  </a:cubicBezTo>
                  <a:cubicBezTo>
                    <a:pt x="1024" y="1227"/>
                    <a:pt x="1080" y="1204"/>
                    <a:pt x="1120" y="1159"/>
                  </a:cubicBezTo>
                  <a:lnTo>
                    <a:pt x="1652" y="555"/>
                  </a:lnTo>
                  <a:cubicBezTo>
                    <a:pt x="1723" y="474"/>
                    <a:pt x="1719" y="351"/>
                    <a:pt x="1640" y="274"/>
                  </a:cubicBezTo>
                  <a:cubicBezTo>
                    <a:pt x="1460" y="97"/>
                    <a:pt x="1220" y="1"/>
                    <a:pt x="967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6487580" y="1614821"/>
              <a:ext cx="243495" cy="31447"/>
            </a:xfrm>
            <a:custGeom>
              <a:avLst/>
              <a:gdLst/>
              <a:ahLst/>
              <a:cxnLst/>
              <a:rect l="l" t="t" r="r" b="b"/>
              <a:pathLst>
                <a:path w="8796" h="1136" extrusionOk="0">
                  <a:moveTo>
                    <a:pt x="590" y="1"/>
                  </a:moveTo>
                  <a:cubicBezTo>
                    <a:pt x="266" y="1"/>
                    <a:pt x="1" y="262"/>
                    <a:pt x="1" y="588"/>
                  </a:cubicBezTo>
                  <a:lnTo>
                    <a:pt x="1" y="1135"/>
                  </a:lnTo>
                  <a:lnTo>
                    <a:pt x="8796" y="1135"/>
                  </a:lnTo>
                  <a:lnTo>
                    <a:pt x="8796" y="588"/>
                  </a:lnTo>
                  <a:cubicBezTo>
                    <a:pt x="8796" y="262"/>
                    <a:pt x="8534" y="1"/>
                    <a:pt x="8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6487635" y="1668193"/>
              <a:ext cx="243440" cy="101678"/>
            </a:xfrm>
            <a:custGeom>
              <a:avLst/>
              <a:gdLst/>
              <a:ahLst/>
              <a:cxnLst/>
              <a:rect l="l" t="t" r="r" b="b"/>
              <a:pathLst>
                <a:path w="8794" h="3673" extrusionOk="0">
                  <a:moveTo>
                    <a:pt x="0" y="0"/>
                  </a:moveTo>
                  <a:lnTo>
                    <a:pt x="0" y="3084"/>
                  </a:lnTo>
                  <a:cubicBezTo>
                    <a:pt x="0" y="3409"/>
                    <a:pt x="264" y="3673"/>
                    <a:pt x="589" y="3673"/>
                  </a:cubicBezTo>
                  <a:lnTo>
                    <a:pt x="8207" y="3673"/>
                  </a:lnTo>
                  <a:cubicBezTo>
                    <a:pt x="8532" y="3673"/>
                    <a:pt x="8794" y="3408"/>
                    <a:pt x="8794" y="3084"/>
                  </a:cubicBezTo>
                  <a:lnTo>
                    <a:pt x="8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550475" y="1697426"/>
              <a:ext cx="180601" cy="72417"/>
            </a:xfrm>
            <a:custGeom>
              <a:avLst/>
              <a:gdLst/>
              <a:ahLst/>
              <a:cxnLst/>
              <a:rect l="l" t="t" r="r" b="b"/>
              <a:pathLst>
                <a:path w="6524" h="2616" extrusionOk="0">
                  <a:moveTo>
                    <a:pt x="590" y="0"/>
                  </a:moveTo>
                  <a:cubicBezTo>
                    <a:pt x="264" y="0"/>
                    <a:pt x="1" y="265"/>
                    <a:pt x="1" y="589"/>
                  </a:cubicBezTo>
                  <a:lnTo>
                    <a:pt x="1" y="2615"/>
                  </a:lnTo>
                  <a:lnTo>
                    <a:pt x="5937" y="2615"/>
                  </a:lnTo>
                  <a:cubicBezTo>
                    <a:pt x="6262" y="2615"/>
                    <a:pt x="6524" y="2352"/>
                    <a:pt x="6524" y="2027"/>
                  </a:cubicBezTo>
                  <a:lnTo>
                    <a:pt x="6524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505435" y="1717883"/>
              <a:ext cx="26990" cy="11018"/>
            </a:xfrm>
            <a:custGeom>
              <a:avLst/>
              <a:gdLst/>
              <a:ahLst/>
              <a:cxnLst/>
              <a:rect l="l" t="t" r="r" b="b"/>
              <a:pathLst>
                <a:path w="975" h="398" extrusionOk="0">
                  <a:moveTo>
                    <a:pt x="204" y="1"/>
                  </a:moveTo>
                  <a:cubicBezTo>
                    <a:pt x="93" y="1"/>
                    <a:pt x="1" y="94"/>
                    <a:pt x="5" y="205"/>
                  </a:cubicBezTo>
                  <a:cubicBezTo>
                    <a:pt x="7" y="313"/>
                    <a:pt x="103" y="397"/>
                    <a:pt x="212" y="397"/>
                  </a:cubicBezTo>
                  <a:lnTo>
                    <a:pt x="763" y="397"/>
                  </a:lnTo>
                  <a:cubicBezTo>
                    <a:pt x="879" y="397"/>
                    <a:pt x="974" y="295"/>
                    <a:pt x="959" y="175"/>
                  </a:cubicBezTo>
                  <a:cubicBezTo>
                    <a:pt x="946" y="73"/>
                    <a:pt x="856" y="1"/>
                    <a:pt x="754" y="1"/>
                  </a:cubicBez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506155" y="1736928"/>
              <a:ext cx="69428" cy="10990"/>
            </a:xfrm>
            <a:custGeom>
              <a:avLst/>
              <a:gdLst/>
              <a:ahLst/>
              <a:cxnLst/>
              <a:rect l="l" t="t" r="r" b="b"/>
              <a:pathLst>
                <a:path w="2508" h="397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4" y="313"/>
                    <a:pt x="101" y="397"/>
                    <a:pt x="210" y="397"/>
                  </a:cubicBezTo>
                  <a:lnTo>
                    <a:pt x="2307" y="397"/>
                  </a:lnTo>
                  <a:cubicBezTo>
                    <a:pt x="2418" y="397"/>
                    <a:pt x="2507" y="304"/>
                    <a:pt x="2504" y="193"/>
                  </a:cubicBezTo>
                  <a:cubicBezTo>
                    <a:pt x="2503" y="83"/>
                    <a:pt x="2407" y="1"/>
                    <a:pt x="2297" y="1"/>
                  </a:cubicBez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6690105" y="1614821"/>
              <a:ext cx="40970" cy="31447"/>
            </a:xfrm>
            <a:custGeom>
              <a:avLst/>
              <a:gdLst/>
              <a:ahLst/>
              <a:cxnLst/>
              <a:rect l="l" t="t" r="r" b="b"/>
              <a:pathLst>
                <a:path w="1480" h="1136" extrusionOk="0">
                  <a:moveTo>
                    <a:pt x="1" y="1"/>
                  </a:moveTo>
                  <a:cubicBezTo>
                    <a:pt x="322" y="1"/>
                    <a:pt x="582" y="261"/>
                    <a:pt x="582" y="582"/>
                  </a:cubicBezTo>
                  <a:lnTo>
                    <a:pt x="582" y="1135"/>
                  </a:lnTo>
                  <a:lnTo>
                    <a:pt x="1480" y="1135"/>
                  </a:lnTo>
                  <a:lnTo>
                    <a:pt x="1480" y="582"/>
                  </a:lnTo>
                  <a:cubicBezTo>
                    <a:pt x="1480" y="261"/>
                    <a:pt x="1220" y="1"/>
                    <a:pt x="900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6690105" y="1668193"/>
              <a:ext cx="40970" cy="101650"/>
            </a:xfrm>
            <a:custGeom>
              <a:avLst/>
              <a:gdLst/>
              <a:ahLst/>
              <a:cxnLst/>
              <a:rect l="l" t="t" r="r" b="b"/>
              <a:pathLst>
                <a:path w="1480" h="3672" extrusionOk="0">
                  <a:moveTo>
                    <a:pt x="582" y="0"/>
                  </a:moveTo>
                  <a:lnTo>
                    <a:pt x="582" y="3083"/>
                  </a:lnTo>
                  <a:cubicBezTo>
                    <a:pt x="582" y="3408"/>
                    <a:pt x="323" y="3671"/>
                    <a:pt x="1" y="3671"/>
                  </a:cubicBezTo>
                  <a:lnTo>
                    <a:pt x="893" y="3671"/>
                  </a:lnTo>
                  <a:cubicBezTo>
                    <a:pt x="1218" y="3671"/>
                    <a:pt x="1480" y="3408"/>
                    <a:pt x="1480" y="3083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6487580" y="1642586"/>
              <a:ext cx="243495" cy="28568"/>
            </a:xfrm>
            <a:custGeom>
              <a:avLst/>
              <a:gdLst/>
              <a:ahLst/>
              <a:cxnLst/>
              <a:rect l="l" t="t" r="r" b="b"/>
              <a:pathLst>
                <a:path w="8796" h="1032" extrusionOk="0">
                  <a:moveTo>
                    <a:pt x="1" y="1"/>
                  </a:moveTo>
                  <a:lnTo>
                    <a:pt x="1" y="1032"/>
                  </a:lnTo>
                  <a:lnTo>
                    <a:pt x="8796" y="1032"/>
                  </a:lnTo>
                  <a:lnTo>
                    <a:pt x="8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6706216" y="1642586"/>
              <a:ext cx="24859" cy="28568"/>
            </a:xfrm>
            <a:custGeom>
              <a:avLst/>
              <a:gdLst/>
              <a:ahLst/>
              <a:cxnLst/>
              <a:rect l="l" t="t" r="r" b="b"/>
              <a:pathLst>
                <a:path w="898" h="1032" extrusionOk="0">
                  <a:moveTo>
                    <a:pt x="0" y="1"/>
                  </a:moveTo>
                  <a:lnTo>
                    <a:pt x="0" y="1032"/>
                  </a:lnTo>
                  <a:lnTo>
                    <a:pt x="898" y="103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6570960" y="1696706"/>
              <a:ext cx="243468" cy="155077"/>
            </a:xfrm>
            <a:custGeom>
              <a:avLst/>
              <a:gdLst/>
              <a:ahLst/>
              <a:cxnLst/>
              <a:rect l="l" t="t" r="r" b="b"/>
              <a:pathLst>
                <a:path w="8795" h="5602" extrusionOk="0">
                  <a:moveTo>
                    <a:pt x="589" y="1"/>
                  </a:moveTo>
                  <a:cubicBezTo>
                    <a:pt x="264" y="1"/>
                    <a:pt x="1" y="264"/>
                    <a:pt x="1" y="590"/>
                  </a:cubicBezTo>
                  <a:lnTo>
                    <a:pt x="1" y="5011"/>
                  </a:lnTo>
                  <a:cubicBezTo>
                    <a:pt x="1" y="5336"/>
                    <a:pt x="264" y="5601"/>
                    <a:pt x="589" y="5601"/>
                  </a:cubicBezTo>
                  <a:lnTo>
                    <a:pt x="8207" y="5601"/>
                  </a:lnTo>
                  <a:cubicBezTo>
                    <a:pt x="8532" y="5601"/>
                    <a:pt x="8794" y="5336"/>
                    <a:pt x="8794" y="5011"/>
                  </a:cubicBezTo>
                  <a:lnTo>
                    <a:pt x="8794" y="590"/>
                  </a:lnTo>
                  <a:cubicBezTo>
                    <a:pt x="8794" y="264"/>
                    <a:pt x="8532" y="1"/>
                    <a:pt x="8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6773430" y="1696650"/>
              <a:ext cx="40998" cy="155077"/>
            </a:xfrm>
            <a:custGeom>
              <a:avLst/>
              <a:gdLst/>
              <a:ahLst/>
              <a:cxnLst/>
              <a:rect l="l" t="t" r="r" b="b"/>
              <a:pathLst>
                <a:path w="1481" h="5602" extrusionOk="0">
                  <a:moveTo>
                    <a:pt x="1" y="0"/>
                  </a:moveTo>
                  <a:cubicBezTo>
                    <a:pt x="322" y="0"/>
                    <a:pt x="582" y="265"/>
                    <a:pt x="582" y="590"/>
                  </a:cubicBezTo>
                  <a:lnTo>
                    <a:pt x="582" y="5011"/>
                  </a:lnTo>
                  <a:cubicBezTo>
                    <a:pt x="582" y="5337"/>
                    <a:pt x="323" y="5602"/>
                    <a:pt x="1" y="5602"/>
                  </a:cubicBezTo>
                  <a:lnTo>
                    <a:pt x="900" y="5602"/>
                  </a:lnTo>
                  <a:cubicBezTo>
                    <a:pt x="1220" y="5602"/>
                    <a:pt x="1480" y="5337"/>
                    <a:pt x="1480" y="5011"/>
                  </a:cubicBezTo>
                  <a:lnTo>
                    <a:pt x="1480" y="590"/>
                  </a:lnTo>
                  <a:cubicBezTo>
                    <a:pt x="1480" y="266"/>
                    <a:pt x="1221" y="3"/>
                    <a:pt x="900" y="0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6598061" y="1745731"/>
              <a:ext cx="42410" cy="32914"/>
            </a:xfrm>
            <a:custGeom>
              <a:avLst/>
              <a:gdLst/>
              <a:ahLst/>
              <a:cxnLst/>
              <a:rect l="l" t="t" r="r" b="b"/>
              <a:pathLst>
                <a:path w="1532" h="1189" extrusionOk="0">
                  <a:moveTo>
                    <a:pt x="271" y="1"/>
                  </a:moveTo>
                  <a:cubicBezTo>
                    <a:pt x="122" y="1"/>
                    <a:pt x="1" y="123"/>
                    <a:pt x="1" y="273"/>
                  </a:cubicBezTo>
                  <a:lnTo>
                    <a:pt x="1" y="916"/>
                  </a:lnTo>
                  <a:cubicBezTo>
                    <a:pt x="1" y="1066"/>
                    <a:pt x="122" y="1188"/>
                    <a:pt x="271" y="1188"/>
                  </a:cubicBezTo>
                  <a:lnTo>
                    <a:pt x="1259" y="1188"/>
                  </a:lnTo>
                  <a:cubicBezTo>
                    <a:pt x="1409" y="1188"/>
                    <a:pt x="1532" y="1066"/>
                    <a:pt x="1532" y="916"/>
                  </a:cubicBezTo>
                  <a:lnTo>
                    <a:pt x="1532" y="273"/>
                  </a:lnTo>
                  <a:cubicBezTo>
                    <a:pt x="1532" y="123"/>
                    <a:pt x="1409" y="1"/>
                    <a:pt x="1259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6615501" y="1745648"/>
              <a:ext cx="24970" cy="32914"/>
            </a:xfrm>
            <a:custGeom>
              <a:avLst/>
              <a:gdLst/>
              <a:ahLst/>
              <a:cxnLst/>
              <a:rect l="l" t="t" r="r" b="b"/>
              <a:pathLst>
                <a:path w="902" h="1189" extrusionOk="0">
                  <a:moveTo>
                    <a:pt x="1" y="1"/>
                  </a:moveTo>
                  <a:cubicBezTo>
                    <a:pt x="149" y="1"/>
                    <a:pt x="269" y="123"/>
                    <a:pt x="269" y="276"/>
                  </a:cubicBezTo>
                  <a:lnTo>
                    <a:pt x="269" y="913"/>
                  </a:lnTo>
                  <a:cubicBezTo>
                    <a:pt x="269" y="1066"/>
                    <a:pt x="149" y="1188"/>
                    <a:pt x="1" y="1188"/>
                  </a:cubicBezTo>
                  <a:lnTo>
                    <a:pt x="629" y="1188"/>
                  </a:lnTo>
                  <a:cubicBezTo>
                    <a:pt x="779" y="1188"/>
                    <a:pt x="902" y="1067"/>
                    <a:pt x="902" y="918"/>
                  </a:cubicBezTo>
                  <a:lnTo>
                    <a:pt x="902" y="274"/>
                  </a:lnTo>
                  <a:cubicBezTo>
                    <a:pt x="902" y="123"/>
                    <a:pt x="779" y="2"/>
                    <a:pt x="629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6592552" y="1717191"/>
              <a:ext cx="19516" cy="10962"/>
            </a:xfrm>
            <a:custGeom>
              <a:avLst/>
              <a:gdLst/>
              <a:ahLst/>
              <a:cxnLst/>
              <a:rect l="l" t="t" r="r" b="b"/>
              <a:pathLst>
                <a:path w="705" h="396" extrusionOk="0">
                  <a:moveTo>
                    <a:pt x="201" y="1"/>
                  </a:moveTo>
                  <a:cubicBezTo>
                    <a:pt x="90" y="1"/>
                    <a:pt x="0" y="92"/>
                    <a:pt x="3" y="203"/>
                  </a:cubicBezTo>
                  <a:cubicBezTo>
                    <a:pt x="4" y="313"/>
                    <a:pt x="101" y="395"/>
                    <a:pt x="210" y="395"/>
                  </a:cubicBezTo>
                  <a:lnTo>
                    <a:pt x="503" y="395"/>
                  </a:lnTo>
                  <a:cubicBezTo>
                    <a:pt x="614" y="395"/>
                    <a:pt x="704" y="305"/>
                    <a:pt x="700" y="193"/>
                  </a:cubicBezTo>
                  <a:cubicBezTo>
                    <a:pt x="698" y="83"/>
                    <a:pt x="602" y="1"/>
                    <a:pt x="493" y="1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6592607" y="1796861"/>
              <a:ext cx="27932" cy="10962"/>
            </a:xfrm>
            <a:custGeom>
              <a:avLst/>
              <a:gdLst/>
              <a:ahLst/>
              <a:cxnLst/>
              <a:rect l="l" t="t" r="r" b="b"/>
              <a:pathLst>
                <a:path w="1009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1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4" y="84"/>
                    <a:pt x="908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6630283" y="1796861"/>
              <a:ext cx="27932" cy="10962"/>
            </a:xfrm>
            <a:custGeom>
              <a:avLst/>
              <a:gdLst/>
              <a:ahLst/>
              <a:cxnLst/>
              <a:rect l="l" t="t" r="r" b="b"/>
              <a:pathLst>
                <a:path w="1009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4" y="84"/>
                    <a:pt x="908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6667959" y="1796861"/>
              <a:ext cx="27904" cy="10962"/>
            </a:xfrm>
            <a:custGeom>
              <a:avLst/>
              <a:gdLst/>
              <a:ahLst/>
              <a:cxnLst/>
              <a:rect l="l" t="t" r="r" b="b"/>
              <a:pathLst>
                <a:path w="1008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3" y="84"/>
                    <a:pt x="907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6705635" y="1796861"/>
              <a:ext cx="27904" cy="10962"/>
            </a:xfrm>
            <a:custGeom>
              <a:avLst/>
              <a:gdLst/>
              <a:ahLst/>
              <a:cxnLst/>
              <a:rect l="l" t="t" r="r" b="b"/>
              <a:pathLst>
                <a:path w="1008" h="396" extrusionOk="0">
                  <a:moveTo>
                    <a:pt x="202" y="1"/>
                  </a:moveTo>
                  <a:cubicBezTo>
                    <a:pt x="91" y="1"/>
                    <a:pt x="0" y="93"/>
                    <a:pt x="5" y="204"/>
                  </a:cubicBezTo>
                  <a:cubicBezTo>
                    <a:pt x="6" y="313"/>
                    <a:pt x="102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3" y="84"/>
                    <a:pt x="907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6747906" y="1712928"/>
              <a:ext cx="42327" cy="43102"/>
            </a:xfrm>
            <a:custGeom>
              <a:avLst/>
              <a:gdLst/>
              <a:ahLst/>
              <a:cxnLst/>
              <a:rect l="l" t="t" r="r" b="b"/>
              <a:pathLst>
                <a:path w="1529" h="1557" extrusionOk="0">
                  <a:moveTo>
                    <a:pt x="781" y="1"/>
                  </a:moveTo>
                  <a:cubicBezTo>
                    <a:pt x="352" y="1"/>
                    <a:pt x="1" y="350"/>
                    <a:pt x="1" y="779"/>
                  </a:cubicBezTo>
                  <a:cubicBezTo>
                    <a:pt x="1" y="1208"/>
                    <a:pt x="352" y="1557"/>
                    <a:pt x="781" y="1557"/>
                  </a:cubicBezTo>
                  <a:cubicBezTo>
                    <a:pt x="1078" y="1557"/>
                    <a:pt x="1346" y="1391"/>
                    <a:pt x="1479" y="1126"/>
                  </a:cubicBezTo>
                  <a:cubicBezTo>
                    <a:pt x="1529" y="1029"/>
                    <a:pt x="1488" y="909"/>
                    <a:pt x="1390" y="860"/>
                  </a:cubicBezTo>
                  <a:cubicBezTo>
                    <a:pt x="1362" y="846"/>
                    <a:pt x="1331" y="839"/>
                    <a:pt x="1302" y="839"/>
                  </a:cubicBezTo>
                  <a:cubicBezTo>
                    <a:pt x="1229" y="839"/>
                    <a:pt x="1158" y="880"/>
                    <a:pt x="1124" y="949"/>
                  </a:cubicBezTo>
                  <a:cubicBezTo>
                    <a:pt x="1057" y="1081"/>
                    <a:pt x="925" y="1162"/>
                    <a:pt x="781" y="1162"/>
                  </a:cubicBezTo>
                  <a:cubicBezTo>
                    <a:pt x="569" y="1162"/>
                    <a:pt x="397" y="990"/>
                    <a:pt x="397" y="779"/>
                  </a:cubicBezTo>
                  <a:cubicBezTo>
                    <a:pt x="397" y="569"/>
                    <a:pt x="569" y="396"/>
                    <a:pt x="781" y="396"/>
                  </a:cubicBezTo>
                  <a:cubicBezTo>
                    <a:pt x="813" y="396"/>
                    <a:pt x="847" y="400"/>
                    <a:pt x="878" y="409"/>
                  </a:cubicBezTo>
                  <a:lnTo>
                    <a:pt x="630" y="690"/>
                  </a:lnTo>
                  <a:cubicBezTo>
                    <a:pt x="559" y="771"/>
                    <a:pt x="566" y="897"/>
                    <a:pt x="647" y="970"/>
                  </a:cubicBezTo>
                  <a:cubicBezTo>
                    <a:pt x="685" y="1003"/>
                    <a:pt x="732" y="1019"/>
                    <a:pt x="779" y="1019"/>
                  </a:cubicBezTo>
                  <a:cubicBezTo>
                    <a:pt x="833" y="1019"/>
                    <a:pt x="887" y="997"/>
                    <a:pt x="925" y="953"/>
                  </a:cubicBezTo>
                  <a:lnTo>
                    <a:pt x="1332" y="495"/>
                  </a:lnTo>
                  <a:cubicBezTo>
                    <a:pt x="1403" y="415"/>
                    <a:pt x="1397" y="295"/>
                    <a:pt x="1322" y="221"/>
                  </a:cubicBezTo>
                  <a:cubicBezTo>
                    <a:pt x="1175" y="78"/>
                    <a:pt x="983" y="1"/>
                    <a:pt x="781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6591971" y="1820253"/>
              <a:ext cx="195992" cy="10990"/>
            </a:xfrm>
            <a:custGeom>
              <a:avLst/>
              <a:gdLst/>
              <a:ahLst/>
              <a:cxnLst/>
              <a:rect l="l" t="t" r="r" b="b"/>
              <a:pathLst>
                <a:path w="7080" h="397" extrusionOk="0">
                  <a:moveTo>
                    <a:pt x="218" y="1"/>
                  </a:moveTo>
                  <a:cubicBezTo>
                    <a:pt x="96" y="1"/>
                    <a:pt x="0" y="103"/>
                    <a:pt x="15" y="222"/>
                  </a:cubicBezTo>
                  <a:cubicBezTo>
                    <a:pt x="25" y="325"/>
                    <a:pt x="119" y="397"/>
                    <a:pt x="221" y="397"/>
                  </a:cubicBezTo>
                  <a:lnTo>
                    <a:pt x="6864" y="397"/>
                  </a:lnTo>
                  <a:cubicBezTo>
                    <a:pt x="6983" y="397"/>
                    <a:pt x="7080" y="295"/>
                    <a:pt x="7066" y="175"/>
                  </a:cubicBezTo>
                  <a:cubicBezTo>
                    <a:pt x="7056" y="73"/>
                    <a:pt x="6963" y="1"/>
                    <a:pt x="6862" y="1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8"/>
          <p:cNvGrpSpPr/>
          <p:nvPr/>
        </p:nvGrpSpPr>
        <p:grpSpPr>
          <a:xfrm>
            <a:off x="7072653" y="1473828"/>
            <a:ext cx="374378" cy="330446"/>
            <a:chOff x="4048143" y="2090960"/>
            <a:chExt cx="374378" cy="330446"/>
          </a:xfrm>
        </p:grpSpPr>
        <p:sp>
          <p:nvSpPr>
            <p:cNvPr id="2283" name="Google Shape;2283;p38"/>
            <p:cNvSpPr/>
            <p:nvPr/>
          </p:nvSpPr>
          <p:spPr>
            <a:xfrm>
              <a:off x="4187054" y="2328559"/>
              <a:ext cx="96584" cy="79034"/>
            </a:xfrm>
            <a:custGeom>
              <a:avLst/>
              <a:gdLst/>
              <a:ahLst/>
              <a:cxnLst/>
              <a:rect l="l" t="t" r="r" b="b"/>
              <a:pathLst>
                <a:path w="3489" h="2855" extrusionOk="0">
                  <a:moveTo>
                    <a:pt x="0" y="1"/>
                  </a:moveTo>
                  <a:lnTo>
                    <a:pt x="0" y="2854"/>
                  </a:lnTo>
                  <a:lnTo>
                    <a:pt x="3488" y="2854"/>
                  </a:lnTo>
                  <a:lnTo>
                    <a:pt x="3488" y="1"/>
                  </a:lnTo>
                  <a:lnTo>
                    <a:pt x="2432" y="1"/>
                  </a:lnTo>
                  <a:lnTo>
                    <a:pt x="2432" y="941"/>
                  </a:lnTo>
                  <a:cubicBezTo>
                    <a:pt x="2432" y="1298"/>
                    <a:pt x="2157" y="1591"/>
                    <a:pt x="1808" y="1615"/>
                  </a:cubicBezTo>
                  <a:cubicBezTo>
                    <a:pt x="1791" y="1616"/>
                    <a:pt x="1775" y="1616"/>
                    <a:pt x="1759" y="1616"/>
                  </a:cubicBezTo>
                  <a:cubicBezTo>
                    <a:pt x="1384" y="1616"/>
                    <a:pt x="1084" y="1307"/>
                    <a:pt x="1084" y="925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4258696" y="2328559"/>
              <a:ext cx="24942" cy="79034"/>
            </a:xfrm>
            <a:custGeom>
              <a:avLst/>
              <a:gdLst/>
              <a:ahLst/>
              <a:cxnLst/>
              <a:rect l="l" t="t" r="r" b="b"/>
              <a:pathLst>
                <a:path w="901" h="2855" extrusionOk="0">
                  <a:moveTo>
                    <a:pt x="1" y="1"/>
                  </a:moveTo>
                  <a:lnTo>
                    <a:pt x="1" y="2854"/>
                  </a:lnTo>
                  <a:lnTo>
                    <a:pt x="900" y="2854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4254322" y="2328559"/>
              <a:ext cx="30008" cy="24887"/>
            </a:xfrm>
            <a:custGeom>
              <a:avLst/>
              <a:gdLst/>
              <a:ahLst/>
              <a:cxnLst/>
              <a:rect l="l" t="t" r="r" b="b"/>
              <a:pathLst>
                <a:path w="1084" h="899" extrusionOk="0">
                  <a:moveTo>
                    <a:pt x="1" y="1"/>
                  </a:moveTo>
                  <a:lnTo>
                    <a:pt x="1" y="899"/>
                  </a:lnTo>
                  <a:lnTo>
                    <a:pt x="1083" y="899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4187054" y="2328559"/>
              <a:ext cx="30036" cy="24887"/>
            </a:xfrm>
            <a:custGeom>
              <a:avLst/>
              <a:gdLst/>
              <a:ahLst/>
              <a:cxnLst/>
              <a:rect l="l" t="t" r="r" b="b"/>
              <a:pathLst>
                <a:path w="1085" h="899" extrusionOk="0">
                  <a:moveTo>
                    <a:pt x="0" y="1"/>
                  </a:moveTo>
                  <a:lnTo>
                    <a:pt x="0" y="899"/>
                  </a:lnTo>
                  <a:lnTo>
                    <a:pt x="1084" y="899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4154914" y="2104137"/>
              <a:ext cx="267607" cy="196656"/>
            </a:xfrm>
            <a:custGeom>
              <a:avLst/>
              <a:gdLst/>
              <a:ahLst/>
              <a:cxnLst/>
              <a:rect l="l" t="t" r="r" b="b"/>
              <a:pathLst>
                <a:path w="9667" h="7104" extrusionOk="0">
                  <a:moveTo>
                    <a:pt x="0" y="1"/>
                  </a:moveTo>
                  <a:lnTo>
                    <a:pt x="0" y="7103"/>
                  </a:lnTo>
                  <a:lnTo>
                    <a:pt x="9666" y="7103"/>
                  </a:lnTo>
                  <a:lnTo>
                    <a:pt x="9666" y="543"/>
                  </a:lnTo>
                  <a:cubicBezTo>
                    <a:pt x="9666" y="245"/>
                    <a:pt x="9422" y="1"/>
                    <a:pt x="9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4048143" y="2104192"/>
              <a:ext cx="110425" cy="196629"/>
            </a:xfrm>
            <a:custGeom>
              <a:avLst/>
              <a:gdLst/>
              <a:ahLst/>
              <a:cxnLst/>
              <a:rect l="l" t="t" r="r" b="b"/>
              <a:pathLst>
                <a:path w="3989" h="7103" extrusionOk="0">
                  <a:moveTo>
                    <a:pt x="544" y="0"/>
                  </a:moveTo>
                  <a:cubicBezTo>
                    <a:pt x="245" y="0"/>
                    <a:pt x="1" y="243"/>
                    <a:pt x="1" y="543"/>
                  </a:cubicBezTo>
                  <a:lnTo>
                    <a:pt x="1" y="7103"/>
                  </a:lnTo>
                  <a:lnTo>
                    <a:pt x="3989" y="7103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4134401" y="2104137"/>
              <a:ext cx="24914" cy="196684"/>
            </a:xfrm>
            <a:custGeom>
              <a:avLst/>
              <a:gdLst/>
              <a:ahLst/>
              <a:cxnLst/>
              <a:rect l="l" t="t" r="r" b="b"/>
              <a:pathLst>
                <a:path w="900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899" y="7105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4378063" y="2104054"/>
              <a:ext cx="44458" cy="196740"/>
            </a:xfrm>
            <a:custGeom>
              <a:avLst/>
              <a:gdLst/>
              <a:ahLst/>
              <a:cxnLst/>
              <a:rect l="l" t="t" r="r" b="b"/>
              <a:pathLst>
                <a:path w="1606" h="7107" extrusionOk="0">
                  <a:moveTo>
                    <a:pt x="1" y="1"/>
                  </a:moveTo>
                  <a:cubicBezTo>
                    <a:pt x="304" y="1"/>
                    <a:pt x="551" y="245"/>
                    <a:pt x="551" y="546"/>
                  </a:cubicBezTo>
                  <a:lnTo>
                    <a:pt x="551" y="7106"/>
                  </a:lnTo>
                  <a:lnTo>
                    <a:pt x="1605" y="7106"/>
                  </a:lnTo>
                  <a:lnTo>
                    <a:pt x="1605" y="546"/>
                  </a:lnTo>
                  <a:cubicBezTo>
                    <a:pt x="1605" y="248"/>
                    <a:pt x="1360" y="4"/>
                    <a:pt x="1057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4048198" y="2296419"/>
              <a:ext cx="374323" cy="39503"/>
            </a:xfrm>
            <a:custGeom>
              <a:avLst/>
              <a:gdLst/>
              <a:ahLst/>
              <a:cxnLst/>
              <a:rect l="l" t="t" r="r" b="b"/>
              <a:pathLst>
                <a:path w="13522" h="1427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82"/>
                    <a:pt x="243" y="1427"/>
                    <a:pt x="545" y="1427"/>
                  </a:cubicBezTo>
                  <a:lnTo>
                    <a:pt x="12979" y="1427"/>
                  </a:lnTo>
                  <a:cubicBezTo>
                    <a:pt x="13277" y="1427"/>
                    <a:pt x="13521" y="1184"/>
                    <a:pt x="13521" y="882"/>
                  </a:cubicBezTo>
                  <a:lnTo>
                    <a:pt x="1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4378035" y="2296419"/>
              <a:ext cx="44486" cy="39503"/>
            </a:xfrm>
            <a:custGeom>
              <a:avLst/>
              <a:gdLst/>
              <a:ahLst/>
              <a:cxnLst/>
              <a:rect l="l" t="t" r="r" b="b"/>
              <a:pathLst>
                <a:path w="1607" h="1427" extrusionOk="0">
                  <a:moveTo>
                    <a:pt x="549" y="1"/>
                  </a:moveTo>
                  <a:lnTo>
                    <a:pt x="549" y="882"/>
                  </a:lnTo>
                  <a:cubicBezTo>
                    <a:pt x="549" y="1182"/>
                    <a:pt x="303" y="1427"/>
                    <a:pt x="0" y="1427"/>
                  </a:cubicBezTo>
                  <a:lnTo>
                    <a:pt x="1064" y="1427"/>
                  </a:lnTo>
                  <a:cubicBezTo>
                    <a:pt x="1362" y="1427"/>
                    <a:pt x="1606" y="1184"/>
                    <a:pt x="1606" y="882"/>
                  </a:cubicBezTo>
                  <a:lnTo>
                    <a:pt x="1606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3" name="Google Shape;2293;p38"/>
            <p:cNvGrpSpPr/>
            <p:nvPr/>
          </p:nvGrpSpPr>
          <p:grpSpPr>
            <a:xfrm>
              <a:off x="4160755" y="2395800"/>
              <a:ext cx="149153" cy="25606"/>
              <a:chOff x="4465555" y="2395800"/>
              <a:chExt cx="149153" cy="25606"/>
            </a:xfrm>
          </p:grpSpPr>
          <p:sp>
            <p:nvSpPr>
              <p:cNvPr id="2294" name="Google Shape;2294;p38"/>
              <p:cNvSpPr/>
              <p:nvPr/>
            </p:nvSpPr>
            <p:spPr>
              <a:xfrm>
                <a:off x="4465555" y="2395800"/>
                <a:ext cx="149153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925" extrusionOk="0">
                    <a:moveTo>
                      <a:pt x="273" y="1"/>
                    </a:moveTo>
                    <a:cubicBezTo>
                      <a:pt x="122" y="1"/>
                      <a:pt x="1" y="123"/>
                      <a:pt x="1" y="273"/>
                    </a:cubicBezTo>
                    <a:lnTo>
                      <a:pt x="1" y="654"/>
                    </a:lnTo>
                    <a:cubicBezTo>
                      <a:pt x="1" y="804"/>
                      <a:pt x="122" y="925"/>
                      <a:pt x="273" y="925"/>
                    </a:cubicBezTo>
                    <a:lnTo>
                      <a:pt x="5117" y="925"/>
                    </a:lnTo>
                    <a:cubicBezTo>
                      <a:pt x="5266" y="925"/>
                      <a:pt x="5388" y="804"/>
                      <a:pt x="5388" y="654"/>
                    </a:cubicBezTo>
                    <a:lnTo>
                      <a:pt x="5388" y="273"/>
                    </a:lnTo>
                    <a:cubicBezTo>
                      <a:pt x="5388" y="123"/>
                      <a:pt x="5266" y="1"/>
                      <a:pt x="5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8"/>
              <p:cNvSpPr/>
              <p:nvPr/>
            </p:nvSpPr>
            <p:spPr>
              <a:xfrm>
                <a:off x="4465555" y="2395800"/>
                <a:ext cx="149153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925" extrusionOk="0">
                    <a:moveTo>
                      <a:pt x="273" y="1"/>
                    </a:moveTo>
                    <a:cubicBezTo>
                      <a:pt x="122" y="1"/>
                      <a:pt x="1" y="123"/>
                      <a:pt x="1" y="273"/>
                    </a:cubicBezTo>
                    <a:lnTo>
                      <a:pt x="1" y="654"/>
                    </a:lnTo>
                    <a:cubicBezTo>
                      <a:pt x="1" y="804"/>
                      <a:pt x="122" y="925"/>
                      <a:pt x="273" y="925"/>
                    </a:cubicBezTo>
                    <a:lnTo>
                      <a:pt x="5117" y="925"/>
                    </a:lnTo>
                    <a:cubicBezTo>
                      <a:pt x="5266" y="925"/>
                      <a:pt x="5388" y="804"/>
                      <a:pt x="5388" y="654"/>
                    </a:cubicBezTo>
                    <a:lnTo>
                      <a:pt x="5388" y="273"/>
                    </a:lnTo>
                    <a:cubicBezTo>
                      <a:pt x="5388" y="123"/>
                      <a:pt x="5266" y="1"/>
                      <a:pt x="5117" y="1"/>
                    </a:cubicBezTo>
                    <a:close/>
                  </a:path>
                </a:pathLst>
              </a:custGeom>
              <a:solidFill>
                <a:srgbClr val="361CA0">
                  <a:alpha val="16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6" name="Google Shape;2296;p38"/>
            <p:cNvSpPr/>
            <p:nvPr/>
          </p:nvSpPr>
          <p:spPr>
            <a:xfrm>
              <a:off x="4281949" y="2395800"/>
              <a:ext cx="27959" cy="25606"/>
            </a:xfrm>
            <a:custGeom>
              <a:avLst/>
              <a:gdLst/>
              <a:ahLst/>
              <a:cxnLst/>
              <a:rect l="l" t="t" r="r" b="b"/>
              <a:pathLst>
                <a:path w="1010" h="925" extrusionOk="0">
                  <a:moveTo>
                    <a:pt x="1" y="1"/>
                  </a:moveTo>
                  <a:cubicBezTo>
                    <a:pt x="150" y="1"/>
                    <a:pt x="270" y="123"/>
                    <a:pt x="270" y="274"/>
                  </a:cubicBezTo>
                  <a:lnTo>
                    <a:pt x="270" y="651"/>
                  </a:lnTo>
                  <a:cubicBezTo>
                    <a:pt x="270" y="804"/>
                    <a:pt x="149" y="925"/>
                    <a:pt x="1" y="925"/>
                  </a:cubicBezTo>
                  <a:lnTo>
                    <a:pt x="739" y="925"/>
                  </a:lnTo>
                  <a:cubicBezTo>
                    <a:pt x="888" y="925"/>
                    <a:pt x="1010" y="804"/>
                    <a:pt x="1010" y="654"/>
                  </a:cubicBezTo>
                  <a:lnTo>
                    <a:pt x="1010" y="273"/>
                  </a:lnTo>
                  <a:cubicBezTo>
                    <a:pt x="1010" y="123"/>
                    <a:pt x="888" y="1"/>
                    <a:pt x="739" y="1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4069569" y="2124456"/>
              <a:ext cx="46174" cy="47199"/>
            </a:xfrm>
            <a:custGeom>
              <a:avLst/>
              <a:gdLst/>
              <a:ahLst/>
              <a:cxnLst/>
              <a:rect l="l" t="t" r="r" b="b"/>
              <a:pathLst>
                <a:path w="1668" h="1705" extrusionOk="0">
                  <a:moveTo>
                    <a:pt x="854" y="0"/>
                  </a:moveTo>
                  <a:cubicBezTo>
                    <a:pt x="384" y="0"/>
                    <a:pt x="1" y="383"/>
                    <a:pt x="1" y="852"/>
                  </a:cubicBezTo>
                  <a:cubicBezTo>
                    <a:pt x="1" y="1323"/>
                    <a:pt x="384" y="1704"/>
                    <a:pt x="854" y="1704"/>
                  </a:cubicBezTo>
                  <a:cubicBezTo>
                    <a:pt x="1179" y="1704"/>
                    <a:pt x="1471" y="1524"/>
                    <a:pt x="1617" y="1228"/>
                  </a:cubicBezTo>
                  <a:cubicBezTo>
                    <a:pt x="1668" y="1126"/>
                    <a:pt x="1626" y="1005"/>
                    <a:pt x="1526" y="954"/>
                  </a:cubicBezTo>
                  <a:cubicBezTo>
                    <a:pt x="1496" y="940"/>
                    <a:pt x="1465" y="933"/>
                    <a:pt x="1434" y="933"/>
                  </a:cubicBezTo>
                  <a:cubicBezTo>
                    <a:pt x="1359" y="933"/>
                    <a:pt x="1287" y="974"/>
                    <a:pt x="1252" y="1046"/>
                  </a:cubicBezTo>
                  <a:cubicBezTo>
                    <a:pt x="1178" y="1200"/>
                    <a:pt x="1024" y="1294"/>
                    <a:pt x="854" y="1294"/>
                  </a:cubicBezTo>
                  <a:cubicBezTo>
                    <a:pt x="610" y="1294"/>
                    <a:pt x="410" y="1096"/>
                    <a:pt x="410" y="851"/>
                  </a:cubicBezTo>
                  <a:cubicBezTo>
                    <a:pt x="410" y="607"/>
                    <a:pt x="610" y="407"/>
                    <a:pt x="854" y="407"/>
                  </a:cubicBezTo>
                  <a:cubicBezTo>
                    <a:pt x="901" y="407"/>
                    <a:pt x="950" y="414"/>
                    <a:pt x="995" y="429"/>
                  </a:cubicBezTo>
                  <a:lnTo>
                    <a:pt x="700" y="762"/>
                  </a:lnTo>
                  <a:cubicBezTo>
                    <a:pt x="625" y="846"/>
                    <a:pt x="632" y="976"/>
                    <a:pt x="716" y="1050"/>
                  </a:cubicBezTo>
                  <a:cubicBezTo>
                    <a:pt x="756" y="1085"/>
                    <a:pt x="805" y="1102"/>
                    <a:pt x="854" y="1102"/>
                  </a:cubicBezTo>
                  <a:cubicBezTo>
                    <a:pt x="910" y="1102"/>
                    <a:pt x="965" y="1079"/>
                    <a:pt x="1005" y="1034"/>
                  </a:cubicBezTo>
                  <a:lnTo>
                    <a:pt x="1459" y="521"/>
                  </a:lnTo>
                  <a:cubicBezTo>
                    <a:pt x="1530" y="439"/>
                    <a:pt x="1526" y="317"/>
                    <a:pt x="1447" y="240"/>
                  </a:cubicBezTo>
                  <a:cubicBezTo>
                    <a:pt x="1286" y="84"/>
                    <a:pt x="1076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4069818" y="2187461"/>
              <a:ext cx="24111" cy="10962"/>
            </a:xfrm>
            <a:custGeom>
              <a:avLst/>
              <a:gdLst/>
              <a:ahLst/>
              <a:cxnLst/>
              <a:rect l="l" t="t" r="r" b="b"/>
              <a:pathLst>
                <a:path w="871" h="396" extrusionOk="0">
                  <a:moveTo>
                    <a:pt x="202" y="1"/>
                  </a:moveTo>
                  <a:cubicBezTo>
                    <a:pt x="91" y="1"/>
                    <a:pt x="0" y="92"/>
                    <a:pt x="3" y="203"/>
                  </a:cubicBezTo>
                  <a:cubicBezTo>
                    <a:pt x="5" y="313"/>
                    <a:pt x="101" y="396"/>
                    <a:pt x="210" y="396"/>
                  </a:cubicBezTo>
                  <a:lnTo>
                    <a:pt x="669" y="396"/>
                  </a:lnTo>
                  <a:cubicBezTo>
                    <a:pt x="780" y="396"/>
                    <a:pt x="870" y="305"/>
                    <a:pt x="867" y="193"/>
                  </a:cubicBezTo>
                  <a:cubicBezTo>
                    <a:pt x="866" y="83"/>
                    <a:pt x="768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4070427" y="2207199"/>
              <a:ext cx="64611" cy="10990"/>
            </a:xfrm>
            <a:custGeom>
              <a:avLst/>
              <a:gdLst/>
              <a:ahLst/>
              <a:cxnLst/>
              <a:rect l="l" t="t" r="r" b="b"/>
              <a:pathLst>
                <a:path w="2334" h="397" extrusionOk="0">
                  <a:moveTo>
                    <a:pt x="202" y="1"/>
                  </a:moveTo>
                  <a:cubicBezTo>
                    <a:pt x="91" y="1"/>
                    <a:pt x="1" y="94"/>
                    <a:pt x="4" y="205"/>
                  </a:cubicBezTo>
                  <a:cubicBezTo>
                    <a:pt x="5" y="313"/>
                    <a:pt x="101" y="397"/>
                    <a:pt x="211" y="397"/>
                  </a:cubicBezTo>
                  <a:lnTo>
                    <a:pt x="2132" y="397"/>
                  </a:lnTo>
                  <a:cubicBezTo>
                    <a:pt x="2243" y="397"/>
                    <a:pt x="2333" y="305"/>
                    <a:pt x="2330" y="193"/>
                  </a:cubicBezTo>
                  <a:cubicBezTo>
                    <a:pt x="2327" y="83"/>
                    <a:pt x="2231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4069818" y="2237899"/>
              <a:ext cx="24388" cy="11018"/>
            </a:xfrm>
            <a:custGeom>
              <a:avLst/>
              <a:gdLst/>
              <a:ahLst/>
              <a:cxnLst/>
              <a:rect l="l" t="t" r="r" b="b"/>
              <a:pathLst>
                <a:path w="881" h="398" extrusionOk="0">
                  <a:moveTo>
                    <a:pt x="202" y="1"/>
                  </a:moveTo>
                  <a:cubicBezTo>
                    <a:pt x="91" y="1"/>
                    <a:pt x="0" y="94"/>
                    <a:pt x="3" y="205"/>
                  </a:cubicBezTo>
                  <a:cubicBezTo>
                    <a:pt x="5" y="313"/>
                    <a:pt x="101" y="397"/>
                    <a:pt x="210" y="397"/>
                  </a:cubicBezTo>
                  <a:lnTo>
                    <a:pt x="669" y="397"/>
                  </a:lnTo>
                  <a:cubicBezTo>
                    <a:pt x="787" y="397"/>
                    <a:pt x="881" y="295"/>
                    <a:pt x="866" y="175"/>
                  </a:cubicBezTo>
                  <a:cubicBezTo>
                    <a:pt x="852" y="73"/>
                    <a:pt x="762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4070427" y="2257692"/>
              <a:ext cx="64611" cy="10962"/>
            </a:xfrm>
            <a:custGeom>
              <a:avLst/>
              <a:gdLst/>
              <a:ahLst/>
              <a:cxnLst/>
              <a:rect l="l" t="t" r="r" b="b"/>
              <a:pathLst>
                <a:path w="2334" h="396" extrusionOk="0">
                  <a:moveTo>
                    <a:pt x="202" y="0"/>
                  </a:moveTo>
                  <a:cubicBezTo>
                    <a:pt x="91" y="0"/>
                    <a:pt x="1" y="92"/>
                    <a:pt x="4" y="203"/>
                  </a:cubicBezTo>
                  <a:cubicBezTo>
                    <a:pt x="5" y="312"/>
                    <a:pt x="101" y="395"/>
                    <a:pt x="211" y="395"/>
                  </a:cubicBezTo>
                  <a:lnTo>
                    <a:pt x="2132" y="395"/>
                  </a:lnTo>
                  <a:cubicBezTo>
                    <a:pt x="2243" y="395"/>
                    <a:pt x="2333" y="304"/>
                    <a:pt x="2330" y="193"/>
                  </a:cubicBezTo>
                  <a:cubicBezTo>
                    <a:pt x="2327" y="83"/>
                    <a:pt x="2231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4179745" y="2188209"/>
              <a:ext cx="34354" cy="108239"/>
            </a:xfrm>
            <a:custGeom>
              <a:avLst/>
              <a:gdLst/>
              <a:ahLst/>
              <a:cxnLst/>
              <a:rect l="l" t="t" r="r" b="b"/>
              <a:pathLst>
                <a:path w="1241" h="3910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3910"/>
                  </a:lnTo>
                  <a:lnTo>
                    <a:pt x="1241" y="3910"/>
                  </a:lnTo>
                  <a:lnTo>
                    <a:pt x="1241" y="272"/>
                  </a:lnTo>
                  <a:cubicBezTo>
                    <a:pt x="1241" y="123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4186361" y="2188153"/>
              <a:ext cx="27821" cy="108266"/>
            </a:xfrm>
            <a:custGeom>
              <a:avLst/>
              <a:gdLst/>
              <a:ahLst/>
              <a:cxnLst/>
              <a:rect l="l" t="t" r="r" b="b"/>
              <a:pathLst>
                <a:path w="1005" h="3911" extrusionOk="0">
                  <a:moveTo>
                    <a:pt x="31" y="1"/>
                  </a:moveTo>
                  <a:cubicBezTo>
                    <a:pt x="21" y="1"/>
                    <a:pt x="10" y="1"/>
                    <a:pt x="0" y="2"/>
                  </a:cubicBezTo>
                  <a:cubicBezTo>
                    <a:pt x="135" y="20"/>
                    <a:pt x="238" y="134"/>
                    <a:pt x="238" y="273"/>
                  </a:cubicBezTo>
                  <a:lnTo>
                    <a:pt x="238" y="3910"/>
                  </a:lnTo>
                  <a:lnTo>
                    <a:pt x="1004" y="3910"/>
                  </a:lnTo>
                  <a:lnTo>
                    <a:pt x="1004" y="273"/>
                  </a:lnTo>
                  <a:cubicBezTo>
                    <a:pt x="1004" y="124"/>
                    <a:pt x="882" y="1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4202390" y="2233580"/>
              <a:ext cx="34382" cy="62867"/>
            </a:xfrm>
            <a:custGeom>
              <a:avLst/>
              <a:gdLst/>
              <a:ahLst/>
              <a:cxnLst/>
              <a:rect l="l" t="t" r="r" b="b"/>
              <a:pathLst>
                <a:path w="1242" h="2271" extrusionOk="0">
                  <a:moveTo>
                    <a:pt x="273" y="0"/>
                  </a:moveTo>
                  <a:cubicBezTo>
                    <a:pt x="124" y="0"/>
                    <a:pt x="1" y="121"/>
                    <a:pt x="1" y="272"/>
                  </a:cubicBezTo>
                  <a:lnTo>
                    <a:pt x="1" y="2271"/>
                  </a:lnTo>
                  <a:lnTo>
                    <a:pt x="1242" y="2271"/>
                  </a:lnTo>
                  <a:lnTo>
                    <a:pt x="1242" y="272"/>
                  </a:lnTo>
                  <a:cubicBezTo>
                    <a:pt x="1242" y="121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4208950" y="2233580"/>
              <a:ext cx="27821" cy="62867"/>
            </a:xfrm>
            <a:custGeom>
              <a:avLst/>
              <a:gdLst/>
              <a:ahLst/>
              <a:cxnLst/>
              <a:rect l="l" t="t" r="r" b="b"/>
              <a:pathLst>
                <a:path w="1005" h="2271" extrusionOk="0">
                  <a:moveTo>
                    <a:pt x="738" y="0"/>
                  </a:moveTo>
                  <a:cubicBezTo>
                    <a:pt x="738" y="0"/>
                    <a:pt x="737" y="0"/>
                    <a:pt x="736" y="0"/>
                  </a:cubicBezTo>
                  <a:lnTo>
                    <a:pt x="33" y="0"/>
                  </a:lnTo>
                  <a:cubicBezTo>
                    <a:pt x="21" y="0"/>
                    <a:pt x="12" y="0"/>
                    <a:pt x="1" y="2"/>
                  </a:cubicBezTo>
                  <a:cubicBezTo>
                    <a:pt x="137" y="16"/>
                    <a:pt x="240" y="132"/>
                    <a:pt x="240" y="269"/>
                  </a:cubicBezTo>
                  <a:lnTo>
                    <a:pt x="240" y="2271"/>
                  </a:lnTo>
                  <a:lnTo>
                    <a:pt x="1005" y="2271"/>
                  </a:lnTo>
                  <a:lnTo>
                    <a:pt x="1005" y="269"/>
                  </a:lnTo>
                  <a:cubicBezTo>
                    <a:pt x="1005" y="121"/>
                    <a:pt x="887" y="0"/>
                    <a:pt x="738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4258004" y="2136332"/>
              <a:ext cx="34354" cy="160116"/>
            </a:xfrm>
            <a:custGeom>
              <a:avLst/>
              <a:gdLst/>
              <a:ahLst/>
              <a:cxnLst/>
              <a:rect l="l" t="t" r="r" b="b"/>
              <a:pathLst>
                <a:path w="1241" h="5784" extrusionOk="0">
                  <a:moveTo>
                    <a:pt x="273" y="0"/>
                  </a:moveTo>
                  <a:cubicBezTo>
                    <a:pt x="122" y="0"/>
                    <a:pt x="1" y="121"/>
                    <a:pt x="1" y="272"/>
                  </a:cubicBezTo>
                  <a:lnTo>
                    <a:pt x="1" y="5784"/>
                  </a:lnTo>
                  <a:lnTo>
                    <a:pt x="1240" y="5784"/>
                  </a:lnTo>
                  <a:lnTo>
                    <a:pt x="1240" y="272"/>
                  </a:lnTo>
                  <a:cubicBezTo>
                    <a:pt x="1240" y="121"/>
                    <a:pt x="1119" y="0"/>
                    <a:pt x="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4264565" y="2136276"/>
              <a:ext cx="27821" cy="160143"/>
            </a:xfrm>
            <a:custGeom>
              <a:avLst/>
              <a:gdLst/>
              <a:ahLst/>
              <a:cxnLst/>
              <a:rect l="l" t="t" r="r" b="b"/>
              <a:pathLst>
                <a:path w="1005" h="5785" extrusionOk="0">
                  <a:moveTo>
                    <a:pt x="31" y="1"/>
                  </a:moveTo>
                  <a:cubicBezTo>
                    <a:pt x="21" y="1"/>
                    <a:pt x="11" y="1"/>
                    <a:pt x="0" y="2"/>
                  </a:cubicBezTo>
                  <a:cubicBezTo>
                    <a:pt x="135" y="18"/>
                    <a:pt x="238" y="134"/>
                    <a:pt x="238" y="271"/>
                  </a:cubicBezTo>
                  <a:lnTo>
                    <a:pt x="238" y="5784"/>
                  </a:lnTo>
                  <a:lnTo>
                    <a:pt x="1005" y="5784"/>
                  </a:lnTo>
                  <a:lnTo>
                    <a:pt x="1005" y="271"/>
                  </a:lnTo>
                  <a:cubicBezTo>
                    <a:pt x="1005" y="122"/>
                    <a:pt x="882" y="1"/>
                    <a:pt x="73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4281396" y="2181620"/>
              <a:ext cx="34382" cy="114827"/>
            </a:xfrm>
            <a:custGeom>
              <a:avLst/>
              <a:gdLst/>
              <a:ahLst/>
              <a:cxnLst/>
              <a:rect l="l" t="t" r="r" b="b"/>
              <a:pathLst>
                <a:path w="1242" h="4148" extrusionOk="0">
                  <a:moveTo>
                    <a:pt x="272" y="0"/>
                  </a:moveTo>
                  <a:cubicBezTo>
                    <a:pt x="123" y="0"/>
                    <a:pt x="0" y="123"/>
                    <a:pt x="0" y="272"/>
                  </a:cubicBezTo>
                  <a:lnTo>
                    <a:pt x="0" y="4148"/>
                  </a:lnTo>
                  <a:lnTo>
                    <a:pt x="1241" y="4148"/>
                  </a:lnTo>
                  <a:lnTo>
                    <a:pt x="1241" y="272"/>
                  </a:lnTo>
                  <a:cubicBezTo>
                    <a:pt x="1241" y="123"/>
                    <a:pt x="1118" y="0"/>
                    <a:pt x="9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4287929" y="2181620"/>
              <a:ext cx="27849" cy="114827"/>
            </a:xfrm>
            <a:custGeom>
              <a:avLst/>
              <a:gdLst/>
              <a:ahLst/>
              <a:cxnLst/>
              <a:rect l="l" t="t" r="r" b="b"/>
              <a:pathLst>
                <a:path w="1006" h="4148" extrusionOk="0">
                  <a:moveTo>
                    <a:pt x="32" y="0"/>
                  </a:moveTo>
                  <a:cubicBezTo>
                    <a:pt x="22" y="0"/>
                    <a:pt x="13" y="0"/>
                    <a:pt x="1" y="2"/>
                  </a:cubicBezTo>
                  <a:cubicBezTo>
                    <a:pt x="135" y="19"/>
                    <a:pt x="239" y="133"/>
                    <a:pt x="239" y="272"/>
                  </a:cubicBezTo>
                  <a:lnTo>
                    <a:pt x="239" y="4148"/>
                  </a:lnTo>
                  <a:lnTo>
                    <a:pt x="1005" y="4148"/>
                  </a:lnTo>
                  <a:lnTo>
                    <a:pt x="1005" y="272"/>
                  </a:lnTo>
                  <a:cubicBezTo>
                    <a:pt x="1005" y="120"/>
                    <a:pt x="882" y="0"/>
                    <a:pt x="735" y="0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4336982" y="2090960"/>
              <a:ext cx="34354" cy="205487"/>
            </a:xfrm>
            <a:custGeom>
              <a:avLst/>
              <a:gdLst/>
              <a:ahLst/>
              <a:cxnLst/>
              <a:rect l="l" t="t" r="r" b="b"/>
              <a:pathLst>
                <a:path w="1241" h="7423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7423"/>
                  </a:lnTo>
                  <a:lnTo>
                    <a:pt x="1240" y="7423"/>
                  </a:lnTo>
                  <a:lnTo>
                    <a:pt x="1240" y="272"/>
                  </a:lnTo>
                  <a:cubicBezTo>
                    <a:pt x="1240" y="123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4343543" y="2090960"/>
              <a:ext cx="27793" cy="205487"/>
            </a:xfrm>
            <a:custGeom>
              <a:avLst/>
              <a:gdLst/>
              <a:ahLst/>
              <a:cxnLst/>
              <a:rect l="l" t="t" r="r" b="b"/>
              <a:pathLst>
                <a:path w="1004" h="7423" extrusionOk="0">
                  <a:moveTo>
                    <a:pt x="32" y="0"/>
                  </a:moveTo>
                  <a:cubicBezTo>
                    <a:pt x="20" y="0"/>
                    <a:pt x="11" y="0"/>
                    <a:pt x="1" y="3"/>
                  </a:cubicBezTo>
                  <a:cubicBezTo>
                    <a:pt x="135" y="19"/>
                    <a:pt x="239" y="133"/>
                    <a:pt x="239" y="272"/>
                  </a:cubicBezTo>
                  <a:lnTo>
                    <a:pt x="239" y="7423"/>
                  </a:lnTo>
                  <a:lnTo>
                    <a:pt x="1003" y="7423"/>
                  </a:lnTo>
                  <a:lnTo>
                    <a:pt x="1003" y="272"/>
                  </a:lnTo>
                  <a:cubicBezTo>
                    <a:pt x="1003" y="122"/>
                    <a:pt x="882" y="0"/>
                    <a:pt x="734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4359626" y="2136332"/>
              <a:ext cx="34382" cy="160116"/>
            </a:xfrm>
            <a:custGeom>
              <a:avLst/>
              <a:gdLst/>
              <a:ahLst/>
              <a:cxnLst/>
              <a:rect l="l" t="t" r="r" b="b"/>
              <a:pathLst>
                <a:path w="1242" h="5784" extrusionOk="0">
                  <a:moveTo>
                    <a:pt x="273" y="0"/>
                  </a:moveTo>
                  <a:cubicBezTo>
                    <a:pt x="124" y="0"/>
                    <a:pt x="1" y="121"/>
                    <a:pt x="1" y="272"/>
                  </a:cubicBezTo>
                  <a:lnTo>
                    <a:pt x="1" y="5784"/>
                  </a:lnTo>
                  <a:lnTo>
                    <a:pt x="1242" y="5784"/>
                  </a:lnTo>
                  <a:lnTo>
                    <a:pt x="1242" y="272"/>
                  </a:lnTo>
                  <a:cubicBezTo>
                    <a:pt x="1242" y="121"/>
                    <a:pt x="1121" y="0"/>
                    <a:pt x="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4366187" y="2136276"/>
              <a:ext cx="27821" cy="160143"/>
            </a:xfrm>
            <a:custGeom>
              <a:avLst/>
              <a:gdLst/>
              <a:ahLst/>
              <a:cxnLst/>
              <a:rect l="l" t="t" r="r" b="b"/>
              <a:pathLst>
                <a:path w="1005" h="5785" extrusionOk="0">
                  <a:moveTo>
                    <a:pt x="33" y="1"/>
                  </a:moveTo>
                  <a:cubicBezTo>
                    <a:pt x="21" y="1"/>
                    <a:pt x="12" y="1"/>
                    <a:pt x="1" y="2"/>
                  </a:cubicBezTo>
                  <a:cubicBezTo>
                    <a:pt x="137" y="18"/>
                    <a:pt x="240" y="134"/>
                    <a:pt x="240" y="271"/>
                  </a:cubicBezTo>
                  <a:lnTo>
                    <a:pt x="240" y="5784"/>
                  </a:lnTo>
                  <a:lnTo>
                    <a:pt x="1005" y="5784"/>
                  </a:lnTo>
                  <a:lnTo>
                    <a:pt x="1005" y="271"/>
                  </a:lnTo>
                  <a:cubicBezTo>
                    <a:pt x="1005" y="122"/>
                    <a:pt x="884" y="1"/>
                    <a:pt x="736" y="1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4180908" y="2122407"/>
              <a:ext cx="31226" cy="10962"/>
            </a:xfrm>
            <a:custGeom>
              <a:avLst/>
              <a:gdLst/>
              <a:ahLst/>
              <a:cxnLst/>
              <a:rect l="l" t="t" r="r" b="b"/>
              <a:pathLst>
                <a:path w="1128" h="396" extrusionOk="0">
                  <a:moveTo>
                    <a:pt x="203" y="0"/>
                  </a:moveTo>
                  <a:cubicBezTo>
                    <a:pt x="92" y="0"/>
                    <a:pt x="0" y="92"/>
                    <a:pt x="5" y="203"/>
                  </a:cubicBezTo>
                  <a:cubicBezTo>
                    <a:pt x="6" y="312"/>
                    <a:pt x="102" y="395"/>
                    <a:pt x="212" y="395"/>
                  </a:cubicBezTo>
                  <a:lnTo>
                    <a:pt x="925" y="395"/>
                  </a:lnTo>
                  <a:cubicBezTo>
                    <a:pt x="1036" y="395"/>
                    <a:pt x="1128" y="305"/>
                    <a:pt x="1123" y="193"/>
                  </a:cubicBezTo>
                  <a:cubicBezTo>
                    <a:pt x="1122" y="83"/>
                    <a:pt x="1025" y="0"/>
                    <a:pt x="916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4180908" y="2141397"/>
              <a:ext cx="31226" cy="10962"/>
            </a:xfrm>
            <a:custGeom>
              <a:avLst/>
              <a:gdLst/>
              <a:ahLst/>
              <a:cxnLst/>
              <a:rect l="l" t="t" r="r" b="b"/>
              <a:pathLst>
                <a:path w="1128" h="396" extrusionOk="0">
                  <a:moveTo>
                    <a:pt x="203" y="1"/>
                  </a:moveTo>
                  <a:cubicBezTo>
                    <a:pt x="92" y="1"/>
                    <a:pt x="0" y="92"/>
                    <a:pt x="5" y="203"/>
                  </a:cubicBezTo>
                  <a:cubicBezTo>
                    <a:pt x="6" y="313"/>
                    <a:pt x="102" y="395"/>
                    <a:pt x="212" y="395"/>
                  </a:cubicBezTo>
                  <a:lnTo>
                    <a:pt x="925" y="395"/>
                  </a:lnTo>
                  <a:cubicBezTo>
                    <a:pt x="1036" y="395"/>
                    <a:pt x="1128" y="305"/>
                    <a:pt x="1123" y="193"/>
                  </a:cubicBezTo>
                  <a:cubicBezTo>
                    <a:pt x="1122" y="83"/>
                    <a:pt x="1025" y="1"/>
                    <a:pt x="916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38"/>
          <p:cNvGrpSpPr/>
          <p:nvPr/>
        </p:nvGrpSpPr>
        <p:grpSpPr>
          <a:xfrm>
            <a:off x="5281084" y="2976741"/>
            <a:ext cx="366765" cy="372689"/>
            <a:chOff x="2425616" y="3296062"/>
            <a:chExt cx="366765" cy="372689"/>
          </a:xfrm>
        </p:grpSpPr>
        <p:sp>
          <p:nvSpPr>
            <p:cNvPr id="2317" name="Google Shape;2317;p38"/>
            <p:cNvSpPr/>
            <p:nvPr/>
          </p:nvSpPr>
          <p:spPr>
            <a:xfrm>
              <a:off x="2425616" y="3345033"/>
              <a:ext cx="254347" cy="285019"/>
            </a:xfrm>
            <a:custGeom>
              <a:avLst/>
              <a:gdLst/>
              <a:ahLst/>
              <a:cxnLst/>
              <a:rect l="l" t="t" r="r" b="b"/>
              <a:pathLst>
                <a:path w="9188" h="10296" extrusionOk="0">
                  <a:moveTo>
                    <a:pt x="1893" y="0"/>
                  </a:moveTo>
                  <a:cubicBezTo>
                    <a:pt x="726" y="1114"/>
                    <a:pt x="0" y="2686"/>
                    <a:pt x="0" y="4427"/>
                  </a:cubicBezTo>
                  <a:cubicBezTo>
                    <a:pt x="0" y="7198"/>
                    <a:pt x="1837" y="9536"/>
                    <a:pt x="4361" y="10295"/>
                  </a:cubicBezTo>
                  <a:lnTo>
                    <a:pt x="3590" y="8594"/>
                  </a:lnTo>
                  <a:cubicBezTo>
                    <a:pt x="3577" y="8561"/>
                    <a:pt x="3575" y="8527"/>
                    <a:pt x="3589" y="8493"/>
                  </a:cubicBezTo>
                  <a:lnTo>
                    <a:pt x="3754" y="8041"/>
                  </a:lnTo>
                  <a:cubicBezTo>
                    <a:pt x="3773" y="7992"/>
                    <a:pt x="3818" y="7958"/>
                    <a:pt x="3870" y="7952"/>
                  </a:cubicBezTo>
                  <a:lnTo>
                    <a:pt x="5964" y="7748"/>
                  </a:lnTo>
                  <a:cubicBezTo>
                    <a:pt x="6121" y="7733"/>
                    <a:pt x="6258" y="7625"/>
                    <a:pt x="6310" y="7474"/>
                  </a:cubicBezTo>
                  <a:lnTo>
                    <a:pt x="6517" y="6874"/>
                  </a:lnTo>
                  <a:cubicBezTo>
                    <a:pt x="6570" y="6717"/>
                    <a:pt x="6526" y="6542"/>
                    <a:pt x="6400" y="6434"/>
                  </a:cubicBezTo>
                  <a:lnTo>
                    <a:pt x="5838" y="5940"/>
                  </a:lnTo>
                  <a:cubicBezTo>
                    <a:pt x="5803" y="5909"/>
                    <a:pt x="5785" y="5861"/>
                    <a:pt x="5794" y="5815"/>
                  </a:cubicBezTo>
                  <a:lnTo>
                    <a:pt x="5911" y="5165"/>
                  </a:lnTo>
                  <a:cubicBezTo>
                    <a:pt x="5921" y="5100"/>
                    <a:pt x="5977" y="5054"/>
                    <a:pt x="6042" y="5053"/>
                  </a:cubicBezTo>
                  <a:lnTo>
                    <a:pt x="8734" y="5007"/>
                  </a:lnTo>
                  <a:cubicBezTo>
                    <a:pt x="8952" y="5003"/>
                    <a:pt x="9128" y="4830"/>
                    <a:pt x="9135" y="4611"/>
                  </a:cubicBezTo>
                  <a:lnTo>
                    <a:pt x="9181" y="3071"/>
                  </a:lnTo>
                  <a:cubicBezTo>
                    <a:pt x="9187" y="2910"/>
                    <a:pt x="9097" y="2762"/>
                    <a:pt x="8952" y="2692"/>
                  </a:cubicBezTo>
                  <a:lnTo>
                    <a:pt x="7230" y="1854"/>
                  </a:lnTo>
                  <a:cubicBezTo>
                    <a:pt x="7177" y="1828"/>
                    <a:pt x="7115" y="1814"/>
                    <a:pt x="7053" y="1814"/>
                  </a:cubicBezTo>
                  <a:cubicBezTo>
                    <a:pt x="7042" y="1814"/>
                    <a:pt x="7031" y="1815"/>
                    <a:pt x="7020" y="1815"/>
                  </a:cubicBezTo>
                  <a:lnTo>
                    <a:pt x="5643" y="1928"/>
                  </a:lnTo>
                  <a:lnTo>
                    <a:pt x="5631" y="1928"/>
                  </a:lnTo>
                  <a:cubicBezTo>
                    <a:pt x="5587" y="1928"/>
                    <a:pt x="5547" y="1908"/>
                    <a:pt x="5520" y="1873"/>
                  </a:cubicBezTo>
                  <a:lnTo>
                    <a:pt x="5140" y="1346"/>
                  </a:lnTo>
                  <a:cubicBezTo>
                    <a:pt x="5062" y="1240"/>
                    <a:pt x="4940" y="1178"/>
                    <a:pt x="4809" y="1178"/>
                  </a:cubicBezTo>
                  <a:lnTo>
                    <a:pt x="2799" y="1178"/>
                  </a:lnTo>
                  <a:cubicBezTo>
                    <a:pt x="2754" y="1178"/>
                    <a:pt x="2714" y="1155"/>
                    <a:pt x="2688" y="1120"/>
                  </a:cubicBezTo>
                  <a:lnTo>
                    <a:pt x="1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2474614" y="3297557"/>
              <a:ext cx="290915" cy="340467"/>
            </a:xfrm>
            <a:custGeom>
              <a:avLst/>
              <a:gdLst/>
              <a:ahLst/>
              <a:cxnLst/>
              <a:rect l="l" t="t" r="r" b="b"/>
              <a:pathLst>
                <a:path w="10509" h="12299" extrusionOk="0">
                  <a:moveTo>
                    <a:pt x="4354" y="1"/>
                  </a:moveTo>
                  <a:cubicBezTo>
                    <a:pt x="2654" y="1"/>
                    <a:pt x="1114" y="692"/>
                    <a:pt x="1" y="1807"/>
                  </a:cubicBezTo>
                  <a:lnTo>
                    <a:pt x="792" y="2910"/>
                  </a:lnTo>
                  <a:cubicBezTo>
                    <a:pt x="844" y="2983"/>
                    <a:pt x="925" y="3026"/>
                    <a:pt x="1014" y="3026"/>
                  </a:cubicBezTo>
                  <a:lnTo>
                    <a:pt x="3033" y="3026"/>
                  </a:lnTo>
                  <a:cubicBezTo>
                    <a:pt x="3120" y="3026"/>
                    <a:pt x="3202" y="3069"/>
                    <a:pt x="3253" y="3138"/>
                  </a:cubicBezTo>
                  <a:lnTo>
                    <a:pt x="3636" y="3668"/>
                  </a:lnTo>
                  <a:cubicBezTo>
                    <a:pt x="3687" y="3737"/>
                    <a:pt x="3771" y="3779"/>
                    <a:pt x="3857" y="3779"/>
                  </a:cubicBezTo>
                  <a:cubicBezTo>
                    <a:pt x="3864" y="3779"/>
                    <a:pt x="3871" y="3779"/>
                    <a:pt x="3877" y="3779"/>
                  </a:cubicBezTo>
                  <a:lnTo>
                    <a:pt x="5261" y="3663"/>
                  </a:lnTo>
                  <a:cubicBezTo>
                    <a:pt x="5270" y="3662"/>
                    <a:pt x="5279" y="3662"/>
                    <a:pt x="5288" y="3662"/>
                  </a:cubicBezTo>
                  <a:cubicBezTo>
                    <a:pt x="5328" y="3662"/>
                    <a:pt x="5367" y="3672"/>
                    <a:pt x="5404" y="3690"/>
                  </a:cubicBezTo>
                  <a:lnTo>
                    <a:pt x="7132" y="4530"/>
                  </a:lnTo>
                  <a:cubicBezTo>
                    <a:pt x="7228" y="4577"/>
                    <a:pt x="7290" y="4676"/>
                    <a:pt x="7285" y="4784"/>
                  </a:cubicBezTo>
                  <a:lnTo>
                    <a:pt x="7240" y="6330"/>
                  </a:lnTo>
                  <a:cubicBezTo>
                    <a:pt x="7235" y="6475"/>
                    <a:pt x="7117" y="6592"/>
                    <a:pt x="6972" y="6593"/>
                  </a:cubicBezTo>
                  <a:lnTo>
                    <a:pt x="4268" y="6641"/>
                  </a:lnTo>
                  <a:cubicBezTo>
                    <a:pt x="4136" y="6644"/>
                    <a:pt x="4028" y="6738"/>
                    <a:pt x="4003" y="6866"/>
                  </a:cubicBezTo>
                  <a:lnTo>
                    <a:pt x="3885" y="7518"/>
                  </a:lnTo>
                  <a:cubicBezTo>
                    <a:pt x="3869" y="7613"/>
                    <a:pt x="3903" y="7709"/>
                    <a:pt x="3974" y="7772"/>
                  </a:cubicBezTo>
                  <a:lnTo>
                    <a:pt x="4539" y="8268"/>
                  </a:lnTo>
                  <a:cubicBezTo>
                    <a:pt x="4622" y="8339"/>
                    <a:pt x="4653" y="8456"/>
                    <a:pt x="4616" y="8561"/>
                  </a:cubicBezTo>
                  <a:lnTo>
                    <a:pt x="4409" y="9164"/>
                  </a:lnTo>
                  <a:cubicBezTo>
                    <a:pt x="4376" y="9266"/>
                    <a:pt x="4284" y="9336"/>
                    <a:pt x="4178" y="9348"/>
                  </a:cubicBezTo>
                  <a:lnTo>
                    <a:pt x="2073" y="9552"/>
                  </a:lnTo>
                  <a:cubicBezTo>
                    <a:pt x="1969" y="9562"/>
                    <a:pt x="1881" y="9632"/>
                    <a:pt x="1844" y="9729"/>
                  </a:cubicBezTo>
                  <a:lnTo>
                    <a:pt x="1677" y="10185"/>
                  </a:lnTo>
                  <a:cubicBezTo>
                    <a:pt x="1651" y="10250"/>
                    <a:pt x="1654" y="10321"/>
                    <a:pt x="1681" y="10386"/>
                  </a:cubicBezTo>
                  <a:lnTo>
                    <a:pt x="2352" y="11966"/>
                  </a:lnTo>
                  <a:cubicBezTo>
                    <a:pt x="2977" y="12180"/>
                    <a:pt x="3650" y="12299"/>
                    <a:pt x="4348" y="12299"/>
                  </a:cubicBezTo>
                  <a:cubicBezTo>
                    <a:pt x="4353" y="12299"/>
                    <a:pt x="4357" y="12298"/>
                    <a:pt x="4361" y="12298"/>
                  </a:cubicBezTo>
                  <a:cubicBezTo>
                    <a:pt x="7748" y="12294"/>
                    <a:pt x="10509" y="9522"/>
                    <a:pt x="10501" y="6135"/>
                  </a:cubicBezTo>
                  <a:cubicBezTo>
                    <a:pt x="10494" y="2746"/>
                    <a:pt x="7744" y="1"/>
                    <a:pt x="4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2676032" y="3397602"/>
              <a:ext cx="63780" cy="23779"/>
            </a:xfrm>
            <a:custGeom>
              <a:avLst/>
              <a:gdLst/>
              <a:ahLst/>
              <a:cxnLst/>
              <a:rect l="l" t="t" r="r" b="b"/>
              <a:pathLst>
                <a:path w="2304" h="859" extrusionOk="0">
                  <a:moveTo>
                    <a:pt x="1151" y="0"/>
                  </a:moveTo>
                  <a:cubicBezTo>
                    <a:pt x="515" y="0"/>
                    <a:pt x="1" y="193"/>
                    <a:pt x="1" y="429"/>
                  </a:cubicBezTo>
                  <a:cubicBezTo>
                    <a:pt x="1" y="667"/>
                    <a:pt x="515" y="858"/>
                    <a:pt x="1151" y="858"/>
                  </a:cubicBezTo>
                  <a:cubicBezTo>
                    <a:pt x="1789" y="858"/>
                    <a:pt x="2304" y="667"/>
                    <a:pt x="2304" y="429"/>
                  </a:cubicBezTo>
                  <a:cubicBezTo>
                    <a:pt x="2304" y="193"/>
                    <a:pt x="1789" y="0"/>
                    <a:pt x="1151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2526630" y="3455901"/>
              <a:ext cx="63780" cy="23779"/>
            </a:xfrm>
            <a:custGeom>
              <a:avLst/>
              <a:gdLst/>
              <a:ahLst/>
              <a:cxnLst/>
              <a:rect l="l" t="t" r="r" b="b"/>
              <a:pathLst>
                <a:path w="2304" h="859" extrusionOk="0">
                  <a:moveTo>
                    <a:pt x="1152" y="1"/>
                  </a:moveTo>
                  <a:cubicBezTo>
                    <a:pt x="516" y="1"/>
                    <a:pt x="0" y="193"/>
                    <a:pt x="0" y="430"/>
                  </a:cubicBezTo>
                  <a:cubicBezTo>
                    <a:pt x="0" y="666"/>
                    <a:pt x="516" y="859"/>
                    <a:pt x="1152" y="859"/>
                  </a:cubicBezTo>
                  <a:cubicBezTo>
                    <a:pt x="1788" y="859"/>
                    <a:pt x="2303" y="666"/>
                    <a:pt x="2303" y="430"/>
                  </a:cubicBezTo>
                  <a:cubicBezTo>
                    <a:pt x="2303" y="193"/>
                    <a:pt x="1788" y="1"/>
                    <a:pt x="1152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2558520" y="3298138"/>
              <a:ext cx="206567" cy="339387"/>
            </a:xfrm>
            <a:custGeom>
              <a:avLst/>
              <a:gdLst/>
              <a:ahLst/>
              <a:cxnLst/>
              <a:rect l="l" t="t" r="r" b="b"/>
              <a:pathLst>
                <a:path w="7462" h="12260" extrusionOk="0">
                  <a:moveTo>
                    <a:pt x="1324" y="1"/>
                  </a:moveTo>
                  <a:cubicBezTo>
                    <a:pt x="869" y="1"/>
                    <a:pt x="428" y="49"/>
                    <a:pt x="0" y="144"/>
                  </a:cubicBezTo>
                  <a:cubicBezTo>
                    <a:pt x="3290" y="157"/>
                    <a:pt x="5953" y="2826"/>
                    <a:pt x="5960" y="6117"/>
                  </a:cubicBezTo>
                  <a:cubicBezTo>
                    <a:pt x="5967" y="9408"/>
                    <a:pt x="3290" y="12101"/>
                    <a:pt x="0" y="12116"/>
                  </a:cubicBezTo>
                  <a:cubicBezTo>
                    <a:pt x="428" y="12211"/>
                    <a:pt x="875" y="12260"/>
                    <a:pt x="1332" y="12260"/>
                  </a:cubicBezTo>
                  <a:cubicBezTo>
                    <a:pt x="4707" y="12255"/>
                    <a:pt x="7461" y="9492"/>
                    <a:pt x="7454" y="6117"/>
                  </a:cubicBezTo>
                  <a:cubicBezTo>
                    <a:pt x="7446" y="2737"/>
                    <a:pt x="4704" y="1"/>
                    <a:pt x="132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2673624" y="3296062"/>
              <a:ext cx="68846" cy="114218"/>
            </a:xfrm>
            <a:custGeom>
              <a:avLst/>
              <a:gdLst/>
              <a:ahLst/>
              <a:cxnLst/>
              <a:rect l="l" t="t" r="r" b="b"/>
              <a:pathLst>
                <a:path w="2487" h="4126" extrusionOk="0">
                  <a:moveTo>
                    <a:pt x="1255" y="1"/>
                  </a:moveTo>
                  <a:cubicBezTo>
                    <a:pt x="1238" y="1"/>
                    <a:pt x="1221" y="1"/>
                    <a:pt x="1204" y="2"/>
                  </a:cubicBezTo>
                  <a:cubicBezTo>
                    <a:pt x="562" y="25"/>
                    <a:pt x="42" y="549"/>
                    <a:pt x="20" y="1189"/>
                  </a:cubicBezTo>
                  <a:cubicBezTo>
                    <a:pt x="0" y="1697"/>
                    <a:pt x="287" y="2136"/>
                    <a:pt x="709" y="2343"/>
                  </a:cubicBezTo>
                  <a:cubicBezTo>
                    <a:pt x="830" y="2405"/>
                    <a:pt x="910" y="2526"/>
                    <a:pt x="910" y="2664"/>
                  </a:cubicBezTo>
                  <a:lnTo>
                    <a:pt x="910" y="3865"/>
                  </a:lnTo>
                  <a:cubicBezTo>
                    <a:pt x="910" y="3923"/>
                    <a:pt x="934" y="3976"/>
                    <a:pt x="977" y="4013"/>
                  </a:cubicBezTo>
                  <a:cubicBezTo>
                    <a:pt x="1069" y="4092"/>
                    <a:pt x="1166" y="4126"/>
                    <a:pt x="1255" y="4126"/>
                  </a:cubicBezTo>
                  <a:cubicBezTo>
                    <a:pt x="1444" y="4126"/>
                    <a:pt x="1598" y="3973"/>
                    <a:pt x="1598" y="3782"/>
                  </a:cubicBezTo>
                  <a:lnTo>
                    <a:pt x="1598" y="2664"/>
                  </a:lnTo>
                  <a:cubicBezTo>
                    <a:pt x="1598" y="2526"/>
                    <a:pt x="1678" y="2405"/>
                    <a:pt x="1802" y="2343"/>
                  </a:cubicBezTo>
                  <a:cubicBezTo>
                    <a:pt x="2206" y="2140"/>
                    <a:pt x="2487" y="1720"/>
                    <a:pt x="2487" y="1234"/>
                  </a:cubicBezTo>
                  <a:cubicBezTo>
                    <a:pt x="2487" y="554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2693140" y="3315163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1"/>
                  </a:moveTo>
                  <a:cubicBezTo>
                    <a:pt x="240" y="1"/>
                    <a:pt x="1" y="239"/>
                    <a:pt x="1" y="533"/>
                  </a:cubicBezTo>
                  <a:cubicBezTo>
                    <a:pt x="1" y="828"/>
                    <a:pt x="240" y="1066"/>
                    <a:pt x="533" y="1066"/>
                  </a:cubicBezTo>
                  <a:cubicBezTo>
                    <a:pt x="828" y="1066"/>
                    <a:pt x="1066" y="828"/>
                    <a:pt x="1066" y="533"/>
                  </a:cubicBezTo>
                  <a:cubicBezTo>
                    <a:pt x="1066" y="239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2523723" y="3354002"/>
              <a:ext cx="68846" cy="114218"/>
            </a:xfrm>
            <a:custGeom>
              <a:avLst/>
              <a:gdLst/>
              <a:ahLst/>
              <a:cxnLst/>
              <a:rect l="l" t="t" r="r" b="b"/>
              <a:pathLst>
                <a:path w="2487" h="4126" extrusionOk="0">
                  <a:moveTo>
                    <a:pt x="1255" y="1"/>
                  </a:moveTo>
                  <a:cubicBezTo>
                    <a:pt x="1238" y="1"/>
                    <a:pt x="1221" y="1"/>
                    <a:pt x="1204" y="2"/>
                  </a:cubicBezTo>
                  <a:cubicBezTo>
                    <a:pt x="562" y="25"/>
                    <a:pt x="40" y="549"/>
                    <a:pt x="18" y="1189"/>
                  </a:cubicBezTo>
                  <a:cubicBezTo>
                    <a:pt x="0" y="1697"/>
                    <a:pt x="287" y="2136"/>
                    <a:pt x="709" y="2343"/>
                  </a:cubicBezTo>
                  <a:cubicBezTo>
                    <a:pt x="830" y="2405"/>
                    <a:pt x="910" y="2526"/>
                    <a:pt x="910" y="2664"/>
                  </a:cubicBezTo>
                  <a:lnTo>
                    <a:pt x="910" y="3865"/>
                  </a:lnTo>
                  <a:cubicBezTo>
                    <a:pt x="910" y="3923"/>
                    <a:pt x="933" y="3976"/>
                    <a:pt x="976" y="4013"/>
                  </a:cubicBezTo>
                  <a:cubicBezTo>
                    <a:pt x="1069" y="4092"/>
                    <a:pt x="1166" y="4126"/>
                    <a:pt x="1254" y="4126"/>
                  </a:cubicBezTo>
                  <a:cubicBezTo>
                    <a:pt x="1444" y="4126"/>
                    <a:pt x="1598" y="3973"/>
                    <a:pt x="1598" y="3782"/>
                  </a:cubicBezTo>
                  <a:lnTo>
                    <a:pt x="1598" y="2661"/>
                  </a:lnTo>
                  <a:cubicBezTo>
                    <a:pt x="1598" y="2525"/>
                    <a:pt x="1678" y="2402"/>
                    <a:pt x="1800" y="2342"/>
                  </a:cubicBezTo>
                  <a:cubicBezTo>
                    <a:pt x="2207" y="2140"/>
                    <a:pt x="2487" y="1719"/>
                    <a:pt x="2487" y="1234"/>
                  </a:cubicBezTo>
                  <a:cubicBezTo>
                    <a:pt x="2487" y="554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2543765" y="3373075"/>
              <a:ext cx="29510" cy="29454"/>
            </a:xfrm>
            <a:custGeom>
              <a:avLst/>
              <a:gdLst/>
              <a:ahLst/>
              <a:cxnLst/>
              <a:rect l="l" t="t" r="r" b="b"/>
              <a:pathLst>
                <a:path w="1066" h="1064" extrusionOk="0">
                  <a:moveTo>
                    <a:pt x="533" y="0"/>
                  </a:moveTo>
                  <a:cubicBezTo>
                    <a:pt x="239" y="0"/>
                    <a:pt x="1" y="239"/>
                    <a:pt x="1" y="533"/>
                  </a:cubicBezTo>
                  <a:cubicBezTo>
                    <a:pt x="1" y="826"/>
                    <a:pt x="239" y="1064"/>
                    <a:pt x="533" y="1064"/>
                  </a:cubicBezTo>
                  <a:cubicBezTo>
                    <a:pt x="828" y="1064"/>
                    <a:pt x="1066" y="826"/>
                    <a:pt x="1066" y="533"/>
                  </a:cubicBezTo>
                  <a:cubicBezTo>
                    <a:pt x="1066" y="239"/>
                    <a:pt x="828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2428689" y="3554506"/>
              <a:ext cx="68846" cy="114246"/>
            </a:xfrm>
            <a:custGeom>
              <a:avLst/>
              <a:gdLst/>
              <a:ahLst/>
              <a:cxnLst/>
              <a:rect l="l" t="t" r="r" b="b"/>
              <a:pathLst>
                <a:path w="2487" h="4127" extrusionOk="0">
                  <a:moveTo>
                    <a:pt x="1253" y="1"/>
                  </a:moveTo>
                  <a:cubicBezTo>
                    <a:pt x="1236" y="1"/>
                    <a:pt x="1219" y="1"/>
                    <a:pt x="1203" y="2"/>
                  </a:cubicBezTo>
                  <a:cubicBezTo>
                    <a:pt x="562" y="26"/>
                    <a:pt x="40" y="549"/>
                    <a:pt x="18" y="1191"/>
                  </a:cubicBezTo>
                  <a:cubicBezTo>
                    <a:pt x="0" y="1697"/>
                    <a:pt x="286" y="2138"/>
                    <a:pt x="707" y="2345"/>
                  </a:cubicBezTo>
                  <a:cubicBezTo>
                    <a:pt x="830" y="2406"/>
                    <a:pt x="910" y="2528"/>
                    <a:pt x="910" y="2664"/>
                  </a:cubicBezTo>
                  <a:lnTo>
                    <a:pt x="910" y="3867"/>
                  </a:lnTo>
                  <a:cubicBezTo>
                    <a:pt x="910" y="3923"/>
                    <a:pt x="933" y="3978"/>
                    <a:pt x="976" y="4015"/>
                  </a:cubicBezTo>
                  <a:cubicBezTo>
                    <a:pt x="1068" y="4093"/>
                    <a:pt x="1165" y="4127"/>
                    <a:pt x="1253" y="4127"/>
                  </a:cubicBezTo>
                  <a:cubicBezTo>
                    <a:pt x="1443" y="4127"/>
                    <a:pt x="1598" y="3973"/>
                    <a:pt x="1598" y="3783"/>
                  </a:cubicBezTo>
                  <a:lnTo>
                    <a:pt x="1598" y="2664"/>
                  </a:lnTo>
                  <a:cubicBezTo>
                    <a:pt x="1598" y="2528"/>
                    <a:pt x="1676" y="2406"/>
                    <a:pt x="1800" y="2345"/>
                  </a:cubicBezTo>
                  <a:cubicBezTo>
                    <a:pt x="2207" y="2141"/>
                    <a:pt x="2486" y="1722"/>
                    <a:pt x="2486" y="1236"/>
                  </a:cubicBezTo>
                  <a:cubicBezTo>
                    <a:pt x="2486" y="556"/>
                    <a:pt x="1935" y="1"/>
                    <a:pt x="1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2448648" y="3573635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0"/>
                  </a:moveTo>
                  <a:cubicBezTo>
                    <a:pt x="239" y="0"/>
                    <a:pt x="1" y="238"/>
                    <a:pt x="1" y="533"/>
                  </a:cubicBezTo>
                  <a:cubicBezTo>
                    <a:pt x="1" y="827"/>
                    <a:pt x="239" y="1065"/>
                    <a:pt x="533" y="1065"/>
                  </a:cubicBezTo>
                  <a:cubicBezTo>
                    <a:pt x="828" y="1065"/>
                    <a:pt x="1066" y="827"/>
                    <a:pt x="1066" y="533"/>
                  </a:cubicBezTo>
                  <a:cubicBezTo>
                    <a:pt x="1066" y="238"/>
                    <a:pt x="828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2638162" y="3563309"/>
              <a:ext cx="154219" cy="104529"/>
            </a:xfrm>
            <a:custGeom>
              <a:avLst/>
              <a:gdLst/>
              <a:ahLst/>
              <a:cxnLst/>
              <a:rect l="l" t="t" r="r" b="b"/>
              <a:pathLst>
                <a:path w="5571" h="3776" extrusionOk="0">
                  <a:moveTo>
                    <a:pt x="273" y="1"/>
                  </a:moveTo>
                  <a:cubicBezTo>
                    <a:pt x="122" y="1"/>
                    <a:pt x="0" y="122"/>
                    <a:pt x="0" y="273"/>
                  </a:cubicBezTo>
                  <a:lnTo>
                    <a:pt x="0" y="3505"/>
                  </a:lnTo>
                  <a:cubicBezTo>
                    <a:pt x="0" y="3654"/>
                    <a:pt x="122" y="3775"/>
                    <a:pt x="273" y="3775"/>
                  </a:cubicBezTo>
                  <a:lnTo>
                    <a:pt x="5299" y="3775"/>
                  </a:lnTo>
                  <a:cubicBezTo>
                    <a:pt x="5448" y="3775"/>
                    <a:pt x="5571" y="3654"/>
                    <a:pt x="5571" y="3505"/>
                  </a:cubicBezTo>
                  <a:lnTo>
                    <a:pt x="5571" y="273"/>
                  </a:lnTo>
                  <a:cubicBezTo>
                    <a:pt x="5571" y="122"/>
                    <a:pt x="5450" y="1"/>
                    <a:pt x="5299" y="1"/>
                  </a:cubicBezTo>
                  <a:lnTo>
                    <a:pt x="3275" y="1"/>
                  </a:lnTo>
                  <a:lnTo>
                    <a:pt x="3275" y="1475"/>
                  </a:lnTo>
                  <a:cubicBezTo>
                    <a:pt x="3275" y="1552"/>
                    <a:pt x="3213" y="1613"/>
                    <a:pt x="3138" y="1613"/>
                  </a:cubicBezTo>
                  <a:lnTo>
                    <a:pt x="2434" y="1613"/>
                  </a:lnTo>
                  <a:cubicBezTo>
                    <a:pt x="2358" y="1613"/>
                    <a:pt x="2296" y="1552"/>
                    <a:pt x="2296" y="1475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2698012" y="3563309"/>
              <a:ext cx="34382" cy="64362"/>
            </a:xfrm>
            <a:custGeom>
              <a:avLst/>
              <a:gdLst/>
              <a:ahLst/>
              <a:cxnLst/>
              <a:rect l="l" t="t" r="r" b="b"/>
              <a:pathLst>
                <a:path w="1242" h="2325" extrusionOk="0">
                  <a:moveTo>
                    <a:pt x="1" y="1"/>
                  </a:moveTo>
                  <a:lnTo>
                    <a:pt x="1" y="2052"/>
                  </a:lnTo>
                  <a:cubicBezTo>
                    <a:pt x="1" y="2201"/>
                    <a:pt x="124" y="2324"/>
                    <a:pt x="273" y="2324"/>
                  </a:cubicBezTo>
                  <a:lnTo>
                    <a:pt x="970" y="2324"/>
                  </a:lnTo>
                  <a:cubicBezTo>
                    <a:pt x="1121" y="2324"/>
                    <a:pt x="1242" y="2203"/>
                    <a:pt x="1242" y="2052"/>
                  </a:cubicBezTo>
                  <a:lnTo>
                    <a:pt x="1242" y="1"/>
                  </a:lnTo>
                  <a:lnTo>
                    <a:pt x="1110" y="1"/>
                  </a:lnTo>
                  <a:lnTo>
                    <a:pt x="1110" y="1475"/>
                  </a:lnTo>
                  <a:cubicBezTo>
                    <a:pt x="1110" y="1551"/>
                    <a:pt x="1050" y="1613"/>
                    <a:pt x="974" y="1613"/>
                  </a:cubicBezTo>
                  <a:lnTo>
                    <a:pt x="270" y="1613"/>
                  </a:lnTo>
                  <a:cubicBezTo>
                    <a:pt x="193" y="1613"/>
                    <a:pt x="133" y="1552"/>
                    <a:pt x="133" y="1475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2759329" y="3563281"/>
              <a:ext cx="33053" cy="104557"/>
            </a:xfrm>
            <a:custGeom>
              <a:avLst/>
              <a:gdLst/>
              <a:ahLst/>
              <a:cxnLst/>
              <a:rect l="l" t="t" r="r" b="b"/>
              <a:pathLst>
                <a:path w="1194" h="3777" extrusionOk="0">
                  <a:moveTo>
                    <a:pt x="0" y="0"/>
                  </a:moveTo>
                  <a:cubicBezTo>
                    <a:pt x="150" y="0"/>
                    <a:pt x="271" y="121"/>
                    <a:pt x="271" y="271"/>
                  </a:cubicBezTo>
                  <a:lnTo>
                    <a:pt x="271" y="3506"/>
                  </a:lnTo>
                  <a:cubicBezTo>
                    <a:pt x="271" y="3655"/>
                    <a:pt x="150" y="3776"/>
                    <a:pt x="0" y="3776"/>
                  </a:cubicBezTo>
                  <a:lnTo>
                    <a:pt x="922" y="3776"/>
                  </a:lnTo>
                  <a:cubicBezTo>
                    <a:pt x="1071" y="3776"/>
                    <a:pt x="1194" y="3655"/>
                    <a:pt x="1194" y="3506"/>
                  </a:cubicBezTo>
                  <a:lnTo>
                    <a:pt x="1194" y="274"/>
                  </a:lnTo>
                  <a:cubicBezTo>
                    <a:pt x="1194" y="123"/>
                    <a:pt x="1073" y="2"/>
                    <a:pt x="922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38"/>
            <p:cNvGrpSpPr/>
            <p:nvPr/>
          </p:nvGrpSpPr>
          <p:grpSpPr>
            <a:xfrm>
              <a:off x="2698012" y="3563309"/>
              <a:ext cx="34382" cy="48223"/>
              <a:chOff x="2698012" y="3563309"/>
              <a:chExt cx="34382" cy="48223"/>
            </a:xfrm>
          </p:grpSpPr>
          <p:sp>
            <p:nvSpPr>
              <p:cNvPr id="2332" name="Google Shape;2332;p38"/>
              <p:cNvSpPr/>
              <p:nvPr/>
            </p:nvSpPr>
            <p:spPr>
              <a:xfrm>
                <a:off x="2698012" y="3563309"/>
                <a:ext cx="34382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2" extrusionOk="0">
                    <a:moveTo>
                      <a:pt x="1" y="1"/>
                    </a:moveTo>
                    <a:lnTo>
                      <a:pt x="1" y="1471"/>
                    </a:lnTo>
                    <a:cubicBezTo>
                      <a:pt x="1" y="1620"/>
                      <a:pt x="121" y="1742"/>
                      <a:pt x="268" y="1742"/>
                    </a:cubicBezTo>
                    <a:cubicBezTo>
                      <a:pt x="270" y="1742"/>
                      <a:pt x="271" y="1742"/>
                      <a:pt x="273" y="1741"/>
                    </a:cubicBezTo>
                    <a:lnTo>
                      <a:pt x="970" y="1741"/>
                    </a:lnTo>
                    <a:cubicBezTo>
                      <a:pt x="1121" y="1741"/>
                      <a:pt x="1242" y="1620"/>
                      <a:pt x="1242" y="1471"/>
                    </a:cubicBez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8"/>
              <p:cNvSpPr/>
              <p:nvPr/>
            </p:nvSpPr>
            <p:spPr>
              <a:xfrm>
                <a:off x="2698012" y="3563309"/>
                <a:ext cx="34382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2" extrusionOk="0">
                    <a:moveTo>
                      <a:pt x="1" y="1"/>
                    </a:moveTo>
                    <a:lnTo>
                      <a:pt x="1" y="1471"/>
                    </a:lnTo>
                    <a:cubicBezTo>
                      <a:pt x="1" y="1620"/>
                      <a:pt x="121" y="1742"/>
                      <a:pt x="268" y="1742"/>
                    </a:cubicBezTo>
                    <a:cubicBezTo>
                      <a:pt x="270" y="1742"/>
                      <a:pt x="271" y="1742"/>
                      <a:pt x="273" y="1741"/>
                    </a:cubicBezTo>
                    <a:lnTo>
                      <a:pt x="970" y="1741"/>
                    </a:lnTo>
                    <a:cubicBezTo>
                      <a:pt x="1121" y="1741"/>
                      <a:pt x="1242" y="1620"/>
                      <a:pt x="1242" y="1471"/>
                    </a:cubicBezTo>
                    <a:lnTo>
                      <a:pt x="1242" y="1"/>
                    </a:lnTo>
                    <a:close/>
                  </a:path>
                </a:pathLst>
              </a:custGeom>
              <a:solidFill>
                <a:srgbClr val="361CA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38"/>
            <p:cNvSpPr/>
            <p:nvPr/>
          </p:nvSpPr>
          <p:spPr>
            <a:xfrm>
              <a:off x="2753681" y="3622522"/>
              <a:ext cx="21260" cy="10990"/>
            </a:xfrm>
            <a:custGeom>
              <a:avLst/>
              <a:gdLst/>
              <a:ahLst/>
              <a:cxnLst/>
              <a:rect l="l" t="t" r="r" b="b"/>
              <a:pathLst>
                <a:path w="768" h="397" extrusionOk="0">
                  <a:moveTo>
                    <a:pt x="201" y="0"/>
                  </a:moveTo>
                  <a:cubicBezTo>
                    <a:pt x="90" y="0"/>
                    <a:pt x="0" y="94"/>
                    <a:pt x="4" y="204"/>
                  </a:cubicBezTo>
                  <a:cubicBezTo>
                    <a:pt x="6" y="312"/>
                    <a:pt x="102" y="397"/>
                    <a:pt x="212" y="397"/>
                  </a:cubicBezTo>
                  <a:lnTo>
                    <a:pt x="567" y="397"/>
                  </a:lnTo>
                  <a:cubicBezTo>
                    <a:pt x="678" y="397"/>
                    <a:pt x="768" y="305"/>
                    <a:pt x="763" y="193"/>
                  </a:cubicBezTo>
                  <a:cubicBezTo>
                    <a:pt x="762" y="83"/>
                    <a:pt x="666" y="0"/>
                    <a:pt x="556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2721902" y="3640792"/>
              <a:ext cx="52597" cy="10990"/>
            </a:xfrm>
            <a:custGeom>
              <a:avLst/>
              <a:gdLst/>
              <a:ahLst/>
              <a:cxnLst/>
              <a:rect l="l" t="t" r="r" b="b"/>
              <a:pathLst>
                <a:path w="1900" h="397" extrusionOk="0">
                  <a:moveTo>
                    <a:pt x="201" y="0"/>
                  </a:moveTo>
                  <a:cubicBezTo>
                    <a:pt x="90" y="0"/>
                    <a:pt x="0" y="93"/>
                    <a:pt x="3" y="204"/>
                  </a:cubicBezTo>
                  <a:cubicBezTo>
                    <a:pt x="6" y="314"/>
                    <a:pt x="102" y="396"/>
                    <a:pt x="210" y="396"/>
                  </a:cubicBezTo>
                  <a:lnTo>
                    <a:pt x="1697" y="396"/>
                  </a:lnTo>
                  <a:cubicBezTo>
                    <a:pt x="1808" y="396"/>
                    <a:pt x="1899" y="306"/>
                    <a:pt x="1895" y="192"/>
                  </a:cubicBezTo>
                  <a:cubicBezTo>
                    <a:pt x="1894" y="84"/>
                    <a:pt x="1797" y="0"/>
                    <a:pt x="1688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2638162" y="3458725"/>
              <a:ext cx="154219" cy="104584"/>
            </a:xfrm>
            <a:custGeom>
              <a:avLst/>
              <a:gdLst/>
              <a:ahLst/>
              <a:cxnLst/>
              <a:rect l="l" t="t" r="r" b="b"/>
              <a:pathLst>
                <a:path w="5571" h="3778" extrusionOk="0">
                  <a:moveTo>
                    <a:pt x="273" y="1"/>
                  </a:moveTo>
                  <a:cubicBezTo>
                    <a:pt x="122" y="1"/>
                    <a:pt x="0" y="124"/>
                    <a:pt x="0" y="273"/>
                  </a:cubicBezTo>
                  <a:lnTo>
                    <a:pt x="0" y="3505"/>
                  </a:lnTo>
                  <a:cubicBezTo>
                    <a:pt x="0" y="3654"/>
                    <a:pt x="122" y="3777"/>
                    <a:pt x="273" y="3777"/>
                  </a:cubicBezTo>
                  <a:lnTo>
                    <a:pt x="5299" y="3777"/>
                  </a:lnTo>
                  <a:cubicBezTo>
                    <a:pt x="5448" y="3777"/>
                    <a:pt x="5571" y="3654"/>
                    <a:pt x="5571" y="3505"/>
                  </a:cubicBezTo>
                  <a:lnTo>
                    <a:pt x="5571" y="273"/>
                  </a:lnTo>
                  <a:cubicBezTo>
                    <a:pt x="5571" y="124"/>
                    <a:pt x="5450" y="1"/>
                    <a:pt x="5299" y="1"/>
                  </a:cubicBezTo>
                  <a:lnTo>
                    <a:pt x="3275" y="1"/>
                  </a:lnTo>
                  <a:lnTo>
                    <a:pt x="3275" y="1477"/>
                  </a:lnTo>
                  <a:cubicBezTo>
                    <a:pt x="3275" y="1552"/>
                    <a:pt x="3213" y="1613"/>
                    <a:pt x="3138" y="1613"/>
                  </a:cubicBezTo>
                  <a:lnTo>
                    <a:pt x="2434" y="1613"/>
                  </a:lnTo>
                  <a:cubicBezTo>
                    <a:pt x="2358" y="1613"/>
                    <a:pt x="2296" y="1552"/>
                    <a:pt x="2296" y="1477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38"/>
            <p:cNvGrpSpPr/>
            <p:nvPr/>
          </p:nvGrpSpPr>
          <p:grpSpPr>
            <a:xfrm>
              <a:off x="2697984" y="3458725"/>
              <a:ext cx="34409" cy="64362"/>
              <a:chOff x="2697984" y="3458725"/>
              <a:chExt cx="34409" cy="64362"/>
            </a:xfrm>
          </p:grpSpPr>
          <p:sp>
            <p:nvSpPr>
              <p:cNvPr id="2338" name="Google Shape;2338;p38"/>
              <p:cNvSpPr/>
              <p:nvPr/>
            </p:nvSpPr>
            <p:spPr>
              <a:xfrm>
                <a:off x="2697984" y="3458725"/>
                <a:ext cx="34409" cy="6436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325" extrusionOk="0">
                    <a:moveTo>
                      <a:pt x="0" y="1"/>
                    </a:moveTo>
                    <a:lnTo>
                      <a:pt x="0" y="2051"/>
                    </a:lnTo>
                    <a:cubicBezTo>
                      <a:pt x="0" y="2203"/>
                      <a:pt x="123" y="2325"/>
                      <a:pt x="273" y="2325"/>
                    </a:cubicBezTo>
                    <a:lnTo>
                      <a:pt x="971" y="2325"/>
                    </a:lnTo>
                    <a:cubicBezTo>
                      <a:pt x="1122" y="2325"/>
                      <a:pt x="1243" y="2203"/>
                      <a:pt x="1243" y="2051"/>
                    </a:cubicBezTo>
                    <a:lnTo>
                      <a:pt x="1243" y="1"/>
                    </a:lnTo>
                    <a:lnTo>
                      <a:pt x="1110" y="1"/>
                    </a:lnTo>
                    <a:lnTo>
                      <a:pt x="1110" y="1477"/>
                    </a:lnTo>
                    <a:cubicBezTo>
                      <a:pt x="1110" y="1552"/>
                      <a:pt x="1049" y="1613"/>
                      <a:pt x="974" y="1613"/>
                    </a:cubicBezTo>
                    <a:lnTo>
                      <a:pt x="268" y="1613"/>
                    </a:lnTo>
                    <a:cubicBezTo>
                      <a:pt x="193" y="1613"/>
                      <a:pt x="132" y="1552"/>
                      <a:pt x="132" y="1477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8"/>
              <p:cNvSpPr/>
              <p:nvPr/>
            </p:nvSpPr>
            <p:spPr>
              <a:xfrm>
                <a:off x="2697984" y="3458725"/>
                <a:ext cx="34409" cy="6436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325" extrusionOk="0">
                    <a:moveTo>
                      <a:pt x="0" y="1"/>
                    </a:moveTo>
                    <a:lnTo>
                      <a:pt x="0" y="2051"/>
                    </a:lnTo>
                    <a:cubicBezTo>
                      <a:pt x="0" y="2203"/>
                      <a:pt x="123" y="2325"/>
                      <a:pt x="273" y="2325"/>
                    </a:cubicBezTo>
                    <a:lnTo>
                      <a:pt x="971" y="2325"/>
                    </a:lnTo>
                    <a:cubicBezTo>
                      <a:pt x="1122" y="2325"/>
                      <a:pt x="1243" y="2203"/>
                      <a:pt x="1243" y="2051"/>
                    </a:cubicBezTo>
                    <a:lnTo>
                      <a:pt x="1243" y="1"/>
                    </a:lnTo>
                    <a:lnTo>
                      <a:pt x="1110" y="1"/>
                    </a:lnTo>
                    <a:lnTo>
                      <a:pt x="1110" y="1477"/>
                    </a:lnTo>
                    <a:cubicBezTo>
                      <a:pt x="1110" y="1552"/>
                      <a:pt x="1049" y="1613"/>
                      <a:pt x="974" y="1613"/>
                    </a:cubicBezTo>
                    <a:lnTo>
                      <a:pt x="268" y="1613"/>
                    </a:lnTo>
                    <a:cubicBezTo>
                      <a:pt x="193" y="1613"/>
                      <a:pt x="132" y="1552"/>
                      <a:pt x="132" y="1477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0" name="Google Shape;2340;p38"/>
            <p:cNvSpPr/>
            <p:nvPr/>
          </p:nvSpPr>
          <p:spPr>
            <a:xfrm>
              <a:off x="2759329" y="3458697"/>
              <a:ext cx="33053" cy="104612"/>
            </a:xfrm>
            <a:custGeom>
              <a:avLst/>
              <a:gdLst/>
              <a:ahLst/>
              <a:cxnLst/>
              <a:rect l="l" t="t" r="r" b="b"/>
              <a:pathLst>
                <a:path w="1194" h="3779" extrusionOk="0">
                  <a:moveTo>
                    <a:pt x="0" y="0"/>
                  </a:moveTo>
                  <a:cubicBezTo>
                    <a:pt x="150" y="0"/>
                    <a:pt x="271" y="122"/>
                    <a:pt x="271" y="272"/>
                  </a:cubicBezTo>
                  <a:lnTo>
                    <a:pt x="271" y="3506"/>
                  </a:lnTo>
                  <a:cubicBezTo>
                    <a:pt x="271" y="3655"/>
                    <a:pt x="150" y="3778"/>
                    <a:pt x="0" y="3778"/>
                  </a:cubicBezTo>
                  <a:lnTo>
                    <a:pt x="922" y="3778"/>
                  </a:lnTo>
                  <a:cubicBezTo>
                    <a:pt x="1071" y="3778"/>
                    <a:pt x="1194" y="3655"/>
                    <a:pt x="1194" y="3506"/>
                  </a:cubicBezTo>
                  <a:lnTo>
                    <a:pt x="1194" y="274"/>
                  </a:lnTo>
                  <a:cubicBezTo>
                    <a:pt x="1194" y="125"/>
                    <a:pt x="1073" y="2"/>
                    <a:pt x="922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2698012" y="3458780"/>
              <a:ext cx="34382" cy="48251"/>
            </a:xfrm>
            <a:custGeom>
              <a:avLst/>
              <a:gdLst/>
              <a:ahLst/>
              <a:cxnLst/>
              <a:rect l="l" t="t" r="r" b="b"/>
              <a:pathLst>
                <a:path w="1242" h="1743" extrusionOk="0">
                  <a:moveTo>
                    <a:pt x="1" y="0"/>
                  </a:moveTo>
                  <a:lnTo>
                    <a:pt x="1" y="1471"/>
                  </a:lnTo>
                  <a:cubicBezTo>
                    <a:pt x="1" y="1620"/>
                    <a:pt x="124" y="1743"/>
                    <a:pt x="273" y="1743"/>
                  </a:cubicBezTo>
                  <a:lnTo>
                    <a:pt x="970" y="1743"/>
                  </a:lnTo>
                  <a:cubicBezTo>
                    <a:pt x="1121" y="1743"/>
                    <a:pt x="1242" y="1620"/>
                    <a:pt x="1242" y="1471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2655325" y="3517937"/>
              <a:ext cx="21232" cy="11018"/>
            </a:xfrm>
            <a:custGeom>
              <a:avLst/>
              <a:gdLst/>
              <a:ahLst/>
              <a:cxnLst/>
              <a:rect l="l" t="t" r="r" b="b"/>
              <a:pathLst>
                <a:path w="767" h="398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4"/>
                    <a:pt x="101" y="397"/>
                    <a:pt x="210" y="397"/>
                  </a:cubicBezTo>
                  <a:lnTo>
                    <a:pt x="565" y="397"/>
                  </a:lnTo>
                  <a:cubicBezTo>
                    <a:pt x="678" y="397"/>
                    <a:pt x="766" y="307"/>
                    <a:pt x="763" y="193"/>
                  </a:cubicBezTo>
                  <a:cubicBezTo>
                    <a:pt x="762" y="85"/>
                    <a:pt x="666" y="1"/>
                    <a:pt x="556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655796" y="3536291"/>
              <a:ext cx="52569" cy="10962"/>
            </a:xfrm>
            <a:custGeom>
              <a:avLst/>
              <a:gdLst/>
              <a:ahLst/>
              <a:cxnLst/>
              <a:rect l="l" t="t" r="r" b="b"/>
              <a:pathLst>
                <a:path w="1899" h="396" extrusionOk="0">
                  <a:moveTo>
                    <a:pt x="202" y="0"/>
                  </a:moveTo>
                  <a:cubicBezTo>
                    <a:pt x="91" y="0"/>
                    <a:pt x="1" y="92"/>
                    <a:pt x="5" y="203"/>
                  </a:cubicBezTo>
                  <a:cubicBezTo>
                    <a:pt x="7" y="312"/>
                    <a:pt x="103" y="395"/>
                    <a:pt x="212" y="395"/>
                  </a:cubicBezTo>
                  <a:lnTo>
                    <a:pt x="1696" y="395"/>
                  </a:lnTo>
                  <a:cubicBezTo>
                    <a:pt x="1807" y="395"/>
                    <a:pt x="1899" y="304"/>
                    <a:pt x="1896" y="193"/>
                  </a:cubicBezTo>
                  <a:cubicBezTo>
                    <a:pt x="1894" y="83"/>
                    <a:pt x="1798" y="0"/>
                    <a:pt x="1689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599351" y="3604307"/>
              <a:ext cx="84072" cy="64306"/>
            </a:xfrm>
            <a:custGeom>
              <a:avLst/>
              <a:gdLst/>
              <a:ahLst/>
              <a:cxnLst/>
              <a:rect l="l" t="t" r="r" b="b"/>
              <a:pathLst>
                <a:path w="3037" h="2323" extrusionOk="0">
                  <a:moveTo>
                    <a:pt x="2767" y="0"/>
                  </a:moveTo>
                  <a:cubicBezTo>
                    <a:pt x="2766" y="0"/>
                    <a:pt x="2766" y="0"/>
                    <a:pt x="2765" y="0"/>
                  </a:cubicBezTo>
                  <a:lnTo>
                    <a:pt x="1797" y="0"/>
                  </a:lnTo>
                  <a:lnTo>
                    <a:pt x="1797" y="657"/>
                  </a:lnTo>
                  <a:cubicBezTo>
                    <a:pt x="1797" y="732"/>
                    <a:pt x="1737" y="793"/>
                    <a:pt x="1661" y="793"/>
                  </a:cubicBezTo>
                  <a:lnTo>
                    <a:pt x="1272" y="793"/>
                  </a:lnTo>
                  <a:cubicBezTo>
                    <a:pt x="1197" y="793"/>
                    <a:pt x="1136" y="732"/>
                    <a:pt x="1136" y="657"/>
                  </a:cubicBezTo>
                  <a:lnTo>
                    <a:pt x="1136" y="0"/>
                  </a:lnTo>
                  <a:lnTo>
                    <a:pt x="272" y="0"/>
                  </a:lnTo>
                  <a:cubicBezTo>
                    <a:pt x="123" y="0"/>
                    <a:pt x="0" y="123"/>
                    <a:pt x="0" y="272"/>
                  </a:cubicBezTo>
                  <a:lnTo>
                    <a:pt x="0" y="2050"/>
                  </a:lnTo>
                  <a:cubicBezTo>
                    <a:pt x="0" y="2200"/>
                    <a:pt x="123" y="2322"/>
                    <a:pt x="272" y="2322"/>
                  </a:cubicBezTo>
                  <a:lnTo>
                    <a:pt x="2765" y="2322"/>
                  </a:lnTo>
                  <a:cubicBezTo>
                    <a:pt x="2914" y="2322"/>
                    <a:pt x="3037" y="2201"/>
                    <a:pt x="3037" y="2050"/>
                  </a:cubicBezTo>
                  <a:lnTo>
                    <a:pt x="3037" y="272"/>
                  </a:lnTo>
                  <a:cubicBezTo>
                    <a:pt x="3037" y="121"/>
                    <a:pt x="291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627145" y="3604251"/>
              <a:ext cx="25579" cy="41662"/>
            </a:xfrm>
            <a:custGeom>
              <a:avLst/>
              <a:gdLst/>
              <a:ahLst/>
              <a:cxnLst/>
              <a:rect l="l" t="t" r="r" b="b"/>
              <a:pathLst>
                <a:path w="924" h="1505" extrusionOk="0">
                  <a:moveTo>
                    <a:pt x="0" y="1"/>
                  </a:moveTo>
                  <a:lnTo>
                    <a:pt x="0" y="1234"/>
                  </a:lnTo>
                  <a:cubicBezTo>
                    <a:pt x="0" y="1384"/>
                    <a:pt x="123" y="1505"/>
                    <a:pt x="273" y="1505"/>
                  </a:cubicBezTo>
                  <a:lnTo>
                    <a:pt x="651" y="1505"/>
                  </a:lnTo>
                  <a:cubicBezTo>
                    <a:pt x="801" y="1505"/>
                    <a:pt x="923" y="1384"/>
                    <a:pt x="923" y="1234"/>
                  </a:cubicBezTo>
                  <a:lnTo>
                    <a:pt x="923" y="1"/>
                  </a:lnTo>
                  <a:lnTo>
                    <a:pt x="793" y="1"/>
                  </a:lnTo>
                  <a:lnTo>
                    <a:pt x="793" y="657"/>
                  </a:lnTo>
                  <a:cubicBezTo>
                    <a:pt x="793" y="733"/>
                    <a:pt x="733" y="793"/>
                    <a:pt x="657" y="793"/>
                  </a:cubicBezTo>
                  <a:lnTo>
                    <a:pt x="268" y="793"/>
                  </a:lnTo>
                  <a:cubicBezTo>
                    <a:pt x="193" y="793"/>
                    <a:pt x="132" y="733"/>
                    <a:pt x="132" y="65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656128" y="3604251"/>
              <a:ext cx="26575" cy="64362"/>
            </a:xfrm>
            <a:custGeom>
              <a:avLst/>
              <a:gdLst/>
              <a:ahLst/>
              <a:cxnLst/>
              <a:rect l="l" t="t" r="r" b="b"/>
              <a:pathLst>
                <a:path w="960" h="2325" extrusionOk="0">
                  <a:moveTo>
                    <a:pt x="1" y="1"/>
                  </a:moveTo>
                  <a:cubicBezTo>
                    <a:pt x="152" y="1"/>
                    <a:pt x="274" y="122"/>
                    <a:pt x="274" y="274"/>
                  </a:cubicBezTo>
                  <a:lnTo>
                    <a:pt x="274" y="2051"/>
                  </a:lnTo>
                  <a:cubicBezTo>
                    <a:pt x="274" y="2202"/>
                    <a:pt x="152" y="2324"/>
                    <a:pt x="1" y="2324"/>
                  </a:cubicBezTo>
                  <a:lnTo>
                    <a:pt x="689" y="2324"/>
                  </a:lnTo>
                  <a:cubicBezTo>
                    <a:pt x="838" y="2324"/>
                    <a:pt x="959" y="2203"/>
                    <a:pt x="959" y="2052"/>
                  </a:cubicBezTo>
                  <a:lnTo>
                    <a:pt x="959" y="274"/>
                  </a:lnTo>
                  <a:cubicBezTo>
                    <a:pt x="959" y="122"/>
                    <a:pt x="838" y="1"/>
                    <a:pt x="686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7" name="Google Shape;2347;p38"/>
            <p:cNvGrpSpPr/>
            <p:nvPr/>
          </p:nvGrpSpPr>
          <p:grpSpPr>
            <a:xfrm>
              <a:off x="2627117" y="3604251"/>
              <a:ext cx="25606" cy="25634"/>
              <a:chOff x="2627117" y="3604251"/>
              <a:chExt cx="25606" cy="25634"/>
            </a:xfrm>
          </p:grpSpPr>
          <p:sp>
            <p:nvSpPr>
              <p:cNvPr id="2348" name="Google Shape;2348;p38"/>
              <p:cNvSpPr/>
              <p:nvPr/>
            </p:nvSpPr>
            <p:spPr>
              <a:xfrm>
                <a:off x="2627117" y="3604251"/>
                <a:ext cx="25606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6" extrusionOk="0">
                    <a:moveTo>
                      <a:pt x="0" y="1"/>
                    </a:moveTo>
                    <a:lnTo>
                      <a:pt x="0" y="653"/>
                    </a:lnTo>
                    <a:cubicBezTo>
                      <a:pt x="0" y="802"/>
                      <a:pt x="121" y="925"/>
                      <a:pt x="272" y="925"/>
                    </a:cubicBezTo>
                    <a:lnTo>
                      <a:pt x="651" y="925"/>
                    </a:lnTo>
                    <a:cubicBezTo>
                      <a:pt x="802" y="925"/>
                      <a:pt x="924" y="802"/>
                      <a:pt x="924" y="65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8"/>
              <p:cNvSpPr/>
              <p:nvPr/>
            </p:nvSpPr>
            <p:spPr>
              <a:xfrm>
                <a:off x="2627117" y="3604251"/>
                <a:ext cx="25606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6" extrusionOk="0">
                    <a:moveTo>
                      <a:pt x="0" y="1"/>
                    </a:moveTo>
                    <a:lnTo>
                      <a:pt x="0" y="653"/>
                    </a:lnTo>
                    <a:cubicBezTo>
                      <a:pt x="0" y="802"/>
                      <a:pt x="121" y="925"/>
                      <a:pt x="272" y="925"/>
                    </a:cubicBezTo>
                    <a:lnTo>
                      <a:pt x="651" y="925"/>
                    </a:lnTo>
                    <a:cubicBezTo>
                      <a:pt x="802" y="925"/>
                      <a:pt x="924" y="802"/>
                      <a:pt x="924" y="65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38"/>
            <p:cNvSpPr/>
            <p:nvPr/>
          </p:nvSpPr>
          <p:spPr>
            <a:xfrm>
              <a:off x="2469631" y="3434613"/>
              <a:ext cx="21149" cy="10990"/>
            </a:xfrm>
            <a:custGeom>
              <a:avLst/>
              <a:gdLst/>
              <a:ahLst/>
              <a:cxnLst/>
              <a:rect l="l" t="t" r="r" b="b"/>
              <a:pathLst>
                <a:path w="764" h="397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4"/>
                    <a:pt x="101" y="397"/>
                    <a:pt x="210" y="397"/>
                  </a:cubicBezTo>
                  <a:lnTo>
                    <a:pt x="562" y="397"/>
                  </a:lnTo>
                  <a:cubicBezTo>
                    <a:pt x="673" y="397"/>
                    <a:pt x="763" y="304"/>
                    <a:pt x="759" y="193"/>
                  </a:cubicBezTo>
                  <a:cubicBezTo>
                    <a:pt x="758" y="85"/>
                    <a:pt x="661" y="1"/>
                    <a:pt x="552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484441" y="3462406"/>
              <a:ext cx="21454" cy="11018"/>
            </a:xfrm>
            <a:custGeom>
              <a:avLst/>
              <a:gdLst/>
              <a:ahLst/>
              <a:cxnLst/>
              <a:rect l="l" t="t" r="r" b="b"/>
              <a:pathLst>
                <a:path w="775" h="398" extrusionOk="0">
                  <a:moveTo>
                    <a:pt x="202" y="1"/>
                  </a:moveTo>
                  <a:cubicBezTo>
                    <a:pt x="91" y="1"/>
                    <a:pt x="1" y="94"/>
                    <a:pt x="5" y="205"/>
                  </a:cubicBezTo>
                  <a:cubicBezTo>
                    <a:pt x="7" y="313"/>
                    <a:pt x="103" y="397"/>
                    <a:pt x="212" y="397"/>
                  </a:cubicBezTo>
                  <a:lnTo>
                    <a:pt x="563" y="397"/>
                  </a:lnTo>
                  <a:cubicBezTo>
                    <a:pt x="680" y="397"/>
                    <a:pt x="774" y="295"/>
                    <a:pt x="759" y="175"/>
                  </a:cubicBezTo>
                  <a:cubicBezTo>
                    <a:pt x="746" y="73"/>
                    <a:pt x="656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2606438" y="3431014"/>
              <a:ext cx="21149" cy="10962"/>
            </a:xfrm>
            <a:custGeom>
              <a:avLst/>
              <a:gdLst/>
              <a:ahLst/>
              <a:cxnLst/>
              <a:rect l="l" t="t" r="r" b="b"/>
              <a:pathLst>
                <a:path w="764" h="396" extrusionOk="0">
                  <a:moveTo>
                    <a:pt x="201" y="0"/>
                  </a:moveTo>
                  <a:cubicBezTo>
                    <a:pt x="90" y="0"/>
                    <a:pt x="0" y="92"/>
                    <a:pt x="3" y="203"/>
                  </a:cubicBezTo>
                  <a:cubicBezTo>
                    <a:pt x="6" y="312"/>
                    <a:pt x="102" y="395"/>
                    <a:pt x="210" y="395"/>
                  </a:cubicBezTo>
                  <a:lnTo>
                    <a:pt x="562" y="395"/>
                  </a:lnTo>
                  <a:cubicBezTo>
                    <a:pt x="673" y="395"/>
                    <a:pt x="763" y="304"/>
                    <a:pt x="760" y="193"/>
                  </a:cubicBezTo>
                  <a:cubicBezTo>
                    <a:pt x="757" y="83"/>
                    <a:pt x="661" y="0"/>
                    <a:pt x="553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2469631" y="3509910"/>
              <a:ext cx="21149" cy="11018"/>
            </a:xfrm>
            <a:custGeom>
              <a:avLst/>
              <a:gdLst/>
              <a:ahLst/>
              <a:cxnLst/>
              <a:rect l="l" t="t" r="r" b="b"/>
              <a:pathLst>
                <a:path w="764" h="398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3"/>
                    <a:pt x="101" y="397"/>
                    <a:pt x="210" y="397"/>
                  </a:cubicBezTo>
                  <a:lnTo>
                    <a:pt x="562" y="397"/>
                  </a:lnTo>
                  <a:cubicBezTo>
                    <a:pt x="673" y="397"/>
                    <a:pt x="763" y="305"/>
                    <a:pt x="759" y="193"/>
                  </a:cubicBezTo>
                  <a:cubicBezTo>
                    <a:pt x="758" y="84"/>
                    <a:pt x="661" y="1"/>
                    <a:pt x="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2698012" y="3458780"/>
              <a:ext cx="34382" cy="48251"/>
            </a:xfrm>
            <a:custGeom>
              <a:avLst/>
              <a:gdLst/>
              <a:ahLst/>
              <a:cxnLst/>
              <a:rect l="l" t="t" r="r" b="b"/>
              <a:pathLst>
                <a:path w="1242" h="1743" extrusionOk="0">
                  <a:moveTo>
                    <a:pt x="1" y="0"/>
                  </a:moveTo>
                  <a:lnTo>
                    <a:pt x="1" y="1471"/>
                  </a:lnTo>
                  <a:cubicBezTo>
                    <a:pt x="1" y="1620"/>
                    <a:pt x="124" y="1743"/>
                    <a:pt x="273" y="1743"/>
                  </a:cubicBezTo>
                  <a:lnTo>
                    <a:pt x="970" y="1743"/>
                  </a:lnTo>
                  <a:cubicBezTo>
                    <a:pt x="1121" y="1743"/>
                    <a:pt x="1242" y="1620"/>
                    <a:pt x="1242" y="1471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698012" y="3563309"/>
              <a:ext cx="34382" cy="48223"/>
            </a:xfrm>
            <a:custGeom>
              <a:avLst/>
              <a:gdLst/>
              <a:ahLst/>
              <a:cxnLst/>
              <a:rect l="l" t="t" r="r" b="b"/>
              <a:pathLst>
                <a:path w="1242" h="1742" extrusionOk="0">
                  <a:moveTo>
                    <a:pt x="1" y="1"/>
                  </a:moveTo>
                  <a:lnTo>
                    <a:pt x="1" y="1471"/>
                  </a:lnTo>
                  <a:cubicBezTo>
                    <a:pt x="1" y="1620"/>
                    <a:pt x="121" y="1742"/>
                    <a:pt x="268" y="1742"/>
                  </a:cubicBezTo>
                  <a:cubicBezTo>
                    <a:pt x="270" y="1742"/>
                    <a:pt x="271" y="1742"/>
                    <a:pt x="273" y="1741"/>
                  </a:cubicBezTo>
                  <a:lnTo>
                    <a:pt x="970" y="1741"/>
                  </a:lnTo>
                  <a:cubicBezTo>
                    <a:pt x="1121" y="1741"/>
                    <a:pt x="1242" y="1620"/>
                    <a:pt x="1242" y="1471"/>
                  </a:cubicBezTo>
                  <a:lnTo>
                    <a:pt x="1242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2627117" y="3604251"/>
              <a:ext cx="25606" cy="25634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0" y="1"/>
                  </a:moveTo>
                  <a:lnTo>
                    <a:pt x="0" y="653"/>
                  </a:lnTo>
                  <a:cubicBezTo>
                    <a:pt x="0" y="802"/>
                    <a:pt x="121" y="925"/>
                    <a:pt x="272" y="925"/>
                  </a:cubicBezTo>
                  <a:lnTo>
                    <a:pt x="651" y="925"/>
                  </a:lnTo>
                  <a:cubicBezTo>
                    <a:pt x="802" y="925"/>
                    <a:pt x="924" y="802"/>
                    <a:pt x="924" y="651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7" name="Google Shape;2357;p38"/>
          <p:cNvGrpSpPr/>
          <p:nvPr/>
        </p:nvGrpSpPr>
        <p:grpSpPr>
          <a:xfrm>
            <a:off x="3481917" y="1480378"/>
            <a:ext cx="374350" cy="317352"/>
            <a:chOff x="792044" y="3294955"/>
            <a:chExt cx="374350" cy="317352"/>
          </a:xfrm>
        </p:grpSpPr>
        <p:sp>
          <p:nvSpPr>
            <p:cNvPr id="2358" name="Google Shape;2358;p38"/>
            <p:cNvSpPr/>
            <p:nvPr/>
          </p:nvSpPr>
          <p:spPr>
            <a:xfrm>
              <a:off x="930927" y="3519460"/>
              <a:ext cx="96584" cy="78978"/>
            </a:xfrm>
            <a:custGeom>
              <a:avLst/>
              <a:gdLst/>
              <a:ahLst/>
              <a:cxnLst/>
              <a:rect l="l" t="t" r="r" b="b"/>
              <a:pathLst>
                <a:path w="3489" h="2853" extrusionOk="0">
                  <a:moveTo>
                    <a:pt x="1" y="0"/>
                  </a:moveTo>
                  <a:lnTo>
                    <a:pt x="1" y="2852"/>
                  </a:lnTo>
                  <a:lnTo>
                    <a:pt x="3488" y="2852"/>
                  </a:lnTo>
                  <a:lnTo>
                    <a:pt x="3488" y="0"/>
                  </a:lnTo>
                  <a:lnTo>
                    <a:pt x="2432" y="0"/>
                  </a:lnTo>
                  <a:lnTo>
                    <a:pt x="2432" y="941"/>
                  </a:lnTo>
                  <a:cubicBezTo>
                    <a:pt x="2432" y="1298"/>
                    <a:pt x="2157" y="1590"/>
                    <a:pt x="1807" y="1614"/>
                  </a:cubicBezTo>
                  <a:cubicBezTo>
                    <a:pt x="1790" y="1615"/>
                    <a:pt x="1774" y="1616"/>
                    <a:pt x="1758" y="1616"/>
                  </a:cubicBezTo>
                  <a:cubicBezTo>
                    <a:pt x="1384" y="1616"/>
                    <a:pt x="1085" y="1305"/>
                    <a:pt x="1085" y="925"/>
                  </a:cubicBezTo>
                  <a:lnTo>
                    <a:pt x="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933917" y="3548637"/>
              <a:ext cx="83352" cy="49745"/>
            </a:xfrm>
            <a:custGeom>
              <a:avLst/>
              <a:gdLst/>
              <a:ahLst/>
              <a:cxnLst/>
              <a:rect l="l" t="t" r="r" b="b"/>
              <a:pathLst>
                <a:path w="3011" h="1797" extrusionOk="0">
                  <a:moveTo>
                    <a:pt x="271" y="1"/>
                  </a:moveTo>
                  <a:cubicBezTo>
                    <a:pt x="122" y="1"/>
                    <a:pt x="1" y="124"/>
                    <a:pt x="1" y="273"/>
                  </a:cubicBezTo>
                  <a:lnTo>
                    <a:pt x="1" y="1797"/>
                  </a:lnTo>
                  <a:lnTo>
                    <a:pt x="3011" y="1797"/>
                  </a:lnTo>
                  <a:lnTo>
                    <a:pt x="3011" y="273"/>
                  </a:lnTo>
                  <a:cubicBezTo>
                    <a:pt x="3011" y="124"/>
                    <a:pt x="2888" y="1"/>
                    <a:pt x="2738" y="1"/>
                  </a:cubicBezTo>
                  <a:lnTo>
                    <a:pt x="2312" y="1"/>
                  </a:lnTo>
                  <a:cubicBezTo>
                    <a:pt x="2293" y="149"/>
                    <a:pt x="2224" y="281"/>
                    <a:pt x="2123" y="383"/>
                  </a:cubicBezTo>
                  <a:cubicBezTo>
                    <a:pt x="2000" y="502"/>
                    <a:pt x="1832" y="578"/>
                    <a:pt x="1647" y="578"/>
                  </a:cubicBezTo>
                  <a:cubicBezTo>
                    <a:pt x="1307" y="578"/>
                    <a:pt x="1026" y="329"/>
                    <a:pt x="981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1002597" y="3519460"/>
              <a:ext cx="24914" cy="78978"/>
            </a:xfrm>
            <a:custGeom>
              <a:avLst/>
              <a:gdLst/>
              <a:ahLst/>
              <a:cxnLst/>
              <a:rect l="l" t="t" r="r" b="b"/>
              <a:pathLst>
                <a:path w="900" h="2853" extrusionOk="0">
                  <a:moveTo>
                    <a:pt x="0" y="0"/>
                  </a:moveTo>
                  <a:lnTo>
                    <a:pt x="0" y="2852"/>
                  </a:lnTo>
                  <a:lnTo>
                    <a:pt x="899" y="285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85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998251" y="3520152"/>
              <a:ext cx="30008" cy="24914"/>
            </a:xfrm>
            <a:custGeom>
              <a:avLst/>
              <a:gdLst/>
              <a:ahLst/>
              <a:cxnLst/>
              <a:rect l="l" t="t" r="r" b="b"/>
              <a:pathLst>
                <a:path w="1084" h="900" extrusionOk="0">
                  <a:moveTo>
                    <a:pt x="0" y="0"/>
                  </a:moveTo>
                  <a:lnTo>
                    <a:pt x="0" y="900"/>
                  </a:lnTo>
                  <a:lnTo>
                    <a:pt x="1083" y="90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685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930927" y="3520152"/>
              <a:ext cx="30036" cy="24914"/>
            </a:xfrm>
            <a:custGeom>
              <a:avLst/>
              <a:gdLst/>
              <a:ahLst/>
              <a:cxnLst/>
              <a:rect l="l" t="t" r="r" b="b"/>
              <a:pathLst>
                <a:path w="1085" h="900" extrusionOk="0">
                  <a:moveTo>
                    <a:pt x="1" y="0"/>
                  </a:moveTo>
                  <a:lnTo>
                    <a:pt x="1" y="900"/>
                  </a:lnTo>
                  <a:lnTo>
                    <a:pt x="1085" y="900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792044" y="3294955"/>
              <a:ext cx="374350" cy="196712"/>
            </a:xfrm>
            <a:custGeom>
              <a:avLst/>
              <a:gdLst/>
              <a:ahLst/>
              <a:cxnLst/>
              <a:rect l="l" t="t" r="r" b="b"/>
              <a:pathLst>
                <a:path w="13523" h="7106" extrusionOk="0">
                  <a:moveTo>
                    <a:pt x="543" y="0"/>
                  </a:moveTo>
                  <a:cubicBezTo>
                    <a:pt x="243" y="0"/>
                    <a:pt x="0" y="244"/>
                    <a:pt x="0" y="546"/>
                  </a:cubicBezTo>
                  <a:lnTo>
                    <a:pt x="0" y="7106"/>
                  </a:lnTo>
                  <a:lnTo>
                    <a:pt x="13523" y="7106"/>
                  </a:lnTo>
                  <a:lnTo>
                    <a:pt x="13523" y="546"/>
                  </a:lnTo>
                  <a:cubicBezTo>
                    <a:pt x="13523" y="244"/>
                    <a:pt x="13279" y="0"/>
                    <a:pt x="1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973364" y="3403221"/>
              <a:ext cx="153555" cy="124211"/>
            </a:xfrm>
            <a:custGeom>
              <a:avLst/>
              <a:gdLst/>
              <a:ahLst/>
              <a:cxnLst/>
              <a:rect l="l" t="t" r="r" b="b"/>
              <a:pathLst>
                <a:path w="5547" h="4487" extrusionOk="0">
                  <a:moveTo>
                    <a:pt x="272" y="0"/>
                  </a:moveTo>
                  <a:cubicBezTo>
                    <a:pt x="123" y="0"/>
                    <a:pt x="0" y="121"/>
                    <a:pt x="0" y="271"/>
                  </a:cubicBezTo>
                  <a:lnTo>
                    <a:pt x="0" y="3509"/>
                  </a:lnTo>
                  <a:cubicBezTo>
                    <a:pt x="0" y="3658"/>
                    <a:pt x="123" y="3781"/>
                    <a:pt x="272" y="3781"/>
                  </a:cubicBezTo>
                  <a:cubicBezTo>
                    <a:pt x="123" y="3781"/>
                    <a:pt x="0" y="3902"/>
                    <a:pt x="0" y="4053"/>
                  </a:cubicBezTo>
                  <a:lnTo>
                    <a:pt x="0" y="4486"/>
                  </a:lnTo>
                  <a:lnTo>
                    <a:pt x="5547" y="4486"/>
                  </a:lnTo>
                  <a:lnTo>
                    <a:pt x="5547" y="4053"/>
                  </a:lnTo>
                  <a:cubicBezTo>
                    <a:pt x="5547" y="3904"/>
                    <a:pt x="5426" y="3781"/>
                    <a:pt x="5276" y="3781"/>
                  </a:cubicBezTo>
                  <a:cubicBezTo>
                    <a:pt x="5426" y="3781"/>
                    <a:pt x="5547" y="3659"/>
                    <a:pt x="5547" y="3509"/>
                  </a:cubicBezTo>
                  <a:lnTo>
                    <a:pt x="5547" y="271"/>
                  </a:lnTo>
                  <a:cubicBezTo>
                    <a:pt x="5547" y="121"/>
                    <a:pt x="5426" y="0"/>
                    <a:pt x="5276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1121936" y="3294955"/>
              <a:ext cx="44458" cy="196712"/>
            </a:xfrm>
            <a:custGeom>
              <a:avLst/>
              <a:gdLst/>
              <a:ahLst/>
              <a:cxnLst/>
              <a:rect l="l" t="t" r="r" b="b"/>
              <a:pathLst>
                <a:path w="1606" h="7106" extrusionOk="0">
                  <a:moveTo>
                    <a:pt x="1" y="0"/>
                  </a:moveTo>
                  <a:cubicBezTo>
                    <a:pt x="304" y="0"/>
                    <a:pt x="550" y="244"/>
                    <a:pt x="550" y="546"/>
                  </a:cubicBezTo>
                  <a:lnTo>
                    <a:pt x="550" y="7106"/>
                  </a:lnTo>
                  <a:lnTo>
                    <a:pt x="1606" y="7106"/>
                  </a:lnTo>
                  <a:lnTo>
                    <a:pt x="1606" y="546"/>
                  </a:lnTo>
                  <a:cubicBezTo>
                    <a:pt x="1606" y="244"/>
                    <a:pt x="1360" y="0"/>
                    <a:pt x="1057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792072" y="3488013"/>
              <a:ext cx="374323" cy="39503"/>
            </a:xfrm>
            <a:custGeom>
              <a:avLst/>
              <a:gdLst/>
              <a:ahLst/>
              <a:cxnLst/>
              <a:rect l="l" t="t" r="r" b="b"/>
              <a:pathLst>
                <a:path w="13522" h="1427" extrusionOk="0">
                  <a:moveTo>
                    <a:pt x="1" y="0"/>
                  </a:moveTo>
                  <a:lnTo>
                    <a:pt x="1" y="882"/>
                  </a:lnTo>
                  <a:cubicBezTo>
                    <a:pt x="1" y="1182"/>
                    <a:pt x="242" y="1426"/>
                    <a:pt x="544" y="1426"/>
                  </a:cubicBezTo>
                  <a:lnTo>
                    <a:pt x="12979" y="1426"/>
                  </a:lnTo>
                  <a:cubicBezTo>
                    <a:pt x="13278" y="1426"/>
                    <a:pt x="13522" y="1184"/>
                    <a:pt x="13522" y="882"/>
                  </a:cubicBez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973364" y="3487957"/>
              <a:ext cx="153555" cy="39475"/>
            </a:xfrm>
            <a:custGeom>
              <a:avLst/>
              <a:gdLst/>
              <a:ahLst/>
              <a:cxnLst/>
              <a:rect l="l" t="t" r="r" b="b"/>
              <a:pathLst>
                <a:path w="5547" h="1426" extrusionOk="0">
                  <a:moveTo>
                    <a:pt x="0" y="1"/>
                  </a:moveTo>
                  <a:lnTo>
                    <a:pt x="0" y="448"/>
                  </a:lnTo>
                  <a:cubicBezTo>
                    <a:pt x="0" y="597"/>
                    <a:pt x="123" y="720"/>
                    <a:pt x="272" y="720"/>
                  </a:cubicBezTo>
                  <a:cubicBezTo>
                    <a:pt x="123" y="720"/>
                    <a:pt x="0" y="841"/>
                    <a:pt x="0" y="992"/>
                  </a:cubicBezTo>
                  <a:lnTo>
                    <a:pt x="0" y="1425"/>
                  </a:lnTo>
                  <a:lnTo>
                    <a:pt x="5547" y="1425"/>
                  </a:lnTo>
                  <a:lnTo>
                    <a:pt x="5547" y="992"/>
                  </a:lnTo>
                  <a:cubicBezTo>
                    <a:pt x="5547" y="843"/>
                    <a:pt x="5426" y="720"/>
                    <a:pt x="5276" y="720"/>
                  </a:cubicBezTo>
                  <a:cubicBezTo>
                    <a:pt x="5426" y="720"/>
                    <a:pt x="5547" y="598"/>
                    <a:pt x="5547" y="448"/>
                  </a:cubicBezTo>
                  <a:lnTo>
                    <a:pt x="5547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1121909" y="3488013"/>
              <a:ext cx="44486" cy="39503"/>
            </a:xfrm>
            <a:custGeom>
              <a:avLst/>
              <a:gdLst/>
              <a:ahLst/>
              <a:cxnLst/>
              <a:rect l="l" t="t" r="r" b="b"/>
              <a:pathLst>
                <a:path w="1607" h="1427" extrusionOk="0">
                  <a:moveTo>
                    <a:pt x="549" y="0"/>
                  </a:moveTo>
                  <a:lnTo>
                    <a:pt x="549" y="882"/>
                  </a:lnTo>
                  <a:cubicBezTo>
                    <a:pt x="549" y="1182"/>
                    <a:pt x="304" y="1426"/>
                    <a:pt x="0" y="1426"/>
                  </a:cubicBezTo>
                  <a:lnTo>
                    <a:pt x="1064" y="1426"/>
                  </a:lnTo>
                  <a:cubicBezTo>
                    <a:pt x="1363" y="1426"/>
                    <a:pt x="1607" y="1184"/>
                    <a:pt x="1607" y="882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904629" y="3586701"/>
              <a:ext cx="149181" cy="25606"/>
            </a:xfrm>
            <a:custGeom>
              <a:avLst/>
              <a:gdLst/>
              <a:ahLst/>
              <a:cxnLst/>
              <a:rect l="l" t="t" r="r" b="b"/>
              <a:pathLst>
                <a:path w="5389" h="925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652"/>
                  </a:lnTo>
                  <a:cubicBezTo>
                    <a:pt x="1" y="803"/>
                    <a:pt x="122" y="925"/>
                    <a:pt x="272" y="925"/>
                  </a:cubicBezTo>
                  <a:lnTo>
                    <a:pt x="5116" y="925"/>
                  </a:lnTo>
                  <a:cubicBezTo>
                    <a:pt x="5267" y="925"/>
                    <a:pt x="5388" y="803"/>
                    <a:pt x="5388" y="652"/>
                  </a:cubicBezTo>
                  <a:lnTo>
                    <a:pt x="5388" y="272"/>
                  </a:lnTo>
                  <a:cubicBezTo>
                    <a:pt x="5388" y="123"/>
                    <a:pt x="5267" y="0"/>
                    <a:pt x="5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933917" y="3586701"/>
              <a:ext cx="83352" cy="25606"/>
            </a:xfrm>
            <a:custGeom>
              <a:avLst/>
              <a:gdLst/>
              <a:ahLst/>
              <a:cxnLst/>
              <a:rect l="l" t="t" r="r" b="b"/>
              <a:pathLst>
                <a:path w="3011" h="925" extrusionOk="0">
                  <a:moveTo>
                    <a:pt x="1" y="0"/>
                  </a:moveTo>
                  <a:lnTo>
                    <a:pt x="1" y="652"/>
                  </a:lnTo>
                  <a:cubicBezTo>
                    <a:pt x="1" y="803"/>
                    <a:pt x="122" y="925"/>
                    <a:pt x="271" y="925"/>
                  </a:cubicBezTo>
                  <a:lnTo>
                    <a:pt x="2738" y="925"/>
                  </a:lnTo>
                  <a:cubicBezTo>
                    <a:pt x="2888" y="925"/>
                    <a:pt x="3011" y="803"/>
                    <a:pt x="3011" y="652"/>
                  </a:cubicBezTo>
                  <a:lnTo>
                    <a:pt x="3011" y="0"/>
                  </a:ln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1025850" y="3586701"/>
              <a:ext cx="27959" cy="25606"/>
            </a:xfrm>
            <a:custGeom>
              <a:avLst/>
              <a:gdLst/>
              <a:ahLst/>
              <a:cxnLst/>
              <a:rect l="l" t="t" r="r" b="b"/>
              <a:pathLst>
                <a:path w="1010" h="925" extrusionOk="0">
                  <a:moveTo>
                    <a:pt x="0" y="0"/>
                  </a:moveTo>
                  <a:cubicBezTo>
                    <a:pt x="150" y="0"/>
                    <a:pt x="269" y="123"/>
                    <a:pt x="269" y="274"/>
                  </a:cubicBezTo>
                  <a:lnTo>
                    <a:pt x="269" y="651"/>
                  </a:lnTo>
                  <a:cubicBezTo>
                    <a:pt x="269" y="803"/>
                    <a:pt x="148" y="925"/>
                    <a:pt x="0" y="925"/>
                  </a:cubicBezTo>
                  <a:lnTo>
                    <a:pt x="737" y="925"/>
                  </a:lnTo>
                  <a:cubicBezTo>
                    <a:pt x="888" y="925"/>
                    <a:pt x="1009" y="803"/>
                    <a:pt x="1009" y="652"/>
                  </a:cubicBezTo>
                  <a:lnTo>
                    <a:pt x="1009" y="272"/>
                  </a:lnTo>
                  <a:cubicBezTo>
                    <a:pt x="1009" y="123"/>
                    <a:pt x="888" y="0"/>
                    <a:pt x="737" y="0"/>
                  </a:cubicBezTo>
                  <a:close/>
                </a:path>
              </a:pathLst>
            </a:custGeom>
            <a:solidFill>
              <a:srgbClr val="7A6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900587" y="3371718"/>
              <a:ext cx="232644" cy="81220"/>
            </a:xfrm>
            <a:custGeom>
              <a:avLst/>
              <a:gdLst/>
              <a:ahLst/>
              <a:cxnLst/>
              <a:rect l="l" t="t" r="r" b="b"/>
              <a:pathLst>
                <a:path w="8404" h="2934" extrusionOk="0">
                  <a:moveTo>
                    <a:pt x="1533" y="1"/>
                  </a:moveTo>
                  <a:cubicBezTo>
                    <a:pt x="1066" y="1"/>
                    <a:pt x="688" y="387"/>
                    <a:pt x="702" y="857"/>
                  </a:cubicBezTo>
                  <a:cubicBezTo>
                    <a:pt x="714" y="1310"/>
                    <a:pt x="1098" y="1665"/>
                    <a:pt x="1552" y="1665"/>
                  </a:cubicBezTo>
                  <a:lnTo>
                    <a:pt x="4219" y="1665"/>
                  </a:lnTo>
                  <a:cubicBezTo>
                    <a:pt x="4497" y="1665"/>
                    <a:pt x="4715" y="1925"/>
                    <a:pt x="4641" y="2216"/>
                  </a:cubicBezTo>
                  <a:cubicBezTo>
                    <a:pt x="4595" y="2394"/>
                    <a:pt x="4398" y="2537"/>
                    <a:pt x="4216" y="2537"/>
                  </a:cubicBezTo>
                  <a:lnTo>
                    <a:pt x="202" y="2537"/>
                  </a:lnTo>
                  <a:cubicBezTo>
                    <a:pt x="91" y="2537"/>
                    <a:pt x="1" y="2631"/>
                    <a:pt x="4" y="2741"/>
                  </a:cubicBezTo>
                  <a:cubicBezTo>
                    <a:pt x="6" y="2849"/>
                    <a:pt x="103" y="2934"/>
                    <a:pt x="211" y="2934"/>
                  </a:cubicBezTo>
                  <a:lnTo>
                    <a:pt x="4225" y="2934"/>
                  </a:lnTo>
                  <a:cubicBezTo>
                    <a:pt x="4692" y="2934"/>
                    <a:pt x="5070" y="2546"/>
                    <a:pt x="5058" y="2077"/>
                  </a:cubicBezTo>
                  <a:cubicBezTo>
                    <a:pt x="5044" y="1625"/>
                    <a:pt x="4660" y="1270"/>
                    <a:pt x="4206" y="1270"/>
                  </a:cubicBezTo>
                  <a:lnTo>
                    <a:pt x="1539" y="1270"/>
                  </a:lnTo>
                  <a:cubicBezTo>
                    <a:pt x="1261" y="1270"/>
                    <a:pt x="1043" y="1008"/>
                    <a:pt x="1117" y="718"/>
                  </a:cubicBezTo>
                  <a:cubicBezTo>
                    <a:pt x="1163" y="540"/>
                    <a:pt x="1360" y="397"/>
                    <a:pt x="1542" y="397"/>
                  </a:cubicBezTo>
                  <a:lnTo>
                    <a:pt x="8202" y="397"/>
                  </a:lnTo>
                  <a:cubicBezTo>
                    <a:pt x="8313" y="397"/>
                    <a:pt x="8404" y="304"/>
                    <a:pt x="8401" y="193"/>
                  </a:cubicBezTo>
                  <a:cubicBezTo>
                    <a:pt x="8398" y="83"/>
                    <a:pt x="8302" y="1"/>
                    <a:pt x="819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824599" y="3332271"/>
              <a:ext cx="75490" cy="114273"/>
            </a:xfrm>
            <a:custGeom>
              <a:avLst/>
              <a:gdLst/>
              <a:ahLst/>
              <a:cxnLst/>
              <a:rect l="l" t="t" r="r" b="b"/>
              <a:pathLst>
                <a:path w="2727" h="4128" extrusionOk="0">
                  <a:moveTo>
                    <a:pt x="1493" y="1"/>
                  </a:moveTo>
                  <a:cubicBezTo>
                    <a:pt x="1241" y="1"/>
                    <a:pt x="971" y="76"/>
                    <a:pt x="706" y="248"/>
                  </a:cubicBezTo>
                  <a:cubicBezTo>
                    <a:pt x="626" y="300"/>
                    <a:pt x="556" y="368"/>
                    <a:pt x="505" y="449"/>
                  </a:cubicBezTo>
                  <a:cubicBezTo>
                    <a:pt x="0" y="1230"/>
                    <a:pt x="327" y="2039"/>
                    <a:pt x="948" y="2344"/>
                  </a:cubicBezTo>
                  <a:cubicBezTo>
                    <a:pt x="1070" y="2403"/>
                    <a:pt x="1148" y="2526"/>
                    <a:pt x="1148" y="2661"/>
                  </a:cubicBezTo>
                  <a:lnTo>
                    <a:pt x="1148" y="3866"/>
                  </a:lnTo>
                  <a:cubicBezTo>
                    <a:pt x="1148" y="3924"/>
                    <a:pt x="1172" y="3977"/>
                    <a:pt x="1215" y="4014"/>
                  </a:cubicBezTo>
                  <a:cubicBezTo>
                    <a:pt x="1307" y="4093"/>
                    <a:pt x="1404" y="4127"/>
                    <a:pt x="1493" y="4127"/>
                  </a:cubicBezTo>
                  <a:cubicBezTo>
                    <a:pt x="1682" y="4127"/>
                    <a:pt x="1836" y="3974"/>
                    <a:pt x="1836" y="3783"/>
                  </a:cubicBezTo>
                  <a:lnTo>
                    <a:pt x="1836" y="2665"/>
                  </a:lnTo>
                  <a:cubicBezTo>
                    <a:pt x="1836" y="2528"/>
                    <a:pt x="1916" y="2406"/>
                    <a:pt x="2039" y="2344"/>
                  </a:cubicBezTo>
                  <a:cubicBezTo>
                    <a:pt x="2445" y="2141"/>
                    <a:pt x="2726" y="1721"/>
                    <a:pt x="2726" y="1235"/>
                  </a:cubicBezTo>
                  <a:cubicBezTo>
                    <a:pt x="2726" y="553"/>
                    <a:pt x="2174" y="1"/>
                    <a:pt x="1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851091" y="3351400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1"/>
                  </a:moveTo>
                  <a:cubicBezTo>
                    <a:pt x="238" y="1"/>
                    <a:pt x="0" y="239"/>
                    <a:pt x="0" y="533"/>
                  </a:cubicBezTo>
                  <a:cubicBezTo>
                    <a:pt x="0" y="828"/>
                    <a:pt x="238" y="1066"/>
                    <a:pt x="533" y="1066"/>
                  </a:cubicBezTo>
                  <a:cubicBezTo>
                    <a:pt x="827" y="1066"/>
                    <a:pt x="1065" y="828"/>
                    <a:pt x="1065" y="533"/>
                  </a:cubicBezTo>
                  <a:cubicBezTo>
                    <a:pt x="1065" y="239"/>
                    <a:pt x="827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935965" y="3325710"/>
              <a:ext cx="24278" cy="10990"/>
            </a:xfrm>
            <a:custGeom>
              <a:avLst/>
              <a:gdLst/>
              <a:ahLst/>
              <a:cxnLst/>
              <a:rect l="l" t="t" r="r" b="b"/>
              <a:pathLst>
                <a:path w="877" h="397" extrusionOk="0">
                  <a:moveTo>
                    <a:pt x="202" y="0"/>
                  </a:moveTo>
                  <a:cubicBezTo>
                    <a:pt x="91" y="0"/>
                    <a:pt x="1" y="93"/>
                    <a:pt x="3" y="204"/>
                  </a:cubicBezTo>
                  <a:cubicBezTo>
                    <a:pt x="5" y="314"/>
                    <a:pt x="101" y="396"/>
                    <a:pt x="211" y="396"/>
                  </a:cubicBezTo>
                  <a:lnTo>
                    <a:pt x="675" y="396"/>
                  </a:lnTo>
                  <a:cubicBezTo>
                    <a:pt x="787" y="396"/>
                    <a:pt x="876" y="303"/>
                    <a:pt x="873" y="192"/>
                  </a:cubicBezTo>
                  <a:cubicBezTo>
                    <a:pt x="870" y="84"/>
                    <a:pt x="774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936298" y="3342486"/>
              <a:ext cx="45593" cy="10990"/>
            </a:xfrm>
            <a:custGeom>
              <a:avLst/>
              <a:gdLst/>
              <a:ahLst/>
              <a:cxnLst/>
              <a:rect l="l" t="t" r="r" b="b"/>
              <a:pathLst>
                <a:path w="1647" h="397" extrusionOk="0">
                  <a:moveTo>
                    <a:pt x="202" y="0"/>
                  </a:moveTo>
                  <a:cubicBezTo>
                    <a:pt x="91" y="0"/>
                    <a:pt x="0" y="94"/>
                    <a:pt x="5" y="205"/>
                  </a:cubicBezTo>
                  <a:cubicBezTo>
                    <a:pt x="6" y="314"/>
                    <a:pt x="102" y="397"/>
                    <a:pt x="212" y="397"/>
                  </a:cubicBezTo>
                  <a:lnTo>
                    <a:pt x="1447" y="397"/>
                  </a:lnTo>
                  <a:cubicBezTo>
                    <a:pt x="1558" y="397"/>
                    <a:pt x="1647" y="307"/>
                    <a:pt x="1645" y="193"/>
                  </a:cubicBezTo>
                  <a:cubicBezTo>
                    <a:pt x="1642" y="85"/>
                    <a:pt x="1546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086614" y="3325710"/>
              <a:ext cx="24305" cy="10990"/>
            </a:xfrm>
            <a:custGeom>
              <a:avLst/>
              <a:gdLst/>
              <a:ahLst/>
              <a:cxnLst/>
              <a:rect l="l" t="t" r="r" b="b"/>
              <a:pathLst>
                <a:path w="878" h="397" extrusionOk="0">
                  <a:moveTo>
                    <a:pt x="203" y="0"/>
                  </a:moveTo>
                  <a:cubicBezTo>
                    <a:pt x="92" y="0"/>
                    <a:pt x="0" y="93"/>
                    <a:pt x="5" y="204"/>
                  </a:cubicBezTo>
                  <a:cubicBezTo>
                    <a:pt x="6" y="314"/>
                    <a:pt x="102" y="396"/>
                    <a:pt x="212" y="396"/>
                  </a:cubicBezTo>
                  <a:lnTo>
                    <a:pt x="676" y="396"/>
                  </a:lnTo>
                  <a:cubicBezTo>
                    <a:pt x="787" y="396"/>
                    <a:pt x="877" y="303"/>
                    <a:pt x="875" y="192"/>
                  </a:cubicBezTo>
                  <a:cubicBezTo>
                    <a:pt x="872" y="84"/>
                    <a:pt x="775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086973" y="3342486"/>
              <a:ext cx="45898" cy="10990"/>
            </a:xfrm>
            <a:custGeom>
              <a:avLst/>
              <a:gdLst/>
              <a:ahLst/>
              <a:cxnLst/>
              <a:rect l="l" t="t" r="r" b="b"/>
              <a:pathLst>
                <a:path w="1658" h="397" extrusionOk="0">
                  <a:moveTo>
                    <a:pt x="203" y="0"/>
                  </a:moveTo>
                  <a:cubicBezTo>
                    <a:pt x="92" y="0"/>
                    <a:pt x="1" y="94"/>
                    <a:pt x="5" y="205"/>
                  </a:cubicBezTo>
                  <a:cubicBezTo>
                    <a:pt x="7" y="314"/>
                    <a:pt x="103" y="397"/>
                    <a:pt x="212" y="397"/>
                  </a:cubicBezTo>
                  <a:lnTo>
                    <a:pt x="1447" y="397"/>
                  </a:lnTo>
                  <a:cubicBezTo>
                    <a:pt x="1564" y="397"/>
                    <a:pt x="1657" y="295"/>
                    <a:pt x="1645" y="175"/>
                  </a:cubicBezTo>
                  <a:cubicBezTo>
                    <a:pt x="1632" y="73"/>
                    <a:pt x="154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003317" y="3327676"/>
              <a:ext cx="18104" cy="23807"/>
            </a:xfrm>
            <a:custGeom>
              <a:avLst/>
              <a:gdLst/>
              <a:ahLst/>
              <a:cxnLst/>
              <a:rect l="l" t="t" r="r" b="b"/>
              <a:pathLst>
                <a:path w="654" h="860" extrusionOk="0">
                  <a:moveTo>
                    <a:pt x="224" y="1"/>
                  </a:moveTo>
                  <a:cubicBezTo>
                    <a:pt x="172" y="1"/>
                    <a:pt x="119" y="21"/>
                    <a:pt x="79" y="61"/>
                  </a:cubicBezTo>
                  <a:cubicBezTo>
                    <a:pt x="1" y="141"/>
                    <a:pt x="1" y="269"/>
                    <a:pt x="79" y="349"/>
                  </a:cubicBezTo>
                  <a:lnTo>
                    <a:pt x="160" y="430"/>
                  </a:lnTo>
                  <a:lnTo>
                    <a:pt x="79" y="512"/>
                  </a:lnTo>
                  <a:cubicBezTo>
                    <a:pt x="1" y="592"/>
                    <a:pt x="1" y="720"/>
                    <a:pt x="79" y="800"/>
                  </a:cubicBezTo>
                  <a:cubicBezTo>
                    <a:pt x="121" y="839"/>
                    <a:pt x="172" y="859"/>
                    <a:pt x="224" y="859"/>
                  </a:cubicBezTo>
                  <a:cubicBezTo>
                    <a:pt x="277" y="859"/>
                    <a:pt x="329" y="839"/>
                    <a:pt x="368" y="800"/>
                  </a:cubicBezTo>
                  <a:lnTo>
                    <a:pt x="594" y="575"/>
                  </a:lnTo>
                  <a:cubicBezTo>
                    <a:pt x="631" y="535"/>
                    <a:pt x="653" y="484"/>
                    <a:pt x="653" y="430"/>
                  </a:cubicBezTo>
                  <a:cubicBezTo>
                    <a:pt x="653" y="377"/>
                    <a:pt x="632" y="325"/>
                    <a:pt x="594" y="287"/>
                  </a:cubicBezTo>
                  <a:lnTo>
                    <a:pt x="368" y="61"/>
                  </a:lnTo>
                  <a:cubicBezTo>
                    <a:pt x="328" y="21"/>
                    <a:pt x="276" y="1"/>
                    <a:pt x="22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1025103" y="3327676"/>
              <a:ext cx="18077" cy="23807"/>
            </a:xfrm>
            <a:custGeom>
              <a:avLst/>
              <a:gdLst/>
              <a:ahLst/>
              <a:cxnLst/>
              <a:rect l="l" t="t" r="r" b="b"/>
              <a:pathLst>
                <a:path w="653" h="860" extrusionOk="0">
                  <a:moveTo>
                    <a:pt x="225" y="1"/>
                  </a:moveTo>
                  <a:cubicBezTo>
                    <a:pt x="173" y="1"/>
                    <a:pt x="120" y="21"/>
                    <a:pt x="81" y="61"/>
                  </a:cubicBezTo>
                  <a:cubicBezTo>
                    <a:pt x="1" y="141"/>
                    <a:pt x="1" y="269"/>
                    <a:pt x="81" y="349"/>
                  </a:cubicBezTo>
                  <a:lnTo>
                    <a:pt x="162" y="430"/>
                  </a:lnTo>
                  <a:lnTo>
                    <a:pt x="81" y="512"/>
                  </a:lnTo>
                  <a:cubicBezTo>
                    <a:pt x="1" y="592"/>
                    <a:pt x="1" y="720"/>
                    <a:pt x="81" y="800"/>
                  </a:cubicBezTo>
                  <a:cubicBezTo>
                    <a:pt x="120" y="839"/>
                    <a:pt x="172" y="859"/>
                    <a:pt x="224" y="859"/>
                  </a:cubicBezTo>
                  <a:cubicBezTo>
                    <a:pt x="276" y="859"/>
                    <a:pt x="328" y="839"/>
                    <a:pt x="369" y="800"/>
                  </a:cubicBezTo>
                  <a:lnTo>
                    <a:pt x="594" y="575"/>
                  </a:lnTo>
                  <a:cubicBezTo>
                    <a:pt x="631" y="535"/>
                    <a:pt x="653" y="484"/>
                    <a:pt x="653" y="430"/>
                  </a:cubicBezTo>
                  <a:cubicBezTo>
                    <a:pt x="653" y="377"/>
                    <a:pt x="634" y="325"/>
                    <a:pt x="594" y="287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1046945" y="3327676"/>
              <a:ext cx="18658" cy="23807"/>
            </a:xfrm>
            <a:custGeom>
              <a:avLst/>
              <a:gdLst/>
              <a:ahLst/>
              <a:cxnLst/>
              <a:rect l="l" t="t" r="r" b="b"/>
              <a:pathLst>
                <a:path w="674" h="860" extrusionOk="0">
                  <a:moveTo>
                    <a:pt x="223" y="1"/>
                  </a:moveTo>
                  <a:cubicBezTo>
                    <a:pt x="171" y="1"/>
                    <a:pt x="118" y="21"/>
                    <a:pt x="78" y="61"/>
                  </a:cubicBezTo>
                  <a:cubicBezTo>
                    <a:pt x="0" y="141"/>
                    <a:pt x="0" y="269"/>
                    <a:pt x="78" y="349"/>
                  </a:cubicBezTo>
                  <a:lnTo>
                    <a:pt x="160" y="430"/>
                  </a:lnTo>
                  <a:lnTo>
                    <a:pt x="78" y="512"/>
                  </a:lnTo>
                  <a:cubicBezTo>
                    <a:pt x="0" y="592"/>
                    <a:pt x="0" y="720"/>
                    <a:pt x="78" y="800"/>
                  </a:cubicBezTo>
                  <a:cubicBezTo>
                    <a:pt x="120" y="839"/>
                    <a:pt x="172" y="859"/>
                    <a:pt x="223" y="859"/>
                  </a:cubicBezTo>
                  <a:cubicBezTo>
                    <a:pt x="275" y="859"/>
                    <a:pt x="327" y="839"/>
                    <a:pt x="367" y="800"/>
                  </a:cubicBezTo>
                  <a:lnTo>
                    <a:pt x="593" y="575"/>
                  </a:lnTo>
                  <a:cubicBezTo>
                    <a:pt x="673" y="496"/>
                    <a:pt x="673" y="365"/>
                    <a:pt x="593" y="287"/>
                  </a:cubicBezTo>
                  <a:lnTo>
                    <a:pt x="367" y="61"/>
                  </a:lnTo>
                  <a:cubicBezTo>
                    <a:pt x="328" y="21"/>
                    <a:pt x="276" y="1"/>
                    <a:pt x="223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990915" y="3507695"/>
              <a:ext cx="153583" cy="104612"/>
            </a:xfrm>
            <a:custGeom>
              <a:avLst/>
              <a:gdLst/>
              <a:ahLst/>
              <a:cxnLst/>
              <a:rect l="l" t="t" r="r" b="b"/>
              <a:pathLst>
                <a:path w="5548" h="3779" extrusionOk="0">
                  <a:moveTo>
                    <a:pt x="273" y="1"/>
                  </a:moveTo>
                  <a:cubicBezTo>
                    <a:pt x="123" y="1"/>
                    <a:pt x="1" y="124"/>
                    <a:pt x="1" y="273"/>
                  </a:cubicBezTo>
                  <a:lnTo>
                    <a:pt x="1" y="3506"/>
                  </a:lnTo>
                  <a:cubicBezTo>
                    <a:pt x="1" y="3656"/>
                    <a:pt x="123" y="3779"/>
                    <a:pt x="273" y="3779"/>
                  </a:cubicBezTo>
                  <a:lnTo>
                    <a:pt x="5275" y="3779"/>
                  </a:lnTo>
                  <a:cubicBezTo>
                    <a:pt x="5426" y="3779"/>
                    <a:pt x="5547" y="3657"/>
                    <a:pt x="5547" y="3506"/>
                  </a:cubicBezTo>
                  <a:lnTo>
                    <a:pt x="5547" y="273"/>
                  </a:lnTo>
                  <a:cubicBezTo>
                    <a:pt x="5547" y="124"/>
                    <a:pt x="5426" y="1"/>
                    <a:pt x="5278" y="1"/>
                  </a:cubicBezTo>
                  <a:lnTo>
                    <a:pt x="3252" y="1"/>
                  </a:lnTo>
                  <a:lnTo>
                    <a:pt x="3252" y="1477"/>
                  </a:lnTo>
                  <a:cubicBezTo>
                    <a:pt x="3252" y="1552"/>
                    <a:pt x="3188" y="1613"/>
                    <a:pt x="3114" y="1613"/>
                  </a:cubicBezTo>
                  <a:lnTo>
                    <a:pt x="2410" y="1613"/>
                  </a:lnTo>
                  <a:cubicBezTo>
                    <a:pt x="2335" y="1613"/>
                    <a:pt x="2273" y="1551"/>
                    <a:pt x="2273" y="1477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050128" y="3507695"/>
              <a:ext cx="34382" cy="63670"/>
            </a:xfrm>
            <a:custGeom>
              <a:avLst/>
              <a:gdLst/>
              <a:ahLst/>
              <a:cxnLst/>
              <a:rect l="l" t="t" r="r" b="b"/>
              <a:pathLst>
                <a:path w="1242" h="2300" extrusionOk="0">
                  <a:moveTo>
                    <a:pt x="0" y="1"/>
                  </a:moveTo>
                  <a:lnTo>
                    <a:pt x="0" y="2027"/>
                  </a:lnTo>
                  <a:cubicBezTo>
                    <a:pt x="0" y="2178"/>
                    <a:pt x="123" y="2299"/>
                    <a:pt x="273" y="2299"/>
                  </a:cubicBezTo>
                  <a:lnTo>
                    <a:pt x="969" y="2299"/>
                  </a:lnTo>
                  <a:cubicBezTo>
                    <a:pt x="1120" y="2299"/>
                    <a:pt x="1241" y="2178"/>
                    <a:pt x="1241" y="2027"/>
                  </a:cubicBezTo>
                  <a:lnTo>
                    <a:pt x="1241" y="1"/>
                  </a:lnTo>
                  <a:lnTo>
                    <a:pt x="1110" y="1"/>
                  </a:lnTo>
                  <a:lnTo>
                    <a:pt x="1110" y="1477"/>
                  </a:lnTo>
                  <a:cubicBezTo>
                    <a:pt x="1110" y="1552"/>
                    <a:pt x="1048" y="1613"/>
                    <a:pt x="974" y="1613"/>
                  </a:cubicBezTo>
                  <a:lnTo>
                    <a:pt x="268" y="1613"/>
                  </a:lnTo>
                  <a:cubicBezTo>
                    <a:pt x="193" y="1613"/>
                    <a:pt x="132" y="1551"/>
                    <a:pt x="132" y="147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111334" y="3507695"/>
              <a:ext cx="33164" cy="104584"/>
            </a:xfrm>
            <a:custGeom>
              <a:avLst/>
              <a:gdLst/>
              <a:ahLst/>
              <a:cxnLst/>
              <a:rect l="l" t="t" r="r" b="b"/>
              <a:pathLst>
                <a:path w="1198" h="3778" extrusionOk="0">
                  <a:moveTo>
                    <a:pt x="1" y="1"/>
                  </a:moveTo>
                  <a:cubicBezTo>
                    <a:pt x="152" y="1"/>
                    <a:pt x="273" y="124"/>
                    <a:pt x="273" y="273"/>
                  </a:cubicBezTo>
                  <a:lnTo>
                    <a:pt x="273" y="3505"/>
                  </a:lnTo>
                  <a:cubicBezTo>
                    <a:pt x="273" y="3654"/>
                    <a:pt x="152" y="3777"/>
                    <a:pt x="1" y="3777"/>
                  </a:cubicBezTo>
                  <a:lnTo>
                    <a:pt x="925" y="3777"/>
                  </a:lnTo>
                  <a:cubicBezTo>
                    <a:pt x="1076" y="3777"/>
                    <a:pt x="1197" y="3654"/>
                    <a:pt x="1197" y="3505"/>
                  </a:cubicBezTo>
                  <a:lnTo>
                    <a:pt x="1197" y="273"/>
                  </a:lnTo>
                  <a:cubicBezTo>
                    <a:pt x="1197" y="124"/>
                    <a:pt x="1076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5" name="Google Shape;2385;p38"/>
            <p:cNvGrpSpPr/>
            <p:nvPr/>
          </p:nvGrpSpPr>
          <p:grpSpPr>
            <a:xfrm>
              <a:off x="1050128" y="3507695"/>
              <a:ext cx="34382" cy="48306"/>
              <a:chOff x="1050128" y="3507695"/>
              <a:chExt cx="34382" cy="48306"/>
            </a:xfrm>
          </p:grpSpPr>
          <p:sp>
            <p:nvSpPr>
              <p:cNvPr id="2386" name="Google Shape;2386;p38"/>
              <p:cNvSpPr/>
              <p:nvPr/>
            </p:nvSpPr>
            <p:spPr>
              <a:xfrm>
                <a:off x="1050128" y="3507695"/>
                <a:ext cx="34382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5" extrusionOk="0">
                    <a:moveTo>
                      <a:pt x="0" y="1"/>
                    </a:moveTo>
                    <a:lnTo>
                      <a:pt x="0" y="1473"/>
                    </a:lnTo>
                    <a:cubicBezTo>
                      <a:pt x="0" y="1623"/>
                      <a:pt x="123" y="1745"/>
                      <a:pt x="273" y="1745"/>
                    </a:cubicBezTo>
                    <a:lnTo>
                      <a:pt x="969" y="1745"/>
                    </a:lnTo>
                    <a:cubicBezTo>
                      <a:pt x="1120" y="1745"/>
                      <a:pt x="1241" y="1623"/>
                      <a:pt x="1241" y="1473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8"/>
              <p:cNvSpPr/>
              <p:nvPr/>
            </p:nvSpPr>
            <p:spPr>
              <a:xfrm>
                <a:off x="1050128" y="3507695"/>
                <a:ext cx="34382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5" extrusionOk="0">
                    <a:moveTo>
                      <a:pt x="0" y="1"/>
                    </a:moveTo>
                    <a:lnTo>
                      <a:pt x="0" y="1473"/>
                    </a:lnTo>
                    <a:cubicBezTo>
                      <a:pt x="0" y="1623"/>
                      <a:pt x="123" y="1745"/>
                      <a:pt x="273" y="1745"/>
                    </a:cubicBezTo>
                    <a:lnTo>
                      <a:pt x="969" y="1745"/>
                    </a:lnTo>
                    <a:cubicBezTo>
                      <a:pt x="1120" y="1745"/>
                      <a:pt x="1241" y="1623"/>
                      <a:pt x="1241" y="1473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000000">
                  <a:alpha val="4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8" name="Google Shape;2388;p38"/>
            <p:cNvSpPr/>
            <p:nvPr/>
          </p:nvSpPr>
          <p:spPr>
            <a:xfrm>
              <a:off x="1106047" y="3566991"/>
              <a:ext cx="21288" cy="10962"/>
            </a:xfrm>
            <a:custGeom>
              <a:avLst/>
              <a:gdLst/>
              <a:ahLst/>
              <a:cxnLst/>
              <a:rect l="l" t="t" r="r" b="b"/>
              <a:pathLst>
                <a:path w="769" h="396" extrusionOk="0">
                  <a:moveTo>
                    <a:pt x="204" y="1"/>
                  </a:moveTo>
                  <a:cubicBezTo>
                    <a:pt x="93" y="1"/>
                    <a:pt x="1" y="92"/>
                    <a:pt x="5" y="203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567" y="396"/>
                  </a:lnTo>
                  <a:cubicBezTo>
                    <a:pt x="678" y="396"/>
                    <a:pt x="769" y="304"/>
                    <a:pt x="766" y="193"/>
                  </a:cubicBezTo>
                  <a:cubicBezTo>
                    <a:pt x="764" y="83"/>
                    <a:pt x="668" y="1"/>
                    <a:pt x="559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1074378" y="3585261"/>
              <a:ext cx="52763" cy="10990"/>
            </a:xfrm>
            <a:custGeom>
              <a:avLst/>
              <a:gdLst/>
              <a:ahLst/>
              <a:cxnLst/>
              <a:rect l="l" t="t" r="r" b="b"/>
              <a:pathLst>
                <a:path w="1906" h="397" extrusionOk="0">
                  <a:moveTo>
                    <a:pt x="201" y="0"/>
                  </a:moveTo>
                  <a:cubicBezTo>
                    <a:pt x="90" y="0"/>
                    <a:pt x="0" y="94"/>
                    <a:pt x="3" y="204"/>
                  </a:cubicBezTo>
                  <a:cubicBezTo>
                    <a:pt x="5" y="312"/>
                    <a:pt x="101" y="397"/>
                    <a:pt x="210" y="397"/>
                  </a:cubicBezTo>
                  <a:lnTo>
                    <a:pt x="1695" y="397"/>
                  </a:lnTo>
                  <a:cubicBezTo>
                    <a:pt x="1814" y="397"/>
                    <a:pt x="1905" y="293"/>
                    <a:pt x="1890" y="175"/>
                  </a:cubicBezTo>
                  <a:cubicBezTo>
                    <a:pt x="1879" y="73"/>
                    <a:pt x="1787" y="0"/>
                    <a:pt x="1686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990915" y="3403166"/>
              <a:ext cx="153583" cy="104557"/>
            </a:xfrm>
            <a:custGeom>
              <a:avLst/>
              <a:gdLst/>
              <a:ahLst/>
              <a:cxnLst/>
              <a:rect l="l" t="t" r="r" b="b"/>
              <a:pathLst>
                <a:path w="5548" h="3777" extrusionOk="0">
                  <a:moveTo>
                    <a:pt x="3249" y="1"/>
                  </a:moveTo>
                  <a:lnTo>
                    <a:pt x="3249" y="1477"/>
                  </a:lnTo>
                  <a:cubicBezTo>
                    <a:pt x="3249" y="1554"/>
                    <a:pt x="3188" y="1614"/>
                    <a:pt x="3113" y="1614"/>
                  </a:cubicBezTo>
                  <a:lnTo>
                    <a:pt x="2409" y="1614"/>
                  </a:lnTo>
                  <a:cubicBezTo>
                    <a:pt x="2332" y="1614"/>
                    <a:pt x="2271" y="1551"/>
                    <a:pt x="2271" y="1477"/>
                  </a:cubicBezTo>
                  <a:lnTo>
                    <a:pt x="2271" y="2"/>
                  </a:lnTo>
                  <a:lnTo>
                    <a:pt x="273" y="2"/>
                  </a:lnTo>
                  <a:cubicBezTo>
                    <a:pt x="123" y="2"/>
                    <a:pt x="1" y="123"/>
                    <a:pt x="1" y="274"/>
                  </a:cubicBezTo>
                  <a:lnTo>
                    <a:pt x="1" y="3506"/>
                  </a:lnTo>
                  <a:cubicBezTo>
                    <a:pt x="1" y="3656"/>
                    <a:pt x="123" y="3777"/>
                    <a:pt x="273" y="3777"/>
                  </a:cubicBezTo>
                  <a:lnTo>
                    <a:pt x="5275" y="3777"/>
                  </a:lnTo>
                  <a:cubicBezTo>
                    <a:pt x="5426" y="3777"/>
                    <a:pt x="5547" y="3656"/>
                    <a:pt x="5547" y="3506"/>
                  </a:cubicBezTo>
                  <a:lnTo>
                    <a:pt x="5547" y="274"/>
                  </a:lnTo>
                  <a:cubicBezTo>
                    <a:pt x="5547" y="122"/>
                    <a:pt x="5426" y="1"/>
                    <a:pt x="5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1050073" y="3403166"/>
              <a:ext cx="34437" cy="63587"/>
            </a:xfrm>
            <a:custGeom>
              <a:avLst/>
              <a:gdLst/>
              <a:ahLst/>
              <a:cxnLst/>
              <a:rect l="l" t="t" r="r" b="b"/>
              <a:pathLst>
                <a:path w="1244" h="2297" extrusionOk="0">
                  <a:moveTo>
                    <a:pt x="1" y="1"/>
                  </a:moveTo>
                  <a:lnTo>
                    <a:pt x="1" y="2024"/>
                  </a:lnTo>
                  <a:cubicBezTo>
                    <a:pt x="1" y="2175"/>
                    <a:pt x="124" y="2296"/>
                    <a:pt x="273" y="2296"/>
                  </a:cubicBezTo>
                  <a:lnTo>
                    <a:pt x="971" y="2296"/>
                  </a:lnTo>
                  <a:cubicBezTo>
                    <a:pt x="1122" y="2296"/>
                    <a:pt x="1243" y="2176"/>
                    <a:pt x="1243" y="2027"/>
                  </a:cubicBezTo>
                  <a:lnTo>
                    <a:pt x="1243" y="1"/>
                  </a:lnTo>
                  <a:lnTo>
                    <a:pt x="1110" y="1"/>
                  </a:lnTo>
                  <a:lnTo>
                    <a:pt x="1110" y="1475"/>
                  </a:lnTo>
                  <a:cubicBezTo>
                    <a:pt x="1110" y="1551"/>
                    <a:pt x="1050" y="1613"/>
                    <a:pt x="974" y="1613"/>
                  </a:cubicBezTo>
                  <a:lnTo>
                    <a:pt x="269" y="1613"/>
                  </a:lnTo>
                  <a:cubicBezTo>
                    <a:pt x="193" y="1613"/>
                    <a:pt x="133" y="1549"/>
                    <a:pt x="133" y="1475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1111334" y="3403166"/>
              <a:ext cx="33164" cy="104557"/>
            </a:xfrm>
            <a:custGeom>
              <a:avLst/>
              <a:gdLst/>
              <a:ahLst/>
              <a:cxnLst/>
              <a:rect l="l" t="t" r="r" b="b"/>
              <a:pathLst>
                <a:path w="1198" h="3777" extrusionOk="0">
                  <a:moveTo>
                    <a:pt x="1" y="1"/>
                  </a:moveTo>
                  <a:cubicBezTo>
                    <a:pt x="152" y="1"/>
                    <a:pt x="273" y="122"/>
                    <a:pt x="273" y="271"/>
                  </a:cubicBezTo>
                  <a:lnTo>
                    <a:pt x="273" y="3506"/>
                  </a:lnTo>
                  <a:cubicBezTo>
                    <a:pt x="273" y="3656"/>
                    <a:pt x="152" y="3777"/>
                    <a:pt x="1" y="3777"/>
                  </a:cubicBezTo>
                  <a:lnTo>
                    <a:pt x="925" y="3777"/>
                  </a:lnTo>
                  <a:cubicBezTo>
                    <a:pt x="1076" y="3777"/>
                    <a:pt x="1197" y="3656"/>
                    <a:pt x="1197" y="3506"/>
                  </a:cubicBezTo>
                  <a:lnTo>
                    <a:pt x="1197" y="274"/>
                  </a:lnTo>
                  <a:cubicBezTo>
                    <a:pt x="1197" y="122"/>
                    <a:pt x="1076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" name="Google Shape;2393;p38"/>
            <p:cNvGrpSpPr/>
            <p:nvPr/>
          </p:nvGrpSpPr>
          <p:grpSpPr>
            <a:xfrm>
              <a:off x="1050128" y="3403166"/>
              <a:ext cx="34382" cy="48251"/>
              <a:chOff x="1050128" y="3403166"/>
              <a:chExt cx="34382" cy="48251"/>
            </a:xfrm>
          </p:grpSpPr>
          <p:sp>
            <p:nvSpPr>
              <p:cNvPr id="2394" name="Google Shape;2394;p38"/>
              <p:cNvSpPr/>
              <p:nvPr/>
            </p:nvSpPr>
            <p:spPr>
              <a:xfrm>
                <a:off x="1050128" y="3403166"/>
                <a:ext cx="34382" cy="4825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3" extrusionOk="0">
                    <a:moveTo>
                      <a:pt x="0" y="1"/>
                    </a:moveTo>
                    <a:lnTo>
                      <a:pt x="0" y="1472"/>
                    </a:lnTo>
                    <a:cubicBezTo>
                      <a:pt x="0" y="1622"/>
                      <a:pt x="123" y="1743"/>
                      <a:pt x="273" y="1743"/>
                    </a:cubicBezTo>
                    <a:lnTo>
                      <a:pt x="969" y="1743"/>
                    </a:lnTo>
                    <a:cubicBezTo>
                      <a:pt x="1120" y="1743"/>
                      <a:pt x="1241" y="1622"/>
                      <a:pt x="1241" y="1472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8"/>
              <p:cNvSpPr/>
              <p:nvPr/>
            </p:nvSpPr>
            <p:spPr>
              <a:xfrm>
                <a:off x="1050128" y="3403166"/>
                <a:ext cx="34382" cy="4825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3" extrusionOk="0">
                    <a:moveTo>
                      <a:pt x="0" y="1"/>
                    </a:moveTo>
                    <a:lnTo>
                      <a:pt x="0" y="1472"/>
                    </a:lnTo>
                    <a:cubicBezTo>
                      <a:pt x="0" y="1622"/>
                      <a:pt x="123" y="1743"/>
                      <a:pt x="273" y="1743"/>
                    </a:cubicBezTo>
                    <a:lnTo>
                      <a:pt x="969" y="1743"/>
                    </a:lnTo>
                    <a:cubicBezTo>
                      <a:pt x="1120" y="1743"/>
                      <a:pt x="1241" y="1622"/>
                      <a:pt x="1241" y="1472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000000">
                  <a:alpha val="4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6" name="Google Shape;2396;p38"/>
            <p:cNvSpPr/>
            <p:nvPr/>
          </p:nvSpPr>
          <p:spPr>
            <a:xfrm>
              <a:off x="1007857" y="3462406"/>
              <a:ext cx="21288" cy="11018"/>
            </a:xfrm>
            <a:custGeom>
              <a:avLst/>
              <a:gdLst/>
              <a:ahLst/>
              <a:cxnLst/>
              <a:rect l="l" t="t" r="r" b="b"/>
              <a:pathLst>
                <a:path w="769" h="398" extrusionOk="0">
                  <a:moveTo>
                    <a:pt x="202" y="1"/>
                  </a:moveTo>
                  <a:cubicBezTo>
                    <a:pt x="91" y="1"/>
                    <a:pt x="1" y="94"/>
                    <a:pt x="4" y="205"/>
                  </a:cubicBezTo>
                  <a:cubicBezTo>
                    <a:pt x="5" y="313"/>
                    <a:pt x="103" y="397"/>
                    <a:pt x="211" y="397"/>
                  </a:cubicBezTo>
                  <a:lnTo>
                    <a:pt x="566" y="397"/>
                  </a:lnTo>
                  <a:cubicBezTo>
                    <a:pt x="677" y="397"/>
                    <a:pt x="769" y="304"/>
                    <a:pt x="764" y="193"/>
                  </a:cubicBezTo>
                  <a:cubicBezTo>
                    <a:pt x="763" y="84"/>
                    <a:pt x="667" y="1"/>
                    <a:pt x="557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1008327" y="3480677"/>
              <a:ext cx="52791" cy="10990"/>
            </a:xfrm>
            <a:custGeom>
              <a:avLst/>
              <a:gdLst/>
              <a:ahLst/>
              <a:cxnLst/>
              <a:rect l="l" t="t" r="r" b="b"/>
              <a:pathLst>
                <a:path w="1907" h="397" extrusionOk="0">
                  <a:moveTo>
                    <a:pt x="201" y="1"/>
                  </a:moveTo>
                  <a:cubicBezTo>
                    <a:pt x="90" y="1"/>
                    <a:pt x="0" y="94"/>
                    <a:pt x="5" y="205"/>
                  </a:cubicBezTo>
                  <a:cubicBezTo>
                    <a:pt x="6" y="314"/>
                    <a:pt x="102" y="397"/>
                    <a:pt x="212" y="397"/>
                  </a:cubicBezTo>
                  <a:lnTo>
                    <a:pt x="1695" y="397"/>
                  </a:lnTo>
                  <a:cubicBezTo>
                    <a:pt x="1814" y="397"/>
                    <a:pt x="1907" y="295"/>
                    <a:pt x="1892" y="175"/>
                  </a:cubicBezTo>
                  <a:cubicBezTo>
                    <a:pt x="1879" y="73"/>
                    <a:pt x="1788" y="1"/>
                    <a:pt x="1686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952187" y="3548637"/>
              <a:ext cx="83352" cy="63642"/>
            </a:xfrm>
            <a:custGeom>
              <a:avLst/>
              <a:gdLst/>
              <a:ahLst/>
              <a:cxnLst/>
              <a:rect l="l" t="t" r="r" b="b"/>
              <a:pathLst>
                <a:path w="3011" h="2299" extrusionOk="0">
                  <a:moveTo>
                    <a:pt x="271" y="1"/>
                  </a:moveTo>
                  <a:cubicBezTo>
                    <a:pt x="122" y="1"/>
                    <a:pt x="0" y="124"/>
                    <a:pt x="0" y="273"/>
                  </a:cubicBezTo>
                  <a:lnTo>
                    <a:pt x="0" y="2026"/>
                  </a:lnTo>
                  <a:cubicBezTo>
                    <a:pt x="0" y="2175"/>
                    <a:pt x="122" y="2298"/>
                    <a:pt x="271" y="2298"/>
                  </a:cubicBezTo>
                  <a:lnTo>
                    <a:pt x="2738" y="2298"/>
                  </a:lnTo>
                  <a:cubicBezTo>
                    <a:pt x="2888" y="2298"/>
                    <a:pt x="3010" y="2175"/>
                    <a:pt x="3010" y="2026"/>
                  </a:cubicBezTo>
                  <a:lnTo>
                    <a:pt x="3010" y="272"/>
                  </a:lnTo>
                  <a:cubicBezTo>
                    <a:pt x="3010" y="124"/>
                    <a:pt x="2891" y="1"/>
                    <a:pt x="2743" y="1"/>
                  </a:cubicBezTo>
                  <a:lnTo>
                    <a:pt x="1771" y="1"/>
                  </a:lnTo>
                  <a:lnTo>
                    <a:pt x="1771" y="658"/>
                  </a:lnTo>
                  <a:cubicBezTo>
                    <a:pt x="1771" y="733"/>
                    <a:pt x="1709" y="795"/>
                    <a:pt x="1635" y="795"/>
                  </a:cubicBezTo>
                  <a:lnTo>
                    <a:pt x="1272" y="795"/>
                  </a:lnTo>
                  <a:cubicBezTo>
                    <a:pt x="1195" y="795"/>
                    <a:pt x="1135" y="732"/>
                    <a:pt x="1135" y="65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979898" y="3548637"/>
              <a:ext cx="25634" cy="41718"/>
            </a:xfrm>
            <a:custGeom>
              <a:avLst/>
              <a:gdLst/>
              <a:ahLst/>
              <a:cxnLst/>
              <a:rect l="l" t="t" r="r" b="b"/>
              <a:pathLst>
                <a:path w="926" h="1507" extrusionOk="0">
                  <a:moveTo>
                    <a:pt x="1" y="1"/>
                  </a:moveTo>
                  <a:lnTo>
                    <a:pt x="1" y="1235"/>
                  </a:lnTo>
                  <a:cubicBezTo>
                    <a:pt x="1" y="1384"/>
                    <a:pt x="123" y="1507"/>
                    <a:pt x="273" y="1507"/>
                  </a:cubicBezTo>
                  <a:lnTo>
                    <a:pt x="653" y="1507"/>
                  </a:lnTo>
                  <a:cubicBezTo>
                    <a:pt x="804" y="1507"/>
                    <a:pt x="925" y="1384"/>
                    <a:pt x="925" y="1235"/>
                  </a:cubicBezTo>
                  <a:lnTo>
                    <a:pt x="925" y="1"/>
                  </a:lnTo>
                  <a:lnTo>
                    <a:pt x="768" y="1"/>
                  </a:lnTo>
                  <a:lnTo>
                    <a:pt x="768" y="658"/>
                  </a:lnTo>
                  <a:cubicBezTo>
                    <a:pt x="768" y="733"/>
                    <a:pt x="705" y="795"/>
                    <a:pt x="631" y="795"/>
                  </a:cubicBezTo>
                  <a:lnTo>
                    <a:pt x="268" y="795"/>
                  </a:lnTo>
                  <a:cubicBezTo>
                    <a:pt x="193" y="795"/>
                    <a:pt x="132" y="732"/>
                    <a:pt x="132" y="658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1008936" y="3548637"/>
              <a:ext cx="26603" cy="63642"/>
            </a:xfrm>
            <a:custGeom>
              <a:avLst/>
              <a:gdLst/>
              <a:ahLst/>
              <a:cxnLst/>
              <a:rect l="l" t="t" r="r" b="b"/>
              <a:pathLst>
                <a:path w="961" h="2299" extrusionOk="0">
                  <a:moveTo>
                    <a:pt x="0" y="1"/>
                  </a:moveTo>
                  <a:cubicBezTo>
                    <a:pt x="151" y="1"/>
                    <a:pt x="274" y="121"/>
                    <a:pt x="274" y="272"/>
                  </a:cubicBezTo>
                  <a:lnTo>
                    <a:pt x="274" y="2027"/>
                  </a:lnTo>
                  <a:cubicBezTo>
                    <a:pt x="274" y="2175"/>
                    <a:pt x="153" y="2298"/>
                    <a:pt x="0" y="2298"/>
                  </a:cubicBezTo>
                  <a:lnTo>
                    <a:pt x="688" y="2298"/>
                  </a:lnTo>
                  <a:cubicBezTo>
                    <a:pt x="838" y="2298"/>
                    <a:pt x="960" y="2175"/>
                    <a:pt x="960" y="2026"/>
                  </a:cubicBezTo>
                  <a:lnTo>
                    <a:pt x="960" y="272"/>
                  </a:lnTo>
                  <a:cubicBezTo>
                    <a:pt x="960" y="124"/>
                    <a:pt x="841" y="1"/>
                    <a:pt x="690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38"/>
            <p:cNvGrpSpPr/>
            <p:nvPr/>
          </p:nvGrpSpPr>
          <p:grpSpPr>
            <a:xfrm>
              <a:off x="979898" y="3548637"/>
              <a:ext cx="25634" cy="25634"/>
              <a:chOff x="979898" y="3548637"/>
              <a:chExt cx="25634" cy="25634"/>
            </a:xfrm>
          </p:grpSpPr>
          <p:sp>
            <p:nvSpPr>
              <p:cNvPr id="2402" name="Google Shape;2402;p38"/>
              <p:cNvSpPr/>
              <p:nvPr/>
            </p:nvSpPr>
            <p:spPr>
              <a:xfrm>
                <a:off x="979898" y="3548637"/>
                <a:ext cx="25634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1" y="1"/>
                    </a:moveTo>
                    <a:lnTo>
                      <a:pt x="1" y="655"/>
                    </a:lnTo>
                    <a:cubicBezTo>
                      <a:pt x="1" y="804"/>
                      <a:pt x="123" y="925"/>
                      <a:pt x="273" y="925"/>
                    </a:cubicBezTo>
                    <a:lnTo>
                      <a:pt x="654" y="925"/>
                    </a:lnTo>
                    <a:cubicBezTo>
                      <a:pt x="805" y="925"/>
                      <a:pt x="925" y="804"/>
                      <a:pt x="925" y="655"/>
                    </a:cubicBez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8"/>
              <p:cNvSpPr/>
              <p:nvPr/>
            </p:nvSpPr>
            <p:spPr>
              <a:xfrm>
                <a:off x="979898" y="3548637"/>
                <a:ext cx="25634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1" y="1"/>
                    </a:moveTo>
                    <a:lnTo>
                      <a:pt x="1" y="655"/>
                    </a:lnTo>
                    <a:cubicBezTo>
                      <a:pt x="1" y="804"/>
                      <a:pt x="123" y="925"/>
                      <a:pt x="273" y="925"/>
                    </a:cubicBezTo>
                    <a:lnTo>
                      <a:pt x="654" y="925"/>
                    </a:lnTo>
                    <a:cubicBezTo>
                      <a:pt x="805" y="925"/>
                      <a:pt x="925" y="804"/>
                      <a:pt x="925" y="655"/>
                    </a:cubicBezTo>
                    <a:lnTo>
                      <a:pt x="925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4" name="Google Shape;2404;p38"/>
            <p:cNvSpPr/>
            <p:nvPr/>
          </p:nvSpPr>
          <p:spPr>
            <a:xfrm>
              <a:off x="979898" y="3548637"/>
              <a:ext cx="25634" cy="25634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1" y="1"/>
                  </a:moveTo>
                  <a:lnTo>
                    <a:pt x="1" y="655"/>
                  </a:lnTo>
                  <a:cubicBezTo>
                    <a:pt x="1" y="804"/>
                    <a:pt x="123" y="925"/>
                    <a:pt x="273" y="925"/>
                  </a:cubicBezTo>
                  <a:lnTo>
                    <a:pt x="654" y="925"/>
                  </a:lnTo>
                  <a:cubicBezTo>
                    <a:pt x="805" y="925"/>
                    <a:pt x="925" y="804"/>
                    <a:pt x="925" y="655"/>
                  </a:cubicBezTo>
                  <a:lnTo>
                    <a:pt x="925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05" name="Google Shape;2405;p38"/>
          <p:cNvCxnSpPr>
            <a:stCxn id="2239" idx="0"/>
            <a:endCxn id="2237" idx="3"/>
          </p:cNvCxnSpPr>
          <p:nvPr/>
        </p:nvCxnSpPr>
        <p:spPr>
          <a:xfrm rot="10800000" flipH="1">
            <a:off x="2193543" y="1639092"/>
            <a:ext cx="1155600" cy="1524000"/>
          </a:xfrm>
          <a:prstGeom prst="bentConnector3">
            <a:avLst>
              <a:gd name="adj1" fmla="val 2528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6" name="Google Shape;2406;p38"/>
          <p:cNvCxnSpPr>
            <a:stCxn id="2238" idx="0"/>
            <a:endCxn id="2236" idx="3"/>
          </p:cNvCxnSpPr>
          <p:nvPr/>
        </p:nvCxnSpPr>
        <p:spPr>
          <a:xfrm rot="10800000" flipH="1">
            <a:off x="5784267" y="1639086"/>
            <a:ext cx="1155900" cy="1524000"/>
          </a:xfrm>
          <a:prstGeom prst="bentConnector3">
            <a:avLst>
              <a:gd name="adj1" fmla="val 2148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7" name="Google Shape;2407;p38"/>
          <p:cNvCxnSpPr>
            <a:stCxn id="2237" idx="0"/>
            <a:endCxn id="2238" idx="3"/>
          </p:cNvCxnSpPr>
          <p:nvPr/>
        </p:nvCxnSpPr>
        <p:spPr>
          <a:xfrm>
            <a:off x="3988893" y="1639055"/>
            <a:ext cx="1155900" cy="1524000"/>
          </a:xfrm>
          <a:prstGeom prst="bentConnector3">
            <a:avLst>
              <a:gd name="adj1" fmla="val 7424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8" name="Google Shape;2408;p38"/>
          <p:cNvCxnSpPr>
            <a:stCxn id="2239" idx="3"/>
          </p:cNvCxnSpPr>
          <p:nvPr/>
        </p:nvCxnSpPr>
        <p:spPr>
          <a:xfrm rot="10800000">
            <a:off x="719943" y="3163092"/>
            <a:ext cx="83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9" name="Google Shape;2409;p38"/>
          <p:cNvCxnSpPr>
            <a:stCxn id="2236" idx="0"/>
          </p:cNvCxnSpPr>
          <p:nvPr/>
        </p:nvCxnSpPr>
        <p:spPr>
          <a:xfrm>
            <a:off x="7579642" y="1639051"/>
            <a:ext cx="860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410" name="Google Shape;2410;p38"/>
          <p:cNvGrpSpPr/>
          <p:nvPr/>
        </p:nvGrpSpPr>
        <p:grpSpPr>
          <a:xfrm>
            <a:off x="7724272" y="112059"/>
            <a:ext cx="1075920" cy="964203"/>
            <a:chOff x="7724272" y="112059"/>
            <a:chExt cx="1075920" cy="964203"/>
          </a:xfrm>
        </p:grpSpPr>
        <p:grpSp>
          <p:nvGrpSpPr>
            <p:cNvPr id="2411" name="Google Shape;2411;p38"/>
            <p:cNvGrpSpPr/>
            <p:nvPr/>
          </p:nvGrpSpPr>
          <p:grpSpPr>
            <a:xfrm>
              <a:off x="8201066" y="112059"/>
              <a:ext cx="599126" cy="765142"/>
              <a:chOff x="8440204" y="2566184"/>
              <a:chExt cx="599126" cy="765142"/>
            </a:xfrm>
          </p:grpSpPr>
          <p:grpSp>
            <p:nvGrpSpPr>
              <p:cNvPr id="2412" name="Google Shape;2412;p38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2413" name="Google Shape;2413;p38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5859" extrusionOk="0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8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45" extrusionOk="0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8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543" extrusionOk="0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8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2628" extrusionOk="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8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2032" extrusionOk="0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8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1185" extrusionOk="0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8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50" extrusionOk="0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8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1170" extrusionOk="0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21" name="Google Shape;2421;p38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597" extrusionOk="0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2" name="Google Shape;2422;p38"/>
            <p:cNvGrpSpPr/>
            <p:nvPr/>
          </p:nvGrpSpPr>
          <p:grpSpPr>
            <a:xfrm>
              <a:off x="7724272" y="158065"/>
              <a:ext cx="674531" cy="918198"/>
              <a:chOff x="8434121" y="2246450"/>
              <a:chExt cx="317322" cy="431931"/>
            </a:xfrm>
          </p:grpSpPr>
          <p:sp>
            <p:nvSpPr>
              <p:cNvPr id="2423" name="Google Shape;2423;p38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9872" extrusionOk="0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8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9871" extrusionOk="0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8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870" extrusionOk="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8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818" extrusionOk="0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8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986" extrusionOk="0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8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927" extrusionOk="0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8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224" extrusionOk="0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0" name="Google Shape;2430;p38"/>
          <p:cNvGrpSpPr/>
          <p:nvPr/>
        </p:nvGrpSpPr>
        <p:grpSpPr>
          <a:xfrm>
            <a:off x="453248" y="1445465"/>
            <a:ext cx="526648" cy="673486"/>
            <a:chOff x="6195375" y="1653250"/>
            <a:chExt cx="113000" cy="144500"/>
          </a:xfrm>
        </p:grpSpPr>
        <p:sp>
          <p:nvSpPr>
            <p:cNvPr id="2431" name="Google Shape;2431;p38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38"/>
          <p:cNvGrpSpPr/>
          <p:nvPr/>
        </p:nvGrpSpPr>
        <p:grpSpPr>
          <a:xfrm>
            <a:off x="7140950" y="3592200"/>
            <a:ext cx="1582773" cy="1260353"/>
            <a:chOff x="7140950" y="3592200"/>
            <a:chExt cx="1582773" cy="1260353"/>
          </a:xfrm>
        </p:grpSpPr>
        <p:grpSp>
          <p:nvGrpSpPr>
            <p:cNvPr id="2441" name="Google Shape;2441;p38"/>
            <p:cNvGrpSpPr/>
            <p:nvPr/>
          </p:nvGrpSpPr>
          <p:grpSpPr>
            <a:xfrm>
              <a:off x="7546951" y="3592200"/>
              <a:ext cx="1176773" cy="730952"/>
              <a:chOff x="12403376" y="3872925"/>
              <a:chExt cx="1176773" cy="730952"/>
            </a:xfrm>
          </p:grpSpPr>
          <p:sp>
            <p:nvSpPr>
              <p:cNvPr id="2442" name="Google Shape;2442;p38"/>
              <p:cNvSpPr/>
              <p:nvPr/>
            </p:nvSpPr>
            <p:spPr>
              <a:xfrm>
                <a:off x="12403376" y="3901904"/>
                <a:ext cx="1176773" cy="701973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5523" extrusionOk="0">
                    <a:moveTo>
                      <a:pt x="4623" y="1431"/>
                    </a:moveTo>
                    <a:cubicBezTo>
                      <a:pt x="5167" y="1431"/>
                      <a:pt x="5676" y="1552"/>
                      <a:pt x="6057" y="1774"/>
                    </a:cubicBezTo>
                    <a:cubicBezTo>
                      <a:pt x="6402" y="1974"/>
                      <a:pt x="6593" y="2227"/>
                      <a:pt x="6593" y="2486"/>
                    </a:cubicBezTo>
                    <a:cubicBezTo>
                      <a:pt x="6593" y="2744"/>
                      <a:pt x="6406" y="2995"/>
                      <a:pt x="6065" y="3193"/>
                    </a:cubicBezTo>
                    <a:cubicBezTo>
                      <a:pt x="5688" y="3412"/>
                      <a:pt x="5181" y="3532"/>
                      <a:pt x="4638" y="3532"/>
                    </a:cubicBezTo>
                    <a:cubicBezTo>
                      <a:pt x="4093" y="3532"/>
                      <a:pt x="3585" y="3411"/>
                      <a:pt x="3204" y="3192"/>
                    </a:cubicBezTo>
                    <a:cubicBezTo>
                      <a:pt x="2858" y="2992"/>
                      <a:pt x="2667" y="2738"/>
                      <a:pt x="2667" y="2479"/>
                    </a:cubicBezTo>
                    <a:cubicBezTo>
                      <a:pt x="2666" y="2221"/>
                      <a:pt x="2853" y="1969"/>
                      <a:pt x="3194" y="1772"/>
                    </a:cubicBezTo>
                    <a:cubicBezTo>
                      <a:pt x="3571" y="1552"/>
                      <a:pt x="4080" y="1431"/>
                      <a:pt x="4623" y="1431"/>
                    </a:cubicBezTo>
                    <a:close/>
                    <a:moveTo>
                      <a:pt x="4256" y="1"/>
                    </a:moveTo>
                    <a:cubicBezTo>
                      <a:pt x="3693" y="4"/>
                      <a:pt x="3143" y="89"/>
                      <a:pt x="2626" y="255"/>
                    </a:cubicBezTo>
                    <a:lnTo>
                      <a:pt x="2489" y="299"/>
                    </a:lnTo>
                    <a:lnTo>
                      <a:pt x="2461" y="857"/>
                    </a:lnTo>
                    <a:cubicBezTo>
                      <a:pt x="2284" y="930"/>
                      <a:pt x="2115" y="1010"/>
                      <a:pt x="1960" y="1101"/>
                    </a:cubicBezTo>
                    <a:cubicBezTo>
                      <a:pt x="1788" y="1202"/>
                      <a:pt x="1632" y="1312"/>
                      <a:pt x="1497" y="1428"/>
                    </a:cubicBezTo>
                    <a:lnTo>
                      <a:pt x="537" y="1460"/>
                    </a:lnTo>
                    <a:lnTo>
                      <a:pt x="479" y="1520"/>
                    </a:lnTo>
                    <a:cubicBezTo>
                      <a:pt x="174" y="1830"/>
                      <a:pt x="15" y="2182"/>
                      <a:pt x="5" y="2569"/>
                    </a:cubicBezTo>
                    <a:lnTo>
                      <a:pt x="1" y="2719"/>
                    </a:lnTo>
                    <a:lnTo>
                      <a:pt x="831" y="3017"/>
                    </a:lnTo>
                    <a:cubicBezTo>
                      <a:pt x="875" y="3261"/>
                      <a:pt x="986" y="3500"/>
                      <a:pt x="1153" y="3722"/>
                    </a:cubicBezTo>
                    <a:lnTo>
                      <a:pt x="716" y="4231"/>
                    </a:lnTo>
                    <a:lnTo>
                      <a:pt x="852" y="4366"/>
                    </a:lnTo>
                    <a:cubicBezTo>
                      <a:pt x="1002" y="4515"/>
                      <a:pt x="1183" y="4650"/>
                      <a:pt x="1390" y="4769"/>
                    </a:cubicBezTo>
                    <a:cubicBezTo>
                      <a:pt x="1592" y="4887"/>
                      <a:pt x="1827" y="4990"/>
                      <a:pt x="2083" y="5079"/>
                    </a:cubicBezTo>
                    <a:lnTo>
                      <a:pt x="2148" y="5101"/>
                    </a:lnTo>
                    <a:lnTo>
                      <a:pt x="2989" y="4841"/>
                    </a:lnTo>
                    <a:cubicBezTo>
                      <a:pt x="3429" y="4966"/>
                      <a:pt x="3900" y="5040"/>
                      <a:pt x="4395" y="5058"/>
                    </a:cubicBezTo>
                    <a:lnTo>
                      <a:pt x="4923" y="5522"/>
                    </a:lnTo>
                    <a:lnTo>
                      <a:pt x="5002" y="5522"/>
                    </a:lnTo>
                    <a:cubicBezTo>
                      <a:pt x="5565" y="5520"/>
                      <a:pt x="6113" y="5436"/>
                      <a:pt x="6633" y="5269"/>
                    </a:cubicBezTo>
                    <a:lnTo>
                      <a:pt x="6770" y="5225"/>
                    </a:lnTo>
                    <a:lnTo>
                      <a:pt x="6798" y="4667"/>
                    </a:lnTo>
                    <a:cubicBezTo>
                      <a:pt x="6971" y="4595"/>
                      <a:pt x="7140" y="4513"/>
                      <a:pt x="7299" y="4422"/>
                    </a:cubicBezTo>
                    <a:cubicBezTo>
                      <a:pt x="7471" y="4321"/>
                      <a:pt x="7626" y="4211"/>
                      <a:pt x="7762" y="4094"/>
                    </a:cubicBezTo>
                    <a:lnTo>
                      <a:pt x="8722" y="4062"/>
                    </a:lnTo>
                    <a:lnTo>
                      <a:pt x="8780" y="4003"/>
                    </a:lnTo>
                    <a:cubicBezTo>
                      <a:pt x="9085" y="3693"/>
                      <a:pt x="9244" y="3340"/>
                      <a:pt x="9254" y="2954"/>
                    </a:cubicBezTo>
                    <a:lnTo>
                      <a:pt x="9258" y="2804"/>
                    </a:lnTo>
                    <a:lnTo>
                      <a:pt x="8427" y="2506"/>
                    </a:lnTo>
                    <a:cubicBezTo>
                      <a:pt x="8381" y="2260"/>
                      <a:pt x="8272" y="2021"/>
                      <a:pt x="8106" y="1800"/>
                    </a:cubicBezTo>
                    <a:lnTo>
                      <a:pt x="8542" y="1293"/>
                    </a:lnTo>
                    <a:lnTo>
                      <a:pt x="8406" y="1157"/>
                    </a:lnTo>
                    <a:cubicBezTo>
                      <a:pt x="8256" y="1009"/>
                      <a:pt x="8076" y="874"/>
                      <a:pt x="7869" y="755"/>
                    </a:cubicBezTo>
                    <a:cubicBezTo>
                      <a:pt x="7668" y="639"/>
                      <a:pt x="7434" y="533"/>
                      <a:pt x="7176" y="444"/>
                    </a:cubicBezTo>
                    <a:lnTo>
                      <a:pt x="7111" y="422"/>
                    </a:lnTo>
                    <a:lnTo>
                      <a:pt x="6270" y="683"/>
                    </a:lnTo>
                    <a:cubicBezTo>
                      <a:pt x="5830" y="558"/>
                      <a:pt x="5359" y="483"/>
                      <a:pt x="4864" y="466"/>
                    </a:cubicBezTo>
                    <a:lnTo>
                      <a:pt x="4335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13331169" y="4001678"/>
                <a:ext cx="50203" cy="159511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255" extrusionOk="0">
                    <a:moveTo>
                      <a:pt x="395" y="0"/>
                    </a:moveTo>
                    <a:lnTo>
                      <a:pt x="4" y="456"/>
                    </a:lnTo>
                    <a:lnTo>
                      <a:pt x="1" y="1255"/>
                    </a:lnTo>
                    <a:lnTo>
                      <a:pt x="394" y="798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8"/>
              <p:cNvSpPr/>
              <p:nvPr/>
            </p:nvSpPr>
            <p:spPr>
              <a:xfrm>
                <a:off x="12643712" y="3991891"/>
                <a:ext cx="623655" cy="2829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2226" extrusionOk="0">
                    <a:moveTo>
                      <a:pt x="1" y="2205"/>
                    </a:moveTo>
                    <a:cubicBezTo>
                      <a:pt x="1" y="2207"/>
                      <a:pt x="1" y="2209"/>
                      <a:pt x="1" y="2211"/>
                    </a:cubicBezTo>
                    <a:lnTo>
                      <a:pt x="1" y="2205"/>
                    </a:lnTo>
                    <a:close/>
                    <a:moveTo>
                      <a:pt x="2448" y="1"/>
                    </a:moveTo>
                    <a:cubicBezTo>
                      <a:pt x="1820" y="1"/>
                      <a:pt x="1193" y="140"/>
                      <a:pt x="716" y="417"/>
                    </a:cubicBezTo>
                    <a:cubicBezTo>
                      <a:pt x="242" y="692"/>
                      <a:pt x="5" y="1053"/>
                      <a:pt x="4" y="1412"/>
                    </a:cubicBezTo>
                    <a:lnTo>
                      <a:pt x="1" y="2205"/>
                    </a:lnTo>
                    <a:lnTo>
                      <a:pt x="1" y="2205"/>
                    </a:lnTo>
                    <a:cubicBezTo>
                      <a:pt x="4" y="1846"/>
                      <a:pt x="241" y="1488"/>
                      <a:pt x="713" y="1215"/>
                    </a:cubicBezTo>
                    <a:cubicBezTo>
                      <a:pt x="1190" y="938"/>
                      <a:pt x="1816" y="800"/>
                      <a:pt x="2444" y="800"/>
                    </a:cubicBezTo>
                    <a:cubicBezTo>
                      <a:pt x="3071" y="800"/>
                      <a:pt x="3699" y="938"/>
                      <a:pt x="4179" y="1215"/>
                    </a:cubicBezTo>
                    <a:cubicBezTo>
                      <a:pt x="4662" y="1494"/>
                      <a:pt x="4904" y="1860"/>
                      <a:pt x="4902" y="2226"/>
                    </a:cubicBezTo>
                    <a:lnTo>
                      <a:pt x="4905" y="1427"/>
                    </a:lnTo>
                    <a:cubicBezTo>
                      <a:pt x="4907" y="1063"/>
                      <a:pt x="4665" y="696"/>
                      <a:pt x="4181" y="417"/>
                    </a:cubicBezTo>
                    <a:cubicBezTo>
                      <a:pt x="3702" y="139"/>
                      <a:pt x="3074" y="1"/>
                      <a:pt x="2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8"/>
              <p:cNvSpPr/>
              <p:nvPr/>
            </p:nvSpPr>
            <p:spPr>
              <a:xfrm>
                <a:off x="12436929" y="4150385"/>
                <a:ext cx="95067" cy="13561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067" extrusionOk="0">
                    <a:moveTo>
                      <a:pt x="3" y="0"/>
                    </a:moveTo>
                    <a:lnTo>
                      <a:pt x="0" y="799"/>
                    </a:lnTo>
                    <a:lnTo>
                      <a:pt x="746" y="1067"/>
                    </a:lnTo>
                    <a:lnTo>
                      <a:pt x="747" y="26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8"/>
              <p:cNvSpPr/>
              <p:nvPr/>
            </p:nvSpPr>
            <p:spPr>
              <a:xfrm>
                <a:off x="12531742" y="4184448"/>
                <a:ext cx="48042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595" extrusionOk="0">
                    <a:moveTo>
                      <a:pt x="2" y="1"/>
                    </a:moveTo>
                    <a:lnTo>
                      <a:pt x="0" y="800"/>
                    </a:lnTo>
                    <a:cubicBezTo>
                      <a:pt x="24" y="1072"/>
                      <a:pt x="150" y="1344"/>
                      <a:pt x="374" y="1594"/>
                    </a:cubicBezTo>
                    <a:lnTo>
                      <a:pt x="378" y="795"/>
                    </a:lnTo>
                    <a:cubicBezTo>
                      <a:pt x="152" y="546"/>
                      <a:pt x="26" y="274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8"/>
              <p:cNvSpPr/>
              <p:nvPr/>
            </p:nvSpPr>
            <p:spPr>
              <a:xfrm>
                <a:off x="13424711" y="4194616"/>
                <a:ext cx="49186" cy="2080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637" extrusionOk="0">
                    <a:moveTo>
                      <a:pt x="386" y="0"/>
                    </a:moveTo>
                    <a:lnTo>
                      <a:pt x="386" y="0"/>
                    </a:lnTo>
                    <a:cubicBezTo>
                      <a:pt x="379" y="302"/>
                      <a:pt x="256" y="582"/>
                      <a:pt x="4" y="838"/>
                    </a:cubicBezTo>
                    <a:lnTo>
                      <a:pt x="1" y="1636"/>
                    </a:lnTo>
                    <a:cubicBezTo>
                      <a:pt x="253" y="1381"/>
                      <a:pt x="376" y="1101"/>
                      <a:pt x="383" y="798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8"/>
              <p:cNvSpPr/>
              <p:nvPr/>
            </p:nvSpPr>
            <p:spPr>
              <a:xfrm>
                <a:off x="13313249" y="4301252"/>
                <a:ext cx="111971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28" extrusionOk="0">
                    <a:moveTo>
                      <a:pt x="881" y="0"/>
                    </a:moveTo>
                    <a:lnTo>
                      <a:pt x="2" y="29"/>
                    </a:lnTo>
                    <a:lnTo>
                      <a:pt x="0" y="827"/>
                    </a:lnTo>
                    <a:lnTo>
                      <a:pt x="879" y="797"/>
                    </a:lnTo>
                    <a:lnTo>
                      <a:pt x="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8"/>
              <p:cNvSpPr/>
              <p:nvPr/>
            </p:nvSpPr>
            <p:spPr>
              <a:xfrm>
                <a:off x="13186027" y="4304938"/>
                <a:ext cx="127603" cy="17565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82" extrusionOk="0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877" y="116"/>
                      <a:pt x="727" y="225"/>
                      <a:pt x="555" y="324"/>
                    </a:cubicBezTo>
                    <a:cubicBezTo>
                      <a:pt x="384" y="424"/>
                      <a:pt x="200" y="510"/>
                      <a:pt x="4" y="582"/>
                    </a:cubicBezTo>
                    <a:lnTo>
                      <a:pt x="1" y="1381"/>
                    </a:lnTo>
                    <a:cubicBezTo>
                      <a:pt x="197" y="1309"/>
                      <a:pt x="382" y="1222"/>
                      <a:pt x="553" y="1123"/>
                    </a:cubicBezTo>
                    <a:cubicBezTo>
                      <a:pt x="724" y="1023"/>
                      <a:pt x="874" y="913"/>
                      <a:pt x="1001" y="798"/>
                    </a:cubicBez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8"/>
              <p:cNvSpPr/>
              <p:nvPr/>
            </p:nvSpPr>
            <p:spPr>
              <a:xfrm>
                <a:off x="12762673" y="4390985"/>
                <a:ext cx="175010" cy="12837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0" extrusionOk="0">
                    <a:moveTo>
                      <a:pt x="3" y="0"/>
                    </a:moveTo>
                    <a:lnTo>
                      <a:pt x="0" y="798"/>
                    </a:lnTo>
                    <a:cubicBezTo>
                      <a:pt x="432" y="927"/>
                      <a:pt x="901" y="998"/>
                      <a:pt x="1374" y="1010"/>
                    </a:cubicBezTo>
                    <a:lnTo>
                      <a:pt x="1377" y="212"/>
                    </a:lnTo>
                    <a:cubicBezTo>
                      <a:pt x="903" y="200"/>
                      <a:pt x="434" y="13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8"/>
              <p:cNvSpPr/>
              <p:nvPr/>
            </p:nvSpPr>
            <p:spPr>
              <a:xfrm>
                <a:off x="12529200" y="4343323"/>
                <a:ext cx="135737" cy="17946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12" extrusionOk="0">
                    <a:moveTo>
                      <a:pt x="3" y="0"/>
                    </a:moveTo>
                    <a:lnTo>
                      <a:pt x="1" y="799"/>
                    </a:lnTo>
                    <a:cubicBezTo>
                      <a:pt x="130" y="925"/>
                      <a:pt x="282" y="1039"/>
                      <a:pt x="458" y="1141"/>
                    </a:cubicBezTo>
                    <a:cubicBezTo>
                      <a:pt x="636" y="1244"/>
                      <a:pt x="839" y="1334"/>
                      <a:pt x="1065" y="1412"/>
                    </a:cubicBezTo>
                    <a:lnTo>
                      <a:pt x="1067" y="614"/>
                    </a:lnTo>
                    <a:cubicBezTo>
                      <a:pt x="842" y="536"/>
                      <a:pt x="638" y="446"/>
                      <a:pt x="461" y="342"/>
                    </a:cubicBezTo>
                    <a:cubicBezTo>
                      <a:pt x="284" y="242"/>
                      <a:pt x="131" y="127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8"/>
              <p:cNvSpPr/>
              <p:nvPr/>
            </p:nvSpPr>
            <p:spPr>
              <a:xfrm>
                <a:off x="12664556" y="4391112"/>
                <a:ext cx="98626" cy="13167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036" extrusionOk="0">
                    <a:moveTo>
                      <a:pt x="775" y="0"/>
                    </a:moveTo>
                    <a:lnTo>
                      <a:pt x="2" y="238"/>
                    </a:lnTo>
                    <a:lnTo>
                      <a:pt x="0" y="1036"/>
                    </a:lnTo>
                    <a:lnTo>
                      <a:pt x="772" y="797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8"/>
              <p:cNvSpPr/>
              <p:nvPr/>
            </p:nvSpPr>
            <p:spPr>
              <a:xfrm>
                <a:off x="13182976" y="4378911"/>
                <a:ext cx="3304" cy="16612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307" extrusionOk="0">
                    <a:moveTo>
                      <a:pt x="26" y="0"/>
                    </a:moveTo>
                    <a:lnTo>
                      <a:pt x="2" y="509"/>
                    </a:lnTo>
                    <a:lnTo>
                      <a:pt x="0" y="1306"/>
                    </a:lnTo>
                    <a:lnTo>
                      <a:pt x="24" y="79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8"/>
              <p:cNvSpPr/>
              <p:nvPr/>
            </p:nvSpPr>
            <p:spPr>
              <a:xfrm>
                <a:off x="12937175" y="4417930"/>
                <a:ext cx="62022" cy="155697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225" extrusionOk="0">
                    <a:moveTo>
                      <a:pt x="4" y="0"/>
                    </a:moveTo>
                    <a:lnTo>
                      <a:pt x="1" y="798"/>
                    </a:lnTo>
                    <a:lnTo>
                      <a:pt x="486" y="1225"/>
                    </a:lnTo>
                    <a:lnTo>
                      <a:pt x="487" y="4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8"/>
              <p:cNvSpPr/>
              <p:nvPr/>
            </p:nvSpPr>
            <p:spPr>
              <a:xfrm>
                <a:off x="12436929" y="3872925"/>
                <a:ext cx="1036460" cy="599149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4714" extrusionOk="0">
                    <a:moveTo>
                      <a:pt x="4074" y="939"/>
                    </a:moveTo>
                    <a:cubicBezTo>
                      <a:pt x="4702" y="939"/>
                      <a:pt x="5330" y="1077"/>
                      <a:pt x="5810" y="1354"/>
                    </a:cubicBezTo>
                    <a:cubicBezTo>
                      <a:pt x="6769" y="1908"/>
                      <a:pt x="6774" y="2807"/>
                      <a:pt x="5821" y="3361"/>
                    </a:cubicBezTo>
                    <a:cubicBezTo>
                      <a:pt x="5343" y="3638"/>
                      <a:pt x="4717" y="3777"/>
                      <a:pt x="4089" y="3777"/>
                    </a:cubicBezTo>
                    <a:cubicBezTo>
                      <a:pt x="3462" y="3777"/>
                      <a:pt x="2834" y="3638"/>
                      <a:pt x="2354" y="3361"/>
                    </a:cubicBezTo>
                    <a:cubicBezTo>
                      <a:pt x="1393" y="2806"/>
                      <a:pt x="1390" y="1908"/>
                      <a:pt x="2344" y="1354"/>
                    </a:cubicBezTo>
                    <a:cubicBezTo>
                      <a:pt x="2820" y="1077"/>
                      <a:pt x="3447" y="939"/>
                      <a:pt x="4074" y="939"/>
                    </a:cubicBezTo>
                    <a:close/>
                    <a:moveTo>
                      <a:pt x="3734" y="0"/>
                    </a:moveTo>
                    <a:cubicBezTo>
                      <a:pt x="3225" y="2"/>
                      <a:pt x="2743" y="79"/>
                      <a:pt x="2287" y="227"/>
                    </a:cubicBezTo>
                    <a:lnTo>
                      <a:pt x="2262" y="733"/>
                    </a:lnTo>
                    <a:cubicBezTo>
                      <a:pt x="2067" y="806"/>
                      <a:pt x="1881" y="891"/>
                      <a:pt x="1711" y="991"/>
                    </a:cubicBezTo>
                    <a:cubicBezTo>
                      <a:pt x="1539" y="1091"/>
                      <a:pt x="1389" y="1200"/>
                      <a:pt x="1263" y="1315"/>
                    </a:cubicBezTo>
                    <a:lnTo>
                      <a:pt x="383" y="1345"/>
                    </a:lnTo>
                    <a:cubicBezTo>
                      <a:pt x="131" y="1601"/>
                      <a:pt x="8" y="1881"/>
                      <a:pt x="0" y="2183"/>
                    </a:cubicBezTo>
                    <a:lnTo>
                      <a:pt x="746" y="2452"/>
                    </a:lnTo>
                    <a:cubicBezTo>
                      <a:pt x="770" y="2725"/>
                      <a:pt x="896" y="2997"/>
                      <a:pt x="1120" y="3246"/>
                    </a:cubicBezTo>
                    <a:lnTo>
                      <a:pt x="728" y="3701"/>
                    </a:lnTo>
                    <a:cubicBezTo>
                      <a:pt x="857" y="3828"/>
                      <a:pt x="1010" y="3942"/>
                      <a:pt x="1186" y="4043"/>
                    </a:cubicBezTo>
                    <a:cubicBezTo>
                      <a:pt x="1363" y="4147"/>
                      <a:pt x="1566" y="4237"/>
                      <a:pt x="1792" y="4315"/>
                    </a:cubicBezTo>
                    <a:lnTo>
                      <a:pt x="2565" y="4076"/>
                    </a:lnTo>
                    <a:cubicBezTo>
                      <a:pt x="2996" y="4205"/>
                      <a:pt x="3465" y="4275"/>
                      <a:pt x="3938" y="4288"/>
                    </a:cubicBezTo>
                    <a:lnTo>
                      <a:pt x="4423" y="4714"/>
                    </a:lnTo>
                    <a:cubicBezTo>
                      <a:pt x="4934" y="4713"/>
                      <a:pt x="5415" y="4636"/>
                      <a:pt x="5872" y="4490"/>
                    </a:cubicBezTo>
                    <a:lnTo>
                      <a:pt x="5896" y="3981"/>
                    </a:lnTo>
                    <a:cubicBezTo>
                      <a:pt x="6092" y="3911"/>
                      <a:pt x="6277" y="3824"/>
                      <a:pt x="6444" y="3725"/>
                    </a:cubicBezTo>
                    <a:cubicBezTo>
                      <a:pt x="6616" y="3625"/>
                      <a:pt x="6766" y="3515"/>
                      <a:pt x="6892" y="3400"/>
                    </a:cubicBezTo>
                    <a:lnTo>
                      <a:pt x="7772" y="3370"/>
                    </a:lnTo>
                    <a:cubicBezTo>
                      <a:pt x="8024" y="3115"/>
                      <a:pt x="8147" y="2834"/>
                      <a:pt x="8154" y="2532"/>
                    </a:cubicBezTo>
                    <a:lnTo>
                      <a:pt x="7409" y="2265"/>
                    </a:lnTo>
                    <a:cubicBezTo>
                      <a:pt x="7384" y="1992"/>
                      <a:pt x="7260" y="1720"/>
                      <a:pt x="7036" y="1470"/>
                    </a:cubicBezTo>
                    <a:lnTo>
                      <a:pt x="7428" y="1014"/>
                    </a:lnTo>
                    <a:cubicBezTo>
                      <a:pt x="7300" y="889"/>
                      <a:pt x="7149" y="775"/>
                      <a:pt x="6973" y="673"/>
                    </a:cubicBezTo>
                    <a:cubicBezTo>
                      <a:pt x="6793" y="570"/>
                      <a:pt x="6590" y="480"/>
                      <a:pt x="6364" y="400"/>
                    </a:cubicBezTo>
                    <a:lnTo>
                      <a:pt x="5593" y="640"/>
                    </a:lnTo>
                    <a:cubicBezTo>
                      <a:pt x="5161" y="511"/>
                      <a:pt x="4692" y="441"/>
                      <a:pt x="4220" y="428"/>
                    </a:cubicBezTo>
                    <a:lnTo>
                      <a:pt x="3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8"/>
              <p:cNvSpPr/>
              <p:nvPr/>
            </p:nvSpPr>
            <p:spPr>
              <a:xfrm>
                <a:off x="12998816" y="4443477"/>
                <a:ext cx="184542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024" extrusionOk="0"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994" y="147"/>
                      <a:pt x="514" y="225"/>
                      <a:pt x="2" y="225"/>
                    </a:cubicBezTo>
                    <a:lnTo>
                      <a:pt x="0" y="1024"/>
                    </a:lnTo>
                    <a:cubicBezTo>
                      <a:pt x="510" y="1022"/>
                      <a:pt x="992" y="946"/>
                      <a:pt x="1448" y="798"/>
                    </a:cubicBez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7" name="Google Shape;2457;p38"/>
            <p:cNvGrpSpPr/>
            <p:nvPr/>
          </p:nvGrpSpPr>
          <p:grpSpPr>
            <a:xfrm>
              <a:off x="7140950" y="4303735"/>
              <a:ext cx="911907" cy="548818"/>
              <a:chOff x="11441012" y="4012735"/>
              <a:chExt cx="911907" cy="548818"/>
            </a:xfrm>
          </p:grpSpPr>
          <p:sp>
            <p:nvSpPr>
              <p:cNvPr id="2458" name="Google Shape;2458;p38"/>
              <p:cNvSpPr/>
              <p:nvPr/>
            </p:nvSpPr>
            <p:spPr>
              <a:xfrm>
                <a:off x="11441012" y="4012735"/>
                <a:ext cx="911907" cy="548818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4318" extrusionOk="0">
                    <a:moveTo>
                      <a:pt x="3582" y="1285"/>
                    </a:moveTo>
                    <a:cubicBezTo>
                      <a:pt x="3904" y="1285"/>
                      <a:pt x="4217" y="1359"/>
                      <a:pt x="4440" y="1487"/>
                    </a:cubicBezTo>
                    <a:cubicBezTo>
                      <a:pt x="4629" y="1597"/>
                      <a:pt x="4738" y="1734"/>
                      <a:pt x="4738" y="1866"/>
                    </a:cubicBezTo>
                    <a:cubicBezTo>
                      <a:pt x="4738" y="1998"/>
                      <a:pt x="4632" y="2134"/>
                      <a:pt x="4446" y="2243"/>
                    </a:cubicBezTo>
                    <a:cubicBezTo>
                      <a:pt x="4223" y="2372"/>
                      <a:pt x="3912" y="2445"/>
                      <a:pt x="3590" y="2445"/>
                    </a:cubicBezTo>
                    <a:cubicBezTo>
                      <a:pt x="3268" y="2445"/>
                      <a:pt x="2956" y="2372"/>
                      <a:pt x="2733" y="2243"/>
                    </a:cubicBezTo>
                    <a:cubicBezTo>
                      <a:pt x="2543" y="2132"/>
                      <a:pt x="2434" y="1995"/>
                      <a:pt x="2434" y="1862"/>
                    </a:cubicBezTo>
                    <a:cubicBezTo>
                      <a:pt x="2434" y="1732"/>
                      <a:pt x="2540" y="1595"/>
                      <a:pt x="2726" y="1488"/>
                    </a:cubicBezTo>
                    <a:cubicBezTo>
                      <a:pt x="2947" y="1359"/>
                      <a:pt x="3260" y="1285"/>
                      <a:pt x="3582" y="1285"/>
                    </a:cubicBezTo>
                    <a:close/>
                    <a:moveTo>
                      <a:pt x="3304" y="1"/>
                    </a:moveTo>
                    <a:cubicBezTo>
                      <a:pt x="2868" y="1"/>
                      <a:pt x="2444" y="67"/>
                      <a:pt x="2043" y="196"/>
                    </a:cubicBezTo>
                    <a:lnTo>
                      <a:pt x="1906" y="240"/>
                    </a:lnTo>
                    <a:lnTo>
                      <a:pt x="1884" y="670"/>
                    </a:lnTo>
                    <a:cubicBezTo>
                      <a:pt x="1759" y="721"/>
                      <a:pt x="1637" y="782"/>
                      <a:pt x="1523" y="848"/>
                    </a:cubicBezTo>
                    <a:cubicBezTo>
                      <a:pt x="1394" y="923"/>
                      <a:pt x="1278" y="1004"/>
                      <a:pt x="1176" y="1091"/>
                    </a:cubicBezTo>
                    <a:lnTo>
                      <a:pt x="440" y="1116"/>
                    </a:lnTo>
                    <a:lnTo>
                      <a:pt x="382" y="1175"/>
                    </a:lnTo>
                    <a:cubicBezTo>
                      <a:pt x="138" y="1422"/>
                      <a:pt x="12" y="1703"/>
                      <a:pt x="4" y="2010"/>
                    </a:cubicBezTo>
                    <a:lnTo>
                      <a:pt x="1" y="2160"/>
                    </a:lnTo>
                    <a:lnTo>
                      <a:pt x="642" y="2389"/>
                    </a:lnTo>
                    <a:cubicBezTo>
                      <a:pt x="679" y="2563"/>
                      <a:pt x="755" y="2731"/>
                      <a:pt x="869" y="2889"/>
                    </a:cubicBezTo>
                    <a:lnTo>
                      <a:pt x="530" y="3282"/>
                    </a:lnTo>
                    <a:lnTo>
                      <a:pt x="667" y="3418"/>
                    </a:lnTo>
                    <a:cubicBezTo>
                      <a:pt x="785" y="3534"/>
                      <a:pt x="926" y="3640"/>
                      <a:pt x="1087" y="3733"/>
                    </a:cubicBezTo>
                    <a:cubicBezTo>
                      <a:pt x="1243" y="3824"/>
                      <a:pt x="1426" y="3904"/>
                      <a:pt x="1625" y="3975"/>
                    </a:cubicBezTo>
                    <a:lnTo>
                      <a:pt x="1690" y="3996"/>
                    </a:lnTo>
                    <a:lnTo>
                      <a:pt x="2335" y="3796"/>
                    </a:lnTo>
                    <a:cubicBezTo>
                      <a:pt x="2666" y="3891"/>
                      <a:pt x="3019" y="3945"/>
                      <a:pt x="3387" y="3960"/>
                    </a:cubicBezTo>
                    <a:lnTo>
                      <a:pt x="3795" y="4318"/>
                    </a:lnTo>
                    <a:lnTo>
                      <a:pt x="3873" y="4318"/>
                    </a:lnTo>
                    <a:cubicBezTo>
                      <a:pt x="4307" y="4317"/>
                      <a:pt x="4731" y="4251"/>
                      <a:pt x="5133" y="4121"/>
                    </a:cubicBezTo>
                    <a:lnTo>
                      <a:pt x="5270" y="4078"/>
                    </a:lnTo>
                    <a:lnTo>
                      <a:pt x="5292" y="3648"/>
                    </a:lnTo>
                    <a:cubicBezTo>
                      <a:pt x="5418" y="3594"/>
                      <a:pt x="5539" y="3535"/>
                      <a:pt x="5653" y="3469"/>
                    </a:cubicBezTo>
                    <a:cubicBezTo>
                      <a:pt x="5780" y="3395"/>
                      <a:pt x="5897" y="3313"/>
                      <a:pt x="6001" y="3226"/>
                    </a:cubicBezTo>
                    <a:lnTo>
                      <a:pt x="6739" y="3202"/>
                    </a:lnTo>
                    <a:lnTo>
                      <a:pt x="6797" y="3143"/>
                    </a:lnTo>
                    <a:cubicBezTo>
                      <a:pt x="7039" y="2895"/>
                      <a:pt x="7167" y="2614"/>
                      <a:pt x="7173" y="2308"/>
                    </a:cubicBezTo>
                    <a:lnTo>
                      <a:pt x="7175" y="2158"/>
                    </a:lnTo>
                    <a:lnTo>
                      <a:pt x="6533" y="1928"/>
                    </a:lnTo>
                    <a:cubicBezTo>
                      <a:pt x="6497" y="1755"/>
                      <a:pt x="6419" y="1585"/>
                      <a:pt x="6307" y="1428"/>
                    </a:cubicBezTo>
                    <a:lnTo>
                      <a:pt x="6647" y="1034"/>
                    </a:lnTo>
                    <a:lnTo>
                      <a:pt x="6508" y="898"/>
                    </a:lnTo>
                    <a:cubicBezTo>
                      <a:pt x="6391" y="782"/>
                      <a:pt x="6249" y="676"/>
                      <a:pt x="6088" y="583"/>
                    </a:cubicBezTo>
                    <a:cubicBezTo>
                      <a:pt x="5930" y="492"/>
                      <a:pt x="5749" y="411"/>
                      <a:pt x="5550" y="342"/>
                    </a:cubicBezTo>
                    <a:lnTo>
                      <a:pt x="5485" y="320"/>
                    </a:lnTo>
                    <a:lnTo>
                      <a:pt x="4842" y="520"/>
                    </a:lnTo>
                    <a:cubicBezTo>
                      <a:pt x="4509" y="426"/>
                      <a:pt x="4155" y="372"/>
                      <a:pt x="3787" y="356"/>
                    </a:cubicBezTo>
                    <a:lnTo>
                      <a:pt x="3382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8"/>
              <p:cNvSpPr/>
              <p:nvPr/>
            </p:nvSpPr>
            <p:spPr>
              <a:xfrm>
                <a:off x="12110549" y="4121660"/>
                <a:ext cx="34570" cy="132947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046" extrusionOk="0">
                    <a:moveTo>
                      <a:pt x="272" y="1"/>
                    </a:moveTo>
                    <a:lnTo>
                      <a:pt x="2" y="312"/>
                    </a:lnTo>
                    <a:lnTo>
                      <a:pt x="0" y="1046"/>
                    </a:lnTo>
                    <a:lnTo>
                      <a:pt x="271" y="734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8"/>
              <p:cNvSpPr/>
              <p:nvPr/>
            </p:nvSpPr>
            <p:spPr>
              <a:xfrm>
                <a:off x="11658091" y="4124965"/>
                <a:ext cx="391707" cy="20730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1631" extrusionOk="0">
                    <a:moveTo>
                      <a:pt x="1" y="1618"/>
                    </a:moveTo>
                    <a:cubicBezTo>
                      <a:pt x="1" y="1619"/>
                      <a:pt x="1" y="1620"/>
                      <a:pt x="1" y="1621"/>
                    </a:cubicBezTo>
                    <a:lnTo>
                      <a:pt x="1" y="1618"/>
                    </a:lnTo>
                    <a:close/>
                    <a:moveTo>
                      <a:pt x="1537" y="1"/>
                    </a:moveTo>
                    <a:cubicBezTo>
                      <a:pt x="1143" y="1"/>
                      <a:pt x="749" y="88"/>
                      <a:pt x="449" y="262"/>
                    </a:cubicBezTo>
                    <a:cubicBezTo>
                      <a:pt x="153" y="436"/>
                      <a:pt x="3" y="662"/>
                      <a:pt x="3" y="887"/>
                    </a:cubicBezTo>
                    <a:lnTo>
                      <a:pt x="1" y="1618"/>
                    </a:lnTo>
                    <a:lnTo>
                      <a:pt x="1" y="1618"/>
                    </a:lnTo>
                    <a:cubicBezTo>
                      <a:pt x="2" y="1394"/>
                      <a:pt x="152" y="1169"/>
                      <a:pt x="448" y="996"/>
                    </a:cubicBezTo>
                    <a:cubicBezTo>
                      <a:pt x="749" y="822"/>
                      <a:pt x="1142" y="735"/>
                      <a:pt x="1537" y="735"/>
                    </a:cubicBezTo>
                    <a:cubicBezTo>
                      <a:pt x="1931" y="735"/>
                      <a:pt x="2325" y="822"/>
                      <a:pt x="2627" y="996"/>
                    </a:cubicBezTo>
                    <a:cubicBezTo>
                      <a:pt x="2926" y="1169"/>
                      <a:pt x="3079" y="1397"/>
                      <a:pt x="3080" y="1624"/>
                    </a:cubicBezTo>
                    <a:lnTo>
                      <a:pt x="3080" y="1624"/>
                    </a:lnTo>
                    <a:lnTo>
                      <a:pt x="3082" y="897"/>
                    </a:lnTo>
                    <a:cubicBezTo>
                      <a:pt x="3082" y="667"/>
                      <a:pt x="2930" y="437"/>
                      <a:pt x="2628" y="262"/>
                    </a:cubicBezTo>
                    <a:cubicBezTo>
                      <a:pt x="2326" y="88"/>
                      <a:pt x="1931" y="1"/>
                      <a:pt x="1537" y="1"/>
                    </a:cubicBezTo>
                    <a:close/>
                    <a:moveTo>
                      <a:pt x="3080" y="1624"/>
                    </a:moveTo>
                    <a:lnTo>
                      <a:pt x="3080" y="1630"/>
                    </a:lnTo>
                    <a:cubicBezTo>
                      <a:pt x="3080" y="1628"/>
                      <a:pt x="3080" y="1626"/>
                      <a:pt x="3080" y="1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8"/>
              <p:cNvSpPr/>
              <p:nvPr/>
            </p:nvSpPr>
            <p:spPr>
              <a:xfrm>
                <a:off x="11499603" y="4223213"/>
                <a:ext cx="65073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512" h="918" extrusionOk="0">
                    <a:moveTo>
                      <a:pt x="2" y="1"/>
                    </a:moveTo>
                    <a:lnTo>
                      <a:pt x="1" y="734"/>
                    </a:lnTo>
                    <a:lnTo>
                      <a:pt x="510" y="917"/>
                    </a:lnTo>
                    <a:lnTo>
                      <a:pt x="511" y="18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8"/>
              <p:cNvSpPr/>
              <p:nvPr/>
            </p:nvSpPr>
            <p:spPr>
              <a:xfrm>
                <a:off x="11564422" y="4246599"/>
                <a:ext cx="32663" cy="16230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77" extrusionOk="0">
                    <a:moveTo>
                      <a:pt x="1" y="1"/>
                    </a:moveTo>
                    <a:lnTo>
                      <a:pt x="0" y="734"/>
                    </a:lnTo>
                    <a:cubicBezTo>
                      <a:pt x="17" y="921"/>
                      <a:pt x="101" y="1106"/>
                      <a:pt x="255" y="1277"/>
                    </a:cubicBezTo>
                    <a:lnTo>
                      <a:pt x="256" y="543"/>
                    </a:lnTo>
                    <a:cubicBezTo>
                      <a:pt x="103" y="373"/>
                      <a:pt x="18" y="1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8"/>
              <p:cNvSpPr/>
              <p:nvPr/>
            </p:nvSpPr>
            <p:spPr>
              <a:xfrm>
                <a:off x="12174732" y="4253463"/>
                <a:ext cx="33426" cy="16624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308" extrusionOk="0">
                    <a:moveTo>
                      <a:pt x="263" y="0"/>
                    </a:moveTo>
                    <a:cubicBezTo>
                      <a:pt x="258" y="207"/>
                      <a:pt x="172" y="398"/>
                      <a:pt x="2" y="574"/>
                    </a:cubicBezTo>
                    <a:lnTo>
                      <a:pt x="0" y="1308"/>
                    </a:lnTo>
                    <a:cubicBezTo>
                      <a:pt x="171" y="1132"/>
                      <a:pt x="258" y="941"/>
                      <a:pt x="262" y="734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8"/>
              <p:cNvSpPr/>
              <p:nvPr/>
            </p:nvSpPr>
            <p:spPr>
              <a:xfrm>
                <a:off x="12098348" y="4326291"/>
                <a:ext cx="76511" cy="959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5" extrusionOk="0">
                    <a:moveTo>
                      <a:pt x="601" y="1"/>
                    </a:moveTo>
                    <a:lnTo>
                      <a:pt x="1" y="20"/>
                    </a:lnTo>
                    <a:lnTo>
                      <a:pt x="0" y="754"/>
                    </a:lnTo>
                    <a:lnTo>
                      <a:pt x="600" y="7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8"/>
              <p:cNvSpPr/>
              <p:nvPr/>
            </p:nvSpPr>
            <p:spPr>
              <a:xfrm>
                <a:off x="12011288" y="4328833"/>
                <a:ext cx="87314" cy="14387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132" extrusionOk="0">
                    <a:moveTo>
                      <a:pt x="686" y="0"/>
                    </a:moveTo>
                    <a:cubicBezTo>
                      <a:pt x="599" y="79"/>
                      <a:pt x="497" y="153"/>
                      <a:pt x="378" y="222"/>
                    </a:cubicBezTo>
                    <a:cubicBezTo>
                      <a:pt x="262" y="289"/>
                      <a:pt x="137" y="348"/>
                      <a:pt x="3" y="397"/>
                    </a:cubicBezTo>
                    <a:lnTo>
                      <a:pt x="1" y="1131"/>
                    </a:lnTo>
                    <a:cubicBezTo>
                      <a:pt x="135" y="1081"/>
                      <a:pt x="261" y="1023"/>
                      <a:pt x="377" y="955"/>
                    </a:cubicBezTo>
                    <a:cubicBezTo>
                      <a:pt x="496" y="887"/>
                      <a:pt x="598" y="813"/>
                      <a:pt x="685" y="734"/>
                    </a:cubicBez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8"/>
              <p:cNvSpPr/>
              <p:nvPr/>
            </p:nvSpPr>
            <p:spPr>
              <a:xfrm>
                <a:off x="11722274" y="4387680"/>
                <a:ext cx="119469" cy="11172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79" extrusionOk="0">
                    <a:moveTo>
                      <a:pt x="1" y="0"/>
                    </a:moveTo>
                    <a:lnTo>
                      <a:pt x="0" y="734"/>
                    </a:lnTo>
                    <a:cubicBezTo>
                      <a:pt x="295" y="822"/>
                      <a:pt x="615" y="870"/>
                      <a:pt x="939" y="879"/>
                    </a:cubicBezTo>
                    <a:lnTo>
                      <a:pt x="940" y="145"/>
                    </a:lnTo>
                    <a:cubicBezTo>
                      <a:pt x="616" y="136"/>
                      <a:pt x="296" y="8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8"/>
              <p:cNvSpPr/>
              <p:nvPr/>
            </p:nvSpPr>
            <p:spPr>
              <a:xfrm>
                <a:off x="11562642" y="4355143"/>
                <a:ext cx="92779" cy="14667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54" extrusionOk="0">
                    <a:moveTo>
                      <a:pt x="2" y="0"/>
                    </a:moveTo>
                    <a:lnTo>
                      <a:pt x="1" y="734"/>
                    </a:lnTo>
                    <a:cubicBezTo>
                      <a:pt x="88" y="821"/>
                      <a:pt x="192" y="898"/>
                      <a:pt x="312" y="967"/>
                    </a:cubicBezTo>
                    <a:cubicBezTo>
                      <a:pt x="435" y="1039"/>
                      <a:pt x="573" y="1100"/>
                      <a:pt x="728" y="1153"/>
                    </a:cubicBezTo>
                    <a:lnTo>
                      <a:pt x="729" y="420"/>
                    </a:lnTo>
                    <a:cubicBezTo>
                      <a:pt x="575" y="366"/>
                      <a:pt x="436" y="304"/>
                      <a:pt x="314" y="234"/>
                    </a:cubicBezTo>
                    <a:cubicBezTo>
                      <a:pt x="193" y="164"/>
                      <a:pt x="88" y="87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8"/>
              <p:cNvSpPr/>
              <p:nvPr/>
            </p:nvSpPr>
            <p:spPr>
              <a:xfrm>
                <a:off x="11655167" y="4387680"/>
                <a:ext cx="67360" cy="114136"/>
              </a:xfrm>
              <a:custGeom>
                <a:avLst/>
                <a:gdLst/>
                <a:ahLst/>
                <a:cxnLst/>
                <a:rect l="l" t="t" r="r" b="b"/>
                <a:pathLst>
                  <a:path w="530" h="898" extrusionOk="0">
                    <a:moveTo>
                      <a:pt x="529" y="0"/>
                    </a:moveTo>
                    <a:lnTo>
                      <a:pt x="1" y="164"/>
                    </a:lnTo>
                    <a:lnTo>
                      <a:pt x="0" y="897"/>
                    </a:lnTo>
                    <a:lnTo>
                      <a:pt x="527" y="734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8"/>
              <p:cNvSpPr/>
              <p:nvPr/>
            </p:nvSpPr>
            <p:spPr>
              <a:xfrm>
                <a:off x="12009254" y="4379419"/>
                <a:ext cx="2415" cy="13739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81" extrusionOk="0">
                    <a:moveTo>
                      <a:pt x="19" y="0"/>
                    </a:moveTo>
                    <a:lnTo>
                      <a:pt x="1" y="347"/>
                    </a:lnTo>
                    <a:lnTo>
                      <a:pt x="0" y="1080"/>
                    </a:lnTo>
                    <a:lnTo>
                      <a:pt x="17" y="73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8"/>
              <p:cNvSpPr/>
              <p:nvPr/>
            </p:nvSpPr>
            <p:spPr>
              <a:xfrm>
                <a:off x="11841235" y="4406110"/>
                <a:ext cx="42704" cy="13027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25" extrusionOk="0">
                    <a:moveTo>
                      <a:pt x="4" y="0"/>
                    </a:moveTo>
                    <a:lnTo>
                      <a:pt x="1" y="734"/>
                    </a:lnTo>
                    <a:lnTo>
                      <a:pt x="334" y="1024"/>
                    </a:lnTo>
                    <a:lnTo>
                      <a:pt x="335" y="29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8"/>
              <p:cNvSpPr/>
              <p:nvPr/>
            </p:nvSpPr>
            <p:spPr>
              <a:xfrm>
                <a:off x="11499603" y="4033834"/>
                <a:ext cx="708428" cy="409389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3221" extrusionOk="0">
                    <a:moveTo>
                      <a:pt x="2784" y="718"/>
                    </a:moveTo>
                    <a:cubicBezTo>
                      <a:pt x="3178" y="718"/>
                      <a:pt x="3572" y="805"/>
                      <a:pt x="3874" y="979"/>
                    </a:cubicBezTo>
                    <a:cubicBezTo>
                      <a:pt x="4476" y="1327"/>
                      <a:pt x="4480" y="1892"/>
                      <a:pt x="3880" y="2240"/>
                    </a:cubicBezTo>
                    <a:cubicBezTo>
                      <a:pt x="3581" y="2414"/>
                      <a:pt x="3188" y="2501"/>
                      <a:pt x="2795" y="2501"/>
                    </a:cubicBezTo>
                    <a:cubicBezTo>
                      <a:pt x="2401" y="2501"/>
                      <a:pt x="2007" y="2414"/>
                      <a:pt x="1705" y="2240"/>
                    </a:cubicBezTo>
                    <a:cubicBezTo>
                      <a:pt x="1100" y="1892"/>
                      <a:pt x="1096" y="1328"/>
                      <a:pt x="1695" y="979"/>
                    </a:cubicBezTo>
                    <a:cubicBezTo>
                      <a:pt x="1996" y="805"/>
                      <a:pt x="2389" y="718"/>
                      <a:pt x="2784" y="718"/>
                    </a:cubicBezTo>
                    <a:close/>
                    <a:moveTo>
                      <a:pt x="2552" y="0"/>
                    </a:moveTo>
                    <a:cubicBezTo>
                      <a:pt x="2203" y="1"/>
                      <a:pt x="1875" y="54"/>
                      <a:pt x="1564" y="153"/>
                    </a:cubicBezTo>
                    <a:lnTo>
                      <a:pt x="1547" y="502"/>
                    </a:lnTo>
                    <a:cubicBezTo>
                      <a:pt x="1412" y="550"/>
                      <a:pt x="1287" y="608"/>
                      <a:pt x="1169" y="677"/>
                    </a:cubicBezTo>
                    <a:cubicBezTo>
                      <a:pt x="1053" y="744"/>
                      <a:pt x="950" y="819"/>
                      <a:pt x="864" y="897"/>
                    </a:cubicBezTo>
                    <a:lnTo>
                      <a:pt x="263" y="918"/>
                    </a:lnTo>
                    <a:cubicBezTo>
                      <a:pt x="92" y="1094"/>
                      <a:pt x="6" y="1285"/>
                      <a:pt x="1" y="1492"/>
                    </a:cubicBezTo>
                    <a:lnTo>
                      <a:pt x="510" y="1676"/>
                    </a:lnTo>
                    <a:cubicBezTo>
                      <a:pt x="527" y="1863"/>
                      <a:pt x="611" y="2048"/>
                      <a:pt x="765" y="2218"/>
                    </a:cubicBezTo>
                    <a:lnTo>
                      <a:pt x="498" y="2529"/>
                    </a:lnTo>
                    <a:cubicBezTo>
                      <a:pt x="586" y="2616"/>
                      <a:pt x="689" y="2693"/>
                      <a:pt x="810" y="2764"/>
                    </a:cubicBezTo>
                    <a:cubicBezTo>
                      <a:pt x="932" y="2834"/>
                      <a:pt x="1070" y="2895"/>
                      <a:pt x="1225" y="2949"/>
                    </a:cubicBezTo>
                    <a:lnTo>
                      <a:pt x="1752" y="2785"/>
                    </a:lnTo>
                    <a:cubicBezTo>
                      <a:pt x="2047" y="2873"/>
                      <a:pt x="2367" y="2921"/>
                      <a:pt x="2691" y="2930"/>
                    </a:cubicBezTo>
                    <a:lnTo>
                      <a:pt x="3023" y="3221"/>
                    </a:lnTo>
                    <a:cubicBezTo>
                      <a:pt x="3371" y="3220"/>
                      <a:pt x="3700" y="3168"/>
                      <a:pt x="4011" y="3067"/>
                    </a:cubicBezTo>
                    <a:lnTo>
                      <a:pt x="4029" y="2719"/>
                    </a:lnTo>
                    <a:cubicBezTo>
                      <a:pt x="4163" y="2671"/>
                      <a:pt x="4288" y="2611"/>
                      <a:pt x="4404" y="2544"/>
                    </a:cubicBezTo>
                    <a:cubicBezTo>
                      <a:pt x="4523" y="2475"/>
                      <a:pt x="4625" y="2402"/>
                      <a:pt x="4712" y="2322"/>
                    </a:cubicBezTo>
                    <a:lnTo>
                      <a:pt x="5312" y="2302"/>
                    </a:lnTo>
                    <a:cubicBezTo>
                      <a:pt x="5483" y="2126"/>
                      <a:pt x="5570" y="1935"/>
                      <a:pt x="5574" y="1728"/>
                    </a:cubicBezTo>
                    <a:lnTo>
                      <a:pt x="5064" y="1545"/>
                    </a:lnTo>
                    <a:cubicBezTo>
                      <a:pt x="5048" y="1357"/>
                      <a:pt x="4962" y="1173"/>
                      <a:pt x="4809" y="1003"/>
                    </a:cubicBezTo>
                    <a:lnTo>
                      <a:pt x="5078" y="691"/>
                    </a:lnTo>
                    <a:cubicBezTo>
                      <a:pt x="4990" y="605"/>
                      <a:pt x="4885" y="527"/>
                      <a:pt x="4765" y="457"/>
                    </a:cubicBezTo>
                    <a:cubicBezTo>
                      <a:pt x="4642" y="386"/>
                      <a:pt x="4504" y="324"/>
                      <a:pt x="4350" y="271"/>
                    </a:cubicBezTo>
                    <a:lnTo>
                      <a:pt x="3823" y="435"/>
                    </a:lnTo>
                    <a:cubicBezTo>
                      <a:pt x="3529" y="348"/>
                      <a:pt x="3207" y="298"/>
                      <a:pt x="2884" y="291"/>
                    </a:cubicBezTo>
                    <a:lnTo>
                      <a:pt x="25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8"/>
              <p:cNvSpPr/>
              <p:nvPr/>
            </p:nvSpPr>
            <p:spPr>
              <a:xfrm>
                <a:off x="11883684" y="4423396"/>
                <a:ext cx="125824" cy="112992"/>
              </a:xfrm>
              <a:custGeom>
                <a:avLst/>
                <a:gdLst/>
                <a:ahLst/>
                <a:cxnLst/>
                <a:rect l="l" t="t" r="r" b="b"/>
                <a:pathLst>
                  <a:path w="990" h="889" extrusionOk="0">
                    <a:moveTo>
                      <a:pt x="989" y="1"/>
                    </a:moveTo>
                    <a:lnTo>
                      <a:pt x="989" y="1"/>
                    </a:lnTo>
                    <a:cubicBezTo>
                      <a:pt x="678" y="102"/>
                      <a:pt x="349" y="155"/>
                      <a:pt x="1" y="155"/>
                    </a:cubicBezTo>
                    <a:lnTo>
                      <a:pt x="0" y="888"/>
                    </a:lnTo>
                    <a:cubicBezTo>
                      <a:pt x="348" y="887"/>
                      <a:pt x="677" y="836"/>
                      <a:pt x="988" y="734"/>
                    </a:cubicBez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" name="Frame 247"/>
          <p:cNvSpPr/>
          <p:nvPr/>
        </p:nvSpPr>
        <p:spPr>
          <a:xfrm>
            <a:off x="4459574" y="3402767"/>
            <a:ext cx="1978701" cy="1431561"/>
          </a:xfrm>
          <a:prstGeom prst="frame">
            <a:avLst>
              <a:gd name="adj1" fmla="val 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8"/>
          <p:cNvSpPr txBox="1">
            <a:spLocks noGrp="1"/>
          </p:cNvSpPr>
          <p:nvPr>
            <p:ph type="subTitle" idx="1"/>
          </p:nvPr>
        </p:nvSpPr>
        <p:spPr>
          <a:xfrm>
            <a:off x="2504959" y="1992309"/>
            <a:ext cx="2328300" cy="810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Transmission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Channel</a:t>
            </a:r>
            <a:endParaRPr/>
          </a:p>
        </p:txBody>
      </p:sp>
      <p:sp>
        <p:nvSpPr>
          <p:cNvPr id="2228" name="Google Shape;2228;p38"/>
          <p:cNvSpPr txBox="1">
            <a:spLocks noGrp="1"/>
          </p:cNvSpPr>
          <p:nvPr>
            <p:ph type="subTitle" idx="2"/>
          </p:nvPr>
        </p:nvSpPr>
        <p:spPr>
          <a:xfrm>
            <a:off x="2512454" y="2594532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Transmitted  through networking channel</a:t>
            </a:r>
            <a:endParaRPr/>
          </a:p>
        </p:txBody>
      </p:sp>
      <p:sp>
        <p:nvSpPr>
          <p:cNvPr id="2229" name="Google Shape;2229;p38"/>
          <p:cNvSpPr txBox="1">
            <a:spLocks noGrp="1"/>
          </p:cNvSpPr>
          <p:nvPr>
            <p:ph type="subTitle" idx="3"/>
          </p:nvPr>
        </p:nvSpPr>
        <p:spPr>
          <a:xfrm>
            <a:off x="6095692" y="2324709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key is detected</a:t>
            </a:r>
            <a:endParaRPr/>
          </a:p>
        </p:txBody>
      </p:sp>
      <p:sp>
        <p:nvSpPr>
          <p:cNvPr id="2230" name="Google Shape;2230;p38"/>
          <p:cNvSpPr txBox="1">
            <a:spLocks noGrp="1"/>
          </p:cNvSpPr>
          <p:nvPr>
            <p:ph type="subTitle" idx="4"/>
          </p:nvPr>
        </p:nvSpPr>
        <p:spPr>
          <a:xfrm>
            <a:off x="709593" y="3848750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the User End</a:t>
            </a:r>
            <a:endParaRPr/>
          </a:p>
        </p:txBody>
      </p:sp>
      <p:sp>
        <p:nvSpPr>
          <p:cNvPr id="2231" name="Google Shape;2231;p38"/>
          <p:cNvSpPr txBox="1">
            <a:spLocks noGrp="1"/>
          </p:cNvSpPr>
          <p:nvPr>
            <p:ph type="subTitle" idx="5"/>
          </p:nvPr>
        </p:nvSpPr>
        <p:spPr>
          <a:xfrm>
            <a:off x="4315316" y="4178534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 mechanism 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/>
          </a:p>
        </p:txBody>
      </p:sp>
      <p:sp>
        <p:nvSpPr>
          <p:cNvPr id="2232" name="Google Shape;2232;p3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are trying to 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3" name="Google Shape;2233;p38"/>
          <p:cNvSpPr txBox="1">
            <a:spLocks noGrp="1"/>
          </p:cNvSpPr>
          <p:nvPr>
            <p:ph type="subTitle" idx="6"/>
          </p:nvPr>
        </p:nvSpPr>
        <p:spPr>
          <a:xfrm>
            <a:off x="709593" y="3516350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/>
              <a:t>Key Input</a:t>
            </a:r>
            <a:endParaRPr/>
          </a:p>
        </p:txBody>
      </p:sp>
      <p:sp>
        <p:nvSpPr>
          <p:cNvPr id="2234" name="Google Shape;2234;p38"/>
          <p:cNvSpPr txBox="1">
            <a:spLocks noGrp="1"/>
          </p:cNvSpPr>
          <p:nvPr>
            <p:ph type="subTitle" idx="7"/>
          </p:nvPr>
        </p:nvSpPr>
        <p:spPr>
          <a:xfrm>
            <a:off x="6095692" y="1992309"/>
            <a:ext cx="232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Detected Key</a:t>
            </a:r>
            <a:endParaRPr/>
          </a:p>
        </p:txBody>
      </p:sp>
      <p:sp>
        <p:nvSpPr>
          <p:cNvPr id="2235" name="Google Shape;2235;p38"/>
          <p:cNvSpPr txBox="1">
            <a:spLocks noGrp="1"/>
          </p:cNvSpPr>
          <p:nvPr>
            <p:ph type="subTitle" idx="8"/>
          </p:nvPr>
        </p:nvSpPr>
        <p:spPr>
          <a:xfrm>
            <a:off x="4240364" y="3486369"/>
            <a:ext cx="2328300" cy="778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Goertzel Algorithm</a:t>
            </a:r>
            <a:endParaRPr/>
          </a:p>
        </p:txBody>
      </p:sp>
      <p:sp>
        <p:nvSpPr>
          <p:cNvPr id="2236" name="Google Shape;2236;p38"/>
          <p:cNvSpPr/>
          <p:nvPr/>
        </p:nvSpPr>
        <p:spPr>
          <a:xfrm>
            <a:off x="6940042" y="1362001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8"/>
          <p:cNvSpPr/>
          <p:nvPr/>
        </p:nvSpPr>
        <p:spPr>
          <a:xfrm>
            <a:off x="3349293" y="1362005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8"/>
          <p:cNvSpPr/>
          <p:nvPr/>
        </p:nvSpPr>
        <p:spPr>
          <a:xfrm>
            <a:off x="5144667" y="2886036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8"/>
          <p:cNvSpPr/>
          <p:nvPr/>
        </p:nvSpPr>
        <p:spPr>
          <a:xfrm>
            <a:off x="1553943" y="2886042"/>
            <a:ext cx="639600" cy="554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240;p38"/>
          <p:cNvGrpSpPr/>
          <p:nvPr/>
        </p:nvGrpSpPr>
        <p:grpSpPr>
          <a:xfrm>
            <a:off x="1686540" y="2984277"/>
            <a:ext cx="374406" cy="357630"/>
            <a:chOff x="6487580" y="1494153"/>
            <a:chExt cx="374406" cy="357630"/>
          </a:xfrm>
        </p:grpSpPr>
        <p:grpSp>
          <p:nvGrpSpPr>
            <p:cNvPr id="3" name="Google Shape;2241;p38"/>
            <p:cNvGrpSpPr/>
            <p:nvPr/>
          </p:nvGrpSpPr>
          <p:grpSpPr>
            <a:xfrm>
              <a:off x="6589950" y="1688539"/>
              <a:ext cx="272036" cy="36707"/>
              <a:chOff x="6589950" y="1688539"/>
              <a:chExt cx="272036" cy="36707"/>
            </a:xfrm>
          </p:grpSpPr>
          <p:sp>
            <p:nvSpPr>
              <p:cNvPr id="2242" name="Google Shape;2242;p38"/>
              <p:cNvSpPr/>
              <p:nvPr/>
            </p:nvSpPr>
            <p:spPr>
              <a:xfrm>
                <a:off x="6589950" y="1688539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1" y="1169"/>
                      <a:pt x="158" y="1325"/>
                      <a:pt x="350" y="1325"/>
                    </a:cubicBezTo>
                    <a:lnTo>
                      <a:pt x="9476" y="1325"/>
                    </a:lnTo>
                    <a:cubicBezTo>
                      <a:pt x="9672" y="1325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9"/>
                    </a:cubicBezTo>
                    <a:lnTo>
                      <a:pt x="350" y="349"/>
                    </a:lnTo>
                    <a:cubicBezTo>
                      <a:pt x="158" y="349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8"/>
              <p:cNvSpPr/>
              <p:nvPr/>
            </p:nvSpPr>
            <p:spPr>
              <a:xfrm>
                <a:off x="6589950" y="1688539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6"/>
                    </a:lnTo>
                    <a:cubicBezTo>
                      <a:pt x="1" y="1169"/>
                      <a:pt x="158" y="1325"/>
                      <a:pt x="350" y="1325"/>
                    </a:cubicBezTo>
                    <a:lnTo>
                      <a:pt x="9476" y="1325"/>
                    </a:lnTo>
                    <a:cubicBezTo>
                      <a:pt x="9672" y="1325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9"/>
                    </a:cubicBezTo>
                    <a:lnTo>
                      <a:pt x="350" y="349"/>
                    </a:lnTo>
                    <a:cubicBezTo>
                      <a:pt x="158" y="349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6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4" name="Google Shape;2244;p38"/>
            <p:cNvSpPr/>
            <p:nvPr/>
          </p:nvSpPr>
          <p:spPr>
            <a:xfrm>
              <a:off x="6826580" y="1688539"/>
              <a:ext cx="35406" cy="36707"/>
            </a:xfrm>
            <a:custGeom>
              <a:avLst/>
              <a:gdLst/>
              <a:ahLst/>
              <a:cxnLst/>
              <a:rect l="l" t="t" r="r" b="b"/>
              <a:pathLst>
                <a:path w="1279" h="1326" extrusionOk="0">
                  <a:moveTo>
                    <a:pt x="1279" y="0"/>
                  </a:moveTo>
                  <a:cubicBezTo>
                    <a:pt x="1279" y="192"/>
                    <a:pt x="1119" y="348"/>
                    <a:pt x="925" y="349"/>
                  </a:cubicBezTo>
                  <a:lnTo>
                    <a:pt x="354" y="349"/>
                  </a:lnTo>
                  <a:lnTo>
                    <a:pt x="354" y="978"/>
                  </a:lnTo>
                  <a:cubicBezTo>
                    <a:pt x="354" y="1170"/>
                    <a:pt x="195" y="1325"/>
                    <a:pt x="1" y="1325"/>
                  </a:cubicBezTo>
                  <a:lnTo>
                    <a:pt x="925" y="1325"/>
                  </a:lnTo>
                  <a:cubicBezTo>
                    <a:pt x="1119" y="1325"/>
                    <a:pt x="1279" y="1170"/>
                    <a:pt x="1279" y="978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2245;p38"/>
            <p:cNvGrpSpPr/>
            <p:nvPr/>
          </p:nvGrpSpPr>
          <p:grpSpPr>
            <a:xfrm>
              <a:off x="6589950" y="1665120"/>
              <a:ext cx="272036" cy="36735"/>
              <a:chOff x="6589950" y="1665120"/>
              <a:chExt cx="272036" cy="36735"/>
            </a:xfrm>
          </p:grpSpPr>
          <p:sp>
            <p:nvSpPr>
              <p:cNvPr id="2246" name="Google Shape;2246;p38"/>
              <p:cNvSpPr/>
              <p:nvPr/>
            </p:nvSpPr>
            <p:spPr>
              <a:xfrm>
                <a:off x="6589950" y="1665120"/>
                <a:ext cx="272036" cy="36735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7" extrusionOk="0">
                    <a:moveTo>
                      <a:pt x="1" y="0"/>
                    </a:moveTo>
                    <a:lnTo>
                      <a:pt x="1" y="978"/>
                    </a:lnTo>
                    <a:cubicBezTo>
                      <a:pt x="1" y="1172"/>
                      <a:pt x="158" y="1327"/>
                      <a:pt x="350" y="1327"/>
                    </a:cubicBezTo>
                    <a:lnTo>
                      <a:pt x="9476" y="1327"/>
                    </a:lnTo>
                    <a:cubicBezTo>
                      <a:pt x="9669" y="1327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8"/>
              <p:cNvSpPr/>
              <p:nvPr/>
            </p:nvSpPr>
            <p:spPr>
              <a:xfrm>
                <a:off x="6589950" y="1665120"/>
                <a:ext cx="272036" cy="36735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7" extrusionOk="0">
                    <a:moveTo>
                      <a:pt x="1" y="0"/>
                    </a:moveTo>
                    <a:lnTo>
                      <a:pt x="1" y="978"/>
                    </a:lnTo>
                    <a:cubicBezTo>
                      <a:pt x="1" y="1172"/>
                      <a:pt x="158" y="1327"/>
                      <a:pt x="350" y="1327"/>
                    </a:cubicBezTo>
                    <a:lnTo>
                      <a:pt x="9476" y="1327"/>
                    </a:lnTo>
                    <a:cubicBezTo>
                      <a:pt x="9669" y="1327"/>
                      <a:pt x="9827" y="1169"/>
                      <a:pt x="9827" y="976"/>
                    </a:cubicBezTo>
                    <a:lnTo>
                      <a:pt x="9827" y="0"/>
                    </a:lnTo>
                    <a:cubicBezTo>
                      <a:pt x="9827" y="192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2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86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8" name="Google Shape;2248;p38"/>
            <p:cNvSpPr/>
            <p:nvPr/>
          </p:nvSpPr>
          <p:spPr>
            <a:xfrm>
              <a:off x="6826580" y="1665120"/>
              <a:ext cx="35406" cy="36735"/>
            </a:xfrm>
            <a:custGeom>
              <a:avLst/>
              <a:gdLst/>
              <a:ahLst/>
              <a:cxnLst/>
              <a:rect l="l" t="t" r="r" b="b"/>
              <a:pathLst>
                <a:path w="1279" h="1327" extrusionOk="0">
                  <a:moveTo>
                    <a:pt x="1279" y="0"/>
                  </a:moveTo>
                  <a:cubicBezTo>
                    <a:pt x="1279" y="192"/>
                    <a:pt x="1119" y="348"/>
                    <a:pt x="925" y="349"/>
                  </a:cubicBezTo>
                  <a:lnTo>
                    <a:pt x="354" y="349"/>
                  </a:lnTo>
                  <a:lnTo>
                    <a:pt x="354" y="978"/>
                  </a:lnTo>
                  <a:cubicBezTo>
                    <a:pt x="354" y="1172"/>
                    <a:pt x="195" y="1327"/>
                    <a:pt x="1" y="1327"/>
                  </a:cubicBezTo>
                  <a:lnTo>
                    <a:pt x="925" y="1327"/>
                  </a:lnTo>
                  <a:cubicBezTo>
                    <a:pt x="1119" y="1327"/>
                    <a:pt x="1279" y="1172"/>
                    <a:pt x="1279" y="978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2249;p38"/>
            <p:cNvGrpSpPr/>
            <p:nvPr/>
          </p:nvGrpSpPr>
          <p:grpSpPr>
            <a:xfrm>
              <a:off x="6589950" y="1641728"/>
              <a:ext cx="272036" cy="36707"/>
              <a:chOff x="6589950" y="1641728"/>
              <a:chExt cx="272036" cy="36707"/>
            </a:xfrm>
          </p:grpSpPr>
          <p:sp>
            <p:nvSpPr>
              <p:cNvPr id="2250" name="Google Shape;2250;p38"/>
              <p:cNvSpPr/>
              <p:nvPr/>
            </p:nvSpPr>
            <p:spPr>
              <a:xfrm>
                <a:off x="6589950" y="1641728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169"/>
                      <a:pt x="158" y="1326"/>
                      <a:pt x="350" y="1326"/>
                    </a:cubicBezTo>
                    <a:lnTo>
                      <a:pt x="9476" y="1326"/>
                    </a:lnTo>
                    <a:cubicBezTo>
                      <a:pt x="9669" y="1326"/>
                      <a:pt x="9827" y="1169"/>
                      <a:pt x="9827" y="977"/>
                    </a:cubicBezTo>
                    <a:lnTo>
                      <a:pt x="9827" y="0"/>
                    </a:lnTo>
                    <a:cubicBezTo>
                      <a:pt x="9827" y="193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8"/>
              <p:cNvSpPr/>
              <p:nvPr/>
            </p:nvSpPr>
            <p:spPr>
              <a:xfrm>
                <a:off x="6589950" y="1641728"/>
                <a:ext cx="272036" cy="36707"/>
              </a:xfrm>
              <a:custGeom>
                <a:avLst/>
                <a:gdLst/>
                <a:ahLst/>
                <a:cxnLst/>
                <a:rect l="l" t="t" r="r" b="b"/>
                <a:pathLst>
                  <a:path w="9827" h="1326" extrusionOk="0">
                    <a:moveTo>
                      <a:pt x="1" y="0"/>
                    </a:moveTo>
                    <a:lnTo>
                      <a:pt x="1" y="977"/>
                    </a:lnTo>
                    <a:cubicBezTo>
                      <a:pt x="1" y="1169"/>
                      <a:pt x="158" y="1326"/>
                      <a:pt x="350" y="1326"/>
                    </a:cubicBezTo>
                    <a:lnTo>
                      <a:pt x="9476" y="1326"/>
                    </a:lnTo>
                    <a:cubicBezTo>
                      <a:pt x="9669" y="1326"/>
                      <a:pt x="9827" y="1169"/>
                      <a:pt x="9827" y="977"/>
                    </a:cubicBezTo>
                    <a:lnTo>
                      <a:pt x="9827" y="0"/>
                    </a:lnTo>
                    <a:cubicBezTo>
                      <a:pt x="9827" y="193"/>
                      <a:pt x="9669" y="348"/>
                      <a:pt x="9476" y="348"/>
                    </a:cubicBezTo>
                    <a:lnTo>
                      <a:pt x="350" y="348"/>
                    </a:lnTo>
                    <a:cubicBezTo>
                      <a:pt x="158" y="348"/>
                      <a:pt x="1" y="193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2" name="Google Shape;2252;p38"/>
            <p:cNvSpPr/>
            <p:nvPr/>
          </p:nvSpPr>
          <p:spPr>
            <a:xfrm>
              <a:off x="6826580" y="1641728"/>
              <a:ext cx="35406" cy="36679"/>
            </a:xfrm>
            <a:custGeom>
              <a:avLst/>
              <a:gdLst/>
              <a:ahLst/>
              <a:cxnLst/>
              <a:rect l="l" t="t" r="r" b="b"/>
              <a:pathLst>
                <a:path w="1279" h="1325" extrusionOk="0">
                  <a:moveTo>
                    <a:pt x="1279" y="0"/>
                  </a:moveTo>
                  <a:cubicBezTo>
                    <a:pt x="1279" y="193"/>
                    <a:pt x="1119" y="348"/>
                    <a:pt x="925" y="348"/>
                  </a:cubicBezTo>
                  <a:lnTo>
                    <a:pt x="354" y="348"/>
                  </a:lnTo>
                  <a:lnTo>
                    <a:pt x="354" y="977"/>
                  </a:lnTo>
                  <a:cubicBezTo>
                    <a:pt x="354" y="1169"/>
                    <a:pt x="195" y="1324"/>
                    <a:pt x="1" y="1324"/>
                  </a:cubicBezTo>
                  <a:lnTo>
                    <a:pt x="925" y="1324"/>
                  </a:lnTo>
                  <a:cubicBezTo>
                    <a:pt x="1119" y="1324"/>
                    <a:pt x="1279" y="1169"/>
                    <a:pt x="1279" y="977"/>
                  </a:cubicBezTo>
                  <a:lnTo>
                    <a:pt x="1279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6589950" y="1494153"/>
              <a:ext cx="272036" cy="160918"/>
            </a:xfrm>
            <a:custGeom>
              <a:avLst/>
              <a:gdLst/>
              <a:ahLst/>
              <a:cxnLst/>
              <a:rect l="l" t="t" r="r" b="b"/>
              <a:pathLst>
                <a:path w="9827" h="5813" extrusionOk="0">
                  <a:moveTo>
                    <a:pt x="350" y="1"/>
                  </a:moveTo>
                  <a:cubicBezTo>
                    <a:pt x="158" y="1"/>
                    <a:pt x="1" y="157"/>
                    <a:pt x="1" y="350"/>
                  </a:cubicBezTo>
                  <a:lnTo>
                    <a:pt x="1" y="5463"/>
                  </a:lnTo>
                  <a:cubicBezTo>
                    <a:pt x="1" y="5657"/>
                    <a:pt x="158" y="5812"/>
                    <a:pt x="350" y="5812"/>
                  </a:cubicBezTo>
                  <a:lnTo>
                    <a:pt x="9476" y="5812"/>
                  </a:lnTo>
                  <a:cubicBezTo>
                    <a:pt x="9669" y="5812"/>
                    <a:pt x="9827" y="5655"/>
                    <a:pt x="9827" y="5463"/>
                  </a:cubicBezTo>
                  <a:lnTo>
                    <a:pt x="9827" y="350"/>
                  </a:lnTo>
                  <a:cubicBezTo>
                    <a:pt x="9827" y="156"/>
                    <a:pt x="966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6826580" y="1494153"/>
              <a:ext cx="35406" cy="160918"/>
            </a:xfrm>
            <a:custGeom>
              <a:avLst/>
              <a:gdLst/>
              <a:ahLst/>
              <a:cxnLst/>
              <a:rect l="l" t="t" r="r" b="b"/>
              <a:pathLst>
                <a:path w="1279" h="5813" extrusionOk="0">
                  <a:moveTo>
                    <a:pt x="1" y="1"/>
                  </a:moveTo>
                  <a:cubicBezTo>
                    <a:pt x="195" y="1"/>
                    <a:pt x="354" y="159"/>
                    <a:pt x="354" y="351"/>
                  </a:cubicBezTo>
                  <a:lnTo>
                    <a:pt x="354" y="5463"/>
                  </a:lnTo>
                  <a:cubicBezTo>
                    <a:pt x="354" y="5655"/>
                    <a:pt x="195" y="5812"/>
                    <a:pt x="1" y="5812"/>
                  </a:cubicBezTo>
                  <a:lnTo>
                    <a:pt x="925" y="5812"/>
                  </a:lnTo>
                  <a:cubicBezTo>
                    <a:pt x="1119" y="5812"/>
                    <a:pt x="1279" y="5655"/>
                    <a:pt x="1279" y="5463"/>
                  </a:cubicBezTo>
                  <a:lnTo>
                    <a:pt x="1279" y="351"/>
                  </a:lnTo>
                  <a:cubicBezTo>
                    <a:pt x="1279" y="159"/>
                    <a:pt x="1119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6614117" y="1518320"/>
              <a:ext cx="223758" cy="112612"/>
            </a:xfrm>
            <a:custGeom>
              <a:avLst/>
              <a:gdLst/>
              <a:ahLst/>
              <a:cxnLst/>
              <a:rect l="l" t="t" r="r" b="b"/>
              <a:pathLst>
                <a:path w="8083" h="4068" extrusionOk="0">
                  <a:moveTo>
                    <a:pt x="7878" y="0"/>
                  </a:moveTo>
                  <a:cubicBezTo>
                    <a:pt x="7877" y="0"/>
                    <a:pt x="7876" y="0"/>
                    <a:pt x="7876" y="0"/>
                  </a:cubicBezTo>
                  <a:lnTo>
                    <a:pt x="1662" y="0"/>
                  </a:lnTo>
                  <a:cubicBezTo>
                    <a:pt x="1546" y="0"/>
                    <a:pt x="1452" y="95"/>
                    <a:pt x="1452" y="212"/>
                  </a:cubicBezTo>
                  <a:cubicBezTo>
                    <a:pt x="1452" y="348"/>
                    <a:pt x="1429" y="493"/>
                    <a:pt x="1384" y="642"/>
                  </a:cubicBezTo>
                  <a:cubicBezTo>
                    <a:pt x="1341" y="781"/>
                    <a:pt x="1225" y="980"/>
                    <a:pt x="1122" y="1079"/>
                  </a:cubicBezTo>
                  <a:cubicBezTo>
                    <a:pt x="857" y="1336"/>
                    <a:pt x="523" y="1450"/>
                    <a:pt x="209" y="1450"/>
                  </a:cubicBezTo>
                  <a:cubicBezTo>
                    <a:pt x="95" y="1450"/>
                    <a:pt x="1" y="1545"/>
                    <a:pt x="1" y="1658"/>
                  </a:cubicBezTo>
                  <a:lnTo>
                    <a:pt x="1" y="3859"/>
                  </a:lnTo>
                  <a:cubicBezTo>
                    <a:pt x="1" y="3975"/>
                    <a:pt x="94" y="4068"/>
                    <a:pt x="209" y="4068"/>
                  </a:cubicBezTo>
                  <a:lnTo>
                    <a:pt x="6424" y="4068"/>
                  </a:lnTo>
                  <a:cubicBezTo>
                    <a:pt x="6540" y="4068"/>
                    <a:pt x="6633" y="3973"/>
                    <a:pt x="6633" y="3858"/>
                  </a:cubicBezTo>
                  <a:cubicBezTo>
                    <a:pt x="6633" y="3713"/>
                    <a:pt x="6657" y="3562"/>
                    <a:pt x="6708" y="3402"/>
                  </a:cubicBezTo>
                  <a:cubicBezTo>
                    <a:pt x="6821" y="3053"/>
                    <a:pt x="7102" y="2780"/>
                    <a:pt x="7455" y="2681"/>
                  </a:cubicBezTo>
                  <a:cubicBezTo>
                    <a:pt x="7600" y="2639"/>
                    <a:pt x="7738" y="2618"/>
                    <a:pt x="7870" y="2618"/>
                  </a:cubicBezTo>
                  <a:cubicBezTo>
                    <a:pt x="7986" y="2618"/>
                    <a:pt x="8083" y="2527"/>
                    <a:pt x="8083" y="2410"/>
                  </a:cubicBezTo>
                  <a:lnTo>
                    <a:pt x="8083" y="210"/>
                  </a:lnTo>
                  <a:cubicBezTo>
                    <a:pt x="8083" y="94"/>
                    <a:pt x="7989" y="0"/>
                    <a:pt x="78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6772184" y="1518320"/>
              <a:ext cx="65691" cy="112585"/>
            </a:xfrm>
            <a:custGeom>
              <a:avLst/>
              <a:gdLst/>
              <a:ahLst/>
              <a:cxnLst/>
              <a:rect l="l" t="t" r="r" b="b"/>
              <a:pathLst>
                <a:path w="2373" h="4067" extrusionOk="0">
                  <a:moveTo>
                    <a:pt x="2167" y="0"/>
                  </a:moveTo>
                  <a:cubicBezTo>
                    <a:pt x="2166" y="0"/>
                    <a:pt x="2165" y="0"/>
                    <a:pt x="2164" y="0"/>
                  </a:cubicBezTo>
                  <a:lnTo>
                    <a:pt x="1450" y="0"/>
                  </a:lnTo>
                  <a:cubicBezTo>
                    <a:pt x="1564" y="0"/>
                    <a:pt x="1658" y="94"/>
                    <a:pt x="1658" y="210"/>
                  </a:cubicBezTo>
                  <a:lnTo>
                    <a:pt x="1658" y="2410"/>
                  </a:lnTo>
                  <a:cubicBezTo>
                    <a:pt x="1658" y="2527"/>
                    <a:pt x="1564" y="2618"/>
                    <a:pt x="1448" y="2618"/>
                  </a:cubicBezTo>
                  <a:cubicBezTo>
                    <a:pt x="1316" y="2620"/>
                    <a:pt x="1180" y="2639"/>
                    <a:pt x="1037" y="2681"/>
                  </a:cubicBezTo>
                  <a:cubicBezTo>
                    <a:pt x="689" y="2777"/>
                    <a:pt x="408" y="3037"/>
                    <a:pt x="293" y="3379"/>
                  </a:cubicBezTo>
                  <a:cubicBezTo>
                    <a:pt x="237" y="3544"/>
                    <a:pt x="209" y="3703"/>
                    <a:pt x="209" y="3854"/>
                  </a:cubicBezTo>
                  <a:cubicBezTo>
                    <a:pt x="209" y="3970"/>
                    <a:pt x="117" y="4067"/>
                    <a:pt x="0" y="4067"/>
                  </a:cubicBezTo>
                  <a:lnTo>
                    <a:pt x="714" y="4067"/>
                  </a:lnTo>
                  <a:cubicBezTo>
                    <a:pt x="830" y="4067"/>
                    <a:pt x="923" y="3970"/>
                    <a:pt x="923" y="3854"/>
                  </a:cubicBezTo>
                  <a:cubicBezTo>
                    <a:pt x="923" y="3704"/>
                    <a:pt x="948" y="3544"/>
                    <a:pt x="1006" y="3379"/>
                  </a:cubicBezTo>
                  <a:cubicBezTo>
                    <a:pt x="1123" y="3039"/>
                    <a:pt x="1404" y="2777"/>
                    <a:pt x="1751" y="2681"/>
                  </a:cubicBezTo>
                  <a:cubicBezTo>
                    <a:pt x="1893" y="2639"/>
                    <a:pt x="2031" y="2618"/>
                    <a:pt x="2161" y="2618"/>
                  </a:cubicBezTo>
                  <a:cubicBezTo>
                    <a:pt x="2278" y="2618"/>
                    <a:pt x="2373" y="2527"/>
                    <a:pt x="2373" y="2410"/>
                  </a:cubicBezTo>
                  <a:lnTo>
                    <a:pt x="2373" y="210"/>
                  </a:lnTo>
                  <a:cubicBezTo>
                    <a:pt x="2373" y="94"/>
                    <a:pt x="2279" y="0"/>
                    <a:pt x="2167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6820850" y="1614046"/>
              <a:ext cx="22838" cy="22727"/>
            </a:xfrm>
            <a:custGeom>
              <a:avLst/>
              <a:gdLst/>
              <a:ahLst/>
              <a:cxnLst/>
              <a:rect l="l" t="t" r="r" b="b"/>
              <a:pathLst>
                <a:path w="825" h="821" extrusionOk="0">
                  <a:moveTo>
                    <a:pt x="628" y="0"/>
                  </a:moveTo>
                  <a:cubicBezTo>
                    <a:pt x="626" y="0"/>
                    <a:pt x="623" y="0"/>
                    <a:pt x="621" y="1"/>
                  </a:cubicBezTo>
                  <a:cubicBezTo>
                    <a:pt x="511" y="2"/>
                    <a:pt x="428" y="98"/>
                    <a:pt x="428" y="208"/>
                  </a:cubicBezTo>
                  <a:lnTo>
                    <a:pt x="428" y="424"/>
                  </a:lnTo>
                  <a:lnTo>
                    <a:pt x="202" y="424"/>
                  </a:lnTo>
                  <a:cubicBezTo>
                    <a:pt x="91" y="424"/>
                    <a:pt x="1" y="517"/>
                    <a:pt x="4" y="628"/>
                  </a:cubicBezTo>
                  <a:cubicBezTo>
                    <a:pt x="7" y="736"/>
                    <a:pt x="103" y="820"/>
                    <a:pt x="211" y="820"/>
                  </a:cubicBezTo>
                  <a:lnTo>
                    <a:pt x="625" y="820"/>
                  </a:lnTo>
                  <a:cubicBezTo>
                    <a:pt x="736" y="820"/>
                    <a:pt x="825" y="731"/>
                    <a:pt x="823" y="622"/>
                  </a:cubicBezTo>
                  <a:lnTo>
                    <a:pt x="823" y="197"/>
                  </a:lnTo>
                  <a:cubicBezTo>
                    <a:pt x="823" y="89"/>
                    <a:pt x="736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608968" y="1513143"/>
              <a:ext cx="22838" cy="22727"/>
            </a:xfrm>
            <a:custGeom>
              <a:avLst/>
              <a:gdLst/>
              <a:ahLst/>
              <a:cxnLst/>
              <a:rect l="l" t="t" r="r" b="b"/>
              <a:pathLst>
                <a:path w="825" h="821" extrusionOk="0">
                  <a:moveTo>
                    <a:pt x="200" y="1"/>
                  </a:moveTo>
                  <a:cubicBezTo>
                    <a:pt x="89" y="1"/>
                    <a:pt x="0" y="91"/>
                    <a:pt x="0" y="201"/>
                  </a:cubicBezTo>
                  <a:lnTo>
                    <a:pt x="0" y="615"/>
                  </a:lnTo>
                  <a:cubicBezTo>
                    <a:pt x="0" y="724"/>
                    <a:pt x="84" y="820"/>
                    <a:pt x="194" y="820"/>
                  </a:cubicBezTo>
                  <a:cubicBezTo>
                    <a:pt x="196" y="820"/>
                    <a:pt x="197" y="820"/>
                    <a:pt x="199" y="820"/>
                  </a:cubicBezTo>
                  <a:cubicBezTo>
                    <a:pt x="308" y="820"/>
                    <a:pt x="397" y="731"/>
                    <a:pt x="397" y="622"/>
                  </a:cubicBezTo>
                  <a:lnTo>
                    <a:pt x="397" y="397"/>
                  </a:lnTo>
                  <a:lnTo>
                    <a:pt x="623" y="397"/>
                  </a:lnTo>
                  <a:cubicBezTo>
                    <a:pt x="734" y="397"/>
                    <a:pt x="824" y="304"/>
                    <a:pt x="821" y="193"/>
                  </a:cubicBezTo>
                  <a:cubicBezTo>
                    <a:pt x="820" y="84"/>
                    <a:pt x="723" y="1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670008" y="1518514"/>
              <a:ext cx="112502" cy="112557"/>
            </a:xfrm>
            <a:custGeom>
              <a:avLst/>
              <a:gdLst/>
              <a:ahLst/>
              <a:cxnLst/>
              <a:rect l="l" t="t" r="r" b="b"/>
              <a:pathLst>
                <a:path w="4064" h="4066" extrusionOk="0">
                  <a:moveTo>
                    <a:pt x="2033" y="1"/>
                  </a:moveTo>
                  <a:cubicBezTo>
                    <a:pt x="910" y="1"/>
                    <a:pt x="1" y="910"/>
                    <a:pt x="1" y="2033"/>
                  </a:cubicBezTo>
                  <a:cubicBezTo>
                    <a:pt x="1" y="3156"/>
                    <a:pt x="910" y="4065"/>
                    <a:pt x="2033" y="4065"/>
                  </a:cubicBezTo>
                  <a:cubicBezTo>
                    <a:pt x="3154" y="4065"/>
                    <a:pt x="4064" y="3156"/>
                    <a:pt x="4064" y="2033"/>
                  </a:cubicBezTo>
                  <a:cubicBezTo>
                    <a:pt x="4064" y="910"/>
                    <a:pt x="3154" y="1"/>
                    <a:pt x="2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711116" y="1518514"/>
              <a:ext cx="71449" cy="112557"/>
            </a:xfrm>
            <a:custGeom>
              <a:avLst/>
              <a:gdLst/>
              <a:ahLst/>
              <a:cxnLst/>
              <a:rect l="l" t="t" r="r" b="b"/>
              <a:pathLst>
                <a:path w="2581" h="4066" extrusionOk="0">
                  <a:moveTo>
                    <a:pt x="549" y="1"/>
                  </a:moveTo>
                  <a:cubicBezTo>
                    <a:pt x="548" y="1"/>
                    <a:pt x="547" y="1"/>
                    <a:pt x="546" y="1"/>
                  </a:cubicBezTo>
                  <a:cubicBezTo>
                    <a:pt x="357" y="1"/>
                    <a:pt x="174" y="27"/>
                    <a:pt x="1" y="75"/>
                  </a:cubicBezTo>
                  <a:cubicBezTo>
                    <a:pt x="969" y="200"/>
                    <a:pt x="1718" y="1032"/>
                    <a:pt x="1718" y="2033"/>
                  </a:cubicBezTo>
                  <a:cubicBezTo>
                    <a:pt x="1718" y="3036"/>
                    <a:pt x="971" y="3864"/>
                    <a:pt x="2" y="3991"/>
                  </a:cubicBezTo>
                  <a:cubicBezTo>
                    <a:pt x="177" y="4039"/>
                    <a:pt x="359" y="4065"/>
                    <a:pt x="548" y="4065"/>
                  </a:cubicBezTo>
                  <a:cubicBezTo>
                    <a:pt x="1671" y="4065"/>
                    <a:pt x="2580" y="3156"/>
                    <a:pt x="2580" y="2033"/>
                  </a:cubicBezTo>
                  <a:cubicBezTo>
                    <a:pt x="2580" y="911"/>
                    <a:pt x="1672" y="1"/>
                    <a:pt x="549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700569" y="1547995"/>
              <a:ext cx="52209" cy="53593"/>
            </a:xfrm>
            <a:custGeom>
              <a:avLst/>
              <a:gdLst/>
              <a:ahLst/>
              <a:cxnLst/>
              <a:rect l="l" t="t" r="r" b="b"/>
              <a:pathLst>
                <a:path w="1886" h="1936" extrusionOk="0">
                  <a:moveTo>
                    <a:pt x="967" y="1"/>
                  </a:moveTo>
                  <a:cubicBezTo>
                    <a:pt x="435" y="1"/>
                    <a:pt x="0" y="436"/>
                    <a:pt x="0" y="968"/>
                  </a:cubicBezTo>
                  <a:cubicBezTo>
                    <a:pt x="0" y="1501"/>
                    <a:pt x="435" y="1935"/>
                    <a:pt x="967" y="1935"/>
                  </a:cubicBezTo>
                  <a:cubicBezTo>
                    <a:pt x="1337" y="1935"/>
                    <a:pt x="1670" y="1728"/>
                    <a:pt x="1837" y="1394"/>
                  </a:cubicBezTo>
                  <a:cubicBezTo>
                    <a:pt x="1886" y="1292"/>
                    <a:pt x="1846" y="1169"/>
                    <a:pt x="1744" y="1120"/>
                  </a:cubicBezTo>
                  <a:cubicBezTo>
                    <a:pt x="1714" y="1106"/>
                    <a:pt x="1683" y="1099"/>
                    <a:pt x="1652" y="1099"/>
                  </a:cubicBezTo>
                  <a:cubicBezTo>
                    <a:pt x="1577" y="1099"/>
                    <a:pt x="1506" y="1140"/>
                    <a:pt x="1470" y="1212"/>
                  </a:cubicBezTo>
                  <a:cubicBezTo>
                    <a:pt x="1376" y="1404"/>
                    <a:pt x="1183" y="1524"/>
                    <a:pt x="969" y="1524"/>
                  </a:cubicBezTo>
                  <a:cubicBezTo>
                    <a:pt x="663" y="1524"/>
                    <a:pt x="411" y="1273"/>
                    <a:pt x="411" y="967"/>
                  </a:cubicBezTo>
                  <a:cubicBezTo>
                    <a:pt x="411" y="659"/>
                    <a:pt x="661" y="407"/>
                    <a:pt x="969" y="407"/>
                  </a:cubicBezTo>
                  <a:cubicBezTo>
                    <a:pt x="1047" y="407"/>
                    <a:pt x="1124" y="425"/>
                    <a:pt x="1195" y="456"/>
                  </a:cubicBezTo>
                  <a:lnTo>
                    <a:pt x="814" y="887"/>
                  </a:lnTo>
                  <a:cubicBezTo>
                    <a:pt x="738" y="973"/>
                    <a:pt x="746" y="1101"/>
                    <a:pt x="831" y="1175"/>
                  </a:cubicBezTo>
                  <a:cubicBezTo>
                    <a:pt x="870" y="1210"/>
                    <a:pt x="919" y="1227"/>
                    <a:pt x="968" y="1227"/>
                  </a:cubicBezTo>
                  <a:cubicBezTo>
                    <a:pt x="1024" y="1227"/>
                    <a:pt x="1080" y="1204"/>
                    <a:pt x="1120" y="1159"/>
                  </a:cubicBezTo>
                  <a:lnTo>
                    <a:pt x="1652" y="555"/>
                  </a:lnTo>
                  <a:cubicBezTo>
                    <a:pt x="1723" y="474"/>
                    <a:pt x="1719" y="351"/>
                    <a:pt x="1640" y="274"/>
                  </a:cubicBezTo>
                  <a:cubicBezTo>
                    <a:pt x="1460" y="97"/>
                    <a:pt x="1220" y="1"/>
                    <a:pt x="967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6487580" y="1614821"/>
              <a:ext cx="243495" cy="31447"/>
            </a:xfrm>
            <a:custGeom>
              <a:avLst/>
              <a:gdLst/>
              <a:ahLst/>
              <a:cxnLst/>
              <a:rect l="l" t="t" r="r" b="b"/>
              <a:pathLst>
                <a:path w="8796" h="1136" extrusionOk="0">
                  <a:moveTo>
                    <a:pt x="590" y="1"/>
                  </a:moveTo>
                  <a:cubicBezTo>
                    <a:pt x="266" y="1"/>
                    <a:pt x="1" y="262"/>
                    <a:pt x="1" y="588"/>
                  </a:cubicBezTo>
                  <a:lnTo>
                    <a:pt x="1" y="1135"/>
                  </a:lnTo>
                  <a:lnTo>
                    <a:pt x="8796" y="1135"/>
                  </a:lnTo>
                  <a:lnTo>
                    <a:pt x="8796" y="588"/>
                  </a:lnTo>
                  <a:cubicBezTo>
                    <a:pt x="8796" y="262"/>
                    <a:pt x="8534" y="1"/>
                    <a:pt x="8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6487635" y="1668193"/>
              <a:ext cx="243440" cy="101678"/>
            </a:xfrm>
            <a:custGeom>
              <a:avLst/>
              <a:gdLst/>
              <a:ahLst/>
              <a:cxnLst/>
              <a:rect l="l" t="t" r="r" b="b"/>
              <a:pathLst>
                <a:path w="8794" h="3673" extrusionOk="0">
                  <a:moveTo>
                    <a:pt x="0" y="0"/>
                  </a:moveTo>
                  <a:lnTo>
                    <a:pt x="0" y="3084"/>
                  </a:lnTo>
                  <a:cubicBezTo>
                    <a:pt x="0" y="3409"/>
                    <a:pt x="264" y="3673"/>
                    <a:pt x="589" y="3673"/>
                  </a:cubicBezTo>
                  <a:lnTo>
                    <a:pt x="8207" y="3673"/>
                  </a:lnTo>
                  <a:cubicBezTo>
                    <a:pt x="8532" y="3673"/>
                    <a:pt x="8794" y="3408"/>
                    <a:pt x="8794" y="3084"/>
                  </a:cubicBezTo>
                  <a:lnTo>
                    <a:pt x="8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550475" y="1697426"/>
              <a:ext cx="180601" cy="72417"/>
            </a:xfrm>
            <a:custGeom>
              <a:avLst/>
              <a:gdLst/>
              <a:ahLst/>
              <a:cxnLst/>
              <a:rect l="l" t="t" r="r" b="b"/>
              <a:pathLst>
                <a:path w="6524" h="2616" extrusionOk="0">
                  <a:moveTo>
                    <a:pt x="590" y="0"/>
                  </a:moveTo>
                  <a:cubicBezTo>
                    <a:pt x="264" y="0"/>
                    <a:pt x="1" y="265"/>
                    <a:pt x="1" y="589"/>
                  </a:cubicBezTo>
                  <a:lnTo>
                    <a:pt x="1" y="2615"/>
                  </a:lnTo>
                  <a:lnTo>
                    <a:pt x="5937" y="2615"/>
                  </a:lnTo>
                  <a:cubicBezTo>
                    <a:pt x="6262" y="2615"/>
                    <a:pt x="6524" y="2352"/>
                    <a:pt x="6524" y="2027"/>
                  </a:cubicBezTo>
                  <a:lnTo>
                    <a:pt x="6524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505435" y="1717883"/>
              <a:ext cx="26990" cy="11018"/>
            </a:xfrm>
            <a:custGeom>
              <a:avLst/>
              <a:gdLst/>
              <a:ahLst/>
              <a:cxnLst/>
              <a:rect l="l" t="t" r="r" b="b"/>
              <a:pathLst>
                <a:path w="975" h="398" extrusionOk="0">
                  <a:moveTo>
                    <a:pt x="204" y="1"/>
                  </a:moveTo>
                  <a:cubicBezTo>
                    <a:pt x="93" y="1"/>
                    <a:pt x="1" y="94"/>
                    <a:pt x="5" y="205"/>
                  </a:cubicBezTo>
                  <a:cubicBezTo>
                    <a:pt x="7" y="313"/>
                    <a:pt x="103" y="397"/>
                    <a:pt x="212" y="397"/>
                  </a:cubicBezTo>
                  <a:lnTo>
                    <a:pt x="763" y="397"/>
                  </a:lnTo>
                  <a:cubicBezTo>
                    <a:pt x="879" y="397"/>
                    <a:pt x="974" y="295"/>
                    <a:pt x="959" y="175"/>
                  </a:cubicBezTo>
                  <a:cubicBezTo>
                    <a:pt x="946" y="73"/>
                    <a:pt x="856" y="1"/>
                    <a:pt x="754" y="1"/>
                  </a:cubicBez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506155" y="1736928"/>
              <a:ext cx="69428" cy="10990"/>
            </a:xfrm>
            <a:custGeom>
              <a:avLst/>
              <a:gdLst/>
              <a:ahLst/>
              <a:cxnLst/>
              <a:rect l="l" t="t" r="r" b="b"/>
              <a:pathLst>
                <a:path w="2508" h="397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4" y="313"/>
                    <a:pt x="101" y="397"/>
                    <a:pt x="210" y="397"/>
                  </a:cubicBezTo>
                  <a:lnTo>
                    <a:pt x="2307" y="397"/>
                  </a:lnTo>
                  <a:cubicBezTo>
                    <a:pt x="2418" y="397"/>
                    <a:pt x="2507" y="304"/>
                    <a:pt x="2504" y="193"/>
                  </a:cubicBezTo>
                  <a:cubicBezTo>
                    <a:pt x="2503" y="83"/>
                    <a:pt x="2407" y="1"/>
                    <a:pt x="2297" y="1"/>
                  </a:cubicBez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6690105" y="1614821"/>
              <a:ext cx="40970" cy="31447"/>
            </a:xfrm>
            <a:custGeom>
              <a:avLst/>
              <a:gdLst/>
              <a:ahLst/>
              <a:cxnLst/>
              <a:rect l="l" t="t" r="r" b="b"/>
              <a:pathLst>
                <a:path w="1480" h="1136" extrusionOk="0">
                  <a:moveTo>
                    <a:pt x="1" y="1"/>
                  </a:moveTo>
                  <a:cubicBezTo>
                    <a:pt x="322" y="1"/>
                    <a:pt x="582" y="261"/>
                    <a:pt x="582" y="582"/>
                  </a:cubicBezTo>
                  <a:lnTo>
                    <a:pt x="582" y="1135"/>
                  </a:lnTo>
                  <a:lnTo>
                    <a:pt x="1480" y="1135"/>
                  </a:lnTo>
                  <a:lnTo>
                    <a:pt x="1480" y="582"/>
                  </a:lnTo>
                  <a:cubicBezTo>
                    <a:pt x="1480" y="261"/>
                    <a:pt x="1220" y="1"/>
                    <a:pt x="900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6690105" y="1668193"/>
              <a:ext cx="40970" cy="101650"/>
            </a:xfrm>
            <a:custGeom>
              <a:avLst/>
              <a:gdLst/>
              <a:ahLst/>
              <a:cxnLst/>
              <a:rect l="l" t="t" r="r" b="b"/>
              <a:pathLst>
                <a:path w="1480" h="3672" extrusionOk="0">
                  <a:moveTo>
                    <a:pt x="582" y="0"/>
                  </a:moveTo>
                  <a:lnTo>
                    <a:pt x="582" y="3083"/>
                  </a:lnTo>
                  <a:cubicBezTo>
                    <a:pt x="582" y="3408"/>
                    <a:pt x="323" y="3671"/>
                    <a:pt x="1" y="3671"/>
                  </a:cubicBezTo>
                  <a:lnTo>
                    <a:pt x="893" y="3671"/>
                  </a:lnTo>
                  <a:cubicBezTo>
                    <a:pt x="1218" y="3671"/>
                    <a:pt x="1480" y="3408"/>
                    <a:pt x="1480" y="3083"/>
                  </a:cubicBezTo>
                  <a:lnTo>
                    <a:pt x="1480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6487580" y="1642586"/>
              <a:ext cx="243495" cy="28568"/>
            </a:xfrm>
            <a:custGeom>
              <a:avLst/>
              <a:gdLst/>
              <a:ahLst/>
              <a:cxnLst/>
              <a:rect l="l" t="t" r="r" b="b"/>
              <a:pathLst>
                <a:path w="8796" h="1032" extrusionOk="0">
                  <a:moveTo>
                    <a:pt x="1" y="1"/>
                  </a:moveTo>
                  <a:lnTo>
                    <a:pt x="1" y="1032"/>
                  </a:lnTo>
                  <a:lnTo>
                    <a:pt x="8796" y="1032"/>
                  </a:lnTo>
                  <a:lnTo>
                    <a:pt x="8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6706216" y="1642586"/>
              <a:ext cx="24859" cy="28568"/>
            </a:xfrm>
            <a:custGeom>
              <a:avLst/>
              <a:gdLst/>
              <a:ahLst/>
              <a:cxnLst/>
              <a:rect l="l" t="t" r="r" b="b"/>
              <a:pathLst>
                <a:path w="898" h="1032" extrusionOk="0">
                  <a:moveTo>
                    <a:pt x="0" y="1"/>
                  </a:moveTo>
                  <a:lnTo>
                    <a:pt x="0" y="1032"/>
                  </a:lnTo>
                  <a:lnTo>
                    <a:pt x="898" y="1032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6570960" y="1696706"/>
              <a:ext cx="243468" cy="155077"/>
            </a:xfrm>
            <a:custGeom>
              <a:avLst/>
              <a:gdLst/>
              <a:ahLst/>
              <a:cxnLst/>
              <a:rect l="l" t="t" r="r" b="b"/>
              <a:pathLst>
                <a:path w="8795" h="5602" extrusionOk="0">
                  <a:moveTo>
                    <a:pt x="589" y="1"/>
                  </a:moveTo>
                  <a:cubicBezTo>
                    <a:pt x="264" y="1"/>
                    <a:pt x="1" y="264"/>
                    <a:pt x="1" y="590"/>
                  </a:cubicBezTo>
                  <a:lnTo>
                    <a:pt x="1" y="5011"/>
                  </a:lnTo>
                  <a:cubicBezTo>
                    <a:pt x="1" y="5336"/>
                    <a:pt x="264" y="5601"/>
                    <a:pt x="589" y="5601"/>
                  </a:cubicBezTo>
                  <a:lnTo>
                    <a:pt x="8207" y="5601"/>
                  </a:lnTo>
                  <a:cubicBezTo>
                    <a:pt x="8532" y="5601"/>
                    <a:pt x="8794" y="5336"/>
                    <a:pt x="8794" y="5011"/>
                  </a:cubicBezTo>
                  <a:lnTo>
                    <a:pt x="8794" y="590"/>
                  </a:lnTo>
                  <a:cubicBezTo>
                    <a:pt x="8794" y="264"/>
                    <a:pt x="8532" y="1"/>
                    <a:pt x="8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6773430" y="1696650"/>
              <a:ext cx="40998" cy="155077"/>
            </a:xfrm>
            <a:custGeom>
              <a:avLst/>
              <a:gdLst/>
              <a:ahLst/>
              <a:cxnLst/>
              <a:rect l="l" t="t" r="r" b="b"/>
              <a:pathLst>
                <a:path w="1481" h="5602" extrusionOk="0">
                  <a:moveTo>
                    <a:pt x="1" y="0"/>
                  </a:moveTo>
                  <a:cubicBezTo>
                    <a:pt x="322" y="0"/>
                    <a:pt x="582" y="265"/>
                    <a:pt x="582" y="590"/>
                  </a:cubicBezTo>
                  <a:lnTo>
                    <a:pt x="582" y="5011"/>
                  </a:lnTo>
                  <a:cubicBezTo>
                    <a:pt x="582" y="5337"/>
                    <a:pt x="323" y="5602"/>
                    <a:pt x="1" y="5602"/>
                  </a:cubicBezTo>
                  <a:lnTo>
                    <a:pt x="900" y="5602"/>
                  </a:lnTo>
                  <a:cubicBezTo>
                    <a:pt x="1220" y="5602"/>
                    <a:pt x="1480" y="5337"/>
                    <a:pt x="1480" y="5011"/>
                  </a:cubicBezTo>
                  <a:lnTo>
                    <a:pt x="1480" y="590"/>
                  </a:lnTo>
                  <a:cubicBezTo>
                    <a:pt x="1480" y="266"/>
                    <a:pt x="1221" y="3"/>
                    <a:pt x="900" y="0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6598061" y="1745731"/>
              <a:ext cx="42410" cy="32914"/>
            </a:xfrm>
            <a:custGeom>
              <a:avLst/>
              <a:gdLst/>
              <a:ahLst/>
              <a:cxnLst/>
              <a:rect l="l" t="t" r="r" b="b"/>
              <a:pathLst>
                <a:path w="1532" h="1189" extrusionOk="0">
                  <a:moveTo>
                    <a:pt x="271" y="1"/>
                  </a:moveTo>
                  <a:cubicBezTo>
                    <a:pt x="122" y="1"/>
                    <a:pt x="1" y="123"/>
                    <a:pt x="1" y="273"/>
                  </a:cubicBezTo>
                  <a:lnTo>
                    <a:pt x="1" y="916"/>
                  </a:lnTo>
                  <a:cubicBezTo>
                    <a:pt x="1" y="1066"/>
                    <a:pt x="122" y="1188"/>
                    <a:pt x="271" y="1188"/>
                  </a:cubicBezTo>
                  <a:lnTo>
                    <a:pt x="1259" y="1188"/>
                  </a:lnTo>
                  <a:cubicBezTo>
                    <a:pt x="1409" y="1188"/>
                    <a:pt x="1532" y="1066"/>
                    <a:pt x="1532" y="916"/>
                  </a:cubicBezTo>
                  <a:lnTo>
                    <a:pt x="1532" y="273"/>
                  </a:lnTo>
                  <a:cubicBezTo>
                    <a:pt x="1532" y="123"/>
                    <a:pt x="1409" y="1"/>
                    <a:pt x="1259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6615501" y="1745648"/>
              <a:ext cx="24970" cy="32914"/>
            </a:xfrm>
            <a:custGeom>
              <a:avLst/>
              <a:gdLst/>
              <a:ahLst/>
              <a:cxnLst/>
              <a:rect l="l" t="t" r="r" b="b"/>
              <a:pathLst>
                <a:path w="902" h="1189" extrusionOk="0">
                  <a:moveTo>
                    <a:pt x="1" y="1"/>
                  </a:moveTo>
                  <a:cubicBezTo>
                    <a:pt x="149" y="1"/>
                    <a:pt x="269" y="123"/>
                    <a:pt x="269" y="276"/>
                  </a:cubicBezTo>
                  <a:lnTo>
                    <a:pt x="269" y="913"/>
                  </a:lnTo>
                  <a:cubicBezTo>
                    <a:pt x="269" y="1066"/>
                    <a:pt x="149" y="1188"/>
                    <a:pt x="1" y="1188"/>
                  </a:cubicBezTo>
                  <a:lnTo>
                    <a:pt x="629" y="1188"/>
                  </a:lnTo>
                  <a:cubicBezTo>
                    <a:pt x="779" y="1188"/>
                    <a:pt x="902" y="1067"/>
                    <a:pt x="902" y="918"/>
                  </a:cubicBezTo>
                  <a:lnTo>
                    <a:pt x="902" y="274"/>
                  </a:lnTo>
                  <a:cubicBezTo>
                    <a:pt x="902" y="123"/>
                    <a:pt x="779" y="2"/>
                    <a:pt x="629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6592552" y="1717191"/>
              <a:ext cx="19516" cy="10962"/>
            </a:xfrm>
            <a:custGeom>
              <a:avLst/>
              <a:gdLst/>
              <a:ahLst/>
              <a:cxnLst/>
              <a:rect l="l" t="t" r="r" b="b"/>
              <a:pathLst>
                <a:path w="705" h="396" extrusionOk="0">
                  <a:moveTo>
                    <a:pt x="201" y="1"/>
                  </a:moveTo>
                  <a:cubicBezTo>
                    <a:pt x="90" y="1"/>
                    <a:pt x="0" y="92"/>
                    <a:pt x="3" y="203"/>
                  </a:cubicBezTo>
                  <a:cubicBezTo>
                    <a:pt x="4" y="313"/>
                    <a:pt x="101" y="395"/>
                    <a:pt x="210" y="395"/>
                  </a:cubicBezTo>
                  <a:lnTo>
                    <a:pt x="503" y="395"/>
                  </a:lnTo>
                  <a:cubicBezTo>
                    <a:pt x="614" y="395"/>
                    <a:pt x="704" y="305"/>
                    <a:pt x="700" y="193"/>
                  </a:cubicBezTo>
                  <a:cubicBezTo>
                    <a:pt x="698" y="83"/>
                    <a:pt x="602" y="1"/>
                    <a:pt x="493" y="1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6592607" y="1796861"/>
              <a:ext cx="27932" cy="10962"/>
            </a:xfrm>
            <a:custGeom>
              <a:avLst/>
              <a:gdLst/>
              <a:ahLst/>
              <a:cxnLst/>
              <a:rect l="l" t="t" r="r" b="b"/>
              <a:pathLst>
                <a:path w="1009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1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4" y="84"/>
                    <a:pt x="908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6630283" y="1796861"/>
              <a:ext cx="27932" cy="10962"/>
            </a:xfrm>
            <a:custGeom>
              <a:avLst/>
              <a:gdLst/>
              <a:ahLst/>
              <a:cxnLst/>
              <a:rect l="l" t="t" r="r" b="b"/>
              <a:pathLst>
                <a:path w="1009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4" y="84"/>
                    <a:pt x="908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6667959" y="1796861"/>
              <a:ext cx="27904" cy="10962"/>
            </a:xfrm>
            <a:custGeom>
              <a:avLst/>
              <a:gdLst/>
              <a:ahLst/>
              <a:cxnLst/>
              <a:rect l="l" t="t" r="r" b="b"/>
              <a:pathLst>
                <a:path w="1008" h="396" extrusionOk="0">
                  <a:moveTo>
                    <a:pt x="202" y="1"/>
                  </a:moveTo>
                  <a:cubicBezTo>
                    <a:pt x="91" y="1"/>
                    <a:pt x="1" y="93"/>
                    <a:pt x="4" y="204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3" y="84"/>
                    <a:pt x="907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6705635" y="1796861"/>
              <a:ext cx="27904" cy="10962"/>
            </a:xfrm>
            <a:custGeom>
              <a:avLst/>
              <a:gdLst/>
              <a:ahLst/>
              <a:cxnLst/>
              <a:rect l="l" t="t" r="r" b="b"/>
              <a:pathLst>
                <a:path w="1008" h="396" extrusionOk="0">
                  <a:moveTo>
                    <a:pt x="202" y="1"/>
                  </a:moveTo>
                  <a:cubicBezTo>
                    <a:pt x="91" y="1"/>
                    <a:pt x="0" y="93"/>
                    <a:pt x="5" y="204"/>
                  </a:cubicBezTo>
                  <a:cubicBezTo>
                    <a:pt x="6" y="313"/>
                    <a:pt x="102" y="396"/>
                    <a:pt x="212" y="396"/>
                  </a:cubicBezTo>
                  <a:lnTo>
                    <a:pt x="807" y="396"/>
                  </a:lnTo>
                  <a:cubicBezTo>
                    <a:pt x="918" y="396"/>
                    <a:pt x="1008" y="306"/>
                    <a:pt x="1005" y="193"/>
                  </a:cubicBezTo>
                  <a:cubicBezTo>
                    <a:pt x="1003" y="84"/>
                    <a:pt x="907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6747906" y="1712928"/>
              <a:ext cx="42327" cy="43102"/>
            </a:xfrm>
            <a:custGeom>
              <a:avLst/>
              <a:gdLst/>
              <a:ahLst/>
              <a:cxnLst/>
              <a:rect l="l" t="t" r="r" b="b"/>
              <a:pathLst>
                <a:path w="1529" h="1557" extrusionOk="0">
                  <a:moveTo>
                    <a:pt x="781" y="1"/>
                  </a:moveTo>
                  <a:cubicBezTo>
                    <a:pt x="352" y="1"/>
                    <a:pt x="1" y="350"/>
                    <a:pt x="1" y="779"/>
                  </a:cubicBezTo>
                  <a:cubicBezTo>
                    <a:pt x="1" y="1208"/>
                    <a:pt x="352" y="1557"/>
                    <a:pt x="781" y="1557"/>
                  </a:cubicBezTo>
                  <a:cubicBezTo>
                    <a:pt x="1078" y="1557"/>
                    <a:pt x="1346" y="1391"/>
                    <a:pt x="1479" y="1126"/>
                  </a:cubicBezTo>
                  <a:cubicBezTo>
                    <a:pt x="1529" y="1029"/>
                    <a:pt x="1488" y="909"/>
                    <a:pt x="1390" y="860"/>
                  </a:cubicBezTo>
                  <a:cubicBezTo>
                    <a:pt x="1362" y="846"/>
                    <a:pt x="1331" y="839"/>
                    <a:pt x="1302" y="839"/>
                  </a:cubicBezTo>
                  <a:cubicBezTo>
                    <a:pt x="1229" y="839"/>
                    <a:pt x="1158" y="880"/>
                    <a:pt x="1124" y="949"/>
                  </a:cubicBezTo>
                  <a:cubicBezTo>
                    <a:pt x="1057" y="1081"/>
                    <a:pt x="925" y="1162"/>
                    <a:pt x="781" y="1162"/>
                  </a:cubicBezTo>
                  <a:cubicBezTo>
                    <a:pt x="569" y="1162"/>
                    <a:pt x="397" y="990"/>
                    <a:pt x="397" y="779"/>
                  </a:cubicBezTo>
                  <a:cubicBezTo>
                    <a:pt x="397" y="569"/>
                    <a:pt x="569" y="396"/>
                    <a:pt x="781" y="396"/>
                  </a:cubicBezTo>
                  <a:cubicBezTo>
                    <a:pt x="813" y="396"/>
                    <a:pt x="847" y="400"/>
                    <a:pt x="878" y="409"/>
                  </a:cubicBezTo>
                  <a:lnTo>
                    <a:pt x="630" y="690"/>
                  </a:lnTo>
                  <a:cubicBezTo>
                    <a:pt x="559" y="771"/>
                    <a:pt x="566" y="897"/>
                    <a:pt x="647" y="970"/>
                  </a:cubicBezTo>
                  <a:cubicBezTo>
                    <a:pt x="685" y="1003"/>
                    <a:pt x="732" y="1019"/>
                    <a:pt x="779" y="1019"/>
                  </a:cubicBezTo>
                  <a:cubicBezTo>
                    <a:pt x="833" y="1019"/>
                    <a:pt x="887" y="997"/>
                    <a:pt x="925" y="953"/>
                  </a:cubicBezTo>
                  <a:lnTo>
                    <a:pt x="1332" y="495"/>
                  </a:lnTo>
                  <a:cubicBezTo>
                    <a:pt x="1403" y="415"/>
                    <a:pt x="1397" y="295"/>
                    <a:pt x="1322" y="221"/>
                  </a:cubicBezTo>
                  <a:cubicBezTo>
                    <a:pt x="1175" y="78"/>
                    <a:pt x="983" y="1"/>
                    <a:pt x="781" y="1"/>
                  </a:cubicBezTo>
                  <a:close/>
                </a:path>
              </a:pathLst>
            </a:custGeom>
            <a:solidFill>
              <a:srgbClr val="000000">
                <a:alpha val="286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6591971" y="1820253"/>
              <a:ext cx="195992" cy="10990"/>
            </a:xfrm>
            <a:custGeom>
              <a:avLst/>
              <a:gdLst/>
              <a:ahLst/>
              <a:cxnLst/>
              <a:rect l="l" t="t" r="r" b="b"/>
              <a:pathLst>
                <a:path w="7080" h="397" extrusionOk="0">
                  <a:moveTo>
                    <a:pt x="218" y="1"/>
                  </a:moveTo>
                  <a:cubicBezTo>
                    <a:pt x="96" y="1"/>
                    <a:pt x="0" y="103"/>
                    <a:pt x="15" y="222"/>
                  </a:cubicBezTo>
                  <a:cubicBezTo>
                    <a:pt x="25" y="325"/>
                    <a:pt x="119" y="397"/>
                    <a:pt x="221" y="397"/>
                  </a:cubicBezTo>
                  <a:lnTo>
                    <a:pt x="6864" y="397"/>
                  </a:lnTo>
                  <a:cubicBezTo>
                    <a:pt x="6983" y="397"/>
                    <a:pt x="7080" y="295"/>
                    <a:pt x="7066" y="175"/>
                  </a:cubicBezTo>
                  <a:cubicBezTo>
                    <a:pt x="7056" y="73"/>
                    <a:pt x="6963" y="1"/>
                    <a:pt x="6862" y="1"/>
                  </a:cubicBezTo>
                  <a:close/>
                </a:path>
              </a:pathLst>
            </a:custGeom>
            <a:solidFill>
              <a:srgbClr val="000000">
                <a:alpha val="36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282;p38"/>
          <p:cNvGrpSpPr/>
          <p:nvPr/>
        </p:nvGrpSpPr>
        <p:grpSpPr>
          <a:xfrm>
            <a:off x="7072653" y="1473828"/>
            <a:ext cx="374378" cy="330446"/>
            <a:chOff x="4048143" y="2090960"/>
            <a:chExt cx="374378" cy="330446"/>
          </a:xfrm>
        </p:grpSpPr>
        <p:sp>
          <p:nvSpPr>
            <p:cNvPr id="2283" name="Google Shape;2283;p38"/>
            <p:cNvSpPr/>
            <p:nvPr/>
          </p:nvSpPr>
          <p:spPr>
            <a:xfrm>
              <a:off x="4187054" y="2328559"/>
              <a:ext cx="96584" cy="79034"/>
            </a:xfrm>
            <a:custGeom>
              <a:avLst/>
              <a:gdLst/>
              <a:ahLst/>
              <a:cxnLst/>
              <a:rect l="l" t="t" r="r" b="b"/>
              <a:pathLst>
                <a:path w="3489" h="2855" extrusionOk="0">
                  <a:moveTo>
                    <a:pt x="0" y="1"/>
                  </a:moveTo>
                  <a:lnTo>
                    <a:pt x="0" y="2854"/>
                  </a:lnTo>
                  <a:lnTo>
                    <a:pt x="3488" y="2854"/>
                  </a:lnTo>
                  <a:lnTo>
                    <a:pt x="3488" y="1"/>
                  </a:lnTo>
                  <a:lnTo>
                    <a:pt x="2432" y="1"/>
                  </a:lnTo>
                  <a:lnTo>
                    <a:pt x="2432" y="941"/>
                  </a:lnTo>
                  <a:cubicBezTo>
                    <a:pt x="2432" y="1298"/>
                    <a:pt x="2157" y="1591"/>
                    <a:pt x="1808" y="1615"/>
                  </a:cubicBezTo>
                  <a:cubicBezTo>
                    <a:pt x="1791" y="1616"/>
                    <a:pt x="1775" y="1616"/>
                    <a:pt x="1759" y="1616"/>
                  </a:cubicBezTo>
                  <a:cubicBezTo>
                    <a:pt x="1384" y="1616"/>
                    <a:pt x="1084" y="1307"/>
                    <a:pt x="1084" y="925"/>
                  </a:cubicBez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4258696" y="2328559"/>
              <a:ext cx="24942" cy="79034"/>
            </a:xfrm>
            <a:custGeom>
              <a:avLst/>
              <a:gdLst/>
              <a:ahLst/>
              <a:cxnLst/>
              <a:rect l="l" t="t" r="r" b="b"/>
              <a:pathLst>
                <a:path w="901" h="2855" extrusionOk="0">
                  <a:moveTo>
                    <a:pt x="1" y="1"/>
                  </a:moveTo>
                  <a:lnTo>
                    <a:pt x="1" y="2854"/>
                  </a:lnTo>
                  <a:lnTo>
                    <a:pt x="900" y="2854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4254322" y="2328559"/>
              <a:ext cx="30008" cy="24887"/>
            </a:xfrm>
            <a:custGeom>
              <a:avLst/>
              <a:gdLst/>
              <a:ahLst/>
              <a:cxnLst/>
              <a:rect l="l" t="t" r="r" b="b"/>
              <a:pathLst>
                <a:path w="1084" h="899" extrusionOk="0">
                  <a:moveTo>
                    <a:pt x="1" y="1"/>
                  </a:moveTo>
                  <a:lnTo>
                    <a:pt x="1" y="899"/>
                  </a:lnTo>
                  <a:lnTo>
                    <a:pt x="1083" y="899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4187054" y="2328559"/>
              <a:ext cx="30036" cy="24887"/>
            </a:xfrm>
            <a:custGeom>
              <a:avLst/>
              <a:gdLst/>
              <a:ahLst/>
              <a:cxnLst/>
              <a:rect l="l" t="t" r="r" b="b"/>
              <a:pathLst>
                <a:path w="1085" h="899" extrusionOk="0">
                  <a:moveTo>
                    <a:pt x="0" y="1"/>
                  </a:moveTo>
                  <a:lnTo>
                    <a:pt x="0" y="899"/>
                  </a:lnTo>
                  <a:lnTo>
                    <a:pt x="1084" y="899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4154914" y="2104137"/>
              <a:ext cx="267607" cy="196656"/>
            </a:xfrm>
            <a:custGeom>
              <a:avLst/>
              <a:gdLst/>
              <a:ahLst/>
              <a:cxnLst/>
              <a:rect l="l" t="t" r="r" b="b"/>
              <a:pathLst>
                <a:path w="9667" h="7104" extrusionOk="0">
                  <a:moveTo>
                    <a:pt x="0" y="1"/>
                  </a:moveTo>
                  <a:lnTo>
                    <a:pt x="0" y="7103"/>
                  </a:lnTo>
                  <a:lnTo>
                    <a:pt x="9666" y="7103"/>
                  </a:lnTo>
                  <a:lnTo>
                    <a:pt x="9666" y="543"/>
                  </a:lnTo>
                  <a:cubicBezTo>
                    <a:pt x="9666" y="245"/>
                    <a:pt x="9422" y="1"/>
                    <a:pt x="9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4048143" y="2104192"/>
              <a:ext cx="110425" cy="196629"/>
            </a:xfrm>
            <a:custGeom>
              <a:avLst/>
              <a:gdLst/>
              <a:ahLst/>
              <a:cxnLst/>
              <a:rect l="l" t="t" r="r" b="b"/>
              <a:pathLst>
                <a:path w="3989" h="7103" extrusionOk="0">
                  <a:moveTo>
                    <a:pt x="544" y="0"/>
                  </a:moveTo>
                  <a:cubicBezTo>
                    <a:pt x="245" y="0"/>
                    <a:pt x="1" y="243"/>
                    <a:pt x="1" y="543"/>
                  </a:cubicBezTo>
                  <a:lnTo>
                    <a:pt x="1" y="7103"/>
                  </a:lnTo>
                  <a:lnTo>
                    <a:pt x="3989" y="7103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4134401" y="2104137"/>
              <a:ext cx="24914" cy="196684"/>
            </a:xfrm>
            <a:custGeom>
              <a:avLst/>
              <a:gdLst/>
              <a:ahLst/>
              <a:cxnLst/>
              <a:rect l="l" t="t" r="r" b="b"/>
              <a:pathLst>
                <a:path w="900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899" y="7105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4378063" y="2104054"/>
              <a:ext cx="44458" cy="196740"/>
            </a:xfrm>
            <a:custGeom>
              <a:avLst/>
              <a:gdLst/>
              <a:ahLst/>
              <a:cxnLst/>
              <a:rect l="l" t="t" r="r" b="b"/>
              <a:pathLst>
                <a:path w="1606" h="7107" extrusionOk="0">
                  <a:moveTo>
                    <a:pt x="1" y="1"/>
                  </a:moveTo>
                  <a:cubicBezTo>
                    <a:pt x="304" y="1"/>
                    <a:pt x="551" y="245"/>
                    <a:pt x="551" y="546"/>
                  </a:cubicBezTo>
                  <a:lnTo>
                    <a:pt x="551" y="7106"/>
                  </a:lnTo>
                  <a:lnTo>
                    <a:pt x="1605" y="7106"/>
                  </a:lnTo>
                  <a:lnTo>
                    <a:pt x="1605" y="546"/>
                  </a:lnTo>
                  <a:cubicBezTo>
                    <a:pt x="1605" y="248"/>
                    <a:pt x="1360" y="4"/>
                    <a:pt x="1057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4048198" y="2296419"/>
              <a:ext cx="374323" cy="39503"/>
            </a:xfrm>
            <a:custGeom>
              <a:avLst/>
              <a:gdLst/>
              <a:ahLst/>
              <a:cxnLst/>
              <a:rect l="l" t="t" r="r" b="b"/>
              <a:pathLst>
                <a:path w="13522" h="1427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82"/>
                    <a:pt x="243" y="1427"/>
                    <a:pt x="545" y="1427"/>
                  </a:cubicBezTo>
                  <a:lnTo>
                    <a:pt x="12979" y="1427"/>
                  </a:lnTo>
                  <a:cubicBezTo>
                    <a:pt x="13277" y="1427"/>
                    <a:pt x="13521" y="1184"/>
                    <a:pt x="13521" y="882"/>
                  </a:cubicBezTo>
                  <a:lnTo>
                    <a:pt x="13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4378035" y="2296419"/>
              <a:ext cx="44486" cy="39503"/>
            </a:xfrm>
            <a:custGeom>
              <a:avLst/>
              <a:gdLst/>
              <a:ahLst/>
              <a:cxnLst/>
              <a:rect l="l" t="t" r="r" b="b"/>
              <a:pathLst>
                <a:path w="1607" h="1427" extrusionOk="0">
                  <a:moveTo>
                    <a:pt x="549" y="1"/>
                  </a:moveTo>
                  <a:lnTo>
                    <a:pt x="549" y="882"/>
                  </a:lnTo>
                  <a:cubicBezTo>
                    <a:pt x="549" y="1182"/>
                    <a:pt x="303" y="1427"/>
                    <a:pt x="0" y="1427"/>
                  </a:cubicBezTo>
                  <a:lnTo>
                    <a:pt x="1064" y="1427"/>
                  </a:lnTo>
                  <a:cubicBezTo>
                    <a:pt x="1362" y="1427"/>
                    <a:pt x="1606" y="1184"/>
                    <a:pt x="1606" y="882"/>
                  </a:cubicBezTo>
                  <a:lnTo>
                    <a:pt x="1606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293;p38"/>
            <p:cNvGrpSpPr/>
            <p:nvPr/>
          </p:nvGrpSpPr>
          <p:grpSpPr>
            <a:xfrm>
              <a:off x="4160755" y="2395800"/>
              <a:ext cx="149153" cy="25606"/>
              <a:chOff x="4465555" y="2395800"/>
              <a:chExt cx="149153" cy="25606"/>
            </a:xfrm>
          </p:grpSpPr>
          <p:sp>
            <p:nvSpPr>
              <p:cNvPr id="2294" name="Google Shape;2294;p38"/>
              <p:cNvSpPr/>
              <p:nvPr/>
            </p:nvSpPr>
            <p:spPr>
              <a:xfrm>
                <a:off x="4465555" y="2395800"/>
                <a:ext cx="149153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925" extrusionOk="0">
                    <a:moveTo>
                      <a:pt x="273" y="1"/>
                    </a:moveTo>
                    <a:cubicBezTo>
                      <a:pt x="122" y="1"/>
                      <a:pt x="1" y="123"/>
                      <a:pt x="1" y="273"/>
                    </a:cubicBezTo>
                    <a:lnTo>
                      <a:pt x="1" y="654"/>
                    </a:lnTo>
                    <a:cubicBezTo>
                      <a:pt x="1" y="804"/>
                      <a:pt x="122" y="925"/>
                      <a:pt x="273" y="925"/>
                    </a:cubicBezTo>
                    <a:lnTo>
                      <a:pt x="5117" y="925"/>
                    </a:lnTo>
                    <a:cubicBezTo>
                      <a:pt x="5266" y="925"/>
                      <a:pt x="5388" y="804"/>
                      <a:pt x="5388" y="654"/>
                    </a:cubicBezTo>
                    <a:lnTo>
                      <a:pt x="5388" y="273"/>
                    </a:lnTo>
                    <a:cubicBezTo>
                      <a:pt x="5388" y="123"/>
                      <a:pt x="5266" y="1"/>
                      <a:pt x="5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8"/>
              <p:cNvSpPr/>
              <p:nvPr/>
            </p:nvSpPr>
            <p:spPr>
              <a:xfrm>
                <a:off x="4465555" y="2395800"/>
                <a:ext cx="149153" cy="2560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925" extrusionOk="0">
                    <a:moveTo>
                      <a:pt x="273" y="1"/>
                    </a:moveTo>
                    <a:cubicBezTo>
                      <a:pt x="122" y="1"/>
                      <a:pt x="1" y="123"/>
                      <a:pt x="1" y="273"/>
                    </a:cubicBezTo>
                    <a:lnTo>
                      <a:pt x="1" y="654"/>
                    </a:lnTo>
                    <a:cubicBezTo>
                      <a:pt x="1" y="804"/>
                      <a:pt x="122" y="925"/>
                      <a:pt x="273" y="925"/>
                    </a:cubicBezTo>
                    <a:lnTo>
                      <a:pt x="5117" y="925"/>
                    </a:lnTo>
                    <a:cubicBezTo>
                      <a:pt x="5266" y="925"/>
                      <a:pt x="5388" y="804"/>
                      <a:pt x="5388" y="654"/>
                    </a:cubicBezTo>
                    <a:lnTo>
                      <a:pt x="5388" y="273"/>
                    </a:lnTo>
                    <a:cubicBezTo>
                      <a:pt x="5388" y="123"/>
                      <a:pt x="5266" y="1"/>
                      <a:pt x="5117" y="1"/>
                    </a:cubicBezTo>
                    <a:close/>
                  </a:path>
                </a:pathLst>
              </a:custGeom>
              <a:solidFill>
                <a:srgbClr val="361CA0">
                  <a:alpha val="16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6" name="Google Shape;2296;p38"/>
            <p:cNvSpPr/>
            <p:nvPr/>
          </p:nvSpPr>
          <p:spPr>
            <a:xfrm>
              <a:off x="4281949" y="2395800"/>
              <a:ext cx="27959" cy="25606"/>
            </a:xfrm>
            <a:custGeom>
              <a:avLst/>
              <a:gdLst/>
              <a:ahLst/>
              <a:cxnLst/>
              <a:rect l="l" t="t" r="r" b="b"/>
              <a:pathLst>
                <a:path w="1010" h="925" extrusionOk="0">
                  <a:moveTo>
                    <a:pt x="1" y="1"/>
                  </a:moveTo>
                  <a:cubicBezTo>
                    <a:pt x="150" y="1"/>
                    <a:pt x="270" y="123"/>
                    <a:pt x="270" y="274"/>
                  </a:cubicBezTo>
                  <a:lnTo>
                    <a:pt x="270" y="651"/>
                  </a:lnTo>
                  <a:cubicBezTo>
                    <a:pt x="270" y="804"/>
                    <a:pt x="149" y="925"/>
                    <a:pt x="1" y="925"/>
                  </a:cubicBezTo>
                  <a:lnTo>
                    <a:pt x="739" y="925"/>
                  </a:lnTo>
                  <a:cubicBezTo>
                    <a:pt x="888" y="925"/>
                    <a:pt x="1010" y="804"/>
                    <a:pt x="1010" y="654"/>
                  </a:cubicBezTo>
                  <a:lnTo>
                    <a:pt x="1010" y="273"/>
                  </a:lnTo>
                  <a:cubicBezTo>
                    <a:pt x="1010" y="123"/>
                    <a:pt x="888" y="1"/>
                    <a:pt x="739" y="1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4069569" y="2124456"/>
              <a:ext cx="46174" cy="47199"/>
            </a:xfrm>
            <a:custGeom>
              <a:avLst/>
              <a:gdLst/>
              <a:ahLst/>
              <a:cxnLst/>
              <a:rect l="l" t="t" r="r" b="b"/>
              <a:pathLst>
                <a:path w="1668" h="1705" extrusionOk="0">
                  <a:moveTo>
                    <a:pt x="854" y="0"/>
                  </a:moveTo>
                  <a:cubicBezTo>
                    <a:pt x="384" y="0"/>
                    <a:pt x="1" y="383"/>
                    <a:pt x="1" y="852"/>
                  </a:cubicBezTo>
                  <a:cubicBezTo>
                    <a:pt x="1" y="1323"/>
                    <a:pt x="384" y="1704"/>
                    <a:pt x="854" y="1704"/>
                  </a:cubicBezTo>
                  <a:cubicBezTo>
                    <a:pt x="1179" y="1704"/>
                    <a:pt x="1471" y="1524"/>
                    <a:pt x="1617" y="1228"/>
                  </a:cubicBezTo>
                  <a:cubicBezTo>
                    <a:pt x="1668" y="1126"/>
                    <a:pt x="1626" y="1005"/>
                    <a:pt x="1526" y="954"/>
                  </a:cubicBezTo>
                  <a:cubicBezTo>
                    <a:pt x="1496" y="940"/>
                    <a:pt x="1465" y="933"/>
                    <a:pt x="1434" y="933"/>
                  </a:cubicBezTo>
                  <a:cubicBezTo>
                    <a:pt x="1359" y="933"/>
                    <a:pt x="1287" y="974"/>
                    <a:pt x="1252" y="1046"/>
                  </a:cubicBezTo>
                  <a:cubicBezTo>
                    <a:pt x="1178" y="1200"/>
                    <a:pt x="1024" y="1294"/>
                    <a:pt x="854" y="1294"/>
                  </a:cubicBezTo>
                  <a:cubicBezTo>
                    <a:pt x="610" y="1294"/>
                    <a:pt x="410" y="1096"/>
                    <a:pt x="410" y="851"/>
                  </a:cubicBezTo>
                  <a:cubicBezTo>
                    <a:pt x="410" y="607"/>
                    <a:pt x="610" y="407"/>
                    <a:pt x="854" y="407"/>
                  </a:cubicBezTo>
                  <a:cubicBezTo>
                    <a:pt x="901" y="407"/>
                    <a:pt x="950" y="414"/>
                    <a:pt x="995" y="429"/>
                  </a:cubicBezTo>
                  <a:lnTo>
                    <a:pt x="700" y="762"/>
                  </a:lnTo>
                  <a:cubicBezTo>
                    <a:pt x="625" y="846"/>
                    <a:pt x="632" y="976"/>
                    <a:pt x="716" y="1050"/>
                  </a:cubicBezTo>
                  <a:cubicBezTo>
                    <a:pt x="756" y="1085"/>
                    <a:pt x="805" y="1102"/>
                    <a:pt x="854" y="1102"/>
                  </a:cubicBezTo>
                  <a:cubicBezTo>
                    <a:pt x="910" y="1102"/>
                    <a:pt x="965" y="1079"/>
                    <a:pt x="1005" y="1034"/>
                  </a:cubicBezTo>
                  <a:lnTo>
                    <a:pt x="1459" y="521"/>
                  </a:lnTo>
                  <a:cubicBezTo>
                    <a:pt x="1530" y="439"/>
                    <a:pt x="1526" y="317"/>
                    <a:pt x="1447" y="240"/>
                  </a:cubicBezTo>
                  <a:cubicBezTo>
                    <a:pt x="1286" y="84"/>
                    <a:pt x="1076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4069818" y="2187461"/>
              <a:ext cx="24111" cy="10962"/>
            </a:xfrm>
            <a:custGeom>
              <a:avLst/>
              <a:gdLst/>
              <a:ahLst/>
              <a:cxnLst/>
              <a:rect l="l" t="t" r="r" b="b"/>
              <a:pathLst>
                <a:path w="871" h="396" extrusionOk="0">
                  <a:moveTo>
                    <a:pt x="202" y="1"/>
                  </a:moveTo>
                  <a:cubicBezTo>
                    <a:pt x="91" y="1"/>
                    <a:pt x="0" y="92"/>
                    <a:pt x="3" y="203"/>
                  </a:cubicBezTo>
                  <a:cubicBezTo>
                    <a:pt x="5" y="313"/>
                    <a:pt x="101" y="396"/>
                    <a:pt x="210" y="396"/>
                  </a:cubicBezTo>
                  <a:lnTo>
                    <a:pt x="669" y="396"/>
                  </a:lnTo>
                  <a:cubicBezTo>
                    <a:pt x="780" y="396"/>
                    <a:pt x="870" y="305"/>
                    <a:pt x="867" y="193"/>
                  </a:cubicBezTo>
                  <a:cubicBezTo>
                    <a:pt x="866" y="83"/>
                    <a:pt x="768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4070427" y="2207199"/>
              <a:ext cx="64611" cy="10990"/>
            </a:xfrm>
            <a:custGeom>
              <a:avLst/>
              <a:gdLst/>
              <a:ahLst/>
              <a:cxnLst/>
              <a:rect l="l" t="t" r="r" b="b"/>
              <a:pathLst>
                <a:path w="2334" h="397" extrusionOk="0">
                  <a:moveTo>
                    <a:pt x="202" y="1"/>
                  </a:moveTo>
                  <a:cubicBezTo>
                    <a:pt x="91" y="1"/>
                    <a:pt x="1" y="94"/>
                    <a:pt x="4" y="205"/>
                  </a:cubicBezTo>
                  <a:cubicBezTo>
                    <a:pt x="5" y="313"/>
                    <a:pt x="101" y="397"/>
                    <a:pt x="211" y="397"/>
                  </a:cubicBezTo>
                  <a:lnTo>
                    <a:pt x="2132" y="397"/>
                  </a:lnTo>
                  <a:cubicBezTo>
                    <a:pt x="2243" y="397"/>
                    <a:pt x="2333" y="305"/>
                    <a:pt x="2330" y="193"/>
                  </a:cubicBezTo>
                  <a:cubicBezTo>
                    <a:pt x="2327" y="83"/>
                    <a:pt x="2231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4069818" y="2237899"/>
              <a:ext cx="24388" cy="11018"/>
            </a:xfrm>
            <a:custGeom>
              <a:avLst/>
              <a:gdLst/>
              <a:ahLst/>
              <a:cxnLst/>
              <a:rect l="l" t="t" r="r" b="b"/>
              <a:pathLst>
                <a:path w="881" h="398" extrusionOk="0">
                  <a:moveTo>
                    <a:pt x="202" y="1"/>
                  </a:moveTo>
                  <a:cubicBezTo>
                    <a:pt x="91" y="1"/>
                    <a:pt x="0" y="94"/>
                    <a:pt x="3" y="205"/>
                  </a:cubicBezTo>
                  <a:cubicBezTo>
                    <a:pt x="5" y="313"/>
                    <a:pt x="101" y="397"/>
                    <a:pt x="210" y="397"/>
                  </a:cubicBezTo>
                  <a:lnTo>
                    <a:pt x="669" y="397"/>
                  </a:lnTo>
                  <a:cubicBezTo>
                    <a:pt x="787" y="397"/>
                    <a:pt x="881" y="295"/>
                    <a:pt x="866" y="175"/>
                  </a:cubicBezTo>
                  <a:cubicBezTo>
                    <a:pt x="852" y="73"/>
                    <a:pt x="762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4070427" y="2257692"/>
              <a:ext cx="64611" cy="10962"/>
            </a:xfrm>
            <a:custGeom>
              <a:avLst/>
              <a:gdLst/>
              <a:ahLst/>
              <a:cxnLst/>
              <a:rect l="l" t="t" r="r" b="b"/>
              <a:pathLst>
                <a:path w="2334" h="396" extrusionOk="0">
                  <a:moveTo>
                    <a:pt x="202" y="0"/>
                  </a:moveTo>
                  <a:cubicBezTo>
                    <a:pt x="91" y="0"/>
                    <a:pt x="1" y="92"/>
                    <a:pt x="4" y="203"/>
                  </a:cubicBezTo>
                  <a:cubicBezTo>
                    <a:pt x="5" y="312"/>
                    <a:pt x="101" y="395"/>
                    <a:pt x="211" y="395"/>
                  </a:cubicBezTo>
                  <a:lnTo>
                    <a:pt x="2132" y="395"/>
                  </a:lnTo>
                  <a:cubicBezTo>
                    <a:pt x="2243" y="395"/>
                    <a:pt x="2333" y="304"/>
                    <a:pt x="2330" y="193"/>
                  </a:cubicBezTo>
                  <a:cubicBezTo>
                    <a:pt x="2327" y="83"/>
                    <a:pt x="2231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4179745" y="2188209"/>
              <a:ext cx="34354" cy="108239"/>
            </a:xfrm>
            <a:custGeom>
              <a:avLst/>
              <a:gdLst/>
              <a:ahLst/>
              <a:cxnLst/>
              <a:rect l="l" t="t" r="r" b="b"/>
              <a:pathLst>
                <a:path w="1241" h="3910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3910"/>
                  </a:lnTo>
                  <a:lnTo>
                    <a:pt x="1241" y="3910"/>
                  </a:lnTo>
                  <a:lnTo>
                    <a:pt x="1241" y="272"/>
                  </a:lnTo>
                  <a:cubicBezTo>
                    <a:pt x="1241" y="123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4186361" y="2188153"/>
              <a:ext cx="27821" cy="108266"/>
            </a:xfrm>
            <a:custGeom>
              <a:avLst/>
              <a:gdLst/>
              <a:ahLst/>
              <a:cxnLst/>
              <a:rect l="l" t="t" r="r" b="b"/>
              <a:pathLst>
                <a:path w="1005" h="3911" extrusionOk="0">
                  <a:moveTo>
                    <a:pt x="31" y="1"/>
                  </a:moveTo>
                  <a:cubicBezTo>
                    <a:pt x="21" y="1"/>
                    <a:pt x="10" y="1"/>
                    <a:pt x="0" y="2"/>
                  </a:cubicBezTo>
                  <a:cubicBezTo>
                    <a:pt x="135" y="20"/>
                    <a:pt x="238" y="134"/>
                    <a:pt x="238" y="273"/>
                  </a:cubicBezTo>
                  <a:lnTo>
                    <a:pt x="238" y="3910"/>
                  </a:lnTo>
                  <a:lnTo>
                    <a:pt x="1004" y="3910"/>
                  </a:lnTo>
                  <a:lnTo>
                    <a:pt x="1004" y="273"/>
                  </a:lnTo>
                  <a:cubicBezTo>
                    <a:pt x="1004" y="124"/>
                    <a:pt x="882" y="1"/>
                    <a:pt x="734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4202390" y="2233580"/>
              <a:ext cx="34382" cy="62867"/>
            </a:xfrm>
            <a:custGeom>
              <a:avLst/>
              <a:gdLst/>
              <a:ahLst/>
              <a:cxnLst/>
              <a:rect l="l" t="t" r="r" b="b"/>
              <a:pathLst>
                <a:path w="1242" h="2271" extrusionOk="0">
                  <a:moveTo>
                    <a:pt x="273" y="0"/>
                  </a:moveTo>
                  <a:cubicBezTo>
                    <a:pt x="124" y="0"/>
                    <a:pt x="1" y="121"/>
                    <a:pt x="1" y="272"/>
                  </a:cubicBezTo>
                  <a:lnTo>
                    <a:pt x="1" y="2271"/>
                  </a:lnTo>
                  <a:lnTo>
                    <a:pt x="1242" y="2271"/>
                  </a:lnTo>
                  <a:lnTo>
                    <a:pt x="1242" y="272"/>
                  </a:lnTo>
                  <a:cubicBezTo>
                    <a:pt x="1242" y="121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4208950" y="2233580"/>
              <a:ext cx="27821" cy="62867"/>
            </a:xfrm>
            <a:custGeom>
              <a:avLst/>
              <a:gdLst/>
              <a:ahLst/>
              <a:cxnLst/>
              <a:rect l="l" t="t" r="r" b="b"/>
              <a:pathLst>
                <a:path w="1005" h="2271" extrusionOk="0">
                  <a:moveTo>
                    <a:pt x="738" y="0"/>
                  </a:moveTo>
                  <a:cubicBezTo>
                    <a:pt x="738" y="0"/>
                    <a:pt x="737" y="0"/>
                    <a:pt x="736" y="0"/>
                  </a:cubicBezTo>
                  <a:lnTo>
                    <a:pt x="33" y="0"/>
                  </a:lnTo>
                  <a:cubicBezTo>
                    <a:pt x="21" y="0"/>
                    <a:pt x="12" y="0"/>
                    <a:pt x="1" y="2"/>
                  </a:cubicBezTo>
                  <a:cubicBezTo>
                    <a:pt x="137" y="16"/>
                    <a:pt x="240" y="132"/>
                    <a:pt x="240" y="269"/>
                  </a:cubicBezTo>
                  <a:lnTo>
                    <a:pt x="240" y="2271"/>
                  </a:lnTo>
                  <a:lnTo>
                    <a:pt x="1005" y="2271"/>
                  </a:lnTo>
                  <a:lnTo>
                    <a:pt x="1005" y="269"/>
                  </a:lnTo>
                  <a:cubicBezTo>
                    <a:pt x="1005" y="121"/>
                    <a:pt x="887" y="0"/>
                    <a:pt x="738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4258004" y="2136332"/>
              <a:ext cx="34354" cy="160116"/>
            </a:xfrm>
            <a:custGeom>
              <a:avLst/>
              <a:gdLst/>
              <a:ahLst/>
              <a:cxnLst/>
              <a:rect l="l" t="t" r="r" b="b"/>
              <a:pathLst>
                <a:path w="1241" h="5784" extrusionOk="0">
                  <a:moveTo>
                    <a:pt x="273" y="0"/>
                  </a:moveTo>
                  <a:cubicBezTo>
                    <a:pt x="122" y="0"/>
                    <a:pt x="1" y="121"/>
                    <a:pt x="1" y="272"/>
                  </a:cubicBezTo>
                  <a:lnTo>
                    <a:pt x="1" y="5784"/>
                  </a:lnTo>
                  <a:lnTo>
                    <a:pt x="1240" y="5784"/>
                  </a:lnTo>
                  <a:lnTo>
                    <a:pt x="1240" y="272"/>
                  </a:lnTo>
                  <a:cubicBezTo>
                    <a:pt x="1240" y="121"/>
                    <a:pt x="1119" y="0"/>
                    <a:pt x="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4264565" y="2136276"/>
              <a:ext cx="27821" cy="160143"/>
            </a:xfrm>
            <a:custGeom>
              <a:avLst/>
              <a:gdLst/>
              <a:ahLst/>
              <a:cxnLst/>
              <a:rect l="l" t="t" r="r" b="b"/>
              <a:pathLst>
                <a:path w="1005" h="5785" extrusionOk="0">
                  <a:moveTo>
                    <a:pt x="31" y="1"/>
                  </a:moveTo>
                  <a:cubicBezTo>
                    <a:pt x="21" y="1"/>
                    <a:pt x="11" y="1"/>
                    <a:pt x="0" y="2"/>
                  </a:cubicBezTo>
                  <a:cubicBezTo>
                    <a:pt x="135" y="18"/>
                    <a:pt x="238" y="134"/>
                    <a:pt x="238" y="271"/>
                  </a:cubicBezTo>
                  <a:lnTo>
                    <a:pt x="238" y="5784"/>
                  </a:lnTo>
                  <a:lnTo>
                    <a:pt x="1005" y="5784"/>
                  </a:lnTo>
                  <a:lnTo>
                    <a:pt x="1005" y="271"/>
                  </a:lnTo>
                  <a:cubicBezTo>
                    <a:pt x="1005" y="122"/>
                    <a:pt x="882" y="1"/>
                    <a:pt x="73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4281396" y="2181620"/>
              <a:ext cx="34382" cy="114827"/>
            </a:xfrm>
            <a:custGeom>
              <a:avLst/>
              <a:gdLst/>
              <a:ahLst/>
              <a:cxnLst/>
              <a:rect l="l" t="t" r="r" b="b"/>
              <a:pathLst>
                <a:path w="1242" h="4148" extrusionOk="0">
                  <a:moveTo>
                    <a:pt x="272" y="0"/>
                  </a:moveTo>
                  <a:cubicBezTo>
                    <a:pt x="123" y="0"/>
                    <a:pt x="0" y="123"/>
                    <a:pt x="0" y="272"/>
                  </a:cubicBezTo>
                  <a:lnTo>
                    <a:pt x="0" y="4148"/>
                  </a:lnTo>
                  <a:lnTo>
                    <a:pt x="1241" y="4148"/>
                  </a:lnTo>
                  <a:lnTo>
                    <a:pt x="1241" y="272"/>
                  </a:lnTo>
                  <a:cubicBezTo>
                    <a:pt x="1241" y="123"/>
                    <a:pt x="1118" y="0"/>
                    <a:pt x="9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4287929" y="2181620"/>
              <a:ext cx="27849" cy="114827"/>
            </a:xfrm>
            <a:custGeom>
              <a:avLst/>
              <a:gdLst/>
              <a:ahLst/>
              <a:cxnLst/>
              <a:rect l="l" t="t" r="r" b="b"/>
              <a:pathLst>
                <a:path w="1006" h="4148" extrusionOk="0">
                  <a:moveTo>
                    <a:pt x="32" y="0"/>
                  </a:moveTo>
                  <a:cubicBezTo>
                    <a:pt x="22" y="0"/>
                    <a:pt x="13" y="0"/>
                    <a:pt x="1" y="2"/>
                  </a:cubicBezTo>
                  <a:cubicBezTo>
                    <a:pt x="135" y="19"/>
                    <a:pt x="239" y="133"/>
                    <a:pt x="239" y="272"/>
                  </a:cubicBezTo>
                  <a:lnTo>
                    <a:pt x="239" y="4148"/>
                  </a:lnTo>
                  <a:lnTo>
                    <a:pt x="1005" y="4148"/>
                  </a:lnTo>
                  <a:lnTo>
                    <a:pt x="1005" y="272"/>
                  </a:lnTo>
                  <a:cubicBezTo>
                    <a:pt x="1005" y="120"/>
                    <a:pt x="882" y="0"/>
                    <a:pt x="735" y="0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4336982" y="2090960"/>
              <a:ext cx="34354" cy="205487"/>
            </a:xfrm>
            <a:custGeom>
              <a:avLst/>
              <a:gdLst/>
              <a:ahLst/>
              <a:cxnLst/>
              <a:rect l="l" t="t" r="r" b="b"/>
              <a:pathLst>
                <a:path w="1241" h="7423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7423"/>
                  </a:lnTo>
                  <a:lnTo>
                    <a:pt x="1240" y="7423"/>
                  </a:lnTo>
                  <a:lnTo>
                    <a:pt x="1240" y="272"/>
                  </a:lnTo>
                  <a:cubicBezTo>
                    <a:pt x="1240" y="123"/>
                    <a:pt x="1119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4343543" y="2090960"/>
              <a:ext cx="27793" cy="205487"/>
            </a:xfrm>
            <a:custGeom>
              <a:avLst/>
              <a:gdLst/>
              <a:ahLst/>
              <a:cxnLst/>
              <a:rect l="l" t="t" r="r" b="b"/>
              <a:pathLst>
                <a:path w="1004" h="7423" extrusionOk="0">
                  <a:moveTo>
                    <a:pt x="32" y="0"/>
                  </a:moveTo>
                  <a:cubicBezTo>
                    <a:pt x="20" y="0"/>
                    <a:pt x="11" y="0"/>
                    <a:pt x="1" y="3"/>
                  </a:cubicBezTo>
                  <a:cubicBezTo>
                    <a:pt x="135" y="19"/>
                    <a:pt x="239" y="133"/>
                    <a:pt x="239" y="272"/>
                  </a:cubicBezTo>
                  <a:lnTo>
                    <a:pt x="239" y="7423"/>
                  </a:lnTo>
                  <a:lnTo>
                    <a:pt x="1003" y="7423"/>
                  </a:lnTo>
                  <a:lnTo>
                    <a:pt x="1003" y="272"/>
                  </a:lnTo>
                  <a:cubicBezTo>
                    <a:pt x="1003" y="122"/>
                    <a:pt x="882" y="0"/>
                    <a:pt x="734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4359626" y="2136332"/>
              <a:ext cx="34382" cy="160116"/>
            </a:xfrm>
            <a:custGeom>
              <a:avLst/>
              <a:gdLst/>
              <a:ahLst/>
              <a:cxnLst/>
              <a:rect l="l" t="t" r="r" b="b"/>
              <a:pathLst>
                <a:path w="1242" h="5784" extrusionOk="0">
                  <a:moveTo>
                    <a:pt x="273" y="0"/>
                  </a:moveTo>
                  <a:cubicBezTo>
                    <a:pt x="124" y="0"/>
                    <a:pt x="1" y="121"/>
                    <a:pt x="1" y="272"/>
                  </a:cubicBezTo>
                  <a:lnTo>
                    <a:pt x="1" y="5784"/>
                  </a:lnTo>
                  <a:lnTo>
                    <a:pt x="1242" y="5784"/>
                  </a:lnTo>
                  <a:lnTo>
                    <a:pt x="1242" y="272"/>
                  </a:lnTo>
                  <a:cubicBezTo>
                    <a:pt x="1242" y="121"/>
                    <a:pt x="1121" y="0"/>
                    <a:pt x="9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4366187" y="2136276"/>
              <a:ext cx="27821" cy="160143"/>
            </a:xfrm>
            <a:custGeom>
              <a:avLst/>
              <a:gdLst/>
              <a:ahLst/>
              <a:cxnLst/>
              <a:rect l="l" t="t" r="r" b="b"/>
              <a:pathLst>
                <a:path w="1005" h="5785" extrusionOk="0">
                  <a:moveTo>
                    <a:pt x="33" y="1"/>
                  </a:moveTo>
                  <a:cubicBezTo>
                    <a:pt x="21" y="1"/>
                    <a:pt x="12" y="1"/>
                    <a:pt x="1" y="2"/>
                  </a:cubicBezTo>
                  <a:cubicBezTo>
                    <a:pt x="137" y="18"/>
                    <a:pt x="240" y="134"/>
                    <a:pt x="240" y="271"/>
                  </a:cubicBezTo>
                  <a:lnTo>
                    <a:pt x="240" y="5784"/>
                  </a:lnTo>
                  <a:lnTo>
                    <a:pt x="1005" y="5784"/>
                  </a:lnTo>
                  <a:lnTo>
                    <a:pt x="1005" y="271"/>
                  </a:lnTo>
                  <a:cubicBezTo>
                    <a:pt x="1005" y="122"/>
                    <a:pt x="884" y="1"/>
                    <a:pt x="736" y="1"/>
                  </a:cubicBezTo>
                  <a:close/>
                </a:path>
              </a:pathLst>
            </a:custGeom>
            <a:solidFill>
              <a:srgbClr val="361CA0">
                <a:alpha val="16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4180908" y="2122407"/>
              <a:ext cx="31226" cy="10962"/>
            </a:xfrm>
            <a:custGeom>
              <a:avLst/>
              <a:gdLst/>
              <a:ahLst/>
              <a:cxnLst/>
              <a:rect l="l" t="t" r="r" b="b"/>
              <a:pathLst>
                <a:path w="1128" h="396" extrusionOk="0">
                  <a:moveTo>
                    <a:pt x="203" y="0"/>
                  </a:moveTo>
                  <a:cubicBezTo>
                    <a:pt x="92" y="0"/>
                    <a:pt x="0" y="92"/>
                    <a:pt x="5" y="203"/>
                  </a:cubicBezTo>
                  <a:cubicBezTo>
                    <a:pt x="6" y="312"/>
                    <a:pt x="102" y="395"/>
                    <a:pt x="212" y="395"/>
                  </a:cubicBezTo>
                  <a:lnTo>
                    <a:pt x="925" y="395"/>
                  </a:lnTo>
                  <a:cubicBezTo>
                    <a:pt x="1036" y="395"/>
                    <a:pt x="1128" y="305"/>
                    <a:pt x="1123" y="193"/>
                  </a:cubicBezTo>
                  <a:cubicBezTo>
                    <a:pt x="1122" y="83"/>
                    <a:pt x="1025" y="0"/>
                    <a:pt x="916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4180908" y="2141397"/>
              <a:ext cx="31226" cy="10962"/>
            </a:xfrm>
            <a:custGeom>
              <a:avLst/>
              <a:gdLst/>
              <a:ahLst/>
              <a:cxnLst/>
              <a:rect l="l" t="t" r="r" b="b"/>
              <a:pathLst>
                <a:path w="1128" h="396" extrusionOk="0">
                  <a:moveTo>
                    <a:pt x="203" y="1"/>
                  </a:moveTo>
                  <a:cubicBezTo>
                    <a:pt x="92" y="1"/>
                    <a:pt x="0" y="92"/>
                    <a:pt x="5" y="203"/>
                  </a:cubicBezTo>
                  <a:cubicBezTo>
                    <a:pt x="6" y="313"/>
                    <a:pt x="102" y="395"/>
                    <a:pt x="212" y="395"/>
                  </a:cubicBezTo>
                  <a:lnTo>
                    <a:pt x="925" y="395"/>
                  </a:lnTo>
                  <a:cubicBezTo>
                    <a:pt x="1036" y="395"/>
                    <a:pt x="1128" y="305"/>
                    <a:pt x="1123" y="193"/>
                  </a:cubicBezTo>
                  <a:cubicBezTo>
                    <a:pt x="1122" y="83"/>
                    <a:pt x="1025" y="1"/>
                    <a:pt x="916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316;p38"/>
          <p:cNvGrpSpPr/>
          <p:nvPr/>
        </p:nvGrpSpPr>
        <p:grpSpPr>
          <a:xfrm>
            <a:off x="5281084" y="2976741"/>
            <a:ext cx="366765" cy="372689"/>
            <a:chOff x="2425616" y="3296062"/>
            <a:chExt cx="366765" cy="372689"/>
          </a:xfrm>
        </p:grpSpPr>
        <p:sp>
          <p:nvSpPr>
            <p:cNvPr id="2317" name="Google Shape;2317;p38"/>
            <p:cNvSpPr/>
            <p:nvPr/>
          </p:nvSpPr>
          <p:spPr>
            <a:xfrm>
              <a:off x="2425616" y="3345033"/>
              <a:ext cx="254347" cy="285019"/>
            </a:xfrm>
            <a:custGeom>
              <a:avLst/>
              <a:gdLst/>
              <a:ahLst/>
              <a:cxnLst/>
              <a:rect l="l" t="t" r="r" b="b"/>
              <a:pathLst>
                <a:path w="9188" h="10296" extrusionOk="0">
                  <a:moveTo>
                    <a:pt x="1893" y="0"/>
                  </a:moveTo>
                  <a:cubicBezTo>
                    <a:pt x="726" y="1114"/>
                    <a:pt x="0" y="2686"/>
                    <a:pt x="0" y="4427"/>
                  </a:cubicBezTo>
                  <a:cubicBezTo>
                    <a:pt x="0" y="7198"/>
                    <a:pt x="1837" y="9536"/>
                    <a:pt x="4361" y="10295"/>
                  </a:cubicBezTo>
                  <a:lnTo>
                    <a:pt x="3590" y="8594"/>
                  </a:lnTo>
                  <a:cubicBezTo>
                    <a:pt x="3577" y="8561"/>
                    <a:pt x="3575" y="8527"/>
                    <a:pt x="3589" y="8493"/>
                  </a:cubicBezTo>
                  <a:lnTo>
                    <a:pt x="3754" y="8041"/>
                  </a:lnTo>
                  <a:cubicBezTo>
                    <a:pt x="3773" y="7992"/>
                    <a:pt x="3818" y="7958"/>
                    <a:pt x="3870" y="7952"/>
                  </a:cubicBezTo>
                  <a:lnTo>
                    <a:pt x="5964" y="7748"/>
                  </a:lnTo>
                  <a:cubicBezTo>
                    <a:pt x="6121" y="7733"/>
                    <a:pt x="6258" y="7625"/>
                    <a:pt x="6310" y="7474"/>
                  </a:cubicBezTo>
                  <a:lnTo>
                    <a:pt x="6517" y="6874"/>
                  </a:lnTo>
                  <a:cubicBezTo>
                    <a:pt x="6570" y="6717"/>
                    <a:pt x="6526" y="6542"/>
                    <a:pt x="6400" y="6434"/>
                  </a:cubicBezTo>
                  <a:lnTo>
                    <a:pt x="5838" y="5940"/>
                  </a:lnTo>
                  <a:cubicBezTo>
                    <a:pt x="5803" y="5909"/>
                    <a:pt x="5785" y="5861"/>
                    <a:pt x="5794" y="5815"/>
                  </a:cubicBezTo>
                  <a:lnTo>
                    <a:pt x="5911" y="5165"/>
                  </a:lnTo>
                  <a:cubicBezTo>
                    <a:pt x="5921" y="5100"/>
                    <a:pt x="5977" y="5054"/>
                    <a:pt x="6042" y="5053"/>
                  </a:cubicBezTo>
                  <a:lnTo>
                    <a:pt x="8734" y="5007"/>
                  </a:lnTo>
                  <a:cubicBezTo>
                    <a:pt x="8952" y="5003"/>
                    <a:pt x="9128" y="4830"/>
                    <a:pt x="9135" y="4611"/>
                  </a:cubicBezTo>
                  <a:lnTo>
                    <a:pt x="9181" y="3071"/>
                  </a:lnTo>
                  <a:cubicBezTo>
                    <a:pt x="9187" y="2910"/>
                    <a:pt x="9097" y="2762"/>
                    <a:pt x="8952" y="2692"/>
                  </a:cubicBezTo>
                  <a:lnTo>
                    <a:pt x="7230" y="1854"/>
                  </a:lnTo>
                  <a:cubicBezTo>
                    <a:pt x="7177" y="1828"/>
                    <a:pt x="7115" y="1814"/>
                    <a:pt x="7053" y="1814"/>
                  </a:cubicBezTo>
                  <a:cubicBezTo>
                    <a:pt x="7042" y="1814"/>
                    <a:pt x="7031" y="1815"/>
                    <a:pt x="7020" y="1815"/>
                  </a:cubicBezTo>
                  <a:lnTo>
                    <a:pt x="5643" y="1928"/>
                  </a:lnTo>
                  <a:lnTo>
                    <a:pt x="5631" y="1928"/>
                  </a:lnTo>
                  <a:cubicBezTo>
                    <a:pt x="5587" y="1928"/>
                    <a:pt x="5547" y="1908"/>
                    <a:pt x="5520" y="1873"/>
                  </a:cubicBezTo>
                  <a:lnTo>
                    <a:pt x="5140" y="1346"/>
                  </a:lnTo>
                  <a:cubicBezTo>
                    <a:pt x="5062" y="1240"/>
                    <a:pt x="4940" y="1178"/>
                    <a:pt x="4809" y="1178"/>
                  </a:cubicBezTo>
                  <a:lnTo>
                    <a:pt x="2799" y="1178"/>
                  </a:lnTo>
                  <a:cubicBezTo>
                    <a:pt x="2754" y="1178"/>
                    <a:pt x="2714" y="1155"/>
                    <a:pt x="2688" y="1120"/>
                  </a:cubicBezTo>
                  <a:lnTo>
                    <a:pt x="1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2474614" y="3297557"/>
              <a:ext cx="290915" cy="340467"/>
            </a:xfrm>
            <a:custGeom>
              <a:avLst/>
              <a:gdLst/>
              <a:ahLst/>
              <a:cxnLst/>
              <a:rect l="l" t="t" r="r" b="b"/>
              <a:pathLst>
                <a:path w="10509" h="12299" extrusionOk="0">
                  <a:moveTo>
                    <a:pt x="4354" y="1"/>
                  </a:moveTo>
                  <a:cubicBezTo>
                    <a:pt x="2654" y="1"/>
                    <a:pt x="1114" y="692"/>
                    <a:pt x="1" y="1807"/>
                  </a:cubicBezTo>
                  <a:lnTo>
                    <a:pt x="792" y="2910"/>
                  </a:lnTo>
                  <a:cubicBezTo>
                    <a:pt x="844" y="2983"/>
                    <a:pt x="925" y="3026"/>
                    <a:pt x="1014" y="3026"/>
                  </a:cubicBezTo>
                  <a:lnTo>
                    <a:pt x="3033" y="3026"/>
                  </a:lnTo>
                  <a:cubicBezTo>
                    <a:pt x="3120" y="3026"/>
                    <a:pt x="3202" y="3069"/>
                    <a:pt x="3253" y="3138"/>
                  </a:cubicBezTo>
                  <a:lnTo>
                    <a:pt x="3636" y="3668"/>
                  </a:lnTo>
                  <a:cubicBezTo>
                    <a:pt x="3687" y="3737"/>
                    <a:pt x="3771" y="3779"/>
                    <a:pt x="3857" y="3779"/>
                  </a:cubicBezTo>
                  <a:cubicBezTo>
                    <a:pt x="3864" y="3779"/>
                    <a:pt x="3871" y="3779"/>
                    <a:pt x="3877" y="3779"/>
                  </a:cubicBezTo>
                  <a:lnTo>
                    <a:pt x="5261" y="3663"/>
                  </a:lnTo>
                  <a:cubicBezTo>
                    <a:pt x="5270" y="3662"/>
                    <a:pt x="5279" y="3662"/>
                    <a:pt x="5288" y="3662"/>
                  </a:cubicBezTo>
                  <a:cubicBezTo>
                    <a:pt x="5328" y="3662"/>
                    <a:pt x="5367" y="3672"/>
                    <a:pt x="5404" y="3690"/>
                  </a:cubicBezTo>
                  <a:lnTo>
                    <a:pt x="7132" y="4530"/>
                  </a:lnTo>
                  <a:cubicBezTo>
                    <a:pt x="7228" y="4577"/>
                    <a:pt x="7290" y="4676"/>
                    <a:pt x="7285" y="4784"/>
                  </a:cubicBezTo>
                  <a:lnTo>
                    <a:pt x="7240" y="6330"/>
                  </a:lnTo>
                  <a:cubicBezTo>
                    <a:pt x="7235" y="6475"/>
                    <a:pt x="7117" y="6592"/>
                    <a:pt x="6972" y="6593"/>
                  </a:cubicBezTo>
                  <a:lnTo>
                    <a:pt x="4268" y="6641"/>
                  </a:lnTo>
                  <a:cubicBezTo>
                    <a:pt x="4136" y="6644"/>
                    <a:pt x="4028" y="6738"/>
                    <a:pt x="4003" y="6866"/>
                  </a:cubicBezTo>
                  <a:lnTo>
                    <a:pt x="3885" y="7518"/>
                  </a:lnTo>
                  <a:cubicBezTo>
                    <a:pt x="3869" y="7613"/>
                    <a:pt x="3903" y="7709"/>
                    <a:pt x="3974" y="7772"/>
                  </a:cubicBezTo>
                  <a:lnTo>
                    <a:pt x="4539" y="8268"/>
                  </a:lnTo>
                  <a:cubicBezTo>
                    <a:pt x="4622" y="8339"/>
                    <a:pt x="4653" y="8456"/>
                    <a:pt x="4616" y="8561"/>
                  </a:cubicBezTo>
                  <a:lnTo>
                    <a:pt x="4409" y="9164"/>
                  </a:lnTo>
                  <a:cubicBezTo>
                    <a:pt x="4376" y="9266"/>
                    <a:pt x="4284" y="9336"/>
                    <a:pt x="4178" y="9348"/>
                  </a:cubicBezTo>
                  <a:lnTo>
                    <a:pt x="2073" y="9552"/>
                  </a:lnTo>
                  <a:cubicBezTo>
                    <a:pt x="1969" y="9562"/>
                    <a:pt x="1881" y="9632"/>
                    <a:pt x="1844" y="9729"/>
                  </a:cubicBezTo>
                  <a:lnTo>
                    <a:pt x="1677" y="10185"/>
                  </a:lnTo>
                  <a:cubicBezTo>
                    <a:pt x="1651" y="10250"/>
                    <a:pt x="1654" y="10321"/>
                    <a:pt x="1681" y="10386"/>
                  </a:cubicBezTo>
                  <a:lnTo>
                    <a:pt x="2352" y="11966"/>
                  </a:lnTo>
                  <a:cubicBezTo>
                    <a:pt x="2977" y="12180"/>
                    <a:pt x="3650" y="12299"/>
                    <a:pt x="4348" y="12299"/>
                  </a:cubicBezTo>
                  <a:cubicBezTo>
                    <a:pt x="4353" y="12299"/>
                    <a:pt x="4357" y="12298"/>
                    <a:pt x="4361" y="12298"/>
                  </a:cubicBezTo>
                  <a:cubicBezTo>
                    <a:pt x="7748" y="12294"/>
                    <a:pt x="10509" y="9522"/>
                    <a:pt x="10501" y="6135"/>
                  </a:cubicBezTo>
                  <a:cubicBezTo>
                    <a:pt x="10494" y="2746"/>
                    <a:pt x="7744" y="1"/>
                    <a:pt x="4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2676032" y="3397602"/>
              <a:ext cx="63780" cy="23779"/>
            </a:xfrm>
            <a:custGeom>
              <a:avLst/>
              <a:gdLst/>
              <a:ahLst/>
              <a:cxnLst/>
              <a:rect l="l" t="t" r="r" b="b"/>
              <a:pathLst>
                <a:path w="2304" h="859" extrusionOk="0">
                  <a:moveTo>
                    <a:pt x="1151" y="0"/>
                  </a:moveTo>
                  <a:cubicBezTo>
                    <a:pt x="515" y="0"/>
                    <a:pt x="1" y="193"/>
                    <a:pt x="1" y="429"/>
                  </a:cubicBezTo>
                  <a:cubicBezTo>
                    <a:pt x="1" y="667"/>
                    <a:pt x="515" y="858"/>
                    <a:pt x="1151" y="858"/>
                  </a:cubicBezTo>
                  <a:cubicBezTo>
                    <a:pt x="1789" y="858"/>
                    <a:pt x="2304" y="667"/>
                    <a:pt x="2304" y="429"/>
                  </a:cubicBezTo>
                  <a:cubicBezTo>
                    <a:pt x="2304" y="193"/>
                    <a:pt x="1789" y="0"/>
                    <a:pt x="1151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2526630" y="3455901"/>
              <a:ext cx="63780" cy="23779"/>
            </a:xfrm>
            <a:custGeom>
              <a:avLst/>
              <a:gdLst/>
              <a:ahLst/>
              <a:cxnLst/>
              <a:rect l="l" t="t" r="r" b="b"/>
              <a:pathLst>
                <a:path w="2304" h="859" extrusionOk="0">
                  <a:moveTo>
                    <a:pt x="1152" y="1"/>
                  </a:moveTo>
                  <a:cubicBezTo>
                    <a:pt x="516" y="1"/>
                    <a:pt x="0" y="193"/>
                    <a:pt x="0" y="430"/>
                  </a:cubicBezTo>
                  <a:cubicBezTo>
                    <a:pt x="0" y="666"/>
                    <a:pt x="516" y="859"/>
                    <a:pt x="1152" y="859"/>
                  </a:cubicBezTo>
                  <a:cubicBezTo>
                    <a:pt x="1788" y="859"/>
                    <a:pt x="2303" y="666"/>
                    <a:pt x="2303" y="430"/>
                  </a:cubicBezTo>
                  <a:cubicBezTo>
                    <a:pt x="2303" y="193"/>
                    <a:pt x="1788" y="1"/>
                    <a:pt x="1152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2558520" y="3298138"/>
              <a:ext cx="206567" cy="339387"/>
            </a:xfrm>
            <a:custGeom>
              <a:avLst/>
              <a:gdLst/>
              <a:ahLst/>
              <a:cxnLst/>
              <a:rect l="l" t="t" r="r" b="b"/>
              <a:pathLst>
                <a:path w="7462" h="12260" extrusionOk="0">
                  <a:moveTo>
                    <a:pt x="1324" y="1"/>
                  </a:moveTo>
                  <a:cubicBezTo>
                    <a:pt x="869" y="1"/>
                    <a:pt x="428" y="49"/>
                    <a:pt x="0" y="144"/>
                  </a:cubicBezTo>
                  <a:cubicBezTo>
                    <a:pt x="3290" y="157"/>
                    <a:pt x="5953" y="2826"/>
                    <a:pt x="5960" y="6117"/>
                  </a:cubicBezTo>
                  <a:cubicBezTo>
                    <a:pt x="5967" y="9408"/>
                    <a:pt x="3290" y="12101"/>
                    <a:pt x="0" y="12116"/>
                  </a:cubicBezTo>
                  <a:cubicBezTo>
                    <a:pt x="428" y="12211"/>
                    <a:pt x="875" y="12260"/>
                    <a:pt x="1332" y="12260"/>
                  </a:cubicBezTo>
                  <a:cubicBezTo>
                    <a:pt x="4707" y="12255"/>
                    <a:pt x="7461" y="9492"/>
                    <a:pt x="7454" y="6117"/>
                  </a:cubicBezTo>
                  <a:cubicBezTo>
                    <a:pt x="7446" y="2737"/>
                    <a:pt x="4704" y="1"/>
                    <a:pt x="132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2673624" y="3296062"/>
              <a:ext cx="68846" cy="114218"/>
            </a:xfrm>
            <a:custGeom>
              <a:avLst/>
              <a:gdLst/>
              <a:ahLst/>
              <a:cxnLst/>
              <a:rect l="l" t="t" r="r" b="b"/>
              <a:pathLst>
                <a:path w="2487" h="4126" extrusionOk="0">
                  <a:moveTo>
                    <a:pt x="1255" y="1"/>
                  </a:moveTo>
                  <a:cubicBezTo>
                    <a:pt x="1238" y="1"/>
                    <a:pt x="1221" y="1"/>
                    <a:pt x="1204" y="2"/>
                  </a:cubicBezTo>
                  <a:cubicBezTo>
                    <a:pt x="562" y="25"/>
                    <a:pt x="42" y="549"/>
                    <a:pt x="20" y="1189"/>
                  </a:cubicBezTo>
                  <a:cubicBezTo>
                    <a:pt x="0" y="1697"/>
                    <a:pt x="287" y="2136"/>
                    <a:pt x="709" y="2343"/>
                  </a:cubicBezTo>
                  <a:cubicBezTo>
                    <a:pt x="830" y="2405"/>
                    <a:pt x="910" y="2526"/>
                    <a:pt x="910" y="2664"/>
                  </a:cubicBezTo>
                  <a:lnTo>
                    <a:pt x="910" y="3865"/>
                  </a:lnTo>
                  <a:cubicBezTo>
                    <a:pt x="910" y="3923"/>
                    <a:pt x="934" y="3976"/>
                    <a:pt x="977" y="4013"/>
                  </a:cubicBezTo>
                  <a:cubicBezTo>
                    <a:pt x="1069" y="4092"/>
                    <a:pt x="1166" y="4126"/>
                    <a:pt x="1255" y="4126"/>
                  </a:cubicBezTo>
                  <a:cubicBezTo>
                    <a:pt x="1444" y="4126"/>
                    <a:pt x="1598" y="3973"/>
                    <a:pt x="1598" y="3782"/>
                  </a:cubicBezTo>
                  <a:lnTo>
                    <a:pt x="1598" y="2664"/>
                  </a:lnTo>
                  <a:cubicBezTo>
                    <a:pt x="1598" y="2526"/>
                    <a:pt x="1678" y="2405"/>
                    <a:pt x="1802" y="2343"/>
                  </a:cubicBezTo>
                  <a:cubicBezTo>
                    <a:pt x="2206" y="2140"/>
                    <a:pt x="2487" y="1720"/>
                    <a:pt x="2487" y="1234"/>
                  </a:cubicBezTo>
                  <a:cubicBezTo>
                    <a:pt x="2487" y="554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2693140" y="3315163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1"/>
                  </a:moveTo>
                  <a:cubicBezTo>
                    <a:pt x="240" y="1"/>
                    <a:pt x="1" y="239"/>
                    <a:pt x="1" y="533"/>
                  </a:cubicBezTo>
                  <a:cubicBezTo>
                    <a:pt x="1" y="828"/>
                    <a:pt x="240" y="1066"/>
                    <a:pt x="533" y="1066"/>
                  </a:cubicBezTo>
                  <a:cubicBezTo>
                    <a:pt x="828" y="1066"/>
                    <a:pt x="1066" y="828"/>
                    <a:pt x="1066" y="533"/>
                  </a:cubicBezTo>
                  <a:cubicBezTo>
                    <a:pt x="1066" y="239"/>
                    <a:pt x="828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2523723" y="3354002"/>
              <a:ext cx="68846" cy="114218"/>
            </a:xfrm>
            <a:custGeom>
              <a:avLst/>
              <a:gdLst/>
              <a:ahLst/>
              <a:cxnLst/>
              <a:rect l="l" t="t" r="r" b="b"/>
              <a:pathLst>
                <a:path w="2487" h="4126" extrusionOk="0">
                  <a:moveTo>
                    <a:pt x="1255" y="1"/>
                  </a:moveTo>
                  <a:cubicBezTo>
                    <a:pt x="1238" y="1"/>
                    <a:pt x="1221" y="1"/>
                    <a:pt x="1204" y="2"/>
                  </a:cubicBezTo>
                  <a:cubicBezTo>
                    <a:pt x="562" y="25"/>
                    <a:pt x="40" y="549"/>
                    <a:pt x="18" y="1189"/>
                  </a:cubicBezTo>
                  <a:cubicBezTo>
                    <a:pt x="0" y="1697"/>
                    <a:pt x="287" y="2136"/>
                    <a:pt x="709" y="2343"/>
                  </a:cubicBezTo>
                  <a:cubicBezTo>
                    <a:pt x="830" y="2405"/>
                    <a:pt x="910" y="2526"/>
                    <a:pt x="910" y="2664"/>
                  </a:cubicBezTo>
                  <a:lnTo>
                    <a:pt x="910" y="3865"/>
                  </a:lnTo>
                  <a:cubicBezTo>
                    <a:pt x="910" y="3923"/>
                    <a:pt x="933" y="3976"/>
                    <a:pt x="976" y="4013"/>
                  </a:cubicBezTo>
                  <a:cubicBezTo>
                    <a:pt x="1069" y="4092"/>
                    <a:pt x="1166" y="4126"/>
                    <a:pt x="1254" y="4126"/>
                  </a:cubicBezTo>
                  <a:cubicBezTo>
                    <a:pt x="1444" y="4126"/>
                    <a:pt x="1598" y="3973"/>
                    <a:pt x="1598" y="3782"/>
                  </a:cubicBezTo>
                  <a:lnTo>
                    <a:pt x="1598" y="2661"/>
                  </a:lnTo>
                  <a:cubicBezTo>
                    <a:pt x="1598" y="2525"/>
                    <a:pt x="1678" y="2402"/>
                    <a:pt x="1800" y="2342"/>
                  </a:cubicBezTo>
                  <a:cubicBezTo>
                    <a:pt x="2207" y="2140"/>
                    <a:pt x="2487" y="1719"/>
                    <a:pt x="2487" y="1234"/>
                  </a:cubicBezTo>
                  <a:cubicBezTo>
                    <a:pt x="2487" y="554"/>
                    <a:pt x="1936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2543765" y="3373075"/>
              <a:ext cx="29510" cy="29454"/>
            </a:xfrm>
            <a:custGeom>
              <a:avLst/>
              <a:gdLst/>
              <a:ahLst/>
              <a:cxnLst/>
              <a:rect l="l" t="t" r="r" b="b"/>
              <a:pathLst>
                <a:path w="1066" h="1064" extrusionOk="0">
                  <a:moveTo>
                    <a:pt x="533" y="0"/>
                  </a:moveTo>
                  <a:cubicBezTo>
                    <a:pt x="239" y="0"/>
                    <a:pt x="1" y="239"/>
                    <a:pt x="1" y="533"/>
                  </a:cubicBezTo>
                  <a:cubicBezTo>
                    <a:pt x="1" y="826"/>
                    <a:pt x="239" y="1064"/>
                    <a:pt x="533" y="1064"/>
                  </a:cubicBezTo>
                  <a:cubicBezTo>
                    <a:pt x="828" y="1064"/>
                    <a:pt x="1066" y="826"/>
                    <a:pt x="1066" y="533"/>
                  </a:cubicBezTo>
                  <a:cubicBezTo>
                    <a:pt x="1066" y="239"/>
                    <a:pt x="828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2428689" y="3554506"/>
              <a:ext cx="68846" cy="114246"/>
            </a:xfrm>
            <a:custGeom>
              <a:avLst/>
              <a:gdLst/>
              <a:ahLst/>
              <a:cxnLst/>
              <a:rect l="l" t="t" r="r" b="b"/>
              <a:pathLst>
                <a:path w="2487" h="4127" extrusionOk="0">
                  <a:moveTo>
                    <a:pt x="1253" y="1"/>
                  </a:moveTo>
                  <a:cubicBezTo>
                    <a:pt x="1236" y="1"/>
                    <a:pt x="1219" y="1"/>
                    <a:pt x="1203" y="2"/>
                  </a:cubicBezTo>
                  <a:cubicBezTo>
                    <a:pt x="562" y="26"/>
                    <a:pt x="40" y="549"/>
                    <a:pt x="18" y="1191"/>
                  </a:cubicBezTo>
                  <a:cubicBezTo>
                    <a:pt x="0" y="1697"/>
                    <a:pt x="286" y="2138"/>
                    <a:pt x="707" y="2345"/>
                  </a:cubicBezTo>
                  <a:cubicBezTo>
                    <a:pt x="830" y="2406"/>
                    <a:pt x="910" y="2528"/>
                    <a:pt x="910" y="2664"/>
                  </a:cubicBezTo>
                  <a:lnTo>
                    <a:pt x="910" y="3867"/>
                  </a:lnTo>
                  <a:cubicBezTo>
                    <a:pt x="910" y="3923"/>
                    <a:pt x="933" y="3978"/>
                    <a:pt x="976" y="4015"/>
                  </a:cubicBezTo>
                  <a:cubicBezTo>
                    <a:pt x="1068" y="4093"/>
                    <a:pt x="1165" y="4127"/>
                    <a:pt x="1253" y="4127"/>
                  </a:cubicBezTo>
                  <a:cubicBezTo>
                    <a:pt x="1443" y="4127"/>
                    <a:pt x="1598" y="3973"/>
                    <a:pt x="1598" y="3783"/>
                  </a:cubicBezTo>
                  <a:lnTo>
                    <a:pt x="1598" y="2664"/>
                  </a:lnTo>
                  <a:cubicBezTo>
                    <a:pt x="1598" y="2528"/>
                    <a:pt x="1676" y="2406"/>
                    <a:pt x="1800" y="2345"/>
                  </a:cubicBezTo>
                  <a:cubicBezTo>
                    <a:pt x="2207" y="2141"/>
                    <a:pt x="2486" y="1722"/>
                    <a:pt x="2486" y="1236"/>
                  </a:cubicBezTo>
                  <a:cubicBezTo>
                    <a:pt x="2486" y="556"/>
                    <a:pt x="1935" y="1"/>
                    <a:pt x="1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2448648" y="3573635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0"/>
                  </a:moveTo>
                  <a:cubicBezTo>
                    <a:pt x="239" y="0"/>
                    <a:pt x="1" y="238"/>
                    <a:pt x="1" y="533"/>
                  </a:cubicBezTo>
                  <a:cubicBezTo>
                    <a:pt x="1" y="827"/>
                    <a:pt x="239" y="1065"/>
                    <a:pt x="533" y="1065"/>
                  </a:cubicBezTo>
                  <a:cubicBezTo>
                    <a:pt x="828" y="1065"/>
                    <a:pt x="1066" y="827"/>
                    <a:pt x="1066" y="533"/>
                  </a:cubicBezTo>
                  <a:cubicBezTo>
                    <a:pt x="1066" y="238"/>
                    <a:pt x="828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2638162" y="3563309"/>
              <a:ext cx="154219" cy="104529"/>
            </a:xfrm>
            <a:custGeom>
              <a:avLst/>
              <a:gdLst/>
              <a:ahLst/>
              <a:cxnLst/>
              <a:rect l="l" t="t" r="r" b="b"/>
              <a:pathLst>
                <a:path w="5571" h="3776" extrusionOk="0">
                  <a:moveTo>
                    <a:pt x="273" y="1"/>
                  </a:moveTo>
                  <a:cubicBezTo>
                    <a:pt x="122" y="1"/>
                    <a:pt x="0" y="122"/>
                    <a:pt x="0" y="273"/>
                  </a:cubicBezTo>
                  <a:lnTo>
                    <a:pt x="0" y="3505"/>
                  </a:lnTo>
                  <a:cubicBezTo>
                    <a:pt x="0" y="3654"/>
                    <a:pt x="122" y="3775"/>
                    <a:pt x="273" y="3775"/>
                  </a:cubicBezTo>
                  <a:lnTo>
                    <a:pt x="5299" y="3775"/>
                  </a:lnTo>
                  <a:cubicBezTo>
                    <a:pt x="5448" y="3775"/>
                    <a:pt x="5571" y="3654"/>
                    <a:pt x="5571" y="3505"/>
                  </a:cubicBezTo>
                  <a:lnTo>
                    <a:pt x="5571" y="273"/>
                  </a:lnTo>
                  <a:cubicBezTo>
                    <a:pt x="5571" y="122"/>
                    <a:pt x="5450" y="1"/>
                    <a:pt x="5299" y="1"/>
                  </a:cubicBezTo>
                  <a:lnTo>
                    <a:pt x="3275" y="1"/>
                  </a:lnTo>
                  <a:lnTo>
                    <a:pt x="3275" y="1475"/>
                  </a:lnTo>
                  <a:cubicBezTo>
                    <a:pt x="3275" y="1552"/>
                    <a:pt x="3213" y="1613"/>
                    <a:pt x="3138" y="1613"/>
                  </a:cubicBezTo>
                  <a:lnTo>
                    <a:pt x="2434" y="1613"/>
                  </a:lnTo>
                  <a:cubicBezTo>
                    <a:pt x="2358" y="1613"/>
                    <a:pt x="2296" y="1552"/>
                    <a:pt x="2296" y="1475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2698012" y="3563309"/>
              <a:ext cx="34382" cy="64362"/>
            </a:xfrm>
            <a:custGeom>
              <a:avLst/>
              <a:gdLst/>
              <a:ahLst/>
              <a:cxnLst/>
              <a:rect l="l" t="t" r="r" b="b"/>
              <a:pathLst>
                <a:path w="1242" h="2325" extrusionOk="0">
                  <a:moveTo>
                    <a:pt x="1" y="1"/>
                  </a:moveTo>
                  <a:lnTo>
                    <a:pt x="1" y="2052"/>
                  </a:lnTo>
                  <a:cubicBezTo>
                    <a:pt x="1" y="2201"/>
                    <a:pt x="124" y="2324"/>
                    <a:pt x="273" y="2324"/>
                  </a:cubicBezTo>
                  <a:lnTo>
                    <a:pt x="970" y="2324"/>
                  </a:lnTo>
                  <a:cubicBezTo>
                    <a:pt x="1121" y="2324"/>
                    <a:pt x="1242" y="2203"/>
                    <a:pt x="1242" y="2052"/>
                  </a:cubicBezTo>
                  <a:lnTo>
                    <a:pt x="1242" y="1"/>
                  </a:lnTo>
                  <a:lnTo>
                    <a:pt x="1110" y="1"/>
                  </a:lnTo>
                  <a:lnTo>
                    <a:pt x="1110" y="1475"/>
                  </a:lnTo>
                  <a:cubicBezTo>
                    <a:pt x="1110" y="1551"/>
                    <a:pt x="1050" y="1613"/>
                    <a:pt x="974" y="1613"/>
                  </a:cubicBezTo>
                  <a:lnTo>
                    <a:pt x="270" y="1613"/>
                  </a:lnTo>
                  <a:cubicBezTo>
                    <a:pt x="193" y="1613"/>
                    <a:pt x="133" y="1552"/>
                    <a:pt x="133" y="1475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2759329" y="3563281"/>
              <a:ext cx="33053" cy="104557"/>
            </a:xfrm>
            <a:custGeom>
              <a:avLst/>
              <a:gdLst/>
              <a:ahLst/>
              <a:cxnLst/>
              <a:rect l="l" t="t" r="r" b="b"/>
              <a:pathLst>
                <a:path w="1194" h="3777" extrusionOk="0">
                  <a:moveTo>
                    <a:pt x="0" y="0"/>
                  </a:moveTo>
                  <a:cubicBezTo>
                    <a:pt x="150" y="0"/>
                    <a:pt x="271" y="121"/>
                    <a:pt x="271" y="271"/>
                  </a:cubicBezTo>
                  <a:lnTo>
                    <a:pt x="271" y="3506"/>
                  </a:lnTo>
                  <a:cubicBezTo>
                    <a:pt x="271" y="3655"/>
                    <a:pt x="150" y="3776"/>
                    <a:pt x="0" y="3776"/>
                  </a:cubicBezTo>
                  <a:lnTo>
                    <a:pt x="922" y="3776"/>
                  </a:lnTo>
                  <a:cubicBezTo>
                    <a:pt x="1071" y="3776"/>
                    <a:pt x="1194" y="3655"/>
                    <a:pt x="1194" y="3506"/>
                  </a:cubicBezTo>
                  <a:lnTo>
                    <a:pt x="1194" y="274"/>
                  </a:lnTo>
                  <a:cubicBezTo>
                    <a:pt x="1194" y="123"/>
                    <a:pt x="1073" y="2"/>
                    <a:pt x="922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331;p38"/>
            <p:cNvGrpSpPr/>
            <p:nvPr/>
          </p:nvGrpSpPr>
          <p:grpSpPr>
            <a:xfrm>
              <a:off x="2698012" y="3563309"/>
              <a:ext cx="34382" cy="48223"/>
              <a:chOff x="2698012" y="3563309"/>
              <a:chExt cx="34382" cy="48223"/>
            </a:xfrm>
          </p:grpSpPr>
          <p:sp>
            <p:nvSpPr>
              <p:cNvPr id="2332" name="Google Shape;2332;p38"/>
              <p:cNvSpPr/>
              <p:nvPr/>
            </p:nvSpPr>
            <p:spPr>
              <a:xfrm>
                <a:off x="2698012" y="3563309"/>
                <a:ext cx="34382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2" extrusionOk="0">
                    <a:moveTo>
                      <a:pt x="1" y="1"/>
                    </a:moveTo>
                    <a:lnTo>
                      <a:pt x="1" y="1471"/>
                    </a:lnTo>
                    <a:cubicBezTo>
                      <a:pt x="1" y="1620"/>
                      <a:pt x="121" y="1742"/>
                      <a:pt x="268" y="1742"/>
                    </a:cubicBezTo>
                    <a:cubicBezTo>
                      <a:pt x="270" y="1742"/>
                      <a:pt x="271" y="1742"/>
                      <a:pt x="273" y="1741"/>
                    </a:cubicBezTo>
                    <a:lnTo>
                      <a:pt x="970" y="1741"/>
                    </a:lnTo>
                    <a:cubicBezTo>
                      <a:pt x="1121" y="1741"/>
                      <a:pt x="1242" y="1620"/>
                      <a:pt x="1242" y="1471"/>
                    </a:cubicBez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8"/>
              <p:cNvSpPr/>
              <p:nvPr/>
            </p:nvSpPr>
            <p:spPr>
              <a:xfrm>
                <a:off x="2698012" y="3563309"/>
                <a:ext cx="34382" cy="4822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2" extrusionOk="0">
                    <a:moveTo>
                      <a:pt x="1" y="1"/>
                    </a:moveTo>
                    <a:lnTo>
                      <a:pt x="1" y="1471"/>
                    </a:lnTo>
                    <a:cubicBezTo>
                      <a:pt x="1" y="1620"/>
                      <a:pt x="121" y="1742"/>
                      <a:pt x="268" y="1742"/>
                    </a:cubicBezTo>
                    <a:cubicBezTo>
                      <a:pt x="270" y="1742"/>
                      <a:pt x="271" y="1742"/>
                      <a:pt x="273" y="1741"/>
                    </a:cubicBezTo>
                    <a:lnTo>
                      <a:pt x="970" y="1741"/>
                    </a:lnTo>
                    <a:cubicBezTo>
                      <a:pt x="1121" y="1741"/>
                      <a:pt x="1242" y="1620"/>
                      <a:pt x="1242" y="1471"/>
                    </a:cubicBezTo>
                    <a:lnTo>
                      <a:pt x="1242" y="1"/>
                    </a:lnTo>
                    <a:close/>
                  </a:path>
                </a:pathLst>
              </a:custGeom>
              <a:solidFill>
                <a:srgbClr val="361CA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38"/>
            <p:cNvSpPr/>
            <p:nvPr/>
          </p:nvSpPr>
          <p:spPr>
            <a:xfrm>
              <a:off x="2753681" y="3622522"/>
              <a:ext cx="21260" cy="10990"/>
            </a:xfrm>
            <a:custGeom>
              <a:avLst/>
              <a:gdLst/>
              <a:ahLst/>
              <a:cxnLst/>
              <a:rect l="l" t="t" r="r" b="b"/>
              <a:pathLst>
                <a:path w="768" h="397" extrusionOk="0">
                  <a:moveTo>
                    <a:pt x="201" y="0"/>
                  </a:moveTo>
                  <a:cubicBezTo>
                    <a:pt x="90" y="0"/>
                    <a:pt x="0" y="94"/>
                    <a:pt x="4" y="204"/>
                  </a:cubicBezTo>
                  <a:cubicBezTo>
                    <a:pt x="6" y="312"/>
                    <a:pt x="102" y="397"/>
                    <a:pt x="212" y="397"/>
                  </a:cubicBezTo>
                  <a:lnTo>
                    <a:pt x="567" y="397"/>
                  </a:lnTo>
                  <a:cubicBezTo>
                    <a:pt x="678" y="397"/>
                    <a:pt x="768" y="305"/>
                    <a:pt x="763" y="193"/>
                  </a:cubicBezTo>
                  <a:cubicBezTo>
                    <a:pt x="762" y="83"/>
                    <a:pt x="666" y="0"/>
                    <a:pt x="556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2721902" y="3640792"/>
              <a:ext cx="52597" cy="10990"/>
            </a:xfrm>
            <a:custGeom>
              <a:avLst/>
              <a:gdLst/>
              <a:ahLst/>
              <a:cxnLst/>
              <a:rect l="l" t="t" r="r" b="b"/>
              <a:pathLst>
                <a:path w="1900" h="397" extrusionOk="0">
                  <a:moveTo>
                    <a:pt x="201" y="0"/>
                  </a:moveTo>
                  <a:cubicBezTo>
                    <a:pt x="90" y="0"/>
                    <a:pt x="0" y="93"/>
                    <a:pt x="3" y="204"/>
                  </a:cubicBezTo>
                  <a:cubicBezTo>
                    <a:pt x="6" y="314"/>
                    <a:pt x="102" y="396"/>
                    <a:pt x="210" y="396"/>
                  </a:cubicBezTo>
                  <a:lnTo>
                    <a:pt x="1697" y="396"/>
                  </a:lnTo>
                  <a:cubicBezTo>
                    <a:pt x="1808" y="396"/>
                    <a:pt x="1899" y="306"/>
                    <a:pt x="1895" y="192"/>
                  </a:cubicBezTo>
                  <a:cubicBezTo>
                    <a:pt x="1894" y="84"/>
                    <a:pt x="1797" y="0"/>
                    <a:pt x="1688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2638162" y="3458725"/>
              <a:ext cx="154219" cy="104584"/>
            </a:xfrm>
            <a:custGeom>
              <a:avLst/>
              <a:gdLst/>
              <a:ahLst/>
              <a:cxnLst/>
              <a:rect l="l" t="t" r="r" b="b"/>
              <a:pathLst>
                <a:path w="5571" h="3778" extrusionOk="0">
                  <a:moveTo>
                    <a:pt x="273" y="1"/>
                  </a:moveTo>
                  <a:cubicBezTo>
                    <a:pt x="122" y="1"/>
                    <a:pt x="0" y="124"/>
                    <a:pt x="0" y="273"/>
                  </a:cubicBezTo>
                  <a:lnTo>
                    <a:pt x="0" y="3505"/>
                  </a:lnTo>
                  <a:cubicBezTo>
                    <a:pt x="0" y="3654"/>
                    <a:pt x="122" y="3777"/>
                    <a:pt x="273" y="3777"/>
                  </a:cubicBezTo>
                  <a:lnTo>
                    <a:pt x="5299" y="3777"/>
                  </a:lnTo>
                  <a:cubicBezTo>
                    <a:pt x="5448" y="3777"/>
                    <a:pt x="5571" y="3654"/>
                    <a:pt x="5571" y="3505"/>
                  </a:cubicBezTo>
                  <a:lnTo>
                    <a:pt x="5571" y="273"/>
                  </a:lnTo>
                  <a:cubicBezTo>
                    <a:pt x="5571" y="124"/>
                    <a:pt x="5450" y="1"/>
                    <a:pt x="5299" y="1"/>
                  </a:cubicBezTo>
                  <a:lnTo>
                    <a:pt x="3275" y="1"/>
                  </a:lnTo>
                  <a:lnTo>
                    <a:pt x="3275" y="1477"/>
                  </a:lnTo>
                  <a:cubicBezTo>
                    <a:pt x="3275" y="1552"/>
                    <a:pt x="3213" y="1613"/>
                    <a:pt x="3138" y="1613"/>
                  </a:cubicBezTo>
                  <a:lnTo>
                    <a:pt x="2434" y="1613"/>
                  </a:lnTo>
                  <a:cubicBezTo>
                    <a:pt x="2358" y="1613"/>
                    <a:pt x="2296" y="1552"/>
                    <a:pt x="2296" y="1477"/>
                  </a:cubicBezTo>
                  <a:lnTo>
                    <a:pt x="2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337;p38"/>
            <p:cNvGrpSpPr/>
            <p:nvPr/>
          </p:nvGrpSpPr>
          <p:grpSpPr>
            <a:xfrm>
              <a:off x="2697984" y="3458725"/>
              <a:ext cx="34409" cy="64362"/>
              <a:chOff x="2697984" y="3458725"/>
              <a:chExt cx="34409" cy="64362"/>
            </a:xfrm>
          </p:grpSpPr>
          <p:sp>
            <p:nvSpPr>
              <p:cNvPr id="2338" name="Google Shape;2338;p38"/>
              <p:cNvSpPr/>
              <p:nvPr/>
            </p:nvSpPr>
            <p:spPr>
              <a:xfrm>
                <a:off x="2697984" y="3458725"/>
                <a:ext cx="34409" cy="6436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325" extrusionOk="0">
                    <a:moveTo>
                      <a:pt x="0" y="1"/>
                    </a:moveTo>
                    <a:lnTo>
                      <a:pt x="0" y="2051"/>
                    </a:lnTo>
                    <a:cubicBezTo>
                      <a:pt x="0" y="2203"/>
                      <a:pt x="123" y="2325"/>
                      <a:pt x="273" y="2325"/>
                    </a:cubicBezTo>
                    <a:lnTo>
                      <a:pt x="971" y="2325"/>
                    </a:lnTo>
                    <a:cubicBezTo>
                      <a:pt x="1122" y="2325"/>
                      <a:pt x="1243" y="2203"/>
                      <a:pt x="1243" y="2051"/>
                    </a:cubicBezTo>
                    <a:lnTo>
                      <a:pt x="1243" y="1"/>
                    </a:lnTo>
                    <a:lnTo>
                      <a:pt x="1110" y="1"/>
                    </a:lnTo>
                    <a:lnTo>
                      <a:pt x="1110" y="1477"/>
                    </a:lnTo>
                    <a:cubicBezTo>
                      <a:pt x="1110" y="1552"/>
                      <a:pt x="1049" y="1613"/>
                      <a:pt x="974" y="1613"/>
                    </a:cubicBezTo>
                    <a:lnTo>
                      <a:pt x="268" y="1613"/>
                    </a:lnTo>
                    <a:cubicBezTo>
                      <a:pt x="193" y="1613"/>
                      <a:pt x="132" y="1552"/>
                      <a:pt x="132" y="1477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8"/>
              <p:cNvSpPr/>
              <p:nvPr/>
            </p:nvSpPr>
            <p:spPr>
              <a:xfrm>
                <a:off x="2697984" y="3458725"/>
                <a:ext cx="34409" cy="64362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325" extrusionOk="0">
                    <a:moveTo>
                      <a:pt x="0" y="1"/>
                    </a:moveTo>
                    <a:lnTo>
                      <a:pt x="0" y="2051"/>
                    </a:lnTo>
                    <a:cubicBezTo>
                      <a:pt x="0" y="2203"/>
                      <a:pt x="123" y="2325"/>
                      <a:pt x="273" y="2325"/>
                    </a:cubicBezTo>
                    <a:lnTo>
                      <a:pt x="971" y="2325"/>
                    </a:lnTo>
                    <a:cubicBezTo>
                      <a:pt x="1122" y="2325"/>
                      <a:pt x="1243" y="2203"/>
                      <a:pt x="1243" y="2051"/>
                    </a:cubicBezTo>
                    <a:lnTo>
                      <a:pt x="1243" y="1"/>
                    </a:lnTo>
                    <a:lnTo>
                      <a:pt x="1110" y="1"/>
                    </a:lnTo>
                    <a:lnTo>
                      <a:pt x="1110" y="1477"/>
                    </a:lnTo>
                    <a:cubicBezTo>
                      <a:pt x="1110" y="1552"/>
                      <a:pt x="1049" y="1613"/>
                      <a:pt x="974" y="1613"/>
                    </a:cubicBezTo>
                    <a:lnTo>
                      <a:pt x="268" y="1613"/>
                    </a:lnTo>
                    <a:cubicBezTo>
                      <a:pt x="193" y="1613"/>
                      <a:pt x="132" y="1552"/>
                      <a:pt x="132" y="1477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0" name="Google Shape;2340;p38"/>
            <p:cNvSpPr/>
            <p:nvPr/>
          </p:nvSpPr>
          <p:spPr>
            <a:xfrm>
              <a:off x="2759329" y="3458697"/>
              <a:ext cx="33053" cy="104612"/>
            </a:xfrm>
            <a:custGeom>
              <a:avLst/>
              <a:gdLst/>
              <a:ahLst/>
              <a:cxnLst/>
              <a:rect l="l" t="t" r="r" b="b"/>
              <a:pathLst>
                <a:path w="1194" h="3779" extrusionOk="0">
                  <a:moveTo>
                    <a:pt x="0" y="0"/>
                  </a:moveTo>
                  <a:cubicBezTo>
                    <a:pt x="150" y="0"/>
                    <a:pt x="271" y="122"/>
                    <a:pt x="271" y="272"/>
                  </a:cubicBezTo>
                  <a:lnTo>
                    <a:pt x="271" y="3506"/>
                  </a:lnTo>
                  <a:cubicBezTo>
                    <a:pt x="271" y="3655"/>
                    <a:pt x="150" y="3778"/>
                    <a:pt x="0" y="3778"/>
                  </a:cubicBezTo>
                  <a:lnTo>
                    <a:pt x="922" y="3778"/>
                  </a:lnTo>
                  <a:cubicBezTo>
                    <a:pt x="1071" y="3778"/>
                    <a:pt x="1194" y="3655"/>
                    <a:pt x="1194" y="3506"/>
                  </a:cubicBezTo>
                  <a:lnTo>
                    <a:pt x="1194" y="274"/>
                  </a:lnTo>
                  <a:cubicBezTo>
                    <a:pt x="1194" y="125"/>
                    <a:pt x="1073" y="2"/>
                    <a:pt x="922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2698012" y="3458780"/>
              <a:ext cx="34382" cy="48251"/>
            </a:xfrm>
            <a:custGeom>
              <a:avLst/>
              <a:gdLst/>
              <a:ahLst/>
              <a:cxnLst/>
              <a:rect l="l" t="t" r="r" b="b"/>
              <a:pathLst>
                <a:path w="1242" h="1743" extrusionOk="0">
                  <a:moveTo>
                    <a:pt x="1" y="0"/>
                  </a:moveTo>
                  <a:lnTo>
                    <a:pt x="1" y="1471"/>
                  </a:lnTo>
                  <a:cubicBezTo>
                    <a:pt x="1" y="1620"/>
                    <a:pt x="124" y="1743"/>
                    <a:pt x="273" y="1743"/>
                  </a:cubicBezTo>
                  <a:lnTo>
                    <a:pt x="970" y="1743"/>
                  </a:lnTo>
                  <a:cubicBezTo>
                    <a:pt x="1121" y="1743"/>
                    <a:pt x="1242" y="1620"/>
                    <a:pt x="1242" y="1471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2655325" y="3517937"/>
              <a:ext cx="21232" cy="11018"/>
            </a:xfrm>
            <a:custGeom>
              <a:avLst/>
              <a:gdLst/>
              <a:ahLst/>
              <a:cxnLst/>
              <a:rect l="l" t="t" r="r" b="b"/>
              <a:pathLst>
                <a:path w="767" h="398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4"/>
                    <a:pt x="101" y="397"/>
                    <a:pt x="210" y="397"/>
                  </a:cubicBezTo>
                  <a:lnTo>
                    <a:pt x="565" y="397"/>
                  </a:lnTo>
                  <a:cubicBezTo>
                    <a:pt x="678" y="397"/>
                    <a:pt x="766" y="307"/>
                    <a:pt x="763" y="193"/>
                  </a:cubicBezTo>
                  <a:cubicBezTo>
                    <a:pt x="762" y="85"/>
                    <a:pt x="666" y="1"/>
                    <a:pt x="556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655796" y="3536291"/>
              <a:ext cx="52569" cy="10962"/>
            </a:xfrm>
            <a:custGeom>
              <a:avLst/>
              <a:gdLst/>
              <a:ahLst/>
              <a:cxnLst/>
              <a:rect l="l" t="t" r="r" b="b"/>
              <a:pathLst>
                <a:path w="1899" h="396" extrusionOk="0">
                  <a:moveTo>
                    <a:pt x="202" y="0"/>
                  </a:moveTo>
                  <a:cubicBezTo>
                    <a:pt x="91" y="0"/>
                    <a:pt x="1" y="92"/>
                    <a:pt x="5" y="203"/>
                  </a:cubicBezTo>
                  <a:cubicBezTo>
                    <a:pt x="7" y="312"/>
                    <a:pt x="103" y="395"/>
                    <a:pt x="212" y="395"/>
                  </a:cubicBezTo>
                  <a:lnTo>
                    <a:pt x="1696" y="395"/>
                  </a:lnTo>
                  <a:cubicBezTo>
                    <a:pt x="1807" y="395"/>
                    <a:pt x="1899" y="304"/>
                    <a:pt x="1896" y="193"/>
                  </a:cubicBezTo>
                  <a:cubicBezTo>
                    <a:pt x="1894" y="83"/>
                    <a:pt x="1798" y="0"/>
                    <a:pt x="1689" y="0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599351" y="3604307"/>
              <a:ext cx="84072" cy="64306"/>
            </a:xfrm>
            <a:custGeom>
              <a:avLst/>
              <a:gdLst/>
              <a:ahLst/>
              <a:cxnLst/>
              <a:rect l="l" t="t" r="r" b="b"/>
              <a:pathLst>
                <a:path w="3037" h="2323" extrusionOk="0">
                  <a:moveTo>
                    <a:pt x="2767" y="0"/>
                  </a:moveTo>
                  <a:cubicBezTo>
                    <a:pt x="2766" y="0"/>
                    <a:pt x="2766" y="0"/>
                    <a:pt x="2765" y="0"/>
                  </a:cubicBezTo>
                  <a:lnTo>
                    <a:pt x="1797" y="0"/>
                  </a:lnTo>
                  <a:lnTo>
                    <a:pt x="1797" y="657"/>
                  </a:lnTo>
                  <a:cubicBezTo>
                    <a:pt x="1797" y="732"/>
                    <a:pt x="1737" y="793"/>
                    <a:pt x="1661" y="793"/>
                  </a:cubicBezTo>
                  <a:lnTo>
                    <a:pt x="1272" y="793"/>
                  </a:lnTo>
                  <a:cubicBezTo>
                    <a:pt x="1197" y="793"/>
                    <a:pt x="1136" y="732"/>
                    <a:pt x="1136" y="657"/>
                  </a:cubicBezTo>
                  <a:lnTo>
                    <a:pt x="1136" y="0"/>
                  </a:lnTo>
                  <a:lnTo>
                    <a:pt x="272" y="0"/>
                  </a:lnTo>
                  <a:cubicBezTo>
                    <a:pt x="123" y="0"/>
                    <a:pt x="0" y="123"/>
                    <a:pt x="0" y="272"/>
                  </a:cubicBezTo>
                  <a:lnTo>
                    <a:pt x="0" y="2050"/>
                  </a:lnTo>
                  <a:cubicBezTo>
                    <a:pt x="0" y="2200"/>
                    <a:pt x="123" y="2322"/>
                    <a:pt x="272" y="2322"/>
                  </a:cubicBezTo>
                  <a:lnTo>
                    <a:pt x="2765" y="2322"/>
                  </a:lnTo>
                  <a:cubicBezTo>
                    <a:pt x="2914" y="2322"/>
                    <a:pt x="3037" y="2201"/>
                    <a:pt x="3037" y="2050"/>
                  </a:cubicBezTo>
                  <a:lnTo>
                    <a:pt x="3037" y="272"/>
                  </a:lnTo>
                  <a:cubicBezTo>
                    <a:pt x="3037" y="121"/>
                    <a:pt x="291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627145" y="3604251"/>
              <a:ext cx="25579" cy="41662"/>
            </a:xfrm>
            <a:custGeom>
              <a:avLst/>
              <a:gdLst/>
              <a:ahLst/>
              <a:cxnLst/>
              <a:rect l="l" t="t" r="r" b="b"/>
              <a:pathLst>
                <a:path w="924" h="1505" extrusionOk="0">
                  <a:moveTo>
                    <a:pt x="0" y="1"/>
                  </a:moveTo>
                  <a:lnTo>
                    <a:pt x="0" y="1234"/>
                  </a:lnTo>
                  <a:cubicBezTo>
                    <a:pt x="0" y="1384"/>
                    <a:pt x="123" y="1505"/>
                    <a:pt x="273" y="1505"/>
                  </a:cubicBezTo>
                  <a:lnTo>
                    <a:pt x="651" y="1505"/>
                  </a:lnTo>
                  <a:cubicBezTo>
                    <a:pt x="801" y="1505"/>
                    <a:pt x="923" y="1384"/>
                    <a:pt x="923" y="1234"/>
                  </a:cubicBezTo>
                  <a:lnTo>
                    <a:pt x="923" y="1"/>
                  </a:lnTo>
                  <a:lnTo>
                    <a:pt x="793" y="1"/>
                  </a:lnTo>
                  <a:lnTo>
                    <a:pt x="793" y="657"/>
                  </a:lnTo>
                  <a:cubicBezTo>
                    <a:pt x="793" y="733"/>
                    <a:pt x="733" y="793"/>
                    <a:pt x="657" y="793"/>
                  </a:cubicBezTo>
                  <a:lnTo>
                    <a:pt x="268" y="793"/>
                  </a:lnTo>
                  <a:cubicBezTo>
                    <a:pt x="193" y="793"/>
                    <a:pt x="132" y="733"/>
                    <a:pt x="132" y="65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656128" y="3604251"/>
              <a:ext cx="26575" cy="64362"/>
            </a:xfrm>
            <a:custGeom>
              <a:avLst/>
              <a:gdLst/>
              <a:ahLst/>
              <a:cxnLst/>
              <a:rect l="l" t="t" r="r" b="b"/>
              <a:pathLst>
                <a:path w="960" h="2325" extrusionOk="0">
                  <a:moveTo>
                    <a:pt x="1" y="1"/>
                  </a:moveTo>
                  <a:cubicBezTo>
                    <a:pt x="152" y="1"/>
                    <a:pt x="274" y="122"/>
                    <a:pt x="274" y="274"/>
                  </a:cubicBezTo>
                  <a:lnTo>
                    <a:pt x="274" y="2051"/>
                  </a:lnTo>
                  <a:cubicBezTo>
                    <a:pt x="274" y="2202"/>
                    <a:pt x="152" y="2324"/>
                    <a:pt x="1" y="2324"/>
                  </a:cubicBezTo>
                  <a:lnTo>
                    <a:pt x="689" y="2324"/>
                  </a:lnTo>
                  <a:cubicBezTo>
                    <a:pt x="838" y="2324"/>
                    <a:pt x="959" y="2203"/>
                    <a:pt x="959" y="2052"/>
                  </a:cubicBezTo>
                  <a:lnTo>
                    <a:pt x="959" y="274"/>
                  </a:lnTo>
                  <a:cubicBezTo>
                    <a:pt x="959" y="122"/>
                    <a:pt x="838" y="1"/>
                    <a:pt x="686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2347;p38"/>
            <p:cNvGrpSpPr/>
            <p:nvPr/>
          </p:nvGrpSpPr>
          <p:grpSpPr>
            <a:xfrm>
              <a:off x="2627117" y="3604251"/>
              <a:ext cx="25606" cy="25634"/>
              <a:chOff x="2627117" y="3604251"/>
              <a:chExt cx="25606" cy="25634"/>
            </a:xfrm>
          </p:grpSpPr>
          <p:sp>
            <p:nvSpPr>
              <p:cNvPr id="2348" name="Google Shape;2348;p38"/>
              <p:cNvSpPr/>
              <p:nvPr/>
            </p:nvSpPr>
            <p:spPr>
              <a:xfrm>
                <a:off x="2627117" y="3604251"/>
                <a:ext cx="25606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6" extrusionOk="0">
                    <a:moveTo>
                      <a:pt x="0" y="1"/>
                    </a:moveTo>
                    <a:lnTo>
                      <a:pt x="0" y="653"/>
                    </a:lnTo>
                    <a:cubicBezTo>
                      <a:pt x="0" y="802"/>
                      <a:pt x="121" y="925"/>
                      <a:pt x="272" y="925"/>
                    </a:cubicBezTo>
                    <a:lnTo>
                      <a:pt x="651" y="925"/>
                    </a:lnTo>
                    <a:cubicBezTo>
                      <a:pt x="802" y="925"/>
                      <a:pt x="924" y="802"/>
                      <a:pt x="924" y="65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8"/>
              <p:cNvSpPr/>
              <p:nvPr/>
            </p:nvSpPr>
            <p:spPr>
              <a:xfrm>
                <a:off x="2627117" y="3604251"/>
                <a:ext cx="25606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6" extrusionOk="0">
                    <a:moveTo>
                      <a:pt x="0" y="1"/>
                    </a:moveTo>
                    <a:lnTo>
                      <a:pt x="0" y="653"/>
                    </a:lnTo>
                    <a:cubicBezTo>
                      <a:pt x="0" y="802"/>
                      <a:pt x="121" y="925"/>
                      <a:pt x="272" y="925"/>
                    </a:cubicBezTo>
                    <a:lnTo>
                      <a:pt x="651" y="925"/>
                    </a:lnTo>
                    <a:cubicBezTo>
                      <a:pt x="802" y="925"/>
                      <a:pt x="924" y="802"/>
                      <a:pt x="924" y="65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38"/>
            <p:cNvSpPr/>
            <p:nvPr/>
          </p:nvSpPr>
          <p:spPr>
            <a:xfrm>
              <a:off x="2469631" y="3434613"/>
              <a:ext cx="21149" cy="10990"/>
            </a:xfrm>
            <a:custGeom>
              <a:avLst/>
              <a:gdLst/>
              <a:ahLst/>
              <a:cxnLst/>
              <a:rect l="l" t="t" r="r" b="b"/>
              <a:pathLst>
                <a:path w="764" h="397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4"/>
                    <a:pt x="101" y="397"/>
                    <a:pt x="210" y="397"/>
                  </a:cubicBezTo>
                  <a:lnTo>
                    <a:pt x="562" y="397"/>
                  </a:lnTo>
                  <a:cubicBezTo>
                    <a:pt x="673" y="397"/>
                    <a:pt x="763" y="304"/>
                    <a:pt x="759" y="193"/>
                  </a:cubicBezTo>
                  <a:cubicBezTo>
                    <a:pt x="758" y="85"/>
                    <a:pt x="661" y="1"/>
                    <a:pt x="552" y="1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484441" y="3462406"/>
              <a:ext cx="21454" cy="11018"/>
            </a:xfrm>
            <a:custGeom>
              <a:avLst/>
              <a:gdLst/>
              <a:ahLst/>
              <a:cxnLst/>
              <a:rect l="l" t="t" r="r" b="b"/>
              <a:pathLst>
                <a:path w="775" h="398" extrusionOk="0">
                  <a:moveTo>
                    <a:pt x="202" y="1"/>
                  </a:moveTo>
                  <a:cubicBezTo>
                    <a:pt x="91" y="1"/>
                    <a:pt x="1" y="94"/>
                    <a:pt x="5" y="205"/>
                  </a:cubicBezTo>
                  <a:cubicBezTo>
                    <a:pt x="7" y="313"/>
                    <a:pt x="103" y="397"/>
                    <a:pt x="212" y="397"/>
                  </a:cubicBezTo>
                  <a:lnTo>
                    <a:pt x="563" y="397"/>
                  </a:lnTo>
                  <a:cubicBezTo>
                    <a:pt x="680" y="397"/>
                    <a:pt x="774" y="295"/>
                    <a:pt x="759" y="175"/>
                  </a:cubicBezTo>
                  <a:cubicBezTo>
                    <a:pt x="746" y="73"/>
                    <a:pt x="656" y="1"/>
                    <a:pt x="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2606438" y="3431014"/>
              <a:ext cx="21149" cy="10962"/>
            </a:xfrm>
            <a:custGeom>
              <a:avLst/>
              <a:gdLst/>
              <a:ahLst/>
              <a:cxnLst/>
              <a:rect l="l" t="t" r="r" b="b"/>
              <a:pathLst>
                <a:path w="764" h="396" extrusionOk="0">
                  <a:moveTo>
                    <a:pt x="201" y="0"/>
                  </a:moveTo>
                  <a:cubicBezTo>
                    <a:pt x="90" y="0"/>
                    <a:pt x="0" y="92"/>
                    <a:pt x="3" y="203"/>
                  </a:cubicBezTo>
                  <a:cubicBezTo>
                    <a:pt x="6" y="312"/>
                    <a:pt x="102" y="395"/>
                    <a:pt x="210" y="395"/>
                  </a:cubicBezTo>
                  <a:lnTo>
                    <a:pt x="562" y="395"/>
                  </a:lnTo>
                  <a:cubicBezTo>
                    <a:pt x="673" y="395"/>
                    <a:pt x="763" y="304"/>
                    <a:pt x="760" y="193"/>
                  </a:cubicBezTo>
                  <a:cubicBezTo>
                    <a:pt x="757" y="83"/>
                    <a:pt x="661" y="0"/>
                    <a:pt x="553" y="0"/>
                  </a:cubicBez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2469631" y="3509910"/>
              <a:ext cx="21149" cy="11018"/>
            </a:xfrm>
            <a:custGeom>
              <a:avLst/>
              <a:gdLst/>
              <a:ahLst/>
              <a:cxnLst/>
              <a:rect l="l" t="t" r="r" b="b"/>
              <a:pathLst>
                <a:path w="764" h="398" extrusionOk="0">
                  <a:moveTo>
                    <a:pt x="201" y="1"/>
                  </a:moveTo>
                  <a:cubicBezTo>
                    <a:pt x="90" y="1"/>
                    <a:pt x="0" y="94"/>
                    <a:pt x="3" y="205"/>
                  </a:cubicBezTo>
                  <a:cubicBezTo>
                    <a:pt x="5" y="313"/>
                    <a:pt x="101" y="397"/>
                    <a:pt x="210" y="397"/>
                  </a:cubicBezTo>
                  <a:lnTo>
                    <a:pt x="562" y="397"/>
                  </a:lnTo>
                  <a:cubicBezTo>
                    <a:pt x="673" y="397"/>
                    <a:pt x="763" y="305"/>
                    <a:pt x="759" y="193"/>
                  </a:cubicBezTo>
                  <a:cubicBezTo>
                    <a:pt x="758" y="84"/>
                    <a:pt x="661" y="1"/>
                    <a:pt x="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2698012" y="3458780"/>
              <a:ext cx="34382" cy="48251"/>
            </a:xfrm>
            <a:custGeom>
              <a:avLst/>
              <a:gdLst/>
              <a:ahLst/>
              <a:cxnLst/>
              <a:rect l="l" t="t" r="r" b="b"/>
              <a:pathLst>
                <a:path w="1242" h="1743" extrusionOk="0">
                  <a:moveTo>
                    <a:pt x="1" y="0"/>
                  </a:moveTo>
                  <a:lnTo>
                    <a:pt x="1" y="1471"/>
                  </a:lnTo>
                  <a:cubicBezTo>
                    <a:pt x="1" y="1620"/>
                    <a:pt x="124" y="1743"/>
                    <a:pt x="273" y="1743"/>
                  </a:cubicBezTo>
                  <a:lnTo>
                    <a:pt x="970" y="1743"/>
                  </a:lnTo>
                  <a:cubicBezTo>
                    <a:pt x="1121" y="1743"/>
                    <a:pt x="1242" y="1620"/>
                    <a:pt x="1242" y="1471"/>
                  </a:cubicBezTo>
                  <a:lnTo>
                    <a:pt x="1242" y="0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698012" y="3563309"/>
              <a:ext cx="34382" cy="48223"/>
            </a:xfrm>
            <a:custGeom>
              <a:avLst/>
              <a:gdLst/>
              <a:ahLst/>
              <a:cxnLst/>
              <a:rect l="l" t="t" r="r" b="b"/>
              <a:pathLst>
                <a:path w="1242" h="1742" extrusionOk="0">
                  <a:moveTo>
                    <a:pt x="1" y="1"/>
                  </a:moveTo>
                  <a:lnTo>
                    <a:pt x="1" y="1471"/>
                  </a:lnTo>
                  <a:cubicBezTo>
                    <a:pt x="1" y="1620"/>
                    <a:pt x="121" y="1742"/>
                    <a:pt x="268" y="1742"/>
                  </a:cubicBezTo>
                  <a:cubicBezTo>
                    <a:pt x="270" y="1742"/>
                    <a:pt x="271" y="1742"/>
                    <a:pt x="273" y="1741"/>
                  </a:cubicBezTo>
                  <a:lnTo>
                    <a:pt x="970" y="1741"/>
                  </a:lnTo>
                  <a:cubicBezTo>
                    <a:pt x="1121" y="1741"/>
                    <a:pt x="1242" y="1620"/>
                    <a:pt x="1242" y="1471"/>
                  </a:cubicBezTo>
                  <a:lnTo>
                    <a:pt x="1242" y="1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2627117" y="3604251"/>
              <a:ext cx="25606" cy="25634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0" y="1"/>
                  </a:moveTo>
                  <a:lnTo>
                    <a:pt x="0" y="653"/>
                  </a:lnTo>
                  <a:cubicBezTo>
                    <a:pt x="0" y="802"/>
                    <a:pt x="121" y="925"/>
                    <a:pt x="272" y="925"/>
                  </a:cubicBezTo>
                  <a:lnTo>
                    <a:pt x="651" y="925"/>
                  </a:lnTo>
                  <a:cubicBezTo>
                    <a:pt x="802" y="925"/>
                    <a:pt x="924" y="802"/>
                    <a:pt x="924" y="651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357;p38"/>
          <p:cNvGrpSpPr/>
          <p:nvPr/>
        </p:nvGrpSpPr>
        <p:grpSpPr>
          <a:xfrm>
            <a:off x="3481917" y="1480378"/>
            <a:ext cx="374350" cy="317352"/>
            <a:chOff x="792044" y="3294955"/>
            <a:chExt cx="374350" cy="317352"/>
          </a:xfrm>
        </p:grpSpPr>
        <p:sp>
          <p:nvSpPr>
            <p:cNvPr id="2358" name="Google Shape;2358;p38"/>
            <p:cNvSpPr/>
            <p:nvPr/>
          </p:nvSpPr>
          <p:spPr>
            <a:xfrm>
              <a:off x="930927" y="3519460"/>
              <a:ext cx="96584" cy="78978"/>
            </a:xfrm>
            <a:custGeom>
              <a:avLst/>
              <a:gdLst/>
              <a:ahLst/>
              <a:cxnLst/>
              <a:rect l="l" t="t" r="r" b="b"/>
              <a:pathLst>
                <a:path w="3489" h="2853" extrusionOk="0">
                  <a:moveTo>
                    <a:pt x="1" y="0"/>
                  </a:moveTo>
                  <a:lnTo>
                    <a:pt x="1" y="2852"/>
                  </a:lnTo>
                  <a:lnTo>
                    <a:pt x="3488" y="2852"/>
                  </a:lnTo>
                  <a:lnTo>
                    <a:pt x="3488" y="0"/>
                  </a:lnTo>
                  <a:lnTo>
                    <a:pt x="2432" y="0"/>
                  </a:lnTo>
                  <a:lnTo>
                    <a:pt x="2432" y="941"/>
                  </a:lnTo>
                  <a:cubicBezTo>
                    <a:pt x="2432" y="1298"/>
                    <a:pt x="2157" y="1590"/>
                    <a:pt x="1807" y="1614"/>
                  </a:cubicBezTo>
                  <a:cubicBezTo>
                    <a:pt x="1790" y="1615"/>
                    <a:pt x="1774" y="1616"/>
                    <a:pt x="1758" y="1616"/>
                  </a:cubicBezTo>
                  <a:cubicBezTo>
                    <a:pt x="1384" y="1616"/>
                    <a:pt x="1085" y="1305"/>
                    <a:pt x="1085" y="925"/>
                  </a:cubicBezTo>
                  <a:lnTo>
                    <a:pt x="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933917" y="3548637"/>
              <a:ext cx="83352" cy="49745"/>
            </a:xfrm>
            <a:custGeom>
              <a:avLst/>
              <a:gdLst/>
              <a:ahLst/>
              <a:cxnLst/>
              <a:rect l="l" t="t" r="r" b="b"/>
              <a:pathLst>
                <a:path w="3011" h="1797" extrusionOk="0">
                  <a:moveTo>
                    <a:pt x="271" y="1"/>
                  </a:moveTo>
                  <a:cubicBezTo>
                    <a:pt x="122" y="1"/>
                    <a:pt x="1" y="124"/>
                    <a:pt x="1" y="273"/>
                  </a:cubicBezTo>
                  <a:lnTo>
                    <a:pt x="1" y="1797"/>
                  </a:lnTo>
                  <a:lnTo>
                    <a:pt x="3011" y="1797"/>
                  </a:lnTo>
                  <a:lnTo>
                    <a:pt x="3011" y="273"/>
                  </a:lnTo>
                  <a:cubicBezTo>
                    <a:pt x="3011" y="124"/>
                    <a:pt x="2888" y="1"/>
                    <a:pt x="2738" y="1"/>
                  </a:cubicBezTo>
                  <a:lnTo>
                    <a:pt x="2312" y="1"/>
                  </a:lnTo>
                  <a:cubicBezTo>
                    <a:pt x="2293" y="149"/>
                    <a:pt x="2224" y="281"/>
                    <a:pt x="2123" y="383"/>
                  </a:cubicBezTo>
                  <a:cubicBezTo>
                    <a:pt x="2000" y="502"/>
                    <a:pt x="1832" y="578"/>
                    <a:pt x="1647" y="578"/>
                  </a:cubicBezTo>
                  <a:cubicBezTo>
                    <a:pt x="1307" y="578"/>
                    <a:pt x="1026" y="329"/>
                    <a:pt x="981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1002597" y="3519460"/>
              <a:ext cx="24914" cy="78978"/>
            </a:xfrm>
            <a:custGeom>
              <a:avLst/>
              <a:gdLst/>
              <a:ahLst/>
              <a:cxnLst/>
              <a:rect l="l" t="t" r="r" b="b"/>
              <a:pathLst>
                <a:path w="900" h="2853" extrusionOk="0">
                  <a:moveTo>
                    <a:pt x="0" y="0"/>
                  </a:moveTo>
                  <a:lnTo>
                    <a:pt x="0" y="2852"/>
                  </a:lnTo>
                  <a:lnTo>
                    <a:pt x="899" y="285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685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998251" y="3520152"/>
              <a:ext cx="30008" cy="24914"/>
            </a:xfrm>
            <a:custGeom>
              <a:avLst/>
              <a:gdLst/>
              <a:ahLst/>
              <a:cxnLst/>
              <a:rect l="l" t="t" r="r" b="b"/>
              <a:pathLst>
                <a:path w="1084" h="900" extrusionOk="0">
                  <a:moveTo>
                    <a:pt x="0" y="0"/>
                  </a:moveTo>
                  <a:lnTo>
                    <a:pt x="0" y="900"/>
                  </a:lnTo>
                  <a:lnTo>
                    <a:pt x="1083" y="90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685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930927" y="3520152"/>
              <a:ext cx="30036" cy="24914"/>
            </a:xfrm>
            <a:custGeom>
              <a:avLst/>
              <a:gdLst/>
              <a:ahLst/>
              <a:cxnLst/>
              <a:rect l="l" t="t" r="r" b="b"/>
              <a:pathLst>
                <a:path w="1085" h="900" extrusionOk="0">
                  <a:moveTo>
                    <a:pt x="1" y="0"/>
                  </a:moveTo>
                  <a:lnTo>
                    <a:pt x="1" y="900"/>
                  </a:lnTo>
                  <a:lnTo>
                    <a:pt x="1085" y="900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792044" y="3294955"/>
              <a:ext cx="374350" cy="196712"/>
            </a:xfrm>
            <a:custGeom>
              <a:avLst/>
              <a:gdLst/>
              <a:ahLst/>
              <a:cxnLst/>
              <a:rect l="l" t="t" r="r" b="b"/>
              <a:pathLst>
                <a:path w="13523" h="7106" extrusionOk="0">
                  <a:moveTo>
                    <a:pt x="543" y="0"/>
                  </a:moveTo>
                  <a:cubicBezTo>
                    <a:pt x="243" y="0"/>
                    <a:pt x="0" y="244"/>
                    <a:pt x="0" y="546"/>
                  </a:cubicBezTo>
                  <a:lnTo>
                    <a:pt x="0" y="7106"/>
                  </a:lnTo>
                  <a:lnTo>
                    <a:pt x="13523" y="7106"/>
                  </a:lnTo>
                  <a:lnTo>
                    <a:pt x="13523" y="546"/>
                  </a:lnTo>
                  <a:cubicBezTo>
                    <a:pt x="13523" y="244"/>
                    <a:pt x="13279" y="0"/>
                    <a:pt x="1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973364" y="3403221"/>
              <a:ext cx="153555" cy="124211"/>
            </a:xfrm>
            <a:custGeom>
              <a:avLst/>
              <a:gdLst/>
              <a:ahLst/>
              <a:cxnLst/>
              <a:rect l="l" t="t" r="r" b="b"/>
              <a:pathLst>
                <a:path w="5547" h="4487" extrusionOk="0">
                  <a:moveTo>
                    <a:pt x="272" y="0"/>
                  </a:moveTo>
                  <a:cubicBezTo>
                    <a:pt x="123" y="0"/>
                    <a:pt x="0" y="121"/>
                    <a:pt x="0" y="271"/>
                  </a:cubicBezTo>
                  <a:lnTo>
                    <a:pt x="0" y="3509"/>
                  </a:lnTo>
                  <a:cubicBezTo>
                    <a:pt x="0" y="3658"/>
                    <a:pt x="123" y="3781"/>
                    <a:pt x="272" y="3781"/>
                  </a:cubicBezTo>
                  <a:cubicBezTo>
                    <a:pt x="123" y="3781"/>
                    <a:pt x="0" y="3902"/>
                    <a:pt x="0" y="4053"/>
                  </a:cubicBezTo>
                  <a:lnTo>
                    <a:pt x="0" y="4486"/>
                  </a:lnTo>
                  <a:lnTo>
                    <a:pt x="5547" y="4486"/>
                  </a:lnTo>
                  <a:lnTo>
                    <a:pt x="5547" y="4053"/>
                  </a:lnTo>
                  <a:cubicBezTo>
                    <a:pt x="5547" y="3904"/>
                    <a:pt x="5426" y="3781"/>
                    <a:pt x="5276" y="3781"/>
                  </a:cubicBezTo>
                  <a:cubicBezTo>
                    <a:pt x="5426" y="3781"/>
                    <a:pt x="5547" y="3659"/>
                    <a:pt x="5547" y="3509"/>
                  </a:cubicBezTo>
                  <a:lnTo>
                    <a:pt x="5547" y="271"/>
                  </a:lnTo>
                  <a:cubicBezTo>
                    <a:pt x="5547" y="121"/>
                    <a:pt x="5426" y="0"/>
                    <a:pt x="5276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1121936" y="3294955"/>
              <a:ext cx="44458" cy="196712"/>
            </a:xfrm>
            <a:custGeom>
              <a:avLst/>
              <a:gdLst/>
              <a:ahLst/>
              <a:cxnLst/>
              <a:rect l="l" t="t" r="r" b="b"/>
              <a:pathLst>
                <a:path w="1606" h="7106" extrusionOk="0">
                  <a:moveTo>
                    <a:pt x="1" y="0"/>
                  </a:moveTo>
                  <a:cubicBezTo>
                    <a:pt x="304" y="0"/>
                    <a:pt x="550" y="244"/>
                    <a:pt x="550" y="546"/>
                  </a:cubicBezTo>
                  <a:lnTo>
                    <a:pt x="550" y="7106"/>
                  </a:lnTo>
                  <a:lnTo>
                    <a:pt x="1606" y="7106"/>
                  </a:lnTo>
                  <a:lnTo>
                    <a:pt x="1606" y="546"/>
                  </a:lnTo>
                  <a:cubicBezTo>
                    <a:pt x="1606" y="244"/>
                    <a:pt x="1360" y="0"/>
                    <a:pt x="1057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792072" y="3488013"/>
              <a:ext cx="374323" cy="39503"/>
            </a:xfrm>
            <a:custGeom>
              <a:avLst/>
              <a:gdLst/>
              <a:ahLst/>
              <a:cxnLst/>
              <a:rect l="l" t="t" r="r" b="b"/>
              <a:pathLst>
                <a:path w="13522" h="1427" extrusionOk="0">
                  <a:moveTo>
                    <a:pt x="1" y="0"/>
                  </a:moveTo>
                  <a:lnTo>
                    <a:pt x="1" y="882"/>
                  </a:lnTo>
                  <a:cubicBezTo>
                    <a:pt x="1" y="1182"/>
                    <a:pt x="242" y="1426"/>
                    <a:pt x="544" y="1426"/>
                  </a:cubicBezTo>
                  <a:lnTo>
                    <a:pt x="12979" y="1426"/>
                  </a:lnTo>
                  <a:cubicBezTo>
                    <a:pt x="13278" y="1426"/>
                    <a:pt x="13522" y="1184"/>
                    <a:pt x="13522" y="882"/>
                  </a:cubicBezTo>
                  <a:lnTo>
                    <a:pt x="13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973364" y="3487957"/>
              <a:ext cx="153555" cy="39475"/>
            </a:xfrm>
            <a:custGeom>
              <a:avLst/>
              <a:gdLst/>
              <a:ahLst/>
              <a:cxnLst/>
              <a:rect l="l" t="t" r="r" b="b"/>
              <a:pathLst>
                <a:path w="5547" h="1426" extrusionOk="0">
                  <a:moveTo>
                    <a:pt x="0" y="1"/>
                  </a:moveTo>
                  <a:lnTo>
                    <a:pt x="0" y="448"/>
                  </a:lnTo>
                  <a:cubicBezTo>
                    <a:pt x="0" y="597"/>
                    <a:pt x="123" y="720"/>
                    <a:pt x="272" y="720"/>
                  </a:cubicBezTo>
                  <a:cubicBezTo>
                    <a:pt x="123" y="720"/>
                    <a:pt x="0" y="841"/>
                    <a:pt x="0" y="992"/>
                  </a:cubicBezTo>
                  <a:lnTo>
                    <a:pt x="0" y="1425"/>
                  </a:lnTo>
                  <a:lnTo>
                    <a:pt x="5547" y="1425"/>
                  </a:lnTo>
                  <a:lnTo>
                    <a:pt x="5547" y="992"/>
                  </a:lnTo>
                  <a:cubicBezTo>
                    <a:pt x="5547" y="843"/>
                    <a:pt x="5426" y="720"/>
                    <a:pt x="5276" y="720"/>
                  </a:cubicBezTo>
                  <a:cubicBezTo>
                    <a:pt x="5426" y="720"/>
                    <a:pt x="5547" y="598"/>
                    <a:pt x="5547" y="448"/>
                  </a:cubicBezTo>
                  <a:lnTo>
                    <a:pt x="5547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1121909" y="3488013"/>
              <a:ext cx="44486" cy="39503"/>
            </a:xfrm>
            <a:custGeom>
              <a:avLst/>
              <a:gdLst/>
              <a:ahLst/>
              <a:cxnLst/>
              <a:rect l="l" t="t" r="r" b="b"/>
              <a:pathLst>
                <a:path w="1607" h="1427" extrusionOk="0">
                  <a:moveTo>
                    <a:pt x="549" y="0"/>
                  </a:moveTo>
                  <a:lnTo>
                    <a:pt x="549" y="882"/>
                  </a:lnTo>
                  <a:cubicBezTo>
                    <a:pt x="549" y="1182"/>
                    <a:pt x="304" y="1426"/>
                    <a:pt x="0" y="1426"/>
                  </a:cubicBezTo>
                  <a:lnTo>
                    <a:pt x="1064" y="1426"/>
                  </a:lnTo>
                  <a:cubicBezTo>
                    <a:pt x="1363" y="1426"/>
                    <a:pt x="1607" y="1184"/>
                    <a:pt x="1607" y="882"/>
                  </a:cubicBezTo>
                  <a:lnTo>
                    <a:pt x="1607" y="0"/>
                  </a:lnTo>
                  <a:close/>
                </a:path>
              </a:pathLst>
            </a:custGeom>
            <a:solidFill>
              <a:srgbClr val="361CA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904629" y="3586701"/>
              <a:ext cx="149181" cy="25606"/>
            </a:xfrm>
            <a:custGeom>
              <a:avLst/>
              <a:gdLst/>
              <a:ahLst/>
              <a:cxnLst/>
              <a:rect l="l" t="t" r="r" b="b"/>
              <a:pathLst>
                <a:path w="5389" h="925" extrusionOk="0">
                  <a:moveTo>
                    <a:pt x="272" y="0"/>
                  </a:moveTo>
                  <a:cubicBezTo>
                    <a:pt x="122" y="0"/>
                    <a:pt x="1" y="123"/>
                    <a:pt x="1" y="272"/>
                  </a:cubicBezTo>
                  <a:lnTo>
                    <a:pt x="1" y="652"/>
                  </a:lnTo>
                  <a:cubicBezTo>
                    <a:pt x="1" y="803"/>
                    <a:pt x="122" y="925"/>
                    <a:pt x="272" y="925"/>
                  </a:cubicBezTo>
                  <a:lnTo>
                    <a:pt x="5116" y="925"/>
                  </a:lnTo>
                  <a:cubicBezTo>
                    <a:pt x="5267" y="925"/>
                    <a:pt x="5388" y="803"/>
                    <a:pt x="5388" y="652"/>
                  </a:cubicBezTo>
                  <a:lnTo>
                    <a:pt x="5388" y="272"/>
                  </a:lnTo>
                  <a:cubicBezTo>
                    <a:pt x="5388" y="123"/>
                    <a:pt x="5267" y="0"/>
                    <a:pt x="5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933917" y="3586701"/>
              <a:ext cx="83352" cy="25606"/>
            </a:xfrm>
            <a:custGeom>
              <a:avLst/>
              <a:gdLst/>
              <a:ahLst/>
              <a:cxnLst/>
              <a:rect l="l" t="t" r="r" b="b"/>
              <a:pathLst>
                <a:path w="3011" h="925" extrusionOk="0">
                  <a:moveTo>
                    <a:pt x="1" y="0"/>
                  </a:moveTo>
                  <a:lnTo>
                    <a:pt x="1" y="652"/>
                  </a:lnTo>
                  <a:cubicBezTo>
                    <a:pt x="1" y="803"/>
                    <a:pt x="122" y="925"/>
                    <a:pt x="271" y="925"/>
                  </a:cubicBezTo>
                  <a:lnTo>
                    <a:pt x="2738" y="925"/>
                  </a:lnTo>
                  <a:cubicBezTo>
                    <a:pt x="2888" y="925"/>
                    <a:pt x="3011" y="803"/>
                    <a:pt x="3011" y="652"/>
                  </a:cubicBezTo>
                  <a:lnTo>
                    <a:pt x="3011" y="0"/>
                  </a:lnTo>
                  <a:close/>
                </a:path>
              </a:pathLst>
            </a:custGeom>
            <a:solidFill>
              <a:srgbClr val="000000">
                <a:alpha val="4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1025850" y="3586701"/>
              <a:ext cx="27959" cy="25606"/>
            </a:xfrm>
            <a:custGeom>
              <a:avLst/>
              <a:gdLst/>
              <a:ahLst/>
              <a:cxnLst/>
              <a:rect l="l" t="t" r="r" b="b"/>
              <a:pathLst>
                <a:path w="1010" h="925" extrusionOk="0">
                  <a:moveTo>
                    <a:pt x="0" y="0"/>
                  </a:moveTo>
                  <a:cubicBezTo>
                    <a:pt x="150" y="0"/>
                    <a:pt x="269" y="123"/>
                    <a:pt x="269" y="274"/>
                  </a:cubicBezTo>
                  <a:lnTo>
                    <a:pt x="269" y="651"/>
                  </a:lnTo>
                  <a:cubicBezTo>
                    <a:pt x="269" y="803"/>
                    <a:pt x="148" y="925"/>
                    <a:pt x="0" y="925"/>
                  </a:cubicBezTo>
                  <a:lnTo>
                    <a:pt x="737" y="925"/>
                  </a:lnTo>
                  <a:cubicBezTo>
                    <a:pt x="888" y="925"/>
                    <a:pt x="1009" y="803"/>
                    <a:pt x="1009" y="652"/>
                  </a:cubicBezTo>
                  <a:lnTo>
                    <a:pt x="1009" y="272"/>
                  </a:lnTo>
                  <a:cubicBezTo>
                    <a:pt x="1009" y="123"/>
                    <a:pt x="888" y="0"/>
                    <a:pt x="737" y="0"/>
                  </a:cubicBezTo>
                  <a:close/>
                </a:path>
              </a:pathLst>
            </a:custGeom>
            <a:solidFill>
              <a:srgbClr val="7A6E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900587" y="3371718"/>
              <a:ext cx="232644" cy="81220"/>
            </a:xfrm>
            <a:custGeom>
              <a:avLst/>
              <a:gdLst/>
              <a:ahLst/>
              <a:cxnLst/>
              <a:rect l="l" t="t" r="r" b="b"/>
              <a:pathLst>
                <a:path w="8404" h="2934" extrusionOk="0">
                  <a:moveTo>
                    <a:pt x="1533" y="1"/>
                  </a:moveTo>
                  <a:cubicBezTo>
                    <a:pt x="1066" y="1"/>
                    <a:pt x="688" y="387"/>
                    <a:pt x="702" y="857"/>
                  </a:cubicBezTo>
                  <a:cubicBezTo>
                    <a:pt x="714" y="1310"/>
                    <a:pt x="1098" y="1665"/>
                    <a:pt x="1552" y="1665"/>
                  </a:cubicBezTo>
                  <a:lnTo>
                    <a:pt x="4219" y="1665"/>
                  </a:lnTo>
                  <a:cubicBezTo>
                    <a:pt x="4497" y="1665"/>
                    <a:pt x="4715" y="1925"/>
                    <a:pt x="4641" y="2216"/>
                  </a:cubicBezTo>
                  <a:cubicBezTo>
                    <a:pt x="4595" y="2394"/>
                    <a:pt x="4398" y="2537"/>
                    <a:pt x="4216" y="2537"/>
                  </a:cubicBezTo>
                  <a:lnTo>
                    <a:pt x="202" y="2537"/>
                  </a:lnTo>
                  <a:cubicBezTo>
                    <a:pt x="91" y="2537"/>
                    <a:pt x="1" y="2631"/>
                    <a:pt x="4" y="2741"/>
                  </a:cubicBezTo>
                  <a:cubicBezTo>
                    <a:pt x="6" y="2849"/>
                    <a:pt x="103" y="2934"/>
                    <a:pt x="211" y="2934"/>
                  </a:cubicBezTo>
                  <a:lnTo>
                    <a:pt x="4225" y="2934"/>
                  </a:lnTo>
                  <a:cubicBezTo>
                    <a:pt x="4692" y="2934"/>
                    <a:pt x="5070" y="2546"/>
                    <a:pt x="5058" y="2077"/>
                  </a:cubicBezTo>
                  <a:cubicBezTo>
                    <a:pt x="5044" y="1625"/>
                    <a:pt x="4660" y="1270"/>
                    <a:pt x="4206" y="1270"/>
                  </a:cubicBezTo>
                  <a:lnTo>
                    <a:pt x="1539" y="1270"/>
                  </a:lnTo>
                  <a:cubicBezTo>
                    <a:pt x="1261" y="1270"/>
                    <a:pt x="1043" y="1008"/>
                    <a:pt x="1117" y="718"/>
                  </a:cubicBezTo>
                  <a:cubicBezTo>
                    <a:pt x="1163" y="540"/>
                    <a:pt x="1360" y="397"/>
                    <a:pt x="1542" y="397"/>
                  </a:cubicBezTo>
                  <a:lnTo>
                    <a:pt x="8202" y="397"/>
                  </a:lnTo>
                  <a:cubicBezTo>
                    <a:pt x="8313" y="397"/>
                    <a:pt x="8404" y="304"/>
                    <a:pt x="8401" y="193"/>
                  </a:cubicBezTo>
                  <a:cubicBezTo>
                    <a:pt x="8398" y="83"/>
                    <a:pt x="8302" y="1"/>
                    <a:pt x="819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824599" y="3332271"/>
              <a:ext cx="75490" cy="114273"/>
            </a:xfrm>
            <a:custGeom>
              <a:avLst/>
              <a:gdLst/>
              <a:ahLst/>
              <a:cxnLst/>
              <a:rect l="l" t="t" r="r" b="b"/>
              <a:pathLst>
                <a:path w="2727" h="4128" extrusionOk="0">
                  <a:moveTo>
                    <a:pt x="1493" y="1"/>
                  </a:moveTo>
                  <a:cubicBezTo>
                    <a:pt x="1241" y="1"/>
                    <a:pt x="971" y="76"/>
                    <a:pt x="706" y="248"/>
                  </a:cubicBezTo>
                  <a:cubicBezTo>
                    <a:pt x="626" y="300"/>
                    <a:pt x="556" y="368"/>
                    <a:pt x="505" y="449"/>
                  </a:cubicBezTo>
                  <a:cubicBezTo>
                    <a:pt x="0" y="1230"/>
                    <a:pt x="327" y="2039"/>
                    <a:pt x="948" y="2344"/>
                  </a:cubicBezTo>
                  <a:cubicBezTo>
                    <a:pt x="1070" y="2403"/>
                    <a:pt x="1148" y="2526"/>
                    <a:pt x="1148" y="2661"/>
                  </a:cubicBezTo>
                  <a:lnTo>
                    <a:pt x="1148" y="3866"/>
                  </a:lnTo>
                  <a:cubicBezTo>
                    <a:pt x="1148" y="3924"/>
                    <a:pt x="1172" y="3977"/>
                    <a:pt x="1215" y="4014"/>
                  </a:cubicBezTo>
                  <a:cubicBezTo>
                    <a:pt x="1307" y="4093"/>
                    <a:pt x="1404" y="4127"/>
                    <a:pt x="1493" y="4127"/>
                  </a:cubicBezTo>
                  <a:cubicBezTo>
                    <a:pt x="1682" y="4127"/>
                    <a:pt x="1836" y="3974"/>
                    <a:pt x="1836" y="3783"/>
                  </a:cubicBezTo>
                  <a:lnTo>
                    <a:pt x="1836" y="2665"/>
                  </a:lnTo>
                  <a:cubicBezTo>
                    <a:pt x="1836" y="2528"/>
                    <a:pt x="1916" y="2406"/>
                    <a:pt x="2039" y="2344"/>
                  </a:cubicBezTo>
                  <a:cubicBezTo>
                    <a:pt x="2445" y="2141"/>
                    <a:pt x="2726" y="1721"/>
                    <a:pt x="2726" y="1235"/>
                  </a:cubicBezTo>
                  <a:cubicBezTo>
                    <a:pt x="2726" y="553"/>
                    <a:pt x="2174" y="1"/>
                    <a:pt x="1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851091" y="3351400"/>
              <a:ext cx="29510" cy="29510"/>
            </a:xfrm>
            <a:custGeom>
              <a:avLst/>
              <a:gdLst/>
              <a:ahLst/>
              <a:cxnLst/>
              <a:rect l="l" t="t" r="r" b="b"/>
              <a:pathLst>
                <a:path w="1066" h="1066" extrusionOk="0">
                  <a:moveTo>
                    <a:pt x="533" y="1"/>
                  </a:moveTo>
                  <a:cubicBezTo>
                    <a:pt x="238" y="1"/>
                    <a:pt x="0" y="239"/>
                    <a:pt x="0" y="533"/>
                  </a:cubicBezTo>
                  <a:cubicBezTo>
                    <a:pt x="0" y="828"/>
                    <a:pt x="238" y="1066"/>
                    <a:pt x="533" y="1066"/>
                  </a:cubicBezTo>
                  <a:cubicBezTo>
                    <a:pt x="827" y="1066"/>
                    <a:pt x="1065" y="828"/>
                    <a:pt x="1065" y="533"/>
                  </a:cubicBezTo>
                  <a:cubicBezTo>
                    <a:pt x="1065" y="239"/>
                    <a:pt x="827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935965" y="3325710"/>
              <a:ext cx="24278" cy="10990"/>
            </a:xfrm>
            <a:custGeom>
              <a:avLst/>
              <a:gdLst/>
              <a:ahLst/>
              <a:cxnLst/>
              <a:rect l="l" t="t" r="r" b="b"/>
              <a:pathLst>
                <a:path w="877" h="397" extrusionOk="0">
                  <a:moveTo>
                    <a:pt x="202" y="0"/>
                  </a:moveTo>
                  <a:cubicBezTo>
                    <a:pt x="91" y="0"/>
                    <a:pt x="1" y="93"/>
                    <a:pt x="3" y="204"/>
                  </a:cubicBezTo>
                  <a:cubicBezTo>
                    <a:pt x="5" y="314"/>
                    <a:pt x="101" y="396"/>
                    <a:pt x="211" y="396"/>
                  </a:cubicBezTo>
                  <a:lnTo>
                    <a:pt x="675" y="396"/>
                  </a:lnTo>
                  <a:cubicBezTo>
                    <a:pt x="787" y="396"/>
                    <a:pt x="876" y="303"/>
                    <a:pt x="873" y="192"/>
                  </a:cubicBezTo>
                  <a:cubicBezTo>
                    <a:pt x="870" y="84"/>
                    <a:pt x="774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936298" y="3342486"/>
              <a:ext cx="45593" cy="10990"/>
            </a:xfrm>
            <a:custGeom>
              <a:avLst/>
              <a:gdLst/>
              <a:ahLst/>
              <a:cxnLst/>
              <a:rect l="l" t="t" r="r" b="b"/>
              <a:pathLst>
                <a:path w="1647" h="397" extrusionOk="0">
                  <a:moveTo>
                    <a:pt x="202" y="0"/>
                  </a:moveTo>
                  <a:cubicBezTo>
                    <a:pt x="91" y="0"/>
                    <a:pt x="0" y="94"/>
                    <a:pt x="5" y="205"/>
                  </a:cubicBezTo>
                  <a:cubicBezTo>
                    <a:pt x="6" y="314"/>
                    <a:pt x="102" y="397"/>
                    <a:pt x="212" y="397"/>
                  </a:cubicBezTo>
                  <a:lnTo>
                    <a:pt x="1447" y="397"/>
                  </a:lnTo>
                  <a:cubicBezTo>
                    <a:pt x="1558" y="397"/>
                    <a:pt x="1647" y="307"/>
                    <a:pt x="1645" y="193"/>
                  </a:cubicBezTo>
                  <a:cubicBezTo>
                    <a:pt x="1642" y="85"/>
                    <a:pt x="1546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1086614" y="3325710"/>
              <a:ext cx="24305" cy="10990"/>
            </a:xfrm>
            <a:custGeom>
              <a:avLst/>
              <a:gdLst/>
              <a:ahLst/>
              <a:cxnLst/>
              <a:rect l="l" t="t" r="r" b="b"/>
              <a:pathLst>
                <a:path w="878" h="397" extrusionOk="0">
                  <a:moveTo>
                    <a:pt x="203" y="0"/>
                  </a:moveTo>
                  <a:cubicBezTo>
                    <a:pt x="92" y="0"/>
                    <a:pt x="0" y="93"/>
                    <a:pt x="5" y="204"/>
                  </a:cubicBezTo>
                  <a:cubicBezTo>
                    <a:pt x="6" y="314"/>
                    <a:pt x="102" y="396"/>
                    <a:pt x="212" y="396"/>
                  </a:cubicBezTo>
                  <a:lnTo>
                    <a:pt x="676" y="396"/>
                  </a:lnTo>
                  <a:cubicBezTo>
                    <a:pt x="787" y="396"/>
                    <a:pt x="877" y="303"/>
                    <a:pt x="875" y="192"/>
                  </a:cubicBezTo>
                  <a:cubicBezTo>
                    <a:pt x="872" y="84"/>
                    <a:pt x="775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1086973" y="3342486"/>
              <a:ext cx="45898" cy="10990"/>
            </a:xfrm>
            <a:custGeom>
              <a:avLst/>
              <a:gdLst/>
              <a:ahLst/>
              <a:cxnLst/>
              <a:rect l="l" t="t" r="r" b="b"/>
              <a:pathLst>
                <a:path w="1658" h="397" extrusionOk="0">
                  <a:moveTo>
                    <a:pt x="203" y="0"/>
                  </a:moveTo>
                  <a:cubicBezTo>
                    <a:pt x="92" y="0"/>
                    <a:pt x="1" y="94"/>
                    <a:pt x="5" y="205"/>
                  </a:cubicBezTo>
                  <a:cubicBezTo>
                    <a:pt x="7" y="314"/>
                    <a:pt x="103" y="397"/>
                    <a:pt x="212" y="397"/>
                  </a:cubicBezTo>
                  <a:lnTo>
                    <a:pt x="1447" y="397"/>
                  </a:lnTo>
                  <a:cubicBezTo>
                    <a:pt x="1564" y="397"/>
                    <a:pt x="1657" y="295"/>
                    <a:pt x="1645" y="175"/>
                  </a:cubicBezTo>
                  <a:cubicBezTo>
                    <a:pt x="1632" y="73"/>
                    <a:pt x="1542" y="0"/>
                    <a:pt x="1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1003317" y="3327676"/>
              <a:ext cx="18104" cy="23807"/>
            </a:xfrm>
            <a:custGeom>
              <a:avLst/>
              <a:gdLst/>
              <a:ahLst/>
              <a:cxnLst/>
              <a:rect l="l" t="t" r="r" b="b"/>
              <a:pathLst>
                <a:path w="654" h="860" extrusionOk="0">
                  <a:moveTo>
                    <a:pt x="224" y="1"/>
                  </a:moveTo>
                  <a:cubicBezTo>
                    <a:pt x="172" y="1"/>
                    <a:pt x="119" y="21"/>
                    <a:pt x="79" y="61"/>
                  </a:cubicBezTo>
                  <a:cubicBezTo>
                    <a:pt x="1" y="141"/>
                    <a:pt x="1" y="269"/>
                    <a:pt x="79" y="349"/>
                  </a:cubicBezTo>
                  <a:lnTo>
                    <a:pt x="160" y="430"/>
                  </a:lnTo>
                  <a:lnTo>
                    <a:pt x="79" y="512"/>
                  </a:lnTo>
                  <a:cubicBezTo>
                    <a:pt x="1" y="592"/>
                    <a:pt x="1" y="720"/>
                    <a:pt x="79" y="800"/>
                  </a:cubicBezTo>
                  <a:cubicBezTo>
                    <a:pt x="121" y="839"/>
                    <a:pt x="172" y="859"/>
                    <a:pt x="224" y="859"/>
                  </a:cubicBezTo>
                  <a:cubicBezTo>
                    <a:pt x="277" y="859"/>
                    <a:pt x="329" y="839"/>
                    <a:pt x="368" y="800"/>
                  </a:cubicBezTo>
                  <a:lnTo>
                    <a:pt x="594" y="575"/>
                  </a:lnTo>
                  <a:cubicBezTo>
                    <a:pt x="631" y="535"/>
                    <a:pt x="653" y="484"/>
                    <a:pt x="653" y="430"/>
                  </a:cubicBezTo>
                  <a:cubicBezTo>
                    <a:pt x="653" y="377"/>
                    <a:pt x="632" y="325"/>
                    <a:pt x="594" y="287"/>
                  </a:cubicBezTo>
                  <a:lnTo>
                    <a:pt x="368" y="61"/>
                  </a:lnTo>
                  <a:cubicBezTo>
                    <a:pt x="328" y="21"/>
                    <a:pt x="276" y="1"/>
                    <a:pt x="224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1025103" y="3327676"/>
              <a:ext cx="18077" cy="23807"/>
            </a:xfrm>
            <a:custGeom>
              <a:avLst/>
              <a:gdLst/>
              <a:ahLst/>
              <a:cxnLst/>
              <a:rect l="l" t="t" r="r" b="b"/>
              <a:pathLst>
                <a:path w="653" h="860" extrusionOk="0">
                  <a:moveTo>
                    <a:pt x="225" y="1"/>
                  </a:moveTo>
                  <a:cubicBezTo>
                    <a:pt x="173" y="1"/>
                    <a:pt x="120" y="21"/>
                    <a:pt x="81" y="61"/>
                  </a:cubicBezTo>
                  <a:cubicBezTo>
                    <a:pt x="1" y="141"/>
                    <a:pt x="1" y="269"/>
                    <a:pt x="81" y="349"/>
                  </a:cubicBezTo>
                  <a:lnTo>
                    <a:pt x="162" y="430"/>
                  </a:lnTo>
                  <a:lnTo>
                    <a:pt x="81" y="512"/>
                  </a:lnTo>
                  <a:cubicBezTo>
                    <a:pt x="1" y="592"/>
                    <a:pt x="1" y="720"/>
                    <a:pt x="81" y="800"/>
                  </a:cubicBezTo>
                  <a:cubicBezTo>
                    <a:pt x="120" y="839"/>
                    <a:pt x="172" y="859"/>
                    <a:pt x="224" y="859"/>
                  </a:cubicBezTo>
                  <a:cubicBezTo>
                    <a:pt x="276" y="859"/>
                    <a:pt x="328" y="839"/>
                    <a:pt x="369" y="800"/>
                  </a:cubicBezTo>
                  <a:lnTo>
                    <a:pt x="594" y="575"/>
                  </a:lnTo>
                  <a:cubicBezTo>
                    <a:pt x="631" y="535"/>
                    <a:pt x="653" y="484"/>
                    <a:pt x="653" y="430"/>
                  </a:cubicBezTo>
                  <a:cubicBezTo>
                    <a:pt x="653" y="377"/>
                    <a:pt x="634" y="325"/>
                    <a:pt x="594" y="287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1046945" y="3327676"/>
              <a:ext cx="18658" cy="23807"/>
            </a:xfrm>
            <a:custGeom>
              <a:avLst/>
              <a:gdLst/>
              <a:ahLst/>
              <a:cxnLst/>
              <a:rect l="l" t="t" r="r" b="b"/>
              <a:pathLst>
                <a:path w="674" h="860" extrusionOk="0">
                  <a:moveTo>
                    <a:pt x="223" y="1"/>
                  </a:moveTo>
                  <a:cubicBezTo>
                    <a:pt x="171" y="1"/>
                    <a:pt x="118" y="21"/>
                    <a:pt x="78" y="61"/>
                  </a:cubicBezTo>
                  <a:cubicBezTo>
                    <a:pt x="0" y="141"/>
                    <a:pt x="0" y="269"/>
                    <a:pt x="78" y="349"/>
                  </a:cubicBezTo>
                  <a:lnTo>
                    <a:pt x="160" y="430"/>
                  </a:lnTo>
                  <a:lnTo>
                    <a:pt x="78" y="512"/>
                  </a:lnTo>
                  <a:cubicBezTo>
                    <a:pt x="0" y="592"/>
                    <a:pt x="0" y="720"/>
                    <a:pt x="78" y="800"/>
                  </a:cubicBezTo>
                  <a:cubicBezTo>
                    <a:pt x="120" y="839"/>
                    <a:pt x="172" y="859"/>
                    <a:pt x="223" y="859"/>
                  </a:cubicBezTo>
                  <a:cubicBezTo>
                    <a:pt x="275" y="859"/>
                    <a:pt x="327" y="839"/>
                    <a:pt x="367" y="800"/>
                  </a:cubicBezTo>
                  <a:lnTo>
                    <a:pt x="593" y="575"/>
                  </a:lnTo>
                  <a:cubicBezTo>
                    <a:pt x="673" y="496"/>
                    <a:pt x="673" y="365"/>
                    <a:pt x="593" y="287"/>
                  </a:cubicBezTo>
                  <a:lnTo>
                    <a:pt x="367" y="61"/>
                  </a:lnTo>
                  <a:cubicBezTo>
                    <a:pt x="328" y="21"/>
                    <a:pt x="276" y="1"/>
                    <a:pt x="223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990915" y="3507695"/>
              <a:ext cx="153583" cy="104612"/>
            </a:xfrm>
            <a:custGeom>
              <a:avLst/>
              <a:gdLst/>
              <a:ahLst/>
              <a:cxnLst/>
              <a:rect l="l" t="t" r="r" b="b"/>
              <a:pathLst>
                <a:path w="5548" h="3779" extrusionOk="0">
                  <a:moveTo>
                    <a:pt x="273" y="1"/>
                  </a:moveTo>
                  <a:cubicBezTo>
                    <a:pt x="123" y="1"/>
                    <a:pt x="1" y="124"/>
                    <a:pt x="1" y="273"/>
                  </a:cubicBezTo>
                  <a:lnTo>
                    <a:pt x="1" y="3506"/>
                  </a:lnTo>
                  <a:cubicBezTo>
                    <a:pt x="1" y="3656"/>
                    <a:pt x="123" y="3779"/>
                    <a:pt x="273" y="3779"/>
                  </a:cubicBezTo>
                  <a:lnTo>
                    <a:pt x="5275" y="3779"/>
                  </a:lnTo>
                  <a:cubicBezTo>
                    <a:pt x="5426" y="3779"/>
                    <a:pt x="5547" y="3657"/>
                    <a:pt x="5547" y="3506"/>
                  </a:cubicBezTo>
                  <a:lnTo>
                    <a:pt x="5547" y="273"/>
                  </a:lnTo>
                  <a:cubicBezTo>
                    <a:pt x="5547" y="124"/>
                    <a:pt x="5426" y="1"/>
                    <a:pt x="5278" y="1"/>
                  </a:cubicBezTo>
                  <a:lnTo>
                    <a:pt x="3252" y="1"/>
                  </a:lnTo>
                  <a:lnTo>
                    <a:pt x="3252" y="1477"/>
                  </a:lnTo>
                  <a:cubicBezTo>
                    <a:pt x="3252" y="1552"/>
                    <a:pt x="3188" y="1613"/>
                    <a:pt x="3114" y="1613"/>
                  </a:cubicBezTo>
                  <a:lnTo>
                    <a:pt x="2410" y="1613"/>
                  </a:lnTo>
                  <a:cubicBezTo>
                    <a:pt x="2335" y="1613"/>
                    <a:pt x="2273" y="1551"/>
                    <a:pt x="2273" y="1477"/>
                  </a:cubicBezTo>
                  <a:lnTo>
                    <a:pt x="2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1050128" y="3507695"/>
              <a:ext cx="34382" cy="63670"/>
            </a:xfrm>
            <a:custGeom>
              <a:avLst/>
              <a:gdLst/>
              <a:ahLst/>
              <a:cxnLst/>
              <a:rect l="l" t="t" r="r" b="b"/>
              <a:pathLst>
                <a:path w="1242" h="2300" extrusionOk="0">
                  <a:moveTo>
                    <a:pt x="0" y="1"/>
                  </a:moveTo>
                  <a:lnTo>
                    <a:pt x="0" y="2027"/>
                  </a:lnTo>
                  <a:cubicBezTo>
                    <a:pt x="0" y="2178"/>
                    <a:pt x="123" y="2299"/>
                    <a:pt x="273" y="2299"/>
                  </a:cubicBezTo>
                  <a:lnTo>
                    <a:pt x="969" y="2299"/>
                  </a:lnTo>
                  <a:cubicBezTo>
                    <a:pt x="1120" y="2299"/>
                    <a:pt x="1241" y="2178"/>
                    <a:pt x="1241" y="2027"/>
                  </a:cubicBezTo>
                  <a:lnTo>
                    <a:pt x="1241" y="1"/>
                  </a:lnTo>
                  <a:lnTo>
                    <a:pt x="1110" y="1"/>
                  </a:lnTo>
                  <a:lnTo>
                    <a:pt x="1110" y="1477"/>
                  </a:lnTo>
                  <a:cubicBezTo>
                    <a:pt x="1110" y="1552"/>
                    <a:pt x="1048" y="1613"/>
                    <a:pt x="974" y="1613"/>
                  </a:cubicBezTo>
                  <a:lnTo>
                    <a:pt x="268" y="1613"/>
                  </a:lnTo>
                  <a:cubicBezTo>
                    <a:pt x="193" y="1613"/>
                    <a:pt x="132" y="1551"/>
                    <a:pt x="132" y="1477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1111334" y="3507695"/>
              <a:ext cx="33164" cy="104584"/>
            </a:xfrm>
            <a:custGeom>
              <a:avLst/>
              <a:gdLst/>
              <a:ahLst/>
              <a:cxnLst/>
              <a:rect l="l" t="t" r="r" b="b"/>
              <a:pathLst>
                <a:path w="1198" h="3778" extrusionOk="0">
                  <a:moveTo>
                    <a:pt x="1" y="1"/>
                  </a:moveTo>
                  <a:cubicBezTo>
                    <a:pt x="152" y="1"/>
                    <a:pt x="273" y="124"/>
                    <a:pt x="273" y="273"/>
                  </a:cubicBezTo>
                  <a:lnTo>
                    <a:pt x="273" y="3505"/>
                  </a:lnTo>
                  <a:cubicBezTo>
                    <a:pt x="273" y="3654"/>
                    <a:pt x="152" y="3777"/>
                    <a:pt x="1" y="3777"/>
                  </a:cubicBezTo>
                  <a:lnTo>
                    <a:pt x="925" y="3777"/>
                  </a:lnTo>
                  <a:cubicBezTo>
                    <a:pt x="1076" y="3777"/>
                    <a:pt x="1197" y="3654"/>
                    <a:pt x="1197" y="3505"/>
                  </a:cubicBezTo>
                  <a:lnTo>
                    <a:pt x="1197" y="273"/>
                  </a:lnTo>
                  <a:cubicBezTo>
                    <a:pt x="1197" y="124"/>
                    <a:pt x="1076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2385;p38"/>
            <p:cNvGrpSpPr/>
            <p:nvPr/>
          </p:nvGrpSpPr>
          <p:grpSpPr>
            <a:xfrm>
              <a:off x="1050128" y="3507695"/>
              <a:ext cx="34382" cy="48306"/>
              <a:chOff x="1050128" y="3507695"/>
              <a:chExt cx="34382" cy="48306"/>
            </a:xfrm>
          </p:grpSpPr>
          <p:sp>
            <p:nvSpPr>
              <p:cNvPr id="2386" name="Google Shape;2386;p38"/>
              <p:cNvSpPr/>
              <p:nvPr/>
            </p:nvSpPr>
            <p:spPr>
              <a:xfrm>
                <a:off x="1050128" y="3507695"/>
                <a:ext cx="34382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5" extrusionOk="0">
                    <a:moveTo>
                      <a:pt x="0" y="1"/>
                    </a:moveTo>
                    <a:lnTo>
                      <a:pt x="0" y="1473"/>
                    </a:lnTo>
                    <a:cubicBezTo>
                      <a:pt x="0" y="1623"/>
                      <a:pt x="123" y="1745"/>
                      <a:pt x="273" y="1745"/>
                    </a:cubicBezTo>
                    <a:lnTo>
                      <a:pt x="969" y="1745"/>
                    </a:lnTo>
                    <a:cubicBezTo>
                      <a:pt x="1120" y="1745"/>
                      <a:pt x="1241" y="1623"/>
                      <a:pt x="1241" y="1473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8"/>
              <p:cNvSpPr/>
              <p:nvPr/>
            </p:nvSpPr>
            <p:spPr>
              <a:xfrm>
                <a:off x="1050128" y="3507695"/>
                <a:ext cx="34382" cy="48306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5" extrusionOk="0">
                    <a:moveTo>
                      <a:pt x="0" y="1"/>
                    </a:moveTo>
                    <a:lnTo>
                      <a:pt x="0" y="1473"/>
                    </a:lnTo>
                    <a:cubicBezTo>
                      <a:pt x="0" y="1623"/>
                      <a:pt x="123" y="1745"/>
                      <a:pt x="273" y="1745"/>
                    </a:cubicBezTo>
                    <a:lnTo>
                      <a:pt x="969" y="1745"/>
                    </a:lnTo>
                    <a:cubicBezTo>
                      <a:pt x="1120" y="1745"/>
                      <a:pt x="1241" y="1623"/>
                      <a:pt x="1241" y="1473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000000">
                  <a:alpha val="4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8" name="Google Shape;2388;p38"/>
            <p:cNvSpPr/>
            <p:nvPr/>
          </p:nvSpPr>
          <p:spPr>
            <a:xfrm>
              <a:off x="1106047" y="3566991"/>
              <a:ext cx="21288" cy="10962"/>
            </a:xfrm>
            <a:custGeom>
              <a:avLst/>
              <a:gdLst/>
              <a:ahLst/>
              <a:cxnLst/>
              <a:rect l="l" t="t" r="r" b="b"/>
              <a:pathLst>
                <a:path w="769" h="396" extrusionOk="0">
                  <a:moveTo>
                    <a:pt x="204" y="1"/>
                  </a:moveTo>
                  <a:cubicBezTo>
                    <a:pt x="93" y="1"/>
                    <a:pt x="1" y="92"/>
                    <a:pt x="5" y="203"/>
                  </a:cubicBezTo>
                  <a:cubicBezTo>
                    <a:pt x="7" y="313"/>
                    <a:pt x="103" y="396"/>
                    <a:pt x="212" y="396"/>
                  </a:cubicBezTo>
                  <a:lnTo>
                    <a:pt x="567" y="396"/>
                  </a:lnTo>
                  <a:cubicBezTo>
                    <a:pt x="678" y="396"/>
                    <a:pt x="769" y="304"/>
                    <a:pt x="766" y="193"/>
                  </a:cubicBezTo>
                  <a:cubicBezTo>
                    <a:pt x="764" y="83"/>
                    <a:pt x="668" y="1"/>
                    <a:pt x="559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1074378" y="3585261"/>
              <a:ext cx="52763" cy="10990"/>
            </a:xfrm>
            <a:custGeom>
              <a:avLst/>
              <a:gdLst/>
              <a:ahLst/>
              <a:cxnLst/>
              <a:rect l="l" t="t" r="r" b="b"/>
              <a:pathLst>
                <a:path w="1906" h="397" extrusionOk="0">
                  <a:moveTo>
                    <a:pt x="201" y="0"/>
                  </a:moveTo>
                  <a:cubicBezTo>
                    <a:pt x="90" y="0"/>
                    <a:pt x="0" y="94"/>
                    <a:pt x="3" y="204"/>
                  </a:cubicBezTo>
                  <a:cubicBezTo>
                    <a:pt x="5" y="312"/>
                    <a:pt x="101" y="397"/>
                    <a:pt x="210" y="397"/>
                  </a:cubicBezTo>
                  <a:lnTo>
                    <a:pt x="1695" y="397"/>
                  </a:lnTo>
                  <a:cubicBezTo>
                    <a:pt x="1814" y="397"/>
                    <a:pt x="1905" y="293"/>
                    <a:pt x="1890" y="175"/>
                  </a:cubicBezTo>
                  <a:cubicBezTo>
                    <a:pt x="1879" y="73"/>
                    <a:pt x="1787" y="0"/>
                    <a:pt x="1686" y="0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990915" y="3403166"/>
              <a:ext cx="153583" cy="104557"/>
            </a:xfrm>
            <a:custGeom>
              <a:avLst/>
              <a:gdLst/>
              <a:ahLst/>
              <a:cxnLst/>
              <a:rect l="l" t="t" r="r" b="b"/>
              <a:pathLst>
                <a:path w="5548" h="3777" extrusionOk="0">
                  <a:moveTo>
                    <a:pt x="3249" y="1"/>
                  </a:moveTo>
                  <a:lnTo>
                    <a:pt x="3249" y="1477"/>
                  </a:lnTo>
                  <a:cubicBezTo>
                    <a:pt x="3249" y="1554"/>
                    <a:pt x="3188" y="1614"/>
                    <a:pt x="3113" y="1614"/>
                  </a:cubicBezTo>
                  <a:lnTo>
                    <a:pt x="2409" y="1614"/>
                  </a:lnTo>
                  <a:cubicBezTo>
                    <a:pt x="2332" y="1614"/>
                    <a:pt x="2271" y="1551"/>
                    <a:pt x="2271" y="1477"/>
                  </a:cubicBezTo>
                  <a:lnTo>
                    <a:pt x="2271" y="2"/>
                  </a:lnTo>
                  <a:lnTo>
                    <a:pt x="273" y="2"/>
                  </a:lnTo>
                  <a:cubicBezTo>
                    <a:pt x="123" y="2"/>
                    <a:pt x="1" y="123"/>
                    <a:pt x="1" y="274"/>
                  </a:cubicBezTo>
                  <a:lnTo>
                    <a:pt x="1" y="3506"/>
                  </a:lnTo>
                  <a:cubicBezTo>
                    <a:pt x="1" y="3656"/>
                    <a:pt x="123" y="3777"/>
                    <a:pt x="273" y="3777"/>
                  </a:cubicBezTo>
                  <a:lnTo>
                    <a:pt x="5275" y="3777"/>
                  </a:lnTo>
                  <a:cubicBezTo>
                    <a:pt x="5426" y="3777"/>
                    <a:pt x="5547" y="3656"/>
                    <a:pt x="5547" y="3506"/>
                  </a:cubicBezTo>
                  <a:lnTo>
                    <a:pt x="5547" y="274"/>
                  </a:lnTo>
                  <a:cubicBezTo>
                    <a:pt x="5547" y="122"/>
                    <a:pt x="5426" y="1"/>
                    <a:pt x="5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1050073" y="3403166"/>
              <a:ext cx="34437" cy="63587"/>
            </a:xfrm>
            <a:custGeom>
              <a:avLst/>
              <a:gdLst/>
              <a:ahLst/>
              <a:cxnLst/>
              <a:rect l="l" t="t" r="r" b="b"/>
              <a:pathLst>
                <a:path w="1244" h="2297" extrusionOk="0">
                  <a:moveTo>
                    <a:pt x="1" y="1"/>
                  </a:moveTo>
                  <a:lnTo>
                    <a:pt x="1" y="2024"/>
                  </a:lnTo>
                  <a:cubicBezTo>
                    <a:pt x="1" y="2175"/>
                    <a:pt x="124" y="2296"/>
                    <a:pt x="273" y="2296"/>
                  </a:cubicBezTo>
                  <a:lnTo>
                    <a:pt x="971" y="2296"/>
                  </a:lnTo>
                  <a:cubicBezTo>
                    <a:pt x="1122" y="2296"/>
                    <a:pt x="1243" y="2176"/>
                    <a:pt x="1243" y="2027"/>
                  </a:cubicBezTo>
                  <a:lnTo>
                    <a:pt x="1243" y="1"/>
                  </a:lnTo>
                  <a:lnTo>
                    <a:pt x="1110" y="1"/>
                  </a:lnTo>
                  <a:lnTo>
                    <a:pt x="1110" y="1475"/>
                  </a:lnTo>
                  <a:cubicBezTo>
                    <a:pt x="1110" y="1551"/>
                    <a:pt x="1050" y="1613"/>
                    <a:pt x="974" y="1613"/>
                  </a:cubicBezTo>
                  <a:lnTo>
                    <a:pt x="269" y="1613"/>
                  </a:lnTo>
                  <a:cubicBezTo>
                    <a:pt x="193" y="1613"/>
                    <a:pt x="133" y="1549"/>
                    <a:pt x="133" y="1475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1111334" y="3403166"/>
              <a:ext cx="33164" cy="104557"/>
            </a:xfrm>
            <a:custGeom>
              <a:avLst/>
              <a:gdLst/>
              <a:ahLst/>
              <a:cxnLst/>
              <a:rect l="l" t="t" r="r" b="b"/>
              <a:pathLst>
                <a:path w="1198" h="3777" extrusionOk="0">
                  <a:moveTo>
                    <a:pt x="1" y="1"/>
                  </a:moveTo>
                  <a:cubicBezTo>
                    <a:pt x="152" y="1"/>
                    <a:pt x="273" y="122"/>
                    <a:pt x="273" y="271"/>
                  </a:cubicBezTo>
                  <a:lnTo>
                    <a:pt x="273" y="3506"/>
                  </a:lnTo>
                  <a:cubicBezTo>
                    <a:pt x="273" y="3656"/>
                    <a:pt x="152" y="3777"/>
                    <a:pt x="1" y="3777"/>
                  </a:cubicBezTo>
                  <a:lnTo>
                    <a:pt x="925" y="3777"/>
                  </a:lnTo>
                  <a:cubicBezTo>
                    <a:pt x="1076" y="3777"/>
                    <a:pt x="1197" y="3656"/>
                    <a:pt x="1197" y="3506"/>
                  </a:cubicBezTo>
                  <a:lnTo>
                    <a:pt x="1197" y="274"/>
                  </a:lnTo>
                  <a:cubicBezTo>
                    <a:pt x="1197" y="122"/>
                    <a:pt x="1076" y="1"/>
                    <a:pt x="925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2393;p38"/>
            <p:cNvGrpSpPr/>
            <p:nvPr/>
          </p:nvGrpSpPr>
          <p:grpSpPr>
            <a:xfrm>
              <a:off x="1050128" y="3403166"/>
              <a:ext cx="34382" cy="48251"/>
              <a:chOff x="1050128" y="3403166"/>
              <a:chExt cx="34382" cy="48251"/>
            </a:xfrm>
          </p:grpSpPr>
          <p:sp>
            <p:nvSpPr>
              <p:cNvPr id="2394" name="Google Shape;2394;p38"/>
              <p:cNvSpPr/>
              <p:nvPr/>
            </p:nvSpPr>
            <p:spPr>
              <a:xfrm>
                <a:off x="1050128" y="3403166"/>
                <a:ext cx="34382" cy="4825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3" extrusionOk="0">
                    <a:moveTo>
                      <a:pt x="0" y="1"/>
                    </a:moveTo>
                    <a:lnTo>
                      <a:pt x="0" y="1472"/>
                    </a:lnTo>
                    <a:cubicBezTo>
                      <a:pt x="0" y="1622"/>
                      <a:pt x="123" y="1743"/>
                      <a:pt x="273" y="1743"/>
                    </a:cubicBezTo>
                    <a:lnTo>
                      <a:pt x="969" y="1743"/>
                    </a:lnTo>
                    <a:cubicBezTo>
                      <a:pt x="1120" y="1743"/>
                      <a:pt x="1241" y="1622"/>
                      <a:pt x="1241" y="1472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8"/>
              <p:cNvSpPr/>
              <p:nvPr/>
            </p:nvSpPr>
            <p:spPr>
              <a:xfrm>
                <a:off x="1050128" y="3403166"/>
                <a:ext cx="34382" cy="4825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3" extrusionOk="0">
                    <a:moveTo>
                      <a:pt x="0" y="1"/>
                    </a:moveTo>
                    <a:lnTo>
                      <a:pt x="0" y="1472"/>
                    </a:lnTo>
                    <a:cubicBezTo>
                      <a:pt x="0" y="1622"/>
                      <a:pt x="123" y="1743"/>
                      <a:pt x="273" y="1743"/>
                    </a:cubicBezTo>
                    <a:lnTo>
                      <a:pt x="969" y="1743"/>
                    </a:lnTo>
                    <a:cubicBezTo>
                      <a:pt x="1120" y="1743"/>
                      <a:pt x="1241" y="1622"/>
                      <a:pt x="1241" y="1472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000000">
                  <a:alpha val="4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6" name="Google Shape;2396;p38"/>
            <p:cNvSpPr/>
            <p:nvPr/>
          </p:nvSpPr>
          <p:spPr>
            <a:xfrm>
              <a:off x="1007857" y="3462406"/>
              <a:ext cx="21288" cy="11018"/>
            </a:xfrm>
            <a:custGeom>
              <a:avLst/>
              <a:gdLst/>
              <a:ahLst/>
              <a:cxnLst/>
              <a:rect l="l" t="t" r="r" b="b"/>
              <a:pathLst>
                <a:path w="769" h="398" extrusionOk="0">
                  <a:moveTo>
                    <a:pt x="202" y="1"/>
                  </a:moveTo>
                  <a:cubicBezTo>
                    <a:pt x="91" y="1"/>
                    <a:pt x="1" y="94"/>
                    <a:pt x="4" y="205"/>
                  </a:cubicBezTo>
                  <a:cubicBezTo>
                    <a:pt x="5" y="313"/>
                    <a:pt x="103" y="397"/>
                    <a:pt x="211" y="397"/>
                  </a:cubicBezTo>
                  <a:lnTo>
                    <a:pt x="566" y="397"/>
                  </a:lnTo>
                  <a:cubicBezTo>
                    <a:pt x="677" y="397"/>
                    <a:pt x="769" y="304"/>
                    <a:pt x="764" y="193"/>
                  </a:cubicBezTo>
                  <a:cubicBezTo>
                    <a:pt x="763" y="84"/>
                    <a:pt x="667" y="1"/>
                    <a:pt x="557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1008327" y="3480677"/>
              <a:ext cx="52791" cy="10990"/>
            </a:xfrm>
            <a:custGeom>
              <a:avLst/>
              <a:gdLst/>
              <a:ahLst/>
              <a:cxnLst/>
              <a:rect l="l" t="t" r="r" b="b"/>
              <a:pathLst>
                <a:path w="1907" h="397" extrusionOk="0">
                  <a:moveTo>
                    <a:pt x="201" y="1"/>
                  </a:moveTo>
                  <a:cubicBezTo>
                    <a:pt x="90" y="1"/>
                    <a:pt x="0" y="94"/>
                    <a:pt x="5" y="205"/>
                  </a:cubicBezTo>
                  <a:cubicBezTo>
                    <a:pt x="6" y="314"/>
                    <a:pt x="102" y="397"/>
                    <a:pt x="212" y="397"/>
                  </a:cubicBezTo>
                  <a:lnTo>
                    <a:pt x="1695" y="397"/>
                  </a:lnTo>
                  <a:cubicBezTo>
                    <a:pt x="1814" y="397"/>
                    <a:pt x="1907" y="295"/>
                    <a:pt x="1892" y="175"/>
                  </a:cubicBezTo>
                  <a:cubicBezTo>
                    <a:pt x="1879" y="73"/>
                    <a:pt x="1788" y="1"/>
                    <a:pt x="1686" y="1"/>
                  </a:cubicBezTo>
                  <a:close/>
                </a:path>
              </a:pathLst>
            </a:custGeom>
            <a:solidFill>
              <a:srgbClr val="0000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952187" y="3548637"/>
              <a:ext cx="83352" cy="63642"/>
            </a:xfrm>
            <a:custGeom>
              <a:avLst/>
              <a:gdLst/>
              <a:ahLst/>
              <a:cxnLst/>
              <a:rect l="l" t="t" r="r" b="b"/>
              <a:pathLst>
                <a:path w="3011" h="2299" extrusionOk="0">
                  <a:moveTo>
                    <a:pt x="271" y="1"/>
                  </a:moveTo>
                  <a:cubicBezTo>
                    <a:pt x="122" y="1"/>
                    <a:pt x="0" y="124"/>
                    <a:pt x="0" y="273"/>
                  </a:cubicBezTo>
                  <a:lnTo>
                    <a:pt x="0" y="2026"/>
                  </a:lnTo>
                  <a:cubicBezTo>
                    <a:pt x="0" y="2175"/>
                    <a:pt x="122" y="2298"/>
                    <a:pt x="271" y="2298"/>
                  </a:cubicBezTo>
                  <a:lnTo>
                    <a:pt x="2738" y="2298"/>
                  </a:lnTo>
                  <a:cubicBezTo>
                    <a:pt x="2888" y="2298"/>
                    <a:pt x="3010" y="2175"/>
                    <a:pt x="3010" y="2026"/>
                  </a:cubicBezTo>
                  <a:lnTo>
                    <a:pt x="3010" y="272"/>
                  </a:lnTo>
                  <a:cubicBezTo>
                    <a:pt x="3010" y="124"/>
                    <a:pt x="2891" y="1"/>
                    <a:pt x="2743" y="1"/>
                  </a:cubicBezTo>
                  <a:lnTo>
                    <a:pt x="1771" y="1"/>
                  </a:lnTo>
                  <a:lnTo>
                    <a:pt x="1771" y="658"/>
                  </a:lnTo>
                  <a:cubicBezTo>
                    <a:pt x="1771" y="733"/>
                    <a:pt x="1709" y="795"/>
                    <a:pt x="1635" y="795"/>
                  </a:cubicBezTo>
                  <a:lnTo>
                    <a:pt x="1272" y="795"/>
                  </a:lnTo>
                  <a:cubicBezTo>
                    <a:pt x="1195" y="795"/>
                    <a:pt x="1135" y="732"/>
                    <a:pt x="1135" y="65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979898" y="3548637"/>
              <a:ext cx="25634" cy="41718"/>
            </a:xfrm>
            <a:custGeom>
              <a:avLst/>
              <a:gdLst/>
              <a:ahLst/>
              <a:cxnLst/>
              <a:rect l="l" t="t" r="r" b="b"/>
              <a:pathLst>
                <a:path w="926" h="1507" extrusionOk="0">
                  <a:moveTo>
                    <a:pt x="1" y="1"/>
                  </a:moveTo>
                  <a:lnTo>
                    <a:pt x="1" y="1235"/>
                  </a:lnTo>
                  <a:cubicBezTo>
                    <a:pt x="1" y="1384"/>
                    <a:pt x="123" y="1507"/>
                    <a:pt x="273" y="1507"/>
                  </a:cubicBezTo>
                  <a:lnTo>
                    <a:pt x="653" y="1507"/>
                  </a:lnTo>
                  <a:cubicBezTo>
                    <a:pt x="804" y="1507"/>
                    <a:pt x="925" y="1384"/>
                    <a:pt x="925" y="1235"/>
                  </a:cubicBezTo>
                  <a:lnTo>
                    <a:pt x="925" y="1"/>
                  </a:lnTo>
                  <a:lnTo>
                    <a:pt x="768" y="1"/>
                  </a:lnTo>
                  <a:lnTo>
                    <a:pt x="768" y="658"/>
                  </a:lnTo>
                  <a:cubicBezTo>
                    <a:pt x="768" y="733"/>
                    <a:pt x="705" y="795"/>
                    <a:pt x="631" y="795"/>
                  </a:cubicBezTo>
                  <a:lnTo>
                    <a:pt x="268" y="795"/>
                  </a:lnTo>
                  <a:cubicBezTo>
                    <a:pt x="193" y="795"/>
                    <a:pt x="132" y="732"/>
                    <a:pt x="132" y="658"/>
                  </a:cubicBezTo>
                  <a:lnTo>
                    <a:pt x="132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1008936" y="3548637"/>
              <a:ext cx="26603" cy="63642"/>
            </a:xfrm>
            <a:custGeom>
              <a:avLst/>
              <a:gdLst/>
              <a:ahLst/>
              <a:cxnLst/>
              <a:rect l="l" t="t" r="r" b="b"/>
              <a:pathLst>
                <a:path w="961" h="2299" extrusionOk="0">
                  <a:moveTo>
                    <a:pt x="0" y="1"/>
                  </a:moveTo>
                  <a:cubicBezTo>
                    <a:pt x="151" y="1"/>
                    <a:pt x="274" y="121"/>
                    <a:pt x="274" y="272"/>
                  </a:cubicBezTo>
                  <a:lnTo>
                    <a:pt x="274" y="2027"/>
                  </a:lnTo>
                  <a:cubicBezTo>
                    <a:pt x="274" y="2175"/>
                    <a:pt x="153" y="2298"/>
                    <a:pt x="0" y="2298"/>
                  </a:cubicBezTo>
                  <a:lnTo>
                    <a:pt x="688" y="2298"/>
                  </a:lnTo>
                  <a:cubicBezTo>
                    <a:pt x="838" y="2298"/>
                    <a:pt x="960" y="2175"/>
                    <a:pt x="960" y="2026"/>
                  </a:cubicBezTo>
                  <a:lnTo>
                    <a:pt x="960" y="272"/>
                  </a:lnTo>
                  <a:cubicBezTo>
                    <a:pt x="960" y="124"/>
                    <a:pt x="841" y="1"/>
                    <a:pt x="690" y="1"/>
                  </a:cubicBez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401;p38"/>
            <p:cNvGrpSpPr/>
            <p:nvPr/>
          </p:nvGrpSpPr>
          <p:grpSpPr>
            <a:xfrm>
              <a:off x="979898" y="3548637"/>
              <a:ext cx="25634" cy="25634"/>
              <a:chOff x="979898" y="3548637"/>
              <a:chExt cx="25634" cy="25634"/>
            </a:xfrm>
          </p:grpSpPr>
          <p:sp>
            <p:nvSpPr>
              <p:cNvPr id="2402" name="Google Shape;2402;p38"/>
              <p:cNvSpPr/>
              <p:nvPr/>
            </p:nvSpPr>
            <p:spPr>
              <a:xfrm>
                <a:off x="979898" y="3548637"/>
                <a:ext cx="25634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1" y="1"/>
                    </a:moveTo>
                    <a:lnTo>
                      <a:pt x="1" y="655"/>
                    </a:lnTo>
                    <a:cubicBezTo>
                      <a:pt x="1" y="804"/>
                      <a:pt x="123" y="925"/>
                      <a:pt x="273" y="925"/>
                    </a:cubicBezTo>
                    <a:lnTo>
                      <a:pt x="654" y="925"/>
                    </a:lnTo>
                    <a:cubicBezTo>
                      <a:pt x="805" y="925"/>
                      <a:pt x="925" y="804"/>
                      <a:pt x="925" y="655"/>
                    </a:cubicBez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8"/>
              <p:cNvSpPr/>
              <p:nvPr/>
            </p:nvSpPr>
            <p:spPr>
              <a:xfrm>
                <a:off x="979898" y="3548637"/>
                <a:ext cx="25634" cy="25634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1" y="1"/>
                    </a:moveTo>
                    <a:lnTo>
                      <a:pt x="1" y="655"/>
                    </a:lnTo>
                    <a:cubicBezTo>
                      <a:pt x="1" y="804"/>
                      <a:pt x="123" y="925"/>
                      <a:pt x="273" y="925"/>
                    </a:cubicBezTo>
                    <a:lnTo>
                      <a:pt x="654" y="925"/>
                    </a:lnTo>
                    <a:cubicBezTo>
                      <a:pt x="805" y="925"/>
                      <a:pt x="925" y="804"/>
                      <a:pt x="925" y="655"/>
                    </a:cubicBezTo>
                    <a:lnTo>
                      <a:pt x="925" y="1"/>
                    </a:lnTo>
                    <a:close/>
                  </a:path>
                </a:pathLst>
              </a:custGeom>
              <a:solidFill>
                <a:srgbClr val="88D7BA">
                  <a:alpha val="39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4" name="Google Shape;2404;p38"/>
            <p:cNvSpPr/>
            <p:nvPr/>
          </p:nvSpPr>
          <p:spPr>
            <a:xfrm>
              <a:off x="979898" y="3548637"/>
              <a:ext cx="25634" cy="25634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1" y="1"/>
                  </a:moveTo>
                  <a:lnTo>
                    <a:pt x="1" y="655"/>
                  </a:lnTo>
                  <a:cubicBezTo>
                    <a:pt x="1" y="804"/>
                    <a:pt x="123" y="925"/>
                    <a:pt x="273" y="925"/>
                  </a:cubicBezTo>
                  <a:lnTo>
                    <a:pt x="654" y="925"/>
                  </a:lnTo>
                  <a:cubicBezTo>
                    <a:pt x="805" y="925"/>
                    <a:pt x="925" y="804"/>
                    <a:pt x="925" y="655"/>
                  </a:cubicBezTo>
                  <a:lnTo>
                    <a:pt x="925" y="1"/>
                  </a:lnTo>
                  <a:close/>
                </a:path>
              </a:pathLst>
            </a:custGeom>
            <a:solidFill>
              <a:srgbClr val="88D7BA">
                <a:alpha val="39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05" name="Google Shape;2405;p38"/>
          <p:cNvCxnSpPr>
            <a:stCxn id="2239" idx="0"/>
            <a:endCxn id="2237" idx="3"/>
          </p:cNvCxnSpPr>
          <p:nvPr/>
        </p:nvCxnSpPr>
        <p:spPr>
          <a:xfrm rot="10800000" flipH="1">
            <a:off x="2193543" y="1639092"/>
            <a:ext cx="1155600" cy="1524000"/>
          </a:xfrm>
          <a:prstGeom prst="bentConnector3">
            <a:avLst>
              <a:gd name="adj1" fmla="val 2528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6" name="Google Shape;2406;p38"/>
          <p:cNvCxnSpPr>
            <a:stCxn id="2238" idx="0"/>
            <a:endCxn id="2236" idx="3"/>
          </p:cNvCxnSpPr>
          <p:nvPr/>
        </p:nvCxnSpPr>
        <p:spPr>
          <a:xfrm rot="10800000" flipH="1">
            <a:off x="5784267" y="1639086"/>
            <a:ext cx="1155900" cy="1524000"/>
          </a:xfrm>
          <a:prstGeom prst="bentConnector3">
            <a:avLst>
              <a:gd name="adj1" fmla="val 2148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7" name="Google Shape;2407;p38"/>
          <p:cNvCxnSpPr>
            <a:stCxn id="2237" idx="0"/>
            <a:endCxn id="2238" idx="3"/>
          </p:cNvCxnSpPr>
          <p:nvPr/>
        </p:nvCxnSpPr>
        <p:spPr>
          <a:xfrm>
            <a:off x="3988893" y="1639055"/>
            <a:ext cx="1155900" cy="1524000"/>
          </a:xfrm>
          <a:prstGeom prst="bentConnector3">
            <a:avLst>
              <a:gd name="adj1" fmla="val 7424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8" name="Google Shape;2408;p38"/>
          <p:cNvCxnSpPr>
            <a:stCxn id="2239" idx="3"/>
          </p:cNvCxnSpPr>
          <p:nvPr/>
        </p:nvCxnSpPr>
        <p:spPr>
          <a:xfrm rot="10800000">
            <a:off x="719943" y="3163092"/>
            <a:ext cx="83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9" name="Google Shape;2409;p38"/>
          <p:cNvCxnSpPr>
            <a:stCxn id="2236" idx="0"/>
          </p:cNvCxnSpPr>
          <p:nvPr/>
        </p:nvCxnSpPr>
        <p:spPr>
          <a:xfrm>
            <a:off x="7579642" y="1639051"/>
            <a:ext cx="860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" name="Google Shape;2410;p38"/>
          <p:cNvGrpSpPr/>
          <p:nvPr/>
        </p:nvGrpSpPr>
        <p:grpSpPr>
          <a:xfrm>
            <a:off x="7724272" y="112059"/>
            <a:ext cx="1075920" cy="964203"/>
            <a:chOff x="7724272" y="112059"/>
            <a:chExt cx="1075920" cy="964203"/>
          </a:xfrm>
        </p:grpSpPr>
        <p:grpSp>
          <p:nvGrpSpPr>
            <p:cNvPr id="17" name="Google Shape;2411;p38"/>
            <p:cNvGrpSpPr/>
            <p:nvPr/>
          </p:nvGrpSpPr>
          <p:grpSpPr>
            <a:xfrm>
              <a:off x="8201066" y="112059"/>
              <a:ext cx="599126" cy="765142"/>
              <a:chOff x="8440204" y="2566184"/>
              <a:chExt cx="599126" cy="765142"/>
            </a:xfrm>
          </p:grpSpPr>
          <p:grpSp>
            <p:nvGrpSpPr>
              <p:cNvPr id="18" name="Google Shape;2412;p38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2413" name="Google Shape;2413;p38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5859" extrusionOk="0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8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45" extrusionOk="0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8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543" extrusionOk="0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8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2628" extrusionOk="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8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2032" extrusionOk="0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8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1185" extrusionOk="0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8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50" extrusionOk="0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8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1170" extrusionOk="0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21" name="Google Shape;2421;p38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597" extrusionOk="0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2422;p38"/>
            <p:cNvGrpSpPr/>
            <p:nvPr/>
          </p:nvGrpSpPr>
          <p:grpSpPr>
            <a:xfrm>
              <a:off x="7724272" y="158065"/>
              <a:ext cx="674531" cy="918198"/>
              <a:chOff x="8434121" y="2246450"/>
              <a:chExt cx="317322" cy="431931"/>
            </a:xfrm>
          </p:grpSpPr>
          <p:sp>
            <p:nvSpPr>
              <p:cNvPr id="2423" name="Google Shape;2423;p38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9872" extrusionOk="0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8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9871" extrusionOk="0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8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870" extrusionOk="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8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818" extrusionOk="0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8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986" extrusionOk="0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8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927" extrusionOk="0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8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224" extrusionOk="0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430;p38"/>
          <p:cNvGrpSpPr/>
          <p:nvPr/>
        </p:nvGrpSpPr>
        <p:grpSpPr>
          <a:xfrm>
            <a:off x="453248" y="1445465"/>
            <a:ext cx="526648" cy="673486"/>
            <a:chOff x="6195375" y="1653250"/>
            <a:chExt cx="113000" cy="144500"/>
          </a:xfrm>
        </p:grpSpPr>
        <p:sp>
          <p:nvSpPr>
            <p:cNvPr id="2431" name="Google Shape;2431;p38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440;p38"/>
          <p:cNvGrpSpPr/>
          <p:nvPr/>
        </p:nvGrpSpPr>
        <p:grpSpPr>
          <a:xfrm>
            <a:off x="7140950" y="3592200"/>
            <a:ext cx="1582773" cy="1260353"/>
            <a:chOff x="7140950" y="3592200"/>
            <a:chExt cx="1582773" cy="1260353"/>
          </a:xfrm>
        </p:grpSpPr>
        <p:grpSp>
          <p:nvGrpSpPr>
            <p:cNvPr id="22" name="Google Shape;2441;p38"/>
            <p:cNvGrpSpPr/>
            <p:nvPr/>
          </p:nvGrpSpPr>
          <p:grpSpPr>
            <a:xfrm>
              <a:off x="7546951" y="3592200"/>
              <a:ext cx="1176773" cy="730952"/>
              <a:chOff x="12403376" y="3872925"/>
              <a:chExt cx="1176773" cy="730952"/>
            </a:xfrm>
          </p:grpSpPr>
          <p:sp>
            <p:nvSpPr>
              <p:cNvPr id="2442" name="Google Shape;2442;p38"/>
              <p:cNvSpPr/>
              <p:nvPr/>
            </p:nvSpPr>
            <p:spPr>
              <a:xfrm>
                <a:off x="12403376" y="3901904"/>
                <a:ext cx="1176773" cy="701973"/>
              </a:xfrm>
              <a:custGeom>
                <a:avLst/>
                <a:gdLst/>
                <a:ahLst/>
                <a:cxnLst/>
                <a:rect l="l" t="t" r="r" b="b"/>
                <a:pathLst>
                  <a:path w="9259" h="5523" extrusionOk="0">
                    <a:moveTo>
                      <a:pt x="4623" y="1431"/>
                    </a:moveTo>
                    <a:cubicBezTo>
                      <a:pt x="5167" y="1431"/>
                      <a:pt x="5676" y="1552"/>
                      <a:pt x="6057" y="1774"/>
                    </a:cubicBezTo>
                    <a:cubicBezTo>
                      <a:pt x="6402" y="1974"/>
                      <a:pt x="6593" y="2227"/>
                      <a:pt x="6593" y="2486"/>
                    </a:cubicBezTo>
                    <a:cubicBezTo>
                      <a:pt x="6593" y="2744"/>
                      <a:pt x="6406" y="2995"/>
                      <a:pt x="6065" y="3193"/>
                    </a:cubicBezTo>
                    <a:cubicBezTo>
                      <a:pt x="5688" y="3412"/>
                      <a:pt x="5181" y="3532"/>
                      <a:pt x="4638" y="3532"/>
                    </a:cubicBezTo>
                    <a:cubicBezTo>
                      <a:pt x="4093" y="3532"/>
                      <a:pt x="3585" y="3411"/>
                      <a:pt x="3204" y="3192"/>
                    </a:cubicBezTo>
                    <a:cubicBezTo>
                      <a:pt x="2858" y="2992"/>
                      <a:pt x="2667" y="2738"/>
                      <a:pt x="2667" y="2479"/>
                    </a:cubicBezTo>
                    <a:cubicBezTo>
                      <a:pt x="2666" y="2221"/>
                      <a:pt x="2853" y="1969"/>
                      <a:pt x="3194" y="1772"/>
                    </a:cubicBezTo>
                    <a:cubicBezTo>
                      <a:pt x="3571" y="1552"/>
                      <a:pt x="4080" y="1431"/>
                      <a:pt x="4623" y="1431"/>
                    </a:cubicBezTo>
                    <a:close/>
                    <a:moveTo>
                      <a:pt x="4256" y="1"/>
                    </a:moveTo>
                    <a:cubicBezTo>
                      <a:pt x="3693" y="4"/>
                      <a:pt x="3143" y="89"/>
                      <a:pt x="2626" y="255"/>
                    </a:cubicBezTo>
                    <a:lnTo>
                      <a:pt x="2489" y="299"/>
                    </a:lnTo>
                    <a:lnTo>
                      <a:pt x="2461" y="857"/>
                    </a:lnTo>
                    <a:cubicBezTo>
                      <a:pt x="2284" y="930"/>
                      <a:pt x="2115" y="1010"/>
                      <a:pt x="1960" y="1101"/>
                    </a:cubicBezTo>
                    <a:cubicBezTo>
                      <a:pt x="1788" y="1202"/>
                      <a:pt x="1632" y="1312"/>
                      <a:pt x="1497" y="1428"/>
                    </a:cubicBezTo>
                    <a:lnTo>
                      <a:pt x="537" y="1460"/>
                    </a:lnTo>
                    <a:lnTo>
                      <a:pt x="479" y="1520"/>
                    </a:lnTo>
                    <a:cubicBezTo>
                      <a:pt x="174" y="1830"/>
                      <a:pt x="15" y="2182"/>
                      <a:pt x="5" y="2569"/>
                    </a:cubicBezTo>
                    <a:lnTo>
                      <a:pt x="1" y="2719"/>
                    </a:lnTo>
                    <a:lnTo>
                      <a:pt x="831" y="3017"/>
                    </a:lnTo>
                    <a:cubicBezTo>
                      <a:pt x="875" y="3261"/>
                      <a:pt x="986" y="3500"/>
                      <a:pt x="1153" y="3722"/>
                    </a:cubicBezTo>
                    <a:lnTo>
                      <a:pt x="716" y="4231"/>
                    </a:lnTo>
                    <a:lnTo>
                      <a:pt x="852" y="4366"/>
                    </a:lnTo>
                    <a:cubicBezTo>
                      <a:pt x="1002" y="4515"/>
                      <a:pt x="1183" y="4650"/>
                      <a:pt x="1390" y="4769"/>
                    </a:cubicBezTo>
                    <a:cubicBezTo>
                      <a:pt x="1592" y="4887"/>
                      <a:pt x="1827" y="4990"/>
                      <a:pt x="2083" y="5079"/>
                    </a:cubicBezTo>
                    <a:lnTo>
                      <a:pt x="2148" y="5101"/>
                    </a:lnTo>
                    <a:lnTo>
                      <a:pt x="2989" y="4841"/>
                    </a:lnTo>
                    <a:cubicBezTo>
                      <a:pt x="3429" y="4966"/>
                      <a:pt x="3900" y="5040"/>
                      <a:pt x="4395" y="5058"/>
                    </a:cubicBezTo>
                    <a:lnTo>
                      <a:pt x="4923" y="5522"/>
                    </a:lnTo>
                    <a:lnTo>
                      <a:pt x="5002" y="5522"/>
                    </a:lnTo>
                    <a:cubicBezTo>
                      <a:pt x="5565" y="5520"/>
                      <a:pt x="6113" y="5436"/>
                      <a:pt x="6633" y="5269"/>
                    </a:cubicBezTo>
                    <a:lnTo>
                      <a:pt x="6770" y="5225"/>
                    </a:lnTo>
                    <a:lnTo>
                      <a:pt x="6798" y="4667"/>
                    </a:lnTo>
                    <a:cubicBezTo>
                      <a:pt x="6971" y="4595"/>
                      <a:pt x="7140" y="4513"/>
                      <a:pt x="7299" y="4422"/>
                    </a:cubicBezTo>
                    <a:cubicBezTo>
                      <a:pt x="7471" y="4321"/>
                      <a:pt x="7626" y="4211"/>
                      <a:pt x="7762" y="4094"/>
                    </a:cubicBezTo>
                    <a:lnTo>
                      <a:pt x="8722" y="4062"/>
                    </a:lnTo>
                    <a:lnTo>
                      <a:pt x="8780" y="4003"/>
                    </a:lnTo>
                    <a:cubicBezTo>
                      <a:pt x="9085" y="3693"/>
                      <a:pt x="9244" y="3340"/>
                      <a:pt x="9254" y="2954"/>
                    </a:cubicBezTo>
                    <a:lnTo>
                      <a:pt x="9258" y="2804"/>
                    </a:lnTo>
                    <a:lnTo>
                      <a:pt x="8427" y="2506"/>
                    </a:lnTo>
                    <a:cubicBezTo>
                      <a:pt x="8381" y="2260"/>
                      <a:pt x="8272" y="2021"/>
                      <a:pt x="8106" y="1800"/>
                    </a:cubicBezTo>
                    <a:lnTo>
                      <a:pt x="8542" y="1293"/>
                    </a:lnTo>
                    <a:lnTo>
                      <a:pt x="8406" y="1157"/>
                    </a:lnTo>
                    <a:cubicBezTo>
                      <a:pt x="8256" y="1009"/>
                      <a:pt x="8076" y="874"/>
                      <a:pt x="7869" y="755"/>
                    </a:cubicBezTo>
                    <a:cubicBezTo>
                      <a:pt x="7668" y="639"/>
                      <a:pt x="7434" y="533"/>
                      <a:pt x="7176" y="444"/>
                    </a:cubicBezTo>
                    <a:lnTo>
                      <a:pt x="7111" y="422"/>
                    </a:lnTo>
                    <a:lnTo>
                      <a:pt x="6270" y="683"/>
                    </a:lnTo>
                    <a:cubicBezTo>
                      <a:pt x="5830" y="558"/>
                      <a:pt x="5359" y="483"/>
                      <a:pt x="4864" y="466"/>
                    </a:cubicBezTo>
                    <a:lnTo>
                      <a:pt x="4335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8"/>
              <p:cNvSpPr/>
              <p:nvPr/>
            </p:nvSpPr>
            <p:spPr>
              <a:xfrm>
                <a:off x="13331169" y="4001678"/>
                <a:ext cx="50203" cy="159511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255" extrusionOk="0">
                    <a:moveTo>
                      <a:pt x="395" y="0"/>
                    </a:moveTo>
                    <a:lnTo>
                      <a:pt x="4" y="456"/>
                    </a:lnTo>
                    <a:lnTo>
                      <a:pt x="1" y="1255"/>
                    </a:lnTo>
                    <a:lnTo>
                      <a:pt x="394" y="798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8"/>
              <p:cNvSpPr/>
              <p:nvPr/>
            </p:nvSpPr>
            <p:spPr>
              <a:xfrm>
                <a:off x="12643712" y="3991891"/>
                <a:ext cx="623655" cy="282925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2226" extrusionOk="0">
                    <a:moveTo>
                      <a:pt x="1" y="2205"/>
                    </a:moveTo>
                    <a:cubicBezTo>
                      <a:pt x="1" y="2207"/>
                      <a:pt x="1" y="2209"/>
                      <a:pt x="1" y="2211"/>
                    </a:cubicBezTo>
                    <a:lnTo>
                      <a:pt x="1" y="2205"/>
                    </a:lnTo>
                    <a:close/>
                    <a:moveTo>
                      <a:pt x="2448" y="1"/>
                    </a:moveTo>
                    <a:cubicBezTo>
                      <a:pt x="1820" y="1"/>
                      <a:pt x="1193" y="140"/>
                      <a:pt x="716" y="417"/>
                    </a:cubicBezTo>
                    <a:cubicBezTo>
                      <a:pt x="242" y="692"/>
                      <a:pt x="5" y="1053"/>
                      <a:pt x="4" y="1412"/>
                    </a:cubicBezTo>
                    <a:lnTo>
                      <a:pt x="1" y="2205"/>
                    </a:lnTo>
                    <a:lnTo>
                      <a:pt x="1" y="2205"/>
                    </a:lnTo>
                    <a:cubicBezTo>
                      <a:pt x="4" y="1846"/>
                      <a:pt x="241" y="1488"/>
                      <a:pt x="713" y="1215"/>
                    </a:cubicBezTo>
                    <a:cubicBezTo>
                      <a:pt x="1190" y="938"/>
                      <a:pt x="1816" y="800"/>
                      <a:pt x="2444" y="800"/>
                    </a:cubicBezTo>
                    <a:cubicBezTo>
                      <a:pt x="3071" y="800"/>
                      <a:pt x="3699" y="938"/>
                      <a:pt x="4179" y="1215"/>
                    </a:cubicBezTo>
                    <a:cubicBezTo>
                      <a:pt x="4662" y="1494"/>
                      <a:pt x="4904" y="1860"/>
                      <a:pt x="4902" y="2226"/>
                    </a:cubicBezTo>
                    <a:lnTo>
                      <a:pt x="4905" y="1427"/>
                    </a:lnTo>
                    <a:cubicBezTo>
                      <a:pt x="4907" y="1063"/>
                      <a:pt x="4665" y="696"/>
                      <a:pt x="4181" y="417"/>
                    </a:cubicBezTo>
                    <a:cubicBezTo>
                      <a:pt x="3702" y="139"/>
                      <a:pt x="3074" y="1"/>
                      <a:pt x="2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8"/>
              <p:cNvSpPr/>
              <p:nvPr/>
            </p:nvSpPr>
            <p:spPr>
              <a:xfrm>
                <a:off x="12436929" y="4150385"/>
                <a:ext cx="95067" cy="13561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067" extrusionOk="0">
                    <a:moveTo>
                      <a:pt x="3" y="0"/>
                    </a:moveTo>
                    <a:lnTo>
                      <a:pt x="0" y="799"/>
                    </a:lnTo>
                    <a:lnTo>
                      <a:pt x="746" y="1067"/>
                    </a:lnTo>
                    <a:lnTo>
                      <a:pt x="747" y="26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8"/>
              <p:cNvSpPr/>
              <p:nvPr/>
            </p:nvSpPr>
            <p:spPr>
              <a:xfrm>
                <a:off x="12531742" y="4184448"/>
                <a:ext cx="48042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595" extrusionOk="0">
                    <a:moveTo>
                      <a:pt x="2" y="1"/>
                    </a:moveTo>
                    <a:lnTo>
                      <a:pt x="0" y="800"/>
                    </a:lnTo>
                    <a:cubicBezTo>
                      <a:pt x="24" y="1072"/>
                      <a:pt x="150" y="1344"/>
                      <a:pt x="374" y="1594"/>
                    </a:cubicBezTo>
                    <a:lnTo>
                      <a:pt x="378" y="795"/>
                    </a:lnTo>
                    <a:cubicBezTo>
                      <a:pt x="152" y="546"/>
                      <a:pt x="26" y="274"/>
                      <a:pt x="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8"/>
              <p:cNvSpPr/>
              <p:nvPr/>
            </p:nvSpPr>
            <p:spPr>
              <a:xfrm>
                <a:off x="13424711" y="4194616"/>
                <a:ext cx="49186" cy="208063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637" extrusionOk="0">
                    <a:moveTo>
                      <a:pt x="386" y="0"/>
                    </a:moveTo>
                    <a:lnTo>
                      <a:pt x="386" y="0"/>
                    </a:lnTo>
                    <a:cubicBezTo>
                      <a:pt x="379" y="302"/>
                      <a:pt x="256" y="582"/>
                      <a:pt x="4" y="838"/>
                    </a:cubicBezTo>
                    <a:lnTo>
                      <a:pt x="1" y="1636"/>
                    </a:lnTo>
                    <a:cubicBezTo>
                      <a:pt x="253" y="1381"/>
                      <a:pt x="376" y="1101"/>
                      <a:pt x="383" y="798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8"/>
              <p:cNvSpPr/>
              <p:nvPr/>
            </p:nvSpPr>
            <p:spPr>
              <a:xfrm>
                <a:off x="13313249" y="4301252"/>
                <a:ext cx="111971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28" extrusionOk="0">
                    <a:moveTo>
                      <a:pt x="881" y="0"/>
                    </a:moveTo>
                    <a:lnTo>
                      <a:pt x="2" y="29"/>
                    </a:lnTo>
                    <a:lnTo>
                      <a:pt x="0" y="827"/>
                    </a:lnTo>
                    <a:lnTo>
                      <a:pt x="879" y="797"/>
                    </a:lnTo>
                    <a:lnTo>
                      <a:pt x="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8"/>
              <p:cNvSpPr/>
              <p:nvPr/>
            </p:nvSpPr>
            <p:spPr>
              <a:xfrm>
                <a:off x="13186027" y="4304938"/>
                <a:ext cx="127603" cy="175652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382" extrusionOk="0">
                    <a:moveTo>
                      <a:pt x="1003" y="0"/>
                    </a:moveTo>
                    <a:lnTo>
                      <a:pt x="1003" y="0"/>
                    </a:lnTo>
                    <a:cubicBezTo>
                      <a:pt x="877" y="116"/>
                      <a:pt x="727" y="225"/>
                      <a:pt x="555" y="324"/>
                    </a:cubicBezTo>
                    <a:cubicBezTo>
                      <a:pt x="384" y="424"/>
                      <a:pt x="200" y="510"/>
                      <a:pt x="4" y="582"/>
                    </a:cubicBezTo>
                    <a:lnTo>
                      <a:pt x="1" y="1381"/>
                    </a:lnTo>
                    <a:cubicBezTo>
                      <a:pt x="197" y="1309"/>
                      <a:pt x="382" y="1222"/>
                      <a:pt x="553" y="1123"/>
                    </a:cubicBezTo>
                    <a:cubicBezTo>
                      <a:pt x="724" y="1023"/>
                      <a:pt x="874" y="913"/>
                      <a:pt x="1001" y="798"/>
                    </a:cubicBez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8"/>
              <p:cNvSpPr/>
              <p:nvPr/>
            </p:nvSpPr>
            <p:spPr>
              <a:xfrm>
                <a:off x="12762673" y="4390985"/>
                <a:ext cx="175010" cy="12837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010" extrusionOk="0">
                    <a:moveTo>
                      <a:pt x="3" y="0"/>
                    </a:moveTo>
                    <a:lnTo>
                      <a:pt x="0" y="798"/>
                    </a:lnTo>
                    <a:cubicBezTo>
                      <a:pt x="432" y="927"/>
                      <a:pt x="901" y="998"/>
                      <a:pt x="1374" y="1010"/>
                    </a:cubicBezTo>
                    <a:lnTo>
                      <a:pt x="1377" y="212"/>
                    </a:lnTo>
                    <a:cubicBezTo>
                      <a:pt x="903" y="200"/>
                      <a:pt x="434" y="130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8"/>
              <p:cNvSpPr/>
              <p:nvPr/>
            </p:nvSpPr>
            <p:spPr>
              <a:xfrm>
                <a:off x="12529200" y="4343323"/>
                <a:ext cx="135737" cy="17946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12" extrusionOk="0">
                    <a:moveTo>
                      <a:pt x="3" y="0"/>
                    </a:moveTo>
                    <a:lnTo>
                      <a:pt x="1" y="799"/>
                    </a:lnTo>
                    <a:cubicBezTo>
                      <a:pt x="130" y="925"/>
                      <a:pt x="282" y="1039"/>
                      <a:pt x="458" y="1141"/>
                    </a:cubicBezTo>
                    <a:cubicBezTo>
                      <a:pt x="636" y="1244"/>
                      <a:pt x="839" y="1334"/>
                      <a:pt x="1065" y="1412"/>
                    </a:cubicBezTo>
                    <a:lnTo>
                      <a:pt x="1067" y="614"/>
                    </a:lnTo>
                    <a:cubicBezTo>
                      <a:pt x="842" y="536"/>
                      <a:pt x="638" y="446"/>
                      <a:pt x="461" y="342"/>
                    </a:cubicBezTo>
                    <a:cubicBezTo>
                      <a:pt x="284" y="242"/>
                      <a:pt x="131" y="127"/>
                      <a:pt x="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8"/>
              <p:cNvSpPr/>
              <p:nvPr/>
            </p:nvSpPr>
            <p:spPr>
              <a:xfrm>
                <a:off x="12664556" y="4391112"/>
                <a:ext cx="98626" cy="13167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036" extrusionOk="0">
                    <a:moveTo>
                      <a:pt x="775" y="0"/>
                    </a:moveTo>
                    <a:lnTo>
                      <a:pt x="2" y="238"/>
                    </a:lnTo>
                    <a:lnTo>
                      <a:pt x="0" y="1036"/>
                    </a:lnTo>
                    <a:lnTo>
                      <a:pt x="772" y="797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8"/>
              <p:cNvSpPr/>
              <p:nvPr/>
            </p:nvSpPr>
            <p:spPr>
              <a:xfrm>
                <a:off x="13182976" y="4378911"/>
                <a:ext cx="3304" cy="16612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307" extrusionOk="0">
                    <a:moveTo>
                      <a:pt x="26" y="0"/>
                    </a:moveTo>
                    <a:lnTo>
                      <a:pt x="2" y="509"/>
                    </a:lnTo>
                    <a:lnTo>
                      <a:pt x="0" y="1306"/>
                    </a:lnTo>
                    <a:lnTo>
                      <a:pt x="24" y="799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8"/>
              <p:cNvSpPr/>
              <p:nvPr/>
            </p:nvSpPr>
            <p:spPr>
              <a:xfrm>
                <a:off x="12937175" y="4417930"/>
                <a:ext cx="62022" cy="155697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225" extrusionOk="0">
                    <a:moveTo>
                      <a:pt x="4" y="0"/>
                    </a:moveTo>
                    <a:lnTo>
                      <a:pt x="1" y="798"/>
                    </a:lnTo>
                    <a:lnTo>
                      <a:pt x="486" y="1225"/>
                    </a:lnTo>
                    <a:lnTo>
                      <a:pt x="487" y="4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8"/>
              <p:cNvSpPr/>
              <p:nvPr/>
            </p:nvSpPr>
            <p:spPr>
              <a:xfrm>
                <a:off x="12436929" y="3872925"/>
                <a:ext cx="1036460" cy="599149"/>
              </a:xfrm>
              <a:custGeom>
                <a:avLst/>
                <a:gdLst/>
                <a:ahLst/>
                <a:cxnLst/>
                <a:rect l="l" t="t" r="r" b="b"/>
                <a:pathLst>
                  <a:path w="8155" h="4714" extrusionOk="0">
                    <a:moveTo>
                      <a:pt x="4074" y="939"/>
                    </a:moveTo>
                    <a:cubicBezTo>
                      <a:pt x="4702" y="939"/>
                      <a:pt x="5330" y="1077"/>
                      <a:pt x="5810" y="1354"/>
                    </a:cubicBezTo>
                    <a:cubicBezTo>
                      <a:pt x="6769" y="1908"/>
                      <a:pt x="6774" y="2807"/>
                      <a:pt x="5821" y="3361"/>
                    </a:cubicBezTo>
                    <a:cubicBezTo>
                      <a:pt x="5343" y="3638"/>
                      <a:pt x="4717" y="3777"/>
                      <a:pt x="4089" y="3777"/>
                    </a:cubicBezTo>
                    <a:cubicBezTo>
                      <a:pt x="3462" y="3777"/>
                      <a:pt x="2834" y="3638"/>
                      <a:pt x="2354" y="3361"/>
                    </a:cubicBezTo>
                    <a:cubicBezTo>
                      <a:pt x="1393" y="2806"/>
                      <a:pt x="1390" y="1908"/>
                      <a:pt x="2344" y="1354"/>
                    </a:cubicBezTo>
                    <a:cubicBezTo>
                      <a:pt x="2820" y="1077"/>
                      <a:pt x="3447" y="939"/>
                      <a:pt x="4074" y="939"/>
                    </a:cubicBezTo>
                    <a:close/>
                    <a:moveTo>
                      <a:pt x="3734" y="0"/>
                    </a:moveTo>
                    <a:cubicBezTo>
                      <a:pt x="3225" y="2"/>
                      <a:pt x="2743" y="79"/>
                      <a:pt x="2287" y="227"/>
                    </a:cubicBezTo>
                    <a:lnTo>
                      <a:pt x="2262" y="733"/>
                    </a:lnTo>
                    <a:cubicBezTo>
                      <a:pt x="2067" y="806"/>
                      <a:pt x="1881" y="891"/>
                      <a:pt x="1711" y="991"/>
                    </a:cubicBezTo>
                    <a:cubicBezTo>
                      <a:pt x="1539" y="1091"/>
                      <a:pt x="1389" y="1200"/>
                      <a:pt x="1263" y="1315"/>
                    </a:cubicBezTo>
                    <a:lnTo>
                      <a:pt x="383" y="1345"/>
                    </a:lnTo>
                    <a:cubicBezTo>
                      <a:pt x="131" y="1601"/>
                      <a:pt x="8" y="1881"/>
                      <a:pt x="0" y="2183"/>
                    </a:cubicBezTo>
                    <a:lnTo>
                      <a:pt x="746" y="2452"/>
                    </a:lnTo>
                    <a:cubicBezTo>
                      <a:pt x="770" y="2725"/>
                      <a:pt x="896" y="2997"/>
                      <a:pt x="1120" y="3246"/>
                    </a:cubicBezTo>
                    <a:lnTo>
                      <a:pt x="728" y="3701"/>
                    </a:lnTo>
                    <a:cubicBezTo>
                      <a:pt x="857" y="3828"/>
                      <a:pt x="1010" y="3942"/>
                      <a:pt x="1186" y="4043"/>
                    </a:cubicBezTo>
                    <a:cubicBezTo>
                      <a:pt x="1363" y="4147"/>
                      <a:pt x="1566" y="4237"/>
                      <a:pt x="1792" y="4315"/>
                    </a:cubicBezTo>
                    <a:lnTo>
                      <a:pt x="2565" y="4076"/>
                    </a:lnTo>
                    <a:cubicBezTo>
                      <a:pt x="2996" y="4205"/>
                      <a:pt x="3465" y="4275"/>
                      <a:pt x="3938" y="4288"/>
                    </a:cubicBezTo>
                    <a:lnTo>
                      <a:pt x="4423" y="4714"/>
                    </a:lnTo>
                    <a:cubicBezTo>
                      <a:pt x="4934" y="4713"/>
                      <a:pt x="5415" y="4636"/>
                      <a:pt x="5872" y="4490"/>
                    </a:cubicBezTo>
                    <a:lnTo>
                      <a:pt x="5896" y="3981"/>
                    </a:lnTo>
                    <a:cubicBezTo>
                      <a:pt x="6092" y="3911"/>
                      <a:pt x="6277" y="3824"/>
                      <a:pt x="6444" y="3725"/>
                    </a:cubicBezTo>
                    <a:cubicBezTo>
                      <a:pt x="6616" y="3625"/>
                      <a:pt x="6766" y="3515"/>
                      <a:pt x="6892" y="3400"/>
                    </a:cubicBezTo>
                    <a:lnTo>
                      <a:pt x="7772" y="3370"/>
                    </a:lnTo>
                    <a:cubicBezTo>
                      <a:pt x="8024" y="3115"/>
                      <a:pt x="8147" y="2834"/>
                      <a:pt x="8154" y="2532"/>
                    </a:cubicBezTo>
                    <a:lnTo>
                      <a:pt x="7409" y="2265"/>
                    </a:lnTo>
                    <a:cubicBezTo>
                      <a:pt x="7384" y="1992"/>
                      <a:pt x="7260" y="1720"/>
                      <a:pt x="7036" y="1470"/>
                    </a:cubicBezTo>
                    <a:lnTo>
                      <a:pt x="7428" y="1014"/>
                    </a:lnTo>
                    <a:cubicBezTo>
                      <a:pt x="7300" y="889"/>
                      <a:pt x="7149" y="775"/>
                      <a:pt x="6973" y="673"/>
                    </a:cubicBezTo>
                    <a:cubicBezTo>
                      <a:pt x="6793" y="570"/>
                      <a:pt x="6590" y="480"/>
                      <a:pt x="6364" y="400"/>
                    </a:cubicBezTo>
                    <a:lnTo>
                      <a:pt x="5593" y="640"/>
                    </a:lnTo>
                    <a:cubicBezTo>
                      <a:pt x="5161" y="511"/>
                      <a:pt x="4692" y="441"/>
                      <a:pt x="4220" y="428"/>
                    </a:cubicBezTo>
                    <a:lnTo>
                      <a:pt x="3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8"/>
              <p:cNvSpPr/>
              <p:nvPr/>
            </p:nvSpPr>
            <p:spPr>
              <a:xfrm>
                <a:off x="12998816" y="4443477"/>
                <a:ext cx="184542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024" extrusionOk="0"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994" y="147"/>
                      <a:pt x="514" y="225"/>
                      <a:pt x="2" y="225"/>
                    </a:cubicBezTo>
                    <a:lnTo>
                      <a:pt x="0" y="1024"/>
                    </a:lnTo>
                    <a:cubicBezTo>
                      <a:pt x="510" y="1022"/>
                      <a:pt x="992" y="946"/>
                      <a:pt x="1448" y="798"/>
                    </a:cubicBezTo>
                    <a:lnTo>
                      <a:pt x="1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457;p38"/>
            <p:cNvGrpSpPr/>
            <p:nvPr/>
          </p:nvGrpSpPr>
          <p:grpSpPr>
            <a:xfrm>
              <a:off x="7140950" y="4303735"/>
              <a:ext cx="911907" cy="548818"/>
              <a:chOff x="11441012" y="4012735"/>
              <a:chExt cx="911907" cy="548818"/>
            </a:xfrm>
          </p:grpSpPr>
          <p:sp>
            <p:nvSpPr>
              <p:cNvPr id="2458" name="Google Shape;2458;p38"/>
              <p:cNvSpPr/>
              <p:nvPr/>
            </p:nvSpPr>
            <p:spPr>
              <a:xfrm>
                <a:off x="11441012" y="4012735"/>
                <a:ext cx="911907" cy="548818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4318" extrusionOk="0">
                    <a:moveTo>
                      <a:pt x="3582" y="1285"/>
                    </a:moveTo>
                    <a:cubicBezTo>
                      <a:pt x="3904" y="1285"/>
                      <a:pt x="4217" y="1359"/>
                      <a:pt x="4440" y="1487"/>
                    </a:cubicBezTo>
                    <a:cubicBezTo>
                      <a:pt x="4629" y="1597"/>
                      <a:pt x="4738" y="1734"/>
                      <a:pt x="4738" y="1866"/>
                    </a:cubicBezTo>
                    <a:cubicBezTo>
                      <a:pt x="4738" y="1998"/>
                      <a:pt x="4632" y="2134"/>
                      <a:pt x="4446" y="2243"/>
                    </a:cubicBezTo>
                    <a:cubicBezTo>
                      <a:pt x="4223" y="2372"/>
                      <a:pt x="3912" y="2445"/>
                      <a:pt x="3590" y="2445"/>
                    </a:cubicBezTo>
                    <a:cubicBezTo>
                      <a:pt x="3268" y="2445"/>
                      <a:pt x="2956" y="2372"/>
                      <a:pt x="2733" y="2243"/>
                    </a:cubicBezTo>
                    <a:cubicBezTo>
                      <a:pt x="2543" y="2132"/>
                      <a:pt x="2434" y="1995"/>
                      <a:pt x="2434" y="1862"/>
                    </a:cubicBezTo>
                    <a:cubicBezTo>
                      <a:pt x="2434" y="1732"/>
                      <a:pt x="2540" y="1595"/>
                      <a:pt x="2726" y="1488"/>
                    </a:cubicBezTo>
                    <a:cubicBezTo>
                      <a:pt x="2947" y="1359"/>
                      <a:pt x="3260" y="1285"/>
                      <a:pt x="3582" y="1285"/>
                    </a:cubicBezTo>
                    <a:close/>
                    <a:moveTo>
                      <a:pt x="3304" y="1"/>
                    </a:moveTo>
                    <a:cubicBezTo>
                      <a:pt x="2868" y="1"/>
                      <a:pt x="2444" y="67"/>
                      <a:pt x="2043" y="196"/>
                    </a:cubicBezTo>
                    <a:lnTo>
                      <a:pt x="1906" y="240"/>
                    </a:lnTo>
                    <a:lnTo>
                      <a:pt x="1884" y="670"/>
                    </a:lnTo>
                    <a:cubicBezTo>
                      <a:pt x="1759" y="721"/>
                      <a:pt x="1637" y="782"/>
                      <a:pt x="1523" y="848"/>
                    </a:cubicBezTo>
                    <a:cubicBezTo>
                      <a:pt x="1394" y="923"/>
                      <a:pt x="1278" y="1004"/>
                      <a:pt x="1176" y="1091"/>
                    </a:cubicBezTo>
                    <a:lnTo>
                      <a:pt x="440" y="1116"/>
                    </a:lnTo>
                    <a:lnTo>
                      <a:pt x="382" y="1175"/>
                    </a:lnTo>
                    <a:cubicBezTo>
                      <a:pt x="138" y="1422"/>
                      <a:pt x="12" y="1703"/>
                      <a:pt x="4" y="2010"/>
                    </a:cubicBezTo>
                    <a:lnTo>
                      <a:pt x="1" y="2160"/>
                    </a:lnTo>
                    <a:lnTo>
                      <a:pt x="642" y="2389"/>
                    </a:lnTo>
                    <a:cubicBezTo>
                      <a:pt x="679" y="2563"/>
                      <a:pt x="755" y="2731"/>
                      <a:pt x="869" y="2889"/>
                    </a:cubicBezTo>
                    <a:lnTo>
                      <a:pt x="530" y="3282"/>
                    </a:lnTo>
                    <a:lnTo>
                      <a:pt x="667" y="3418"/>
                    </a:lnTo>
                    <a:cubicBezTo>
                      <a:pt x="785" y="3534"/>
                      <a:pt x="926" y="3640"/>
                      <a:pt x="1087" y="3733"/>
                    </a:cubicBezTo>
                    <a:cubicBezTo>
                      <a:pt x="1243" y="3824"/>
                      <a:pt x="1426" y="3904"/>
                      <a:pt x="1625" y="3975"/>
                    </a:cubicBezTo>
                    <a:lnTo>
                      <a:pt x="1690" y="3996"/>
                    </a:lnTo>
                    <a:lnTo>
                      <a:pt x="2335" y="3796"/>
                    </a:lnTo>
                    <a:cubicBezTo>
                      <a:pt x="2666" y="3891"/>
                      <a:pt x="3019" y="3945"/>
                      <a:pt x="3387" y="3960"/>
                    </a:cubicBezTo>
                    <a:lnTo>
                      <a:pt x="3795" y="4318"/>
                    </a:lnTo>
                    <a:lnTo>
                      <a:pt x="3873" y="4318"/>
                    </a:lnTo>
                    <a:cubicBezTo>
                      <a:pt x="4307" y="4317"/>
                      <a:pt x="4731" y="4251"/>
                      <a:pt x="5133" y="4121"/>
                    </a:cubicBezTo>
                    <a:lnTo>
                      <a:pt x="5270" y="4078"/>
                    </a:lnTo>
                    <a:lnTo>
                      <a:pt x="5292" y="3648"/>
                    </a:lnTo>
                    <a:cubicBezTo>
                      <a:pt x="5418" y="3594"/>
                      <a:pt x="5539" y="3535"/>
                      <a:pt x="5653" y="3469"/>
                    </a:cubicBezTo>
                    <a:cubicBezTo>
                      <a:pt x="5780" y="3395"/>
                      <a:pt x="5897" y="3313"/>
                      <a:pt x="6001" y="3226"/>
                    </a:cubicBezTo>
                    <a:lnTo>
                      <a:pt x="6739" y="3202"/>
                    </a:lnTo>
                    <a:lnTo>
                      <a:pt x="6797" y="3143"/>
                    </a:lnTo>
                    <a:cubicBezTo>
                      <a:pt x="7039" y="2895"/>
                      <a:pt x="7167" y="2614"/>
                      <a:pt x="7173" y="2308"/>
                    </a:cubicBezTo>
                    <a:lnTo>
                      <a:pt x="7175" y="2158"/>
                    </a:lnTo>
                    <a:lnTo>
                      <a:pt x="6533" y="1928"/>
                    </a:lnTo>
                    <a:cubicBezTo>
                      <a:pt x="6497" y="1755"/>
                      <a:pt x="6419" y="1585"/>
                      <a:pt x="6307" y="1428"/>
                    </a:cubicBezTo>
                    <a:lnTo>
                      <a:pt x="6647" y="1034"/>
                    </a:lnTo>
                    <a:lnTo>
                      <a:pt x="6508" y="898"/>
                    </a:lnTo>
                    <a:cubicBezTo>
                      <a:pt x="6391" y="782"/>
                      <a:pt x="6249" y="676"/>
                      <a:pt x="6088" y="583"/>
                    </a:cubicBezTo>
                    <a:cubicBezTo>
                      <a:pt x="5930" y="492"/>
                      <a:pt x="5749" y="411"/>
                      <a:pt x="5550" y="342"/>
                    </a:cubicBezTo>
                    <a:lnTo>
                      <a:pt x="5485" y="320"/>
                    </a:lnTo>
                    <a:lnTo>
                      <a:pt x="4842" y="520"/>
                    </a:lnTo>
                    <a:cubicBezTo>
                      <a:pt x="4509" y="426"/>
                      <a:pt x="4155" y="372"/>
                      <a:pt x="3787" y="356"/>
                    </a:cubicBezTo>
                    <a:lnTo>
                      <a:pt x="3382" y="1"/>
                    </a:lnTo>
                    <a:close/>
                  </a:path>
                </a:pathLst>
              </a:custGeom>
              <a:solidFill>
                <a:srgbClr val="361CA0">
                  <a:alpha val="136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8"/>
              <p:cNvSpPr/>
              <p:nvPr/>
            </p:nvSpPr>
            <p:spPr>
              <a:xfrm>
                <a:off x="12110549" y="4121660"/>
                <a:ext cx="34570" cy="132947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046" extrusionOk="0">
                    <a:moveTo>
                      <a:pt x="272" y="1"/>
                    </a:moveTo>
                    <a:lnTo>
                      <a:pt x="2" y="312"/>
                    </a:lnTo>
                    <a:lnTo>
                      <a:pt x="0" y="1046"/>
                    </a:lnTo>
                    <a:lnTo>
                      <a:pt x="271" y="734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8"/>
              <p:cNvSpPr/>
              <p:nvPr/>
            </p:nvSpPr>
            <p:spPr>
              <a:xfrm>
                <a:off x="11658091" y="4124965"/>
                <a:ext cx="391707" cy="20730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1631" extrusionOk="0">
                    <a:moveTo>
                      <a:pt x="1" y="1618"/>
                    </a:moveTo>
                    <a:cubicBezTo>
                      <a:pt x="1" y="1619"/>
                      <a:pt x="1" y="1620"/>
                      <a:pt x="1" y="1621"/>
                    </a:cubicBezTo>
                    <a:lnTo>
                      <a:pt x="1" y="1618"/>
                    </a:lnTo>
                    <a:close/>
                    <a:moveTo>
                      <a:pt x="1537" y="1"/>
                    </a:moveTo>
                    <a:cubicBezTo>
                      <a:pt x="1143" y="1"/>
                      <a:pt x="749" y="88"/>
                      <a:pt x="449" y="262"/>
                    </a:cubicBezTo>
                    <a:cubicBezTo>
                      <a:pt x="153" y="436"/>
                      <a:pt x="3" y="662"/>
                      <a:pt x="3" y="887"/>
                    </a:cubicBezTo>
                    <a:lnTo>
                      <a:pt x="1" y="1618"/>
                    </a:lnTo>
                    <a:lnTo>
                      <a:pt x="1" y="1618"/>
                    </a:lnTo>
                    <a:cubicBezTo>
                      <a:pt x="2" y="1394"/>
                      <a:pt x="152" y="1169"/>
                      <a:pt x="448" y="996"/>
                    </a:cubicBezTo>
                    <a:cubicBezTo>
                      <a:pt x="749" y="822"/>
                      <a:pt x="1142" y="735"/>
                      <a:pt x="1537" y="735"/>
                    </a:cubicBezTo>
                    <a:cubicBezTo>
                      <a:pt x="1931" y="735"/>
                      <a:pt x="2325" y="822"/>
                      <a:pt x="2627" y="996"/>
                    </a:cubicBezTo>
                    <a:cubicBezTo>
                      <a:pt x="2926" y="1169"/>
                      <a:pt x="3079" y="1397"/>
                      <a:pt x="3080" y="1624"/>
                    </a:cubicBezTo>
                    <a:lnTo>
                      <a:pt x="3080" y="1624"/>
                    </a:lnTo>
                    <a:lnTo>
                      <a:pt x="3082" y="897"/>
                    </a:lnTo>
                    <a:cubicBezTo>
                      <a:pt x="3082" y="667"/>
                      <a:pt x="2930" y="437"/>
                      <a:pt x="2628" y="262"/>
                    </a:cubicBezTo>
                    <a:cubicBezTo>
                      <a:pt x="2326" y="88"/>
                      <a:pt x="1931" y="1"/>
                      <a:pt x="1537" y="1"/>
                    </a:cubicBezTo>
                    <a:close/>
                    <a:moveTo>
                      <a:pt x="3080" y="1624"/>
                    </a:moveTo>
                    <a:lnTo>
                      <a:pt x="3080" y="1630"/>
                    </a:lnTo>
                    <a:cubicBezTo>
                      <a:pt x="3080" y="1628"/>
                      <a:pt x="3080" y="1626"/>
                      <a:pt x="3080" y="1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8"/>
              <p:cNvSpPr/>
              <p:nvPr/>
            </p:nvSpPr>
            <p:spPr>
              <a:xfrm>
                <a:off x="11499603" y="4223213"/>
                <a:ext cx="65073" cy="116678"/>
              </a:xfrm>
              <a:custGeom>
                <a:avLst/>
                <a:gdLst/>
                <a:ahLst/>
                <a:cxnLst/>
                <a:rect l="l" t="t" r="r" b="b"/>
                <a:pathLst>
                  <a:path w="512" h="918" extrusionOk="0">
                    <a:moveTo>
                      <a:pt x="2" y="1"/>
                    </a:moveTo>
                    <a:lnTo>
                      <a:pt x="1" y="734"/>
                    </a:lnTo>
                    <a:lnTo>
                      <a:pt x="510" y="917"/>
                    </a:lnTo>
                    <a:lnTo>
                      <a:pt x="511" y="18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8"/>
              <p:cNvSpPr/>
              <p:nvPr/>
            </p:nvSpPr>
            <p:spPr>
              <a:xfrm>
                <a:off x="11564422" y="4246599"/>
                <a:ext cx="32663" cy="16230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277" extrusionOk="0">
                    <a:moveTo>
                      <a:pt x="1" y="1"/>
                    </a:moveTo>
                    <a:lnTo>
                      <a:pt x="0" y="734"/>
                    </a:lnTo>
                    <a:cubicBezTo>
                      <a:pt x="17" y="921"/>
                      <a:pt x="101" y="1106"/>
                      <a:pt x="255" y="1277"/>
                    </a:cubicBezTo>
                    <a:lnTo>
                      <a:pt x="256" y="543"/>
                    </a:lnTo>
                    <a:cubicBezTo>
                      <a:pt x="103" y="373"/>
                      <a:pt x="18" y="187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8"/>
              <p:cNvSpPr/>
              <p:nvPr/>
            </p:nvSpPr>
            <p:spPr>
              <a:xfrm>
                <a:off x="12174732" y="4253463"/>
                <a:ext cx="33426" cy="16624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308" extrusionOk="0">
                    <a:moveTo>
                      <a:pt x="263" y="0"/>
                    </a:moveTo>
                    <a:cubicBezTo>
                      <a:pt x="258" y="207"/>
                      <a:pt x="172" y="398"/>
                      <a:pt x="2" y="574"/>
                    </a:cubicBezTo>
                    <a:lnTo>
                      <a:pt x="0" y="1308"/>
                    </a:lnTo>
                    <a:cubicBezTo>
                      <a:pt x="171" y="1132"/>
                      <a:pt x="258" y="941"/>
                      <a:pt x="262" y="734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8"/>
              <p:cNvSpPr/>
              <p:nvPr/>
            </p:nvSpPr>
            <p:spPr>
              <a:xfrm>
                <a:off x="12098348" y="4326291"/>
                <a:ext cx="76511" cy="9596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755" extrusionOk="0">
                    <a:moveTo>
                      <a:pt x="601" y="1"/>
                    </a:moveTo>
                    <a:lnTo>
                      <a:pt x="1" y="20"/>
                    </a:lnTo>
                    <a:lnTo>
                      <a:pt x="0" y="754"/>
                    </a:lnTo>
                    <a:lnTo>
                      <a:pt x="600" y="7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8"/>
              <p:cNvSpPr/>
              <p:nvPr/>
            </p:nvSpPr>
            <p:spPr>
              <a:xfrm>
                <a:off x="12011288" y="4328833"/>
                <a:ext cx="87314" cy="14387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132" extrusionOk="0">
                    <a:moveTo>
                      <a:pt x="686" y="0"/>
                    </a:moveTo>
                    <a:cubicBezTo>
                      <a:pt x="599" y="79"/>
                      <a:pt x="497" y="153"/>
                      <a:pt x="378" y="222"/>
                    </a:cubicBezTo>
                    <a:cubicBezTo>
                      <a:pt x="262" y="289"/>
                      <a:pt x="137" y="348"/>
                      <a:pt x="3" y="397"/>
                    </a:cubicBezTo>
                    <a:lnTo>
                      <a:pt x="1" y="1131"/>
                    </a:lnTo>
                    <a:cubicBezTo>
                      <a:pt x="135" y="1081"/>
                      <a:pt x="261" y="1023"/>
                      <a:pt x="377" y="955"/>
                    </a:cubicBezTo>
                    <a:cubicBezTo>
                      <a:pt x="496" y="887"/>
                      <a:pt x="598" y="813"/>
                      <a:pt x="685" y="734"/>
                    </a:cubicBezTo>
                    <a:lnTo>
                      <a:pt x="6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8"/>
              <p:cNvSpPr/>
              <p:nvPr/>
            </p:nvSpPr>
            <p:spPr>
              <a:xfrm>
                <a:off x="11722274" y="4387680"/>
                <a:ext cx="119469" cy="11172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79" extrusionOk="0">
                    <a:moveTo>
                      <a:pt x="1" y="0"/>
                    </a:moveTo>
                    <a:lnTo>
                      <a:pt x="0" y="734"/>
                    </a:lnTo>
                    <a:cubicBezTo>
                      <a:pt x="295" y="822"/>
                      <a:pt x="615" y="870"/>
                      <a:pt x="939" y="879"/>
                    </a:cubicBezTo>
                    <a:lnTo>
                      <a:pt x="940" y="145"/>
                    </a:lnTo>
                    <a:cubicBezTo>
                      <a:pt x="616" y="136"/>
                      <a:pt x="296" y="8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8"/>
              <p:cNvSpPr/>
              <p:nvPr/>
            </p:nvSpPr>
            <p:spPr>
              <a:xfrm>
                <a:off x="11562642" y="4355143"/>
                <a:ext cx="92779" cy="146673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154" extrusionOk="0">
                    <a:moveTo>
                      <a:pt x="2" y="0"/>
                    </a:moveTo>
                    <a:lnTo>
                      <a:pt x="1" y="734"/>
                    </a:lnTo>
                    <a:cubicBezTo>
                      <a:pt x="88" y="821"/>
                      <a:pt x="192" y="898"/>
                      <a:pt x="312" y="967"/>
                    </a:cubicBezTo>
                    <a:cubicBezTo>
                      <a:pt x="435" y="1039"/>
                      <a:pt x="573" y="1100"/>
                      <a:pt x="728" y="1153"/>
                    </a:cubicBezTo>
                    <a:lnTo>
                      <a:pt x="729" y="420"/>
                    </a:lnTo>
                    <a:cubicBezTo>
                      <a:pt x="575" y="366"/>
                      <a:pt x="436" y="304"/>
                      <a:pt x="314" y="234"/>
                    </a:cubicBezTo>
                    <a:cubicBezTo>
                      <a:pt x="193" y="164"/>
                      <a:pt x="88" y="87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8"/>
              <p:cNvSpPr/>
              <p:nvPr/>
            </p:nvSpPr>
            <p:spPr>
              <a:xfrm>
                <a:off x="11655167" y="4387680"/>
                <a:ext cx="67360" cy="114136"/>
              </a:xfrm>
              <a:custGeom>
                <a:avLst/>
                <a:gdLst/>
                <a:ahLst/>
                <a:cxnLst/>
                <a:rect l="l" t="t" r="r" b="b"/>
                <a:pathLst>
                  <a:path w="530" h="898" extrusionOk="0">
                    <a:moveTo>
                      <a:pt x="529" y="0"/>
                    </a:moveTo>
                    <a:lnTo>
                      <a:pt x="1" y="164"/>
                    </a:lnTo>
                    <a:lnTo>
                      <a:pt x="0" y="897"/>
                    </a:lnTo>
                    <a:lnTo>
                      <a:pt x="527" y="734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8"/>
              <p:cNvSpPr/>
              <p:nvPr/>
            </p:nvSpPr>
            <p:spPr>
              <a:xfrm>
                <a:off x="12009254" y="4379419"/>
                <a:ext cx="2415" cy="13739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81" extrusionOk="0">
                    <a:moveTo>
                      <a:pt x="19" y="0"/>
                    </a:moveTo>
                    <a:lnTo>
                      <a:pt x="1" y="347"/>
                    </a:lnTo>
                    <a:lnTo>
                      <a:pt x="0" y="1080"/>
                    </a:lnTo>
                    <a:lnTo>
                      <a:pt x="17" y="73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A6A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8"/>
              <p:cNvSpPr/>
              <p:nvPr/>
            </p:nvSpPr>
            <p:spPr>
              <a:xfrm>
                <a:off x="11841235" y="4406110"/>
                <a:ext cx="42704" cy="13027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25" extrusionOk="0">
                    <a:moveTo>
                      <a:pt x="4" y="0"/>
                    </a:moveTo>
                    <a:lnTo>
                      <a:pt x="1" y="734"/>
                    </a:lnTo>
                    <a:lnTo>
                      <a:pt x="334" y="1024"/>
                    </a:lnTo>
                    <a:lnTo>
                      <a:pt x="335" y="29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8"/>
              <p:cNvSpPr/>
              <p:nvPr/>
            </p:nvSpPr>
            <p:spPr>
              <a:xfrm>
                <a:off x="11499603" y="4033834"/>
                <a:ext cx="708428" cy="409389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3221" extrusionOk="0">
                    <a:moveTo>
                      <a:pt x="2784" y="718"/>
                    </a:moveTo>
                    <a:cubicBezTo>
                      <a:pt x="3178" y="718"/>
                      <a:pt x="3572" y="805"/>
                      <a:pt x="3874" y="979"/>
                    </a:cubicBezTo>
                    <a:cubicBezTo>
                      <a:pt x="4476" y="1327"/>
                      <a:pt x="4480" y="1892"/>
                      <a:pt x="3880" y="2240"/>
                    </a:cubicBezTo>
                    <a:cubicBezTo>
                      <a:pt x="3581" y="2414"/>
                      <a:pt x="3188" y="2501"/>
                      <a:pt x="2795" y="2501"/>
                    </a:cubicBezTo>
                    <a:cubicBezTo>
                      <a:pt x="2401" y="2501"/>
                      <a:pt x="2007" y="2414"/>
                      <a:pt x="1705" y="2240"/>
                    </a:cubicBezTo>
                    <a:cubicBezTo>
                      <a:pt x="1100" y="1892"/>
                      <a:pt x="1096" y="1328"/>
                      <a:pt x="1695" y="979"/>
                    </a:cubicBezTo>
                    <a:cubicBezTo>
                      <a:pt x="1996" y="805"/>
                      <a:pt x="2389" y="718"/>
                      <a:pt x="2784" y="718"/>
                    </a:cubicBezTo>
                    <a:close/>
                    <a:moveTo>
                      <a:pt x="2552" y="0"/>
                    </a:moveTo>
                    <a:cubicBezTo>
                      <a:pt x="2203" y="1"/>
                      <a:pt x="1875" y="54"/>
                      <a:pt x="1564" y="153"/>
                    </a:cubicBezTo>
                    <a:lnTo>
                      <a:pt x="1547" y="502"/>
                    </a:lnTo>
                    <a:cubicBezTo>
                      <a:pt x="1412" y="550"/>
                      <a:pt x="1287" y="608"/>
                      <a:pt x="1169" y="677"/>
                    </a:cubicBezTo>
                    <a:cubicBezTo>
                      <a:pt x="1053" y="744"/>
                      <a:pt x="950" y="819"/>
                      <a:pt x="864" y="897"/>
                    </a:cubicBezTo>
                    <a:lnTo>
                      <a:pt x="263" y="918"/>
                    </a:lnTo>
                    <a:cubicBezTo>
                      <a:pt x="92" y="1094"/>
                      <a:pt x="6" y="1285"/>
                      <a:pt x="1" y="1492"/>
                    </a:cubicBezTo>
                    <a:lnTo>
                      <a:pt x="510" y="1676"/>
                    </a:lnTo>
                    <a:cubicBezTo>
                      <a:pt x="527" y="1863"/>
                      <a:pt x="611" y="2048"/>
                      <a:pt x="765" y="2218"/>
                    </a:cubicBezTo>
                    <a:lnTo>
                      <a:pt x="498" y="2529"/>
                    </a:lnTo>
                    <a:cubicBezTo>
                      <a:pt x="586" y="2616"/>
                      <a:pt x="689" y="2693"/>
                      <a:pt x="810" y="2764"/>
                    </a:cubicBezTo>
                    <a:cubicBezTo>
                      <a:pt x="932" y="2834"/>
                      <a:pt x="1070" y="2895"/>
                      <a:pt x="1225" y="2949"/>
                    </a:cubicBezTo>
                    <a:lnTo>
                      <a:pt x="1752" y="2785"/>
                    </a:lnTo>
                    <a:cubicBezTo>
                      <a:pt x="2047" y="2873"/>
                      <a:pt x="2367" y="2921"/>
                      <a:pt x="2691" y="2930"/>
                    </a:cubicBezTo>
                    <a:lnTo>
                      <a:pt x="3023" y="3221"/>
                    </a:lnTo>
                    <a:cubicBezTo>
                      <a:pt x="3371" y="3220"/>
                      <a:pt x="3700" y="3168"/>
                      <a:pt x="4011" y="3067"/>
                    </a:cubicBezTo>
                    <a:lnTo>
                      <a:pt x="4029" y="2719"/>
                    </a:lnTo>
                    <a:cubicBezTo>
                      <a:pt x="4163" y="2671"/>
                      <a:pt x="4288" y="2611"/>
                      <a:pt x="4404" y="2544"/>
                    </a:cubicBezTo>
                    <a:cubicBezTo>
                      <a:pt x="4523" y="2475"/>
                      <a:pt x="4625" y="2402"/>
                      <a:pt x="4712" y="2322"/>
                    </a:cubicBezTo>
                    <a:lnTo>
                      <a:pt x="5312" y="2302"/>
                    </a:lnTo>
                    <a:cubicBezTo>
                      <a:pt x="5483" y="2126"/>
                      <a:pt x="5570" y="1935"/>
                      <a:pt x="5574" y="1728"/>
                    </a:cubicBezTo>
                    <a:lnTo>
                      <a:pt x="5064" y="1545"/>
                    </a:lnTo>
                    <a:cubicBezTo>
                      <a:pt x="5048" y="1357"/>
                      <a:pt x="4962" y="1173"/>
                      <a:pt x="4809" y="1003"/>
                    </a:cubicBezTo>
                    <a:lnTo>
                      <a:pt x="5078" y="691"/>
                    </a:lnTo>
                    <a:cubicBezTo>
                      <a:pt x="4990" y="605"/>
                      <a:pt x="4885" y="527"/>
                      <a:pt x="4765" y="457"/>
                    </a:cubicBezTo>
                    <a:cubicBezTo>
                      <a:pt x="4642" y="386"/>
                      <a:pt x="4504" y="324"/>
                      <a:pt x="4350" y="271"/>
                    </a:cubicBezTo>
                    <a:lnTo>
                      <a:pt x="3823" y="435"/>
                    </a:lnTo>
                    <a:cubicBezTo>
                      <a:pt x="3529" y="348"/>
                      <a:pt x="3207" y="298"/>
                      <a:pt x="2884" y="291"/>
                    </a:cubicBezTo>
                    <a:lnTo>
                      <a:pt x="25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8"/>
              <p:cNvSpPr/>
              <p:nvPr/>
            </p:nvSpPr>
            <p:spPr>
              <a:xfrm>
                <a:off x="11883684" y="4423396"/>
                <a:ext cx="125824" cy="112992"/>
              </a:xfrm>
              <a:custGeom>
                <a:avLst/>
                <a:gdLst/>
                <a:ahLst/>
                <a:cxnLst/>
                <a:rect l="l" t="t" r="r" b="b"/>
                <a:pathLst>
                  <a:path w="990" h="889" extrusionOk="0">
                    <a:moveTo>
                      <a:pt x="989" y="1"/>
                    </a:moveTo>
                    <a:lnTo>
                      <a:pt x="989" y="1"/>
                    </a:lnTo>
                    <a:cubicBezTo>
                      <a:pt x="678" y="102"/>
                      <a:pt x="349" y="155"/>
                      <a:pt x="1" y="155"/>
                    </a:cubicBezTo>
                    <a:lnTo>
                      <a:pt x="0" y="888"/>
                    </a:lnTo>
                    <a:cubicBezTo>
                      <a:pt x="348" y="887"/>
                      <a:pt x="677" y="836"/>
                      <a:pt x="988" y="734"/>
                    </a:cubicBez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" name="Frame 247"/>
          <p:cNvSpPr/>
          <p:nvPr/>
        </p:nvSpPr>
        <p:spPr>
          <a:xfrm>
            <a:off x="4459574" y="3402767"/>
            <a:ext cx="1978701" cy="1431561"/>
          </a:xfrm>
          <a:prstGeom prst="frame">
            <a:avLst>
              <a:gd name="adj1" fmla="val 5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Goertzel Algorithm in short -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3" name="Google Shape;1423;p34"/>
          <p:cNvSpPr txBox="1"/>
          <p:nvPr/>
        </p:nvSpPr>
        <p:spPr>
          <a:xfrm>
            <a:off x="675029" y="1872001"/>
            <a:ext cx="7704000" cy="151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Goertzel Algorithm is </a:t>
            </a: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a form of DFT </a:t>
            </a:r>
            <a:r>
              <a:rPr lang="en-US" sz="1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(Discrete Fourier Transform), however, it has some significant differences. Goertzel algorithm </a:t>
            </a: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works with only a set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given coefficients</a:t>
            </a:r>
            <a:r>
              <a:rPr lang="en-US" sz="1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As a result, unnecessary values calculated through FFT and DFT are not required here. It is therefore </a:t>
            </a:r>
            <a:r>
              <a:rPr lang="en-US" sz="1600" b="1" dirty="0" smtClean="0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  <a:t>much faster </a:t>
            </a:r>
            <a:r>
              <a:rPr lang="en-US" sz="1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convenient for this project.</a:t>
            </a:r>
          </a:p>
        </p:txBody>
      </p:sp>
      <p:grpSp>
        <p:nvGrpSpPr>
          <p:cNvPr id="2" name="Google Shape;1425;p34"/>
          <p:cNvGrpSpPr/>
          <p:nvPr/>
        </p:nvGrpSpPr>
        <p:grpSpPr>
          <a:xfrm>
            <a:off x="8266792" y="3855395"/>
            <a:ext cx="574469" cy="734638"/>
            <a:chOff x="6195375" y="1653250"/>
            <a:chExt cx="113000" cy="144500"/>
          </a:xfrm>
        </p:grpSpPr>
        <p:sp>
          <p:nvSpPr>
            <p:cNvPr id="1426" name="Google Shape;1426;p34"/>
            <p:cNvSpPr/>
            <p:nvPr/>
          </p:nvSpPr>
          <p:spPr>
            <a:xfrm>
              <a:off x="6238675" y="1711250"/>
              <a:ext cx="19750" cy="32400"/>
            </a:xfrm>
            <a:custGeom>
              <a:avLst/>
              <a:gdLst/>
              <a:ahLst/>
              <a:cxnLst/>
              <a:rect l="l" t="t" r="r" b="b"/>
              <a:pathLst>
                <a:path w="790" h="1296" extrusionOk="0">
                  <a:moveTo>
                    <a:pt x="601" y="0"/>
                  </a:moveTo>
                  <a:lnTo>
                    <a:pt x="1" y="1187"/>
                  </a:lnTo>
                  <a:lnTo>
                    <a:pt x="187" y="1295"/>
                  </a:lnTo>
                  <a:lnTo>
                    <a:pt x="789" y="108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6261500" y="1722200"/>
              <a:ext cx="22400" cy="28125"/>
            </a:xfrm>
            <a:custGeom>
              <a:avLst/>
              <a:gdLst/>
              <a:ahLst/>
              <a:cxnLst/>
              <a:rect l="l" t="t" r="r" b="b"/>
              <a:pathLst>
                <a:path w="896" h="1125" extrusionOk="0">
                  <a:moveTo>
                    <a:pt x="2" y="1"/>
                  </a:moveTo>
                  <a:lnTo>
                    <a:pt x="2" y="217"/>
                  </a:lnTo>
                  <a:lnTo>
                    <a:pt x="659" y="900"/>
                  </a:lnTo>
                  <a:lnTo>
                    <a:pt x="0" y="822"/>
                  </a:lnTo>
                  <a:lnTo>
                    <a:pt x="0" y="1038"/>
                  </a:lnTo>
                  <a:lnTo>
                    <a:pt x="894" y="1125"/>
                  </a:lnTo>
                  <a:lnTo>
                    <a:pt x="895" y="9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6195375" y="1657200"/>
              <a:ext cx="106325" cy="140550"/>
            </a:xfrm>
            <a:custGeom>
              <a:avLst/>
              <a:gdLst/>
              <a:ahLst/>
              <a:cxnLst/>
              <a:rect l="l" t="t" r="r" b="b"/>
              <a:pathLst>
                <a:path w="4253" h="5622" extrusionOk="0">
                  <a:moveTo>
                    <a:pt x="711" y="1912"/>
                  </a:moveTo>
                  <a:lnTo>
                    <a:pt x="1605" y="1999"/>
                  </a:lnTo>
                  <a:lnTo>
                    <a:pt x="1605" y="2214"/>
                  </a:lnTo>
                  <a:lnTo>
                    <a:pt x="946" y="2137"/>
                  </a:lnTo>
                  <a:lnTo>
                    <a:pt x="1602" y="2819"/>
                  </a:lnTo>
                  <a:lnTo>
                    <a:pt x="1602" y="3035"/>
                  </a:lnTo>
                  <a:lnTo>
                    <a:pt x="711" y="2092"/>
                  </a:lnTo>
                  <a:lnTo>
                    <a:pt x="711" y="1912"/>
                  </a:lnTo>
                  <a:close/>
                  <a:moveTo>
                    <a:pt x="2333" y="2164"/>
                  </a:moveTo>
                  <a:lnTo>
                    <a:pt x="2521" y="2271"/>
                  </a:lnTo>
                  <a:lnTo>
                    <a:pt x="1919" y="3457"/>
                  </a:lnTo>
                  <a:lnTo>
                    <a:pt x="1733" y="3351"/>
                  </a:lnTo>
                  <a:lnTo>
                    <a:pt x="2333" y="2164"/>
                  </a:lnTo>
                  <a:close/>
                  <a:moveTo>
                    <a:pt x="2647" y="2601"/>
                  </a:moveTo>
                  <a:lnTo>
                    <a:pt x="3539" y="3545"/>
                  </a:lnTo>
                  <a:lnTo>
                    <a:pt x="3539" y="3725"/>
                  </a:lnTo>
                  <a:lnTo>
                    <a:pt x="2646" y="3637"/>
                  </a:lnTo>
                  <a:lnTo>
                    <a:pt x="2646" y="3421"/>
                  </a:lnTo>
                  <a:lnTo>
                    <a:pt x="3304" y="3499"/>
                  </a:lnTo>
                  <a:lnTo>
                    <a:pt x="2647" y="2817"/>
                  </a:lnTo>
                  <a:lnTo>
                    <a:pt x="2647" y="2601"/>
                  </a:lnTo>
                  <a:close/>
                  <a:moveTo>
                    <a:pt x="322" y="0"/>
                  </a:moveTo>
                  <a:cubicBezTo>
                    <a:pt x="136" y="0"/>
                    <a:pt x="8" y="147"/>
                    <a:pt x="7" y="402"/>
                  </a:cubicBezTo>
                  <a:lnTo>
                    <a:pt x="1" y="2767"/>
                  </a:lnTo>
                  <a:cubicBezTo>
                    <a:pt x="1" y="3128"/>
                    <a:pt x="254" y="3568"/>
                    <a:pt x="567" y="3749"/>
                  </a:cubicBezTo>
                  <a:lnTo>
                    <a:pt x="3676" y="5544"/>
                  </a:lnTo>
                  <a:cubicBezTo>
                    <a:pt x="3767" y="5596"/>
                    <a:pt x="3853" y="5621"/>
                    <a:pt x="3930" y="5621"/>
                  </a:cubicBezTo>
                  <a:cubicBezTo>
                    <a:pt x="4116" y="5621"/>
                    <a:pt x="4244" y="5473"/>
                    <a:pt x="4245" y="5218"/>
                  </a:cubicBezTo>
                  <a:lnTo>
                    <a:pt x="4252" y="2853"/>
                  </a:lnTo>
                  <a:cubicBezTo>
                    <a:pt x="4252" y="2492"/>
                    <a:pt x="3998" y="2053"/>
                    <a:pt x="3685" y="1872"/>
                  </a:cubicBezTo>
                  <a:lnTo>
                    <a:pt x="576" y="78"/>
                  </a:lnTo>
                  <a:cubicBezTo>
                    <a:pt x="485" y="25"/>
                    <a:pt x="39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6213125" y="1705025"/>
              <a:ext cx="22375" cy="28075"/>
            </a:xfrm>
            <a:custGeom>
              <a:avLst/>
              <a:gdLst/>
              <a:ahLst/>
              <a:cxnLst/>
              <a:rect l="l" t="t" r="r" b="b"/>
              <a:pathLst>
                <a:path w="895" h="1123" extrusionOk="0">
                  <a:moveTo>
                    <a:pt x="1" y="0"/>
                  </a:moveTo>
                  <a:lnTo>
                    <a:pt x="1" y="179"/>
                  </a:lnTo>
                  <a:lnTo>
                    <a:pt x="892" y="1123"/>
                  </a:lnTo>
                  <a:lnTo>
                    <a:pt x="892" y="908"/>
                  </a:lnTo>
                  <a:lnTo>
                    <a:pt x="237" y="226"/>
                  </a:lnTo>
                  <a:lnTo>
                    <a:pt x="895" y="301"/>
                  </a:lnTo>
                  <a:lnTo>
                    <a:pt x="895" y="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6199650" y="1653250"/>
              <a:ext cx="16825" cy="5900"/>
            </a:xfrm>
            <a:custGeom>
              <a:avLst/>
              <a:gdLst/>
              <a:ahLst/>
              <a:cxnLst/>
              <a:rect l="l" t="t" r="r" b="b"/>
              <a:pathLst>
                <a:path w="673" h="236" extrusionOk="0">
                  <a:moveTo>
                    <a:pt x="3" y="194"/>
                  </a:moveTo>
                  <a:lnTo>
                    <a:pt x="3" y="194"/>
                  </a:lnTo>
                  <a:cubicBezTo>
                    <a:pt x="2" y="194"/>
                    <a:pt x="1" y="195"/>
                    <a:pt x="0" y="196"/>
                  </a:cubicBezTo>
                  <a:lnTo>
                    <a:pt x="3" y="194"/>
                  </a:lnTo>
                  <a:close/>
                  <a:moveTo>
                    <a:pt x="418" y="1"/>
                  </a:moveTo>
                  <a:cubicBezTo>
                    <a:pt x="362" y="1"/>
                    <a:pt x="312" y="14"/>
                    <a:pt x="269" y="40"/>
                  </a:cubicBezTo>
                  <a:lnTo>
                    <a:pt x="3" y="194"/>
                  </a:lnTo>
                  <a:lnTo>
                    <a:pt x="3" y="194"/>
                  </a:lnTo>
                  <a:cubicBezTo>
                    <a:pt x="46" y="170"/>
                    <a:pt x="95" y="157"/>
                    <a:pt x="149" y="157"/>
                  </a:cubicBezTo>
                  <a:cubicBezTo>
                    <a:pt x="226" y="157"/>
                    <a:pt x="313" y="182"/>
                    <a:pt x="404" y="236"/>
                  </a:cubicBezTo>
                  <a:lnTo>
                    <a:pt x="673" y="80"/>
                  </a:lnTo>
                  <a:cubicBezTo>
                    <a:pt x="582" y="26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6297325" y="1783725"/>
              <a:ext cx="10875" cy="13050"/>
            </a:xfrm>
            <a:custGeom>
              <a:avLst/>
              <a:gdLst/>
              <a:ahLst/>
              <a:cxnLst/>
              <a:rect l="l" t="t" r="r" b="b"/>
              <a:pathLst>
                <a:path w="435" h="522" extrusionOk="0">
                  <a:moveTo>
                    <a:pt x="435" y="0"/>
                  </a:moveTo>
                  <a:lnTo>
                    <a:pt x="166" y="157"/>
                  </a:lnTo>
                  <a:cubicBezTo>
                    <a:pt x="166" y="334"/>
                    <a:pt x="104" y="461"/>
                    <a:pt x="2" y="520"/>
                  </a:cubicBezTo>
                  <a:lnTo>
                    <a:pt x="2" y="520"/>
                  </a:lnTo>
                  <a:lnTo>
                    <a:pt x="269" y="365"/>
                  </a:lnTo>
                  <a:cubicBezTo>
                    <a:pt x="372" y="305"/>
                    <a:pt x="435" y="179"/>
                    <a:pt x="435" y="0"/>
                  </a:cubicBezTo>
                  <a:close/>
                  <a:moveTo>
                    <a:pt x="2" y="520"/>
                  </a:moveTo>
                  <a:lnTo>
                    <a:pt x="1" y="521"/>
                  </a:lnTo>
                  <a:cubicBezTo>
                    <a:pt x="1" y="521"/>
                    <a:pt x="2" y="520"/>
                    <a:pt x="2" y="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6301450" y="1724600"/>
              <a:ext cx="6900" cy="63075"/>
            </a:xfrm>
            <a:custGeom>
              <a:avLst/>
              <a:gdLst/>
              <a:ahLst/>
              <a:cxnLst/>
              <a:rect l="l" t="t" r="r" b="b"/>
              <a:pathLst>
                <a:path w="276" h="2523" extrusionOk="0">
                  <a:moveTo>
                    <a:pt x="276" y="1"/>
                  </a:moveTo>
                  <a:lnTo>
                    <a:pt x="7" y="157"/>
                  </a:lnTo>
                  <a:lnTo>
                    <a:pt x="1" y="2522"/>
                  </a:lnTo>
                  <a:lnTo>
                    <a:pt x="270" y="2365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6209775" y="1655175"/>
              <a:ext cx="84450" cy="48850"/>
            </a:xfrm>
            <a:custGeom>
              <a:avLst/>
              <a:gdLst/>
              <a:ahLst/>
              <a:cxnLst/>
              <a:rect l="l" t="t" r="r" b="b"/>
              <a:pathLst>
                <a:path w="3378" h="1954" extrusionOk="0">
                  <a:moveTo>
                    <a:pt x="269" y="1"/>
                  </a:moveTo>
                  <a:lnTo>
                    <a:pt x="0" y="158"/>
                  </a:lnTo>
                  <a:lnTo>
                    <a:pt x="3109" y="1953"/>
                  </a:lnTo>
                  <a:lnTo>
                    <a:pt x="3378" y="179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6287475" y="1700075"/>
              <a:ext cx="20900" cy="28450"/>
            </a:xfrm>
            <a:custGeom>
              <a:avLst/>
              <a:gdLst/>
              <a:ahLst/>
              <a:cxnLst/>
              <a:rect l="l" t="t" r="r" b="b"/>
              <a:pathLst>
                <a:path w="836" h="1138" extrusionOk="0">
                  <a:moveTo>
                    <a:pt x="270" y="1"/>
                  </a:moveTo>
                  <a:lnTo>
                    <a:pt x="1" y="157"/>
                  </a:lnTo>
                  <a:cubicBezTo>
                    <a:pt x="315" y="338"/>
                    <a:pt x="568" y="777"/>
                    <a:pt x="568" y="1138"/>
                  </a:cubicBezTo>
                  <a:lnTo>
                    <a:pt x="836" y="981"/>
                  </a:lnTo>
                  <a:cubicBezTo>
                    <a:pt x="836" y="621"/>
                    <a:pt x="583" y="182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35;p34"/>
          <p:cNvGrpSpPr/>
          <p:nvPr/>
        </p:nvGrpSpPr>
        <p:grpSpPr>
          <a:xfrm>
            <a:off x="7529855" y="153379"/>
            <a:ext cx="1312636" cy="1521764"/>
            <a:chOff x="7529855" y="153379"/>
            <a:chExt cx="1312636" cy="1521764"/>
          </a:xfrm>
        </p:grpSpPr>
        <p:grpSp>
          <p:nvGrpSpPr>
            <p:cNvPr id="4" name="Google Shape;1436;p34"/>
            <p:cNvGrpSpPr/>
            <p:nvPr/>
          </p:nvGrpSpPr>
          <p:grpSpPr>
            <a:xfrm>
              <a:off x="7983845" y="153379"/>
              <a:ext cx="631464" cy="851759"/>
              <a:chOff x="7983845" y="153379"/>
              <a:chExt cx="631464" cy="851759"/>
            </a:xfrm>
          </p:grpSpPr>
          <p:grpSp>
            <p:nvGrpSpPr>
              <p:cNvPr id="5" name="Google Shape;1437;p34"/>
              <p:cNvGrpSpPr/>
              <p:nvPr/>
            </p:nvGrpSpPr>
            <p:grpSpPr>
              <a:xfrm>
                <a:off x="7983845" y="153379"/>
                <a:ext cx="631464" cy="851759"/>
                <a:chOff x="6610700" y="1907275"/>
                <a:chExt cx="141125" cy="190350"/>
              </a:xfrm>
            </p:grpSpPr>
            <p:sp>
              <p:nvSpPr>
                <p:cNvPr id="1438" name="Google Shape;1438;p34"/>
                <p:cNvSpPr/>
                <p:nvPr/>
              </p:nvSpPr>
              <p:spPr>
                <a:xfrm>
                  <a:off x="6744425" y="2090575"/>
                  <a:ext cx="71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68" extrusionOk="0">
                      <a:moveTo>
                        <a:pt x="283" y="0"/>
                      </a:moveTo>
                      <a:lnTo>
                        <a:pt x="63" y="128"/>
                      </a:lnTo>
                      <a:cubicBezTo>
                        <a:pt x="63" y="197"/>
                        <a:pt x="40" y="244"/>
                        <a:pt x="0" y="267"/>
                      </a:cubicBezTo>
                      <a:lnTo>
                        <a:pt x="220" y="140"/>
                      </a:lnTo>
                      <a:cubicBezTo>
                        <a:pt x="260" y="116"/>
                        <a:pt x="283" y="69"/>
                        <a:pt x="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34"/>
                <p:cNvSpPr/>
                <p:nvPr/>
              </p:nvSpPr>
              <p:spPr>
                <a:xfrm>
                  <a:off x="6610700" y="1924000"/>
                  <a:ext cx="135625" cy="1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" h="6945" extrusionOk="0">
                      <a:moveTo>
                        <a:pt x="1230" y="1887"/>
                      </a:moveTo>
                      <a:cubicBezTo>
                        <a:pt x="1312" y="1887"/>
                        <a:pt x="1404" y="1916"/>
                        <a:pt x="1503" y="1974"/>
                      </a:cubicBezTo>
                      <a:cubicBezTo>
                        <a:pt x="1629" y="2047"/>
                        <a:pt x="1741" y="2149"/>
                        <a:pt x="1837" y="2280"/>
                      </a:cubicBezTo>
                      <a:cubicBezTo>
                        <a:pt x="1933" y="2410"/>
                        <a:pt x="2000" y="2553"/>
                        <a:pt x="2037" y="2708"/>
                      </a:cubicBezTo>
                      <a:lnTo>
                        <a:pt x="1774" y="2557"/>
                      </a:lnTo>
                      <a:cubicBezTo>
                        <a:pt x="1748" y="2477"/>
                        <a:pt x="1711" y="2410"/>
                        <a:pt x="1664" y="2351"/>
                      </a:cubicBezTo>
                      <a:cubicBezTo>
                        <a:pt x="1618" y="2293"/>
                        <a:pt x="1562" y="2246"/>
                        <a:pt x="1500" y="2210"/>
                      </a:cubicBezTo>
                      <a:cubicBezTo>
                        <a:pt x="1443" y="2176"/>
                        <a:pt x="1391" y="2159"/>
                        <a:pt x="1345" y="2159"/>
                      </a:cubicBezTo>
                      <a:cubicBezTo>
                        <a:pt x="1337" y="2159"/>
                        <a:pt x="1330" y="2160"/>
                        <a:pt x="1323" y="2161"/>
                      </a:cubicBezTo>
                      <a:cubicBezTo>
                        <a:pt x="1270" y="2166"/>
                        <a:pt x="1230" y="2193"/>
                        <a:pt x="1201" y="2242"/>
                      </a:cubicBezTo>
                      <a:cubicBezTo>
                        <a:pt x="1173" y="2290"/>
                        <a:pt x="1158" y="2358"/>
                        <a:pt x="1158" y="2447"/>
                      </a:cubicBezTo>
                      <a:cubicBezTo>
                        <a:pt x="1158" y="2533"/>
                        <a:pt x="1172" y="2617"/>
                        <a:pt x="1200" y="2700"/>
                      </a:cubicBezTo>
                      <a:cubicBezTo>
                        <a:pt x="1229" y="2783"/>
                        <a:pt x="1268" y="2856"/>
                        <a:pt x="1319" y="2923"/>
                      </a:cubicBezTo>
                      <a:cubicBezTo>
                        <a:pt x="1371" y="2987"/>
                        <a:pt x="1430" y="3039"/>
                        <a:pt x="1496" y="3078"/>
                      </a:cubicBezTo>
                      <a:cubicBezTo>
                        <a:pt x="1553" y="3111"/>
                        <a:pt x="1602" y="3127"/>
                        <a:pt x="1646" y="3127"/>
                      </a:cubicBezTo>
                      <a:cubicBezTo>
                        <a:pt x="1651" y="3127"/>
                        <a:pt x="1656" y="3126"/>
                        <a:pt x="1661" y="3126"/>
                      </a:cubicBezTo>
                      <a:cubicBezTo>
                        <a:pt x="1709" y="3121"/>
                        <a:pt x="1746" y="3095"/>
                        <a:pt x="1773" y="3047"/>
                      </a:cubicBezTo>
                      <a:lnTo>
                        <a:pt x="2036" y="3199"/>
                      </a:lnTo>
                      <a:cubicBezTo>
                        <a:pt x="1997" y="3312"/>
                        <a:pt x="1930" y="3378"/>
                        <a:pt x="1835" y="3397"/>
                      </a:cubicBezTo>
                      <a:cubicBezTo>
                        <a:pt x="1815" y="3401"/>
                        <a:pt x="1794" y="3403"/>
                        <a:pt x="1773" y="3403"/>
                      </a:cubicBezTo>
                      <a:cubicBezTo>
                        <a:pt x="1692" y="3403"/>
                        <a:pt x="1600" y="3373"/>
                        <a:pt x="1499" y="3314"/>
                      </a:cubicBezTo>
                      <a:cubicBezTo>
                        <a:pt x="1389" y="3251"/>
                        <a:pt x="1291" y="3166"/>
                        <a:pt x="1203" y="3059"/>
                      </a:cubicBezTo>
                      <a:cubicBezTo>
                        <a:pt x="1116" y="2951"/>
                        <a:pt x="1046" y="2831"/>
                        <a:pt x="996" y="2701"/>
                      </a:cubicBezTo>
                      <a:cubicBezTo>
                        <a:pt x="946" y="2569"/>
                        <a:pt x="920" y="2440"/>
                        <a:pt x="921" y="2311"/>
                      </a:cubicBezTo>
                      <a:cubicBezTo>
                        <a:pt x="922" y="2181"/>
                        <a:pt x="948" y="2081"/>
                        <a:pt x="998" y="2007"/>
                      </a:cubicBezTo>
                      <a:cubicBezTo>
                        <a:pt x="1049" y="1934"/>
                        <a:pt x="1118" y="1895"/>
                        <a:pt x="1206" y="1888"/>
                      </a:cubicBezTo>
                      <a:cubicBezTo>
                        <a:pt x="1214" y="1887"/>
                        <a:pt x="1222" y="1887"/>
                        <a:pt x="1230" y="1887"/>
                      </a:cubicBezTo>
                      <a:close/>
                      <a:moveTo>
                        <a:pt x="2234" y="2414"/>
                      </a:moveTo>
                      <a:lnTo>
                        <a:pt x="2496" y="2564"/>
                      </a:lnTo>
                      <a:lnTo>
                        <a:pt x="2857" y="3750"/>
                      </a:lnTo>
                      <a:lnTo>
                        <a:pt x="3221" y="2984"/>
                      </a:lnTo>
                      <a:lnTo>
                        <a:pt x="3480" y="3132"/>
                      </a:lnTo>
                      <a:lnTo>
                        <a:pt x="3477" y="4444"/>
                      </a:lnTo>
                      <a:lnTo>
                        <a:pt x="3246" y="4312"/>
                      </a:lnTo>
                      <a:lnTo>
                        <a:pt x="3249" y="3460"/>
                      </a:lnTo>
                      <a:lnTo>
                        <a:pt x="2941" y="4137"/>
                      </a:lnTo>
                      <a:lnTo>
                        <a:pt x="2769" y="4036"/>
                      </a:lnTo>
                      <a:lnTo>
                        <a:pt x="2464" y="3006"/>
                      </a:lnTo>
                      <a:lnTo>
                        <a:pt x="2461" y="3859"/>
                      </a:lnTo>
                      <a:lnTo>
                        <a:pt x="2231" y="3725"/>
                      </a:lnTo>
                      <a:lnTo>
                        <a:pt x="2234" y="2414"/>
                      </a:lnTo>
                      <a:close/>
                      <a:moveTo>
                        <a:pt x="3855" y="3384"/>
                      </a:moveTo>
                      <a:cubicBezTo>
                        <a:pt x="3861" y="3384"/>
                        <a:pt x="3868" y="3385"/>
                        <a:pt x="3875" y="3385"/>
                      </a:cubicBezTo>
                      <a:cubicBezTo>
                        <a:pt x="3934" y="3391"/>
                        <a:pt x="4006" y="3415"/>
                        <a:pt x="4083" y="3461"/>
                      </a:cubicBezTo>
                      <a:cubicBezTo>
                        <a:pt x="4201" y="3529"/>
                        <a:pt x="4296" y="3618"/>
                        <a:pt x="4371" y="3725"/>
                      </a:cubicBezTo>
                      <a:cubicBezTo>
                        <a:pt x="4444" y="3834"/>
                        <a:pt x="4484" y="3949"/>
                        <a:pt x="4492" y="4072"/>
                      </a:cubicBezTo>
                      <a:lnTo>
                        <a:pt x="4239" y="3926"/>
                      </a:lnTo>
                      <a:cubicBezTo>
                        <a:pt x="4237" y="3877"/>
                        <a:pt x="4221" y="3831"/>
                        <a:pt x="4190" y="3783"/>
                      </a:cubicBezTo>
                      <a:cubicBezTo>
                        <a:pt x="4159" y="3737"/>
                        <a:pt x="4117" y="3698"/>
                        <a:pt x="4067" y="3669"/>
                      </a:cubicBezTo>
                      <a:cubicBezTo>
                        <a:pt x="4035" y="3651"/>
                        <a:pt x="4008" y="3642"/>
                        <a:pt x="3986" y="3642"/>
                      </a:cubicBezTo>
                      <a:cubicBezTo>
                        <a:pt x="3976" y="3642"/>
                        <a:pt x="3967" y="3644"/>
                        <a:pt x="3959" y="3647"/>
                      </a:cubicBezTo>
                      <a:cubicBezTo>
                        <a:pt x="3932" y="3658"/>
                        <a:pt x="3919" y="3688"/>
                        <a:pt x="3919" y="3739"/>
                      </a:cubicBezTo>
                      <a:cubicBezTo>
                        <a:pt x="3919" y="3773"/>
                        <a:pt x="3928" y="3808"/>
                        <a:pt x="3949" y="3843"/>
                      </a:cubicBezTo>
                      <a:cubicBezTo>
                        <a:pt x="3970" y="3878"/>
                        <a:pt x="3994" y="3911"/>
                        <a:pt x="4024" y="3942"/>
                      </a:cubicBezTo>
                      <a:cubicBezTo>
                        <a:pt x="4053" y="3974"/>
                        <a:pt x="4097" y="4016"/>
                        <a:pt x="4150" y="4066"/>
                      </a:cubicBezTo>
                      <a:cubicBezTo>
                        <a:pt x="4226" y="4135"/>
                        <a:pt x="4286" y="4196"/>
                        <a:pt x="4332" y="4247"/>
                      </a:cubicBezTo>
                      <a:cubicBezTo>
                        <a:pt x="4379" y="4299"/>
                        <a:pt x="4419" y="4360"/>
                        <a:pt x="4453" y="4429"/>
                      </a:cubicBezTo>
                      <a:cubicBezTo>
                        <a:pt x="4486" y="4498"/>
                        <a:pt x="4502" y="4574"/>
                        <a:pt x="4502" y="4655"/>
                      </a:cubicBezTo>
                      <a:cubicBezTo>
                        <a:pt x="4502" y="4726"/>
                        <a:pt x="4486" y="4783"/>
                        <a:pt x="4454" y="4824"/>
                      </a:cubicBezTo>
                      <a:cubicBezTo>
                        <a:pt x="4424" y="4864"/>
                        <a:pt x="4380" y="4885"/>
                        <a:pt x="4323" y="4885"/>
                      </a:cubicBezTo>
                      <a:cubicBezTo>
                        <a:pt x="4320" y="4885"/>
                        <a:pt x="4318" y="4885"/>
                        <a:pt x="4315" y="4885"/>
                      </a:cubicBezTo>
                      <a:cubicBezTo>
                        <a:pt x="4312" y="4885"/>
                        <a:pt x="4310" y="4885"/>
                        <a:pt x="4307" y="4885"/>
                      </a:cubicBezTo>
                      <a:cubicBezTo>
                        <a:pt x="4247" y="4885"/>
                        <a:pt x="4177" y="4861"/>
                        <a:pt x="4097" y="4815"/>
                      </a:cubicBezTo>
                      <a:cubicBezTo>
                        <a:pt x="4017" y="4768"/>
                        <a:pt x="3947" y="4711"/>
                        <a:pt x="3882" y="4642"/>
                      </a:cubicBezTo>
                      <a:cubicBezTo>
                        <a:pt x="3819" y="4575"/>
                        <a:pt x="3769" y="4500"/>
                        <a:pt x="3732" y="4420"/>
                      </a:cubicBezTo>
                      <a:cubicBezTo>
                        <a:pt x="3695" y="4339"/>
                        <a:pt x="3676" y="4259"/>
                        <a:pt x="3675" y="4177"/>
                      </a:cubicBezTo>
                      <a:lnTo>
                        <a:pt x="3675" y="4177"/>
                      </a:lnTo>
                      <a:lnTo>
                        <a:pt x="3921" y="4320"/>
                      </a:lnTo>
                      <a:cubicBezTo>
                        <a:pt x="3923" y="4375"/>
                        <a:pt x="3940" y="4428"/>
                        <a:pt x="3970" y="4476"/>
                      </a:cubicBezTo>
                      <a:cubicBezTo>
                        <a:pt x="4001" y="4526"/>
                        <a:pt x="4042" y="4564"/>
                        <a:pt x="4094" y="4594"/>
                      </a:cubicBezTo>
                      <a:cubicBezTo>
                        <a:pt x="4132" y="4617"/>
                        <a:pt x="4164" y="4628"/>
                        <a:pt x="4191" y="4628"/>
                      </a:cubicBezTo>
                      <a:cubicBezTo>
                        <a:pt x="4201" y="4628"/>
                        <a:pt x="4210" y="4627"/>
                        <a:pt x="4219" y="4623"/>
                      </a:cubicBezTo>
                      <a:cubicBezTo>
                        <a:pt x="4250" y="4611"/>
                        <a:pt x="4265" y="4582"/>
                        <a:pt x="4265" y="4533"/>
                      </a:cubicBezTo>
                      <a:cubicBezTo>
                        <a:pt x="4265" y="4495"/>
                        <a:pt x="4255" y="4458"/>
                        <a:pt x="4234" y="4420"/>
                      </a:cubicBezTo>
                      <a:cubicBezTo>
                        <a:pt x="4214" y="4383"/>
                        <a:pt x="4188" y="4347"/>
                        <a:pt x="4157" y="4315"/>
                      </a:cubicBezTo>
                      <a:cubicBezTo>
                        <a:pt x="4126" y="4283"/>
                        <a:pt x="4083" y="4243"/>
                        <a:pt x="4030" y="4195"/>
                      </a:cubicBezTo>
                      <a:cubicBezTo>
                        <a:pt x="3954" y="4127"/>
                        <a:pt x="3895" y="4067"/>
                        <a:pt x="3849" y="4016"/>
                      </a:cubicBezTo>
                      <a:cubicBezTo>
                        <a:pt x="3803" y="3965"/>
                        <a:pt x="3763" y="3905"/>
                        <a:pt x="3730" y="3836"/>
                      </a:cubicBezTo>
                      <a:cubicBezTo>
                        <a:pt x="3696" y="3768"/>
                        <a:pt x="3680" y="3691"/>
                        <a:pt x="3680" y="3609"/>
                      </a:cubicBezTo>
                      <a:cubicBezTo>
                        <a:pt x="3680" y="3531"/>
                        <a:pt x="3697" y="3473"/>
                        <a:pt x="3732" y="3436"/>
                      </a:cubicBezTo>
                      <a:cubicBezTo>
                        <a:pt x="3762" y="3403"/>
                        <a:pt x="3803" y="3384"/>
                        <a:pt x="3855" y="3384"/>
                      </a:cubicBezTo>
                      <a:close/>
                      <a:moveTo>
                        <a:pt x="11" y="1"/>
                      </a:moveTo>
                      <a:lnTo>
                        <a:pt x="0" y="3664"/>
                      </a:lnTo>
                      <a:cubicBezTo>
                        <a:pt x="0" y="3803"/>
                        <a:pt x="97" y="3972"/>
                        <a:pt x="217" y="4041"/>
                      </a:cubicBezTo>
                      <a:lnTo>
                        <a:pt x="5195" y="6915"/>
                      </a:lnTo>
                      <a:cubicBezTo>
                        <a:pt x="5231" y="6935"/>
                        <a:pt x="5264" y="6945"/>
                        <a:pt x="5294" y="6945"/>
                      </a:cubicBezTo>
                      <a:cubicBezTo>
                        <a:pt x="5365" y="6945"/>
                        <a:pt x="5414" y="6888"/>
                        <a:pt x="5414" y="6791"/>
                      </a:cubicBezTo>
                      <a:lnTo>
                        <a:pt x="5425" y="3127"/>
                      </a:lnTo>
                      <a:lnTo>
                        <a:pt x="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34"/>
                <p:cNvSpPr/>
                <p:nvPr/>
              </p:nvSpPr>
              <p:spPr>
                <a:xfrm>
                  <a:off x="6666475" y="1984300"/>
                  <a:ext cx="31225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" h="2032" extrusionOk="0">
                      <a:moveTo>
                        <a:pt x="3" y="1"/>
                      </a:moveTo>
                      <a:lnTo>
                        <a:pt x="0" y="1313"/>
                      </a:lnTo>
                      <a:lnTo>
                        <a:pt x="230" y="1446"/>
                      </a:lnTo>
                      <a:lnTo>
                        <a:pt x="233" y="593"/>
                      </a:lnTo>
                      <a:lnTo>
                        <a:pt x="538" y="1623"/>
                      </a:lnTo>
                      <a:lnTo>
                        <a:pt x="710" y="1723"/>
                      </a:lnTo>
                      <a:lnTo>
                        <a:pt x="1019" y="1048"/>
                      </a:lnTo>
                      <a:lnTo>
                        <a:pt x="1016" y="1900"/>
                      </a:lnTo>
                      <a:lnTo>
                        <a:pt x="1246" y="2032"/>
                      </a:lnTo>
                      <a:lnTo>
                        <a:pt x="1249" y="720"/>
                      </a:lnTo>
                      <a:lnTo>
                        <a:pt x="990" y="570"/>
                      </a:lnTo>
                      <a:lnTo>
                        <a:pt x="626" y="1337"/>
                      </a:lnTo>
                      <a:lnTo>
                        <a:pt x="265" y="152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34"/>
                <p:cNvSpPr/>
                <p:nvPr/>
              </p:nvSpPr>
              <p:spPr>
                <a:xfrm>
                  <a:off x="6702550" y="2008650"/>
                  <a:ext cx="2070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501" extrusionOk="0">
                      <a:moveTo>
                        <a:pt x="181" y="1"/>
                      </a:moveTo>
                      <a:cubicBezTo>
                        <a:pt x="129" y="1"/>
                        <a:pt x="87" y="18"/>
                        <a:pt x="57" y="51"/>
                      </a:cubicBezTo>
                      <a:cubicBezTo>
                        <a:pt x="22" y="89"/>
                        <a:pt x="5" y="147"/>
                        <a:pt x="5" y="225"/>
                      </a:cubicBezTo>
                      <a:cubicBezTo>
                        <a:pt x="5" y="307"/>
                        <a:pt x="22" y="384"/>
                        <a:pt x="54" y="452"/>
                      </a:cubicBezTo>
                      <a:cubicBezTo>
                        <a:pt x="88" y="520"/>
                        <a:pt x="126" y="580"/>
                        <a:pt x="173" y="632"/>
                      </a:cubicBezTo>
                      <a:cubicBezTo>
                        <a:pt x="219" y="681"/>
                        <a:pt x="280" y="741"/>
                        <a:pt x="354" y="810"/>
                      </a:cubicBezTo>
                      <a:cubicBezTo>
                        <a:pt x="408" y="859"/>
                        <a:pt x="451" y="898"/>
                        <a:pt x="482" y="932"/>
                      </a:cubicBezTo>
                      <a:cubicBezTo>
                        <a:pt x="513" y="964"/>
                        <a:pt x="538" y="999"/>
                        <a:pt x="559" y="1036"/>
                      </a:cubicBezTo>
                      <a:cubicBezTo>
                        <a:pt x="580" y="1073"/>
                        <a:pt x="590" y="1110"/>
                        <a:pt x="590" y="1150"/>
                      </a:cubicBezTo>
                      <a:cubicBezTo>
                        <a:pt x="590" y="1197"/>
                        <a:pt x="575" y="1227"/>
                        <a:pt x="544" y="1238"/>
                      </a:cubicBezTo>
                      <a:cubicBezTo>
                        <a:pt x="535" y="1242"/>
                        <a:pt x="526" y="1243"/>
                        <a:pt x="515" y="1243"/>
                      </a:cubicBezTo>
                      <a:cubicBezTo>
                        <a:pt x="489" y="1243"/>
                        <a:pt x="456" y="1233"/>
                        <a:pt x="419" y="1211"/>
                      </a:cubicBezTo>
                      <a:cubicBezTo>
                        <a:pt x="365" y="1180"/>
                        <a:pt x="324" y="1140"/>
                        <a:pt x="295" y="1092"/>
                      </a:cubicBezTo>
                      <a:cubicBezTo>
                        <a:pt x="265" y="1043"/>
                        <a:pt x="248" y="990"/>
                        <a:pt x="245" y="935"/>
                      </a:cubicBezTo>
                      <a:lnTo>
                        <a:pt x="0" y="793"/>
                      </a:lnTo>
                      <a:lnTo>
                        <a:pt x="0" y="793"/>
                      </a:lnTo>
                      <a:cubicBezTo>
                        <a:pt x="1" y="875"/>
                        <a:pt x="19" y="954"/>
                        <a:pt x="57" y="1036"/>
                      </a:cubicBezTo>
                      <a:cubicBezTo>
                        <a:pt x="93" y="1115"/>
                        <a:pt x="143" y="1190"/>
                        <a:pt x="207" y="1258"/>
                      </a:cubicBezTo>
                      <a:cubicBezTo>
                        <a:pt x="270" y="1326"/>
                        <a:pt x="342" y="1384"/>
                        <a:pt x="421" y="1430"/>
                      </a:cubicBezTo>
                      <a:cubicBezTo>
                        <a:pt x="504" y="1477"/>
                        <a:pt x="579" y="1501"/>
                        <a:pt x="639" y="1501"/>
                      </a:cubicBezTo>
                      <a:cubicBezTo>
                        <a:pt x="700" y="1501"/>
                        <a:pt x="746" y="1479"/>
                        <a:pt x="778" y="1438"/>
                      </a:cubicBezTo>
                      <a:cubicBezTo>
                        <a:pt x="811" y="1397"/>
                        <a:pt x="827" y="1340"/>
                        <a:pt x="827" y="1269"/>
                      </a:cubicBezTo>
                      <a:cubicBezTo>
                        <a:pt x="828" y="1188"/>
                        <a:pt x="811" y="1113"/>
                        <a:pt x="777" y="1043"/>
                      </a:cubicBezTo>
                      <a:cubicBezTo>
                        <a:pt x="744" y="974"/>
                        <a:pt x="704" y="913"/>
                        <a:pt x="657" y="861"/>
                      </a:cubicBezTo>
                      <a:cubicBezTo>
                        <a:pt x="610" y="809"/>
                        <a:pt x="549" y="749"/>
                        <a:pt x="475" y="680"/>
                      </a:cubicBezTo>
                      <a:cubicBezTo>
                        <a:pt x="421" y="630"/>
                        <a:pt x="379" y="588"/>
                        <a:pt x="348" y="556"/>
                      </a:cubicBezTo>
                      <a:cubicBezTo>
                        <a:pt x="319" y="524"/>
                        <a:pt x="294" y="492"/>
                        <a:pt x="274" y="457"/>
                      </a:cubicBezTo>
                      <a:cubicBezTo>
                        <a:pt x="254" y="422"/>
                        <a:pt x="244" y="387"/>
                        <a:pt x="244" y="353"/>
                      </a:cubicBezTo>
                      <a:cubicBezTo>
                        <a:pt x="244" y="302"/>
                        <a:pt x="257" y="271"/>
                        <a:pt x="284" y="261"/>
                      </a:cubicBezTo>
                      <a:cubicBezTo>
                        <a:pt x="292" y="258"/>
                        <a:pt x="301" y="256"/>
                        <a:pt x="311" y="256"/>
                      </a:cubicBezTo>
                      <a:cubicBezTo>
                        <a:pt x="333" y="256"/>
                        <a:pt x="360" y="265"/>
                        <a:pt x="392" y="283"/>
                      </a:cubicBezTo>
                      <a:cubicBezTo>
                        <a:pt x="441" y="312"/>
                        <a:pt x="483" y="351"/>
                        <a:pt x="514" y="397"/>
                      </a:cubicBezTo>
                      <a:cubicBezTo>
                        <a:pt x="545" y="446"/>
                        <a:pt x="562" y="493"/>
                        <a:pt x="564" y="540"/>
                      </a:cubicBezTo>
                      <a:lnTo>
                        <a:pt x="816" y="686"/>
                      </a:lnTo>
                      <a:cubicBezTo>
                        <a:pt x="808" y="565"/>
                        <a:pt x="769" y="448"/>
                        <a:pt x="695" y="339"/>
                      </a:cubicBezTo>
                      <a:cubicBezTo>
                        <a:pt x="621" y="231"/>
                        <a:pt x="526" y="143"/>
                        <a:pt x="408" y="75"/>
                      </a:cubicBezTo>
                      <a:cubicBezTo>
                        <a:pt x="330" y="29"/>
                        <a:pt x="259" y="5"/>
                        <a:pt x="198" y="1"/>
                      </a:cubicBezTo>
                      <a:cubicBezTo>
                        <a:pt x="192" y="1"/>
                        <a:pt x="187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34"/>
                <p:cNvSpPr/>
                <p:nvPr/>
              </p:nvSpPr>
              <p:spPr>
                <a:xfrm>
                  <a:off x="6746050" y="1998975"/>
                  <a:ext cx="5750" cy="9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3792" extrusionOk="0">
                      <a:moveTo>
                        <a:pt x="230" y="1"/>
                      </a:moveTo>
                      <a:lnTo>
                        <a:pt x="11" y="128"/>
                      </a:lnTo>
                      <a:lnTo>
                        <a:pt x="0" y="3792"/>
                      </a:lnTo>
                      <a:lnTo>
                        <a:pt x="219" y="3664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34"/>
                <p:cNvSpPr/>
                <p:nvPr/>
              </p:nvSpPr>
              <p:spPr>
                <a:xfrm>
                  <a:off x="6613900" y="1907275"/>
                  <a:ext cx="12675" cy="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184" extrusionOk="0">
                      <a:moveTo>
                        <a:pt x="4" y="153"/>
                      </a:moveTo>
                      <a:cubicBezTo>
                        <a:pt x="3" y="154"/>
                        <a:pt x="2" y="154"/>
                        <a:pt x="0" y="155"/>
                      </a:cubicBezTo>
                      <a:lnTo>
                        <a:pt x="4" y="153"/>
                      </a:lnTo>
                      <a:close/>
                      <a:moveTo>
                        <a:pt x="325" y="0"/>
                      </a:moveTo>
                      <a:cubicBezTo>
                        <a:pt x="285" y="0"/>
                        <a:pt x="250" y="9"/>
                        <a:pt x="219" y="27"/>
                      </a:cubicBezTo>
                      <a:lnTo>
                        <a:pt x="4" y="153"/>
                      </a:lnTo>
                      <a:lnTo>
                        <a:pt x="4" y="153"/>
                      </a:lnTo>
                      <a:cubicBezTo>
                        <a:pt x="33" y="136"/>
                        <a:pt x="67" y="128"/>
                        <a:pt x="105" y="128"/>
                      </a:cubicBezTo>
                      <a:cubicBezTo>
                        <a:pt x="159" y="128"/>
                        <a:pt x="221" y="146"/>
                        <a:pt x="287" y="183"/>
                      </a:cubicBezTo>
                      <a:lnTo>
                        <a:pt x="507" y="55"/>
                      </a:lnTo>
                      <a:cubicBezTo>
                        <a:pt x="441" y="18"/>
                        <a:pt x="379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34"/>
                <p:cNvSpPr/>
                <p:nvPr/>
              </p:nvSpPr>
              <p:spPr>
                <a:xfrm>
                  <a:off x="6746300" y="1992525"/>
                  <a:ext cx="5500" cy="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" h="386" extrusionOk="0">
                      <a:moveTo>
                        <a:pt x="220" y="1"/>
                      </a:moveTo>
                      <a:lnTo>
                        <a:pt x="2" y="127"/>
                      </a:lnTo>
                      <a:lnTo>
                        <a:pt x="1" y="386"/>
                      </a:lnTo>
                      <a:lnTo>
                        <a:pt x="220" y="259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34"/>
                <p:cNvSpPr/>
                <p:nvPr/>
              </p:nvSpPr>
              <p:spPr>
                <a:xfrm>
                  <a:off x="6621025" y="1908675"/>
                  <a:ext cx="120800" cy="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2" h="2790" extrusionOk="0">
                      <a:moveTo>
                        <a:pt x="220" y="1"/>
                      </a:moveTo>
                      <a:lnTo>
                        <a:pt x="1" y="127"/>
                      </a:lnTo>
                      <a:lnTo>
                        <a:pt x="4612" y="2789"/>
                      </a:lnTo>
                      <a:lnTo>
                        <a:pt x="4832" y="2663"/>
                      </a:ln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34"/>
                <p:cNvSpPr/>
                <p:nvPr/>
              </p:nvSpPr>
              <p:spPr>
                <a:xfrm>
                  <a:off x="6610925" y="1910450"/>
                  <a:ext cx="135425" cy="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7" h="3669" extrusionOk="0">
                      <a:moveTo>
                        <a:pt x="4451" y="2704"/>
                      </a:moveTo>
                      <a:cubicBezTo>
                        <a:pt x="4460" y="2704"/>
                        <a:pt x="4470" y="2707"/>
                        <a:pt x="4480" y="2713"/>
                      </a:cubicBezTo>
                      <a:cubicBezTo>
                        <a:pt x="4517" y="2734"/>
                        <a:pt x="4545" y="2784"/>
                        <a:pt x="4545" y="2826"/>
                      </a:cubicBezTo>
                      <a:cubicBezTo>
                        <a:pt x="4545" y="2854"/>
                        <a:pt x="4530" y="2872"/>
                        <a:pt x="4509" y="2872"/>
                      </a:cubicBezTo>
                      <a:cubicBezTo>
                        <a:pt x="4501" y="2872"/>
                        <a:pt x="4491" y="2869"/>
                        <a:pt x="4480" y="2863"/>
                      </a:cubicBezTo>
                      <a:cubicBezTo>
                        <a:pt x="4442" y="2842"/>
                        <a:pt x="4414" y="2791"/>
                        <a:pt x="4414" y="2751"/>
                      </a:cubicBezTo>
                      <a:cubicBezTo>
                        <a:pt x="4414" y="2721"/>
                        <a:pt x="4429" y="2704"/>
                        <a:pt x="4451" y="2704"/>
                      </a:cubicBezTo>
                      <a:close/>
                      <a:moveTo>
                        <a:pt x="4759" y="2882"/>
                      </a:moveTo>
                      <a:cubicBezTo>
                        <a:pt x="4768" y="2882"/>
                        <a:pt x="4778" y="2885"/>
                        <a:pt x="4788" y="2891"/>
                      </a:cubicBezTo>
                      <a:cubicBezTo>
                        <a:pt x="4827" y="2913"/>
                        <a:pt x="4855" y="2963"/>
                        <a:pt x="4855" y="3004"/>
                      </a:cubicBezTo>
                      <a:cubicBezTo>
                        <a:pt x="4855" y="3034"/>
                        <a:pt x="4840" y="3051"/>
                        <a:pt x="4818" y="3051"/>
                      </a:cubicBezTo>
                      <a:cubicBezTo>
                        <a:pt x="4809" y="3051"/>
                        <a:pt x="4799" y="3048"/>
                        <a:pt x="4788" y="3042"/>
                      </a:cubicBezTo>
                      <a:cubicBezTo>
                        <a:pt x="4752" y="3021"/>
                        <a:pt x="4724" y="2970"/>
                        <a:pt x="4723" y="2928"/>
                      </a:cubicBezTo>
                      <a:cubicBezTo>
                        <a:pt x="4723" y="2899"/>
                        <a:pt x="4738" y="2882"/>
                        <a:pt x="4759" y="2882"/>
                      </a:cubicBezTo>
                      <a:close/>
                      <a:moveTo>
                        <a:pt x="5062" y="3056"/>
                      </a:moveTo>
                      <a:cubicBezTo>
                        <a:pt x="5071" y="3056"/>
                        <a:pt x="5081" y="3059"/>
                        <a:pt x="5091" y="3064"/>
                      </a:cubicBezTo>
                      <a:cubicBezTo>
                        <a:pt x="5127" y="3085"/>
                        <a:pt x="5157" y="3137"/>
                        <a:pt x="5157" y="3178"/>
                      </a:cubicBezTo>
                      <a:cubicBezTo>
                        <a:pt x="5157" y="3208"/>
                        <a:pt x="5142" y="3225"/>
                        <a:pt x="5120" y="3225"/>
                      </a:cubicBezTo>
                      <a:cubicBezTo>
                        <a:pt x="5111" y="3225"/>
                        <a:pt x="5102" y="3222"/>
                        <a:pt x="5091" y="3216"/>
                      </a:cubicBezTo>
                      <a:cubicBezTo>
                        <a:pt x="5055" y="3196"/>
                        <a:pt x="5025" y="3144"/>
                        <a:pt x="5025" y="3103"/>
                      </a:cubicBezTo>
                      <a:cubicBezTo>
                        <a:pt x="5025" y="3073"/>
                        <a:pt x="5040" y="3056"/>
                        <a:pt x="5062" y="3056"/>
                      </a:cubicBezTo>
                      <a:close/>
                      <a:moveTo>
                        <a:pt x="224" y="0"/>
                      </a:moveTo>
                      <a:cubicBezTo>
                        <a:pt x="92" y="0"/>
                        <a:pt x="2" y="104"/>
                        <a:pt x="2" y="283"/>
                      </a:cubicBezTo>
                      <a:lnTo>
                        <a:pt x="0" y="543"/>
                      </a:lnTo>
                      <a:lnTo>
                        <a:pt x="5414" y="3669"/>
                      </a:lnTo>
                      <a:lnTo>
                        <a:pt x="5416" y="3410"/>
                      </a:lnTo>
                      <a:cubicBezTo>
                        <a:pt x="5417" y="3156"/>
                        <a:pt x="5237" y="2846"/>
                        <a:pt x="5016" y="2718"/>
                      </a:cubicBezTo>
                      <a:lnTo>
                        <a:pt x="405" y="56"/>
                      </a:lnTo>
                      <a:cubicBezTo>
                        <a:pt x="339" y="18"/>
                        <a:pt x="278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" name="Google Shape;1447;p34"/>
                <p:cNvSpPr/>
                <p:nvPr/>
              </p:nvSpPr>
              <p:spPr>
                <a:xfrm>
                  <a:off x="6736300" y="1975225"/>
                  <a:ext cx="15525" cy="2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819" extrusionOk="0">
                      <a:moveTo>
                        <a:pt x="221" y="0"/>
                      </a:moveTo>
                      <a:lnTo>
                        <a:pt x="1" y="127"/>
                      </a:lnTo>
                      <a:cubicBezTo>
                        <a:pt x="222" y="255"/>
                        <a:pt x="402" y="565"/>
                        <a:pt x="401" y="819"/>
                      </a:cubicBezTo>
                      <a:lnTo>
                        <a:pt x="620" y="690"/>
                      </a:lnTo>
                      <a:cubicBezTo>
                        <a:pt x="621" y="437"/>
                        <a:pt x="442" y="127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8" name="Google Shape;1448;p34"/>
              <p:cNvSpPr/>
              <p:nvPr/>
            </p:nvSpPr>
            <p:spPr>
              <a:xfrm>
                <a:off x="8087094" y="439200"/>
                <a:ext cx="124839" cy="169591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516" extrusionOk="0">
                    <a:moveTo>
                      <a:pt x="306" y="0"/>
                    </a:moveTo>
                    <a:cubicBezTo>
                      <a:pt x="300" y="0"/>
                      <a:pt x="293" y="0"/>
                      <a:pt x="286" y="1"/>
                    </a:cubicBezTo>
                    <a:cubicBezTo>
                      <a:pt x="200" y="8"/>
                      <a:pt x="129" y="47"/>
                      <a:pt x="78" y="120"/>
                    </a:cubicBezTo>
                    <a:cubicBezTo>
                      <a:pt x="28" y="194"/>
                      <a:pt x="0" y="294"/>
                      <a:pt x="0" y="424"/>
                    </a:cubicBezTo>
                    <a:cubicBezTo>
                      <a:pt x="0" y="553"/>
                      <a:pt x="25" y="683"/>
                      <a:pt x="75" y="814"/>
                    </a:cubicBezTo>
                    <a:cubicBezTo>
                      <a:pt x="126" y="944"/>
                      <a:pt x="195" y="1064"/>
                      <a:pt x="282" y="1172"/>
                    </a:cubicBezTo>
                    <a:cubicBezTo>
                      <a:pt x="370" y="1279"/>
                      <a:pt x="469" y="1364"/>
                      <a:pt x="578" y="1427"/>
                    </a:cubicBezTo>
                    <a:cubicBezTo>
                      <a:pt x="679" y="1487"/>
                      <a:pt x="771" y="1516"/>
                      <a:pt x="851" y="1516"/>
                    </a:cubicBezTo>
                    <a:cubicBezTo>
                      <a:pt x="873" y="1516"/>
                      <a:pt x="894" y="1514"/>
                      <a:pt x="914" y="1510"/>
                    </a:cubicBezTo>
                    <a:cubicBezTo>
                      <a:pt x="1010" y="1491"/>
                      <a:pt x="1077" y="1425"/>
                      <a:pt x="1115" y="1312"/>
                    </a:cubicBezTo>
                    <a:lnTo>
                      <a:pt x="852" y="1160"/>
                    </a:lnTo>
                    <a:cubicBezTo>
                      <a:pt x="825" y="1208"/>
                      <a:pt x="788" y="1234"/>
                      <a:pt x="741" y="1239"/>
                    </a:cubicBezTo>
                    <a:cubicBezTo>
                      <a:pt x="736" y="1239"/>
                      <a:pt x="731" y="1240"/>
                      <a:pt x="726" y="1240"/>
                    </a:cubicBezTo>
                    <a:cubicBezTo>
                      <a:pt x="682" y="1240"/>
                      <a:pt x="631" y="1224"/>
                      <a:pt x="576" y="1191"/>
                    </a:cubicBezTo>
                    <a:cubicBezTo>
                      <a:pt x="510" y="1153"/>
                      <a:pt x="450" y="1100"/>
                      <a:pt x="398" y="1036"/>
                    </a:cubicBezTo>
                    <a:cubicBezTo>
                      <a:pt x="346" y="970"/>
                      <a:pt x="307" y="897"/>
                      <a:pt x="278" y="814"/>
                    </a:cubicBezTo>
                    <a:cubicBezTo>
                      <a:pt x="250" y="731"/>
                      <a:pt x="236" y="647"/>
                      <a:pt x="236" y="561"/>
                    </a:cubicBezTo>
                    <a:cubicBezTo>
                      <a:pt x="236" y="473"/>
                      <a:pt x="250" y="406"/>
                      <a:pt x="280" y="356"/>
                    </a:cubicBezTo>
                    <a:cubicBezTo>
                      <a:pt x="308" y="308"/>
                      <a:pt x="348" y="280"/>
                      <a:pt x="401" y="275"/>
                    </a:cubicBezTo>
                    <a:cubicBezTo>
                      <a:pt x="408" y="274"/>
                      <a:pt x="415" y="273"/>
                      <a:pt x="423" y="273"/>
                    </a:cubicBezTo>
                    <a:cubicBezTo>
                      <a:pt x="469" y="273"/>
                      <a:pt x="522" y="290"/>
                      <a:pt x="578" y="324"/>
                    </a:cubicBezTo>
                    <a:cubicBezTo>
                      <a:pt x="640" y="359"/>
                      <a:pt x="695" y="407"/>
                      <a:pt x="742" y="465"/>
                    </a:cubicBezTo>
                    <a:cubicBezTo>
                      <a:pt x="789" y="524"/>
                      <a:pt x="826" y="591"/>
                      <a:pt x="852" y="671"/>
                    </a:cubicBezTo>
                    <a:lnTo>
                      <a:pt x="1115" y="822"/>
                    </a:lnTo>
                    <a:cubicBezTo>
                      <a:pt x="1078" y="667"/>
                      <a:pt x="1011" y="525"/>
                      <a:pt x="916" y="394"/>
                    </a:cubicBezTo>
                    <a:cubicBezTo>
                      <a:pt x="820" y="263"/>
                      <a:pt x="709" y="161"/>
                      <a:pt x="581" y="88"/>
                    </a:cubicBezTo>
                    <a:cubicBezTo>
                      <a:pt x="480" y="29"/>
                      <a:pt x="388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449;p34"/>
            <p:cNvGrpSpPr/>
            <p:nvPr/>
          </p:nvGrpSpPr>
          <p:grpSpPr>
            <a:xfrm>
              <a:off x="8336873" y="1005032"/>
              <a:ext cx="505618" cy="670110"/>
              <a:chOff x="7899326" y="2160389"/>
              <a:chExt cx="335869" cy="445167"/>
            </a:xfrm>
          </p:grpSpPr>
          <p:sp>
            <p:nvSpPr>
              <p:cNvPr id="1450" name="Google Shape;1450;p34"/>
              <p:cNvSpPr/>
              <p:nvPr/>
            </p:nvSpPr>
            <p:spPr>
              <a:xfrm>
                <a:off x="7923613" y="2160389"/>
                <a:ext cx="311582" cy="423492"/>
              </a:xfrm>
              <a:custGeom>
                <a:avLst/>
                <a:gdLst/>
                <a:ahLst/>
                <a:cxnLst/>
                <a:rect l="l" t="t" r="r" b="b"/>
                <a:pathLst>
                  <a:path w="7274" h="9886" extrusionOk="0">
                    <a:moveTo>
                      <a:pt x="244" y="0"/>
                    </a:moveTo>
                    <a:cubicBezTo>
                      <a:pt x="108" y="0"/>
                      <a:pt x="16" y="107"/>
                      <a:pt x="16" y="292"/>
                    </a:cubicBezTo>
                    <a:lnTo>
                      <a:pt x="6" y="3590"/>
                    </a:lnTo>
                    <a:lnTo>
                      <a:pt x="1" y="5405"/>
                    </a:lnTo>
                    <a:cubicBezTo>
                      <a:pt x="0" y="5666"/>
                      <a:pt x="185" y="5985"/>
                      <a:pt x="413" y="6116"/>
                    </a:cubicBezTo>
                    <a:lnTo>
                      <a:pt x="6845" y="9829"/>
                    </a:lnTo>
                    <a:cubicBezTo>
                      <a:pt x="6911" y="9868"/>
                      <a:pt x="6974" y="9886"/>
                      <a:pt x="7030" y="9886"/>
                    </a:cubicBezTo>
                    <a:cubicBezTo>
                      <a:pt x="7165" y="9886"/>
                      <a:pt x="7258" y="9779"/>
                      <a:pt x="7258" y="9594"/>
                    </a:cubicBezTo>
                    <a:lnTo>
                      <a:pt x="7263" y="7641"/>
                    </a:lnTo>
                    <a:lnTo>
                      <a:pt x="7272" y="4481"/>
                    </a:lnTo>
                    <a:cubicBezTo>
                      <a:pt x="7274" y="4220"/>
                      <a:pt x="7090" y="3902"/>
                      <a:pt x="6861" y="3769"/>
                    </a:cubicBezTo>
                    <a:lnTo>
                      <a:pt x="429" y="57"/>
                    </a:lnTo>
                    <a:cubicBezTo>
                      <a:pt x="362" y="19"/>
                      <a:pt x="299" y="0"/>
                      <a:pt x="2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4"/>
              <p:cNvSpPr/>
              <p:nvPr/>
            </p:nvSpPr>
            <p:spPr>
              <a:xfrm>
                <a:off x="8134447" y="2350930"/>
                <a:ext cx="40094" cy="51448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01" extrusionOk="0">
                    <a:moveTo>
                      <a:pt x="260" y="0"/>
                    </a:moveTo>
                    <a:cubicBezTo>
                      <a:pt x="107" y="0"/>
                      <a:pt x="2" y="121"/>
                      <a:pt x="2" y="330"/>
                    </a:cubicBezTo>
                    <a:cubicBezTo>
                      <a:pt x="1" y="628"/>
                      <a:pt x="209" y="988"/>
                      <a:pt x="467" y="1136"/>
                    </a:cubicBezTo>
                    <a:cubicBezTo>
                      <a:pt x="542" y="1180"/>
                      <a:pt x="614" y="1200"/>
                      <a:pt x="677" y="1200"/>
                    </a:cubicBezTo>
                    <a:cubicBezTo>
                      <a:pt x="830" y="1200"/>
                      <a:pt x="935" y="1080"/>
                      <a:pt x="936" y="870"/>
                    </a:cubicBezTo>
                    <a:cubicBezTo>
                      <a:pt x="936" y="573"/>
                      <a:pt x="728" y="213"/>
                      <a:pt x="470" y="64"/>
                    </a:cubicBezTo>
                    <a:cubicBezTo>
                      <a:pt x="394" y="21"/>
                      <a:pt x="323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4"/>
              <p:cNvSpPr/>
              <p:nvPr/>
            </p:nvSpPr>
            <p:spPr>
              <a:xfrm>
                <a:off x="7899326" y="2298711"/>
                <a:ext cx="311111" cy="30684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163" extrusionOk="0">
                    <a:moveTo>
                      <a:pt x="1976" y="0"/>
                    </a:moveTo>
                    <a:cubicBezTo>
                      <a:pt x="1894" y="0"/>
                      <a:pt x="1816" y="16"/>
                      <a:pt x="1745" y="50"/>
                    </a:cubicBezTo>
                    <a:lnTo>
                      <a:pt x="7" y="866"/>
                    </a:lnTo>
                    <a:lnTo>
                      <a:pt x="2" y="2681"/>
                    </a:lnTo>
                    <a:cubicBezTo>
                      <a:pt x="1" y="2943"/>
                      <a:pt x="184" y="3261"/>
                      <a:pt x="412" y="3393"/>
                    </a:cubicBezTo>
                    <a:lnTo>
                      <a:pt x="6844" y="7106"/>
                    </a:lnTo>
                    <a:cubicBezTo>
                      <a:pt x="6911" y="7144"/>
                      <a:pt x="6973" y="7162"/>
                      <a:pt x="7029" y="7162"/>
                    </a:cubicBezTo>
                    <a:cubicBezTo>
                      <a:pt x="7164" y="7162"/>
                      <a:pt x="7257" y="7055"/>
                      <a:pt x="7258" y="6870"/>
                    </a:cubicBezTo>
                    <a:lnTo>
                      <a:pt x="7263" y="4917"/>
                    </a:lnTo>
                    <a:lnTo>
                      <a:pt x="6430" y="3465"/>
                    </a:lnTo>
                    <a:cubicBezTo>
                      <a:pt x="6331" y="3292"/>
                      <a:pt x="6200" y="3159"/>
                      <a:pt x="6068" y="3083"/>
                    </a:cubicBezTo>
                    <a:cubicBezTo>
                      <a:pt x="5989" y="3037"/>
                      <a:pt x="5911" y="3012"/>
                      <a:pt x="5839" y="3012"/>
                    </a:cubicBezTo>
                    <a:cubicBezTo>
                      <a:pt x="5795" y="3012"/>
                      <a:pt x="5754" y="3022"/>
                      <a:pt x="5716" y="3041"/>
                    </a:cubicBezTo>
                    <a:lnTo>
                      <a:pt x="4885" y="3470"/>
                    </a:lnTo>
                    <a:cubicBezTo>
                      <a:pt x="4857" y="3484"/>
                      <a:pt x="4826" y="3491"/>
                      <a:pt x="4794" y="3491"/>
                    </a:cubicBezTo>
                    <a:cubicBezTo>
                      <a:pt x="4741" y="3491"/>
                      <a:pt x="4684" y="3473"/>
                      <a:pt x="4627" y="3440"/>
                    </a:cubicBezTo>
                    <a:cubicBezTo>
                      <a:pt x="4524" y="3381"/>
                      <a:pt x="4422" y="3274"/>
                      <a:pt x="4349" y="3137"/>
                    </a:cubicBezTo>
                    <a:lnTo>
                      <a:pt x="3176" y="955"/>
                    </a:lnTo>
                    <a:cubicBezTo>
                      <a:pt x="2977" y="586"/>
                      <a:pt x="2703" y="297"/>
                      <a:pt x="2426" y="138"/>
                    </a:cubicBezTo>
                    <a:cubicBezTo>
                      <a:pt x="2272" y="49"/>
                      <a:pt x="2118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4"/>
              <p:cNvSpPr/>
              <p:nvPr/>
            </p:nvSpPr>
            <p:spPr>
              <a:xfrm>
                <a:off x="7899583" y="2181894"/>
                <a:ext cx="311282" cy="327407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7643" extrusionOk="0">
                    <a:moveTo>
                      <a:pt x="5743" y="3946"/>
                    </a:moveTo>
                    <a:cubicBezTo>
                      <a:pt x="5806" y="3946"/>
                      <a:pt x="5878" y="3967"/>
                      <a:pt x="5953" y="4010"/>
                    </a:cubicBezTo>
                    <a:cubicBezTo>
                      <a:pt x="6211" y="4159"/>
                      <a:pt x="6420" y="4521"/>
                      <a:pt x="6419" y="4816"/>
                    </a:cubicBezTo>
                    <a:cubicBezTo>
                      <a:pt x="6417" y="5026"/>
                      <a:pt x="6312" y="5146"/>
                      <a:pt x="6160" y="5146"/>
                    </a:cubicBezTo>
                    <a:cubicBezTo>
                      <a:pt x="6097" y="5146"/>
                      <a:pt x="6025" y="5126"/>
                      <a:pt x="5950" y="5082"/>
                    </a:cubicBezTo>
                    <a:cubicBezTo>
                      <a:pt x="5692" y="4934"/>
                      <a:pt x="5484" y="4573"/>
                      <a:pt x="5485" y="4278"/>
                    </a:cubicBezTo>
                    <a:cubicBezTo>
                      <a:pt x="5485" y="4067"/>
                      <a:pt x="5590" y="3946"/>
                      <a:pt x="5743" y="3946"/>
                    </a:cubicBezTo>
                    <a:close/>
                    <a:moveTo>
                      <a:pt x="237" y="1"/>
                    </a:moveTo>
                    <a:cubicBezTo>
                      <a:pt x="102" y="1"/>
                      <a:pt x="10" y="108"/>
                      <a:pt x="8" y="292"/>
                    </a:cubicBezTo>
                    <a:lnTo>
                      <a:pt x="0" y="3591"/>
                    </a:lnTo>
                    <a:lnTo>
                      <a:pt x="1737" y="2774"/>
                    </a:lnTo>
                    <a:cubicBezTo>
                      <a:pt x="1808" y="2741"/>
                      <a:pt x="1885" y="2726"/>
                      <a:pt x="1966" y="2726"/>
                    </a:cubicBezTo>
                    <a:cubicBezTo>
                      <a:pt x="2109" y="2726"/>
                      <a:pt x="2264" y="2775"/>
                      <a:pt x="2419" y="2864"/>
                    </a:cubicBezTo>
                    <a:cubicBezTo>
                      <a:pt x="2695" y="3023"/>
                      <a:pt x="2969" y="3312"/>
                      <a:pt x="3169" y="3681"/>
                    </a:cubicBezTo>
                    <a:lnTo>
                      <a:pt x="4342" y="5862"/>
                    </a:lnTo>
                    <a:cubicBezTo>
                      <a:pt x="4415" y="6001"/>
                      <a:pt x="4517" y="6107"/>
                      <a:pt x="4620" y="6166"/>
                    </a:cubicBezTo>
                    <a:cubicBezTo>
                      <a:pt x="4677" y="6199"/>
                      <a:pt x="4735" y="6217"/>
                      <a:pt x="4788" y="6217"/>
                    </a:cubicBezTo>
                    <a:cubicBezTo>
                      <a:pt x="4820" y="6217"/>
                      <a:pt x="4851" y="6210"/>
                      <a:pt x="4878" y="6196"/>
                    </a:cubicBezTo>
                    <a:lnTo>
                      <a:pt x="5708" y="5767"/>
                    </a:lnTo>
                    <a:cubicBezTo>
                      <a:pt x="5746" y="5748"/>
                      <a:pt x="5788" y="5738"/>
                      <a:pt x="5832" y="5738"/>
                    </a:cubicBezTo>
                    <a:cubicBezTo>
                      <a:pt x="5904" y="5738"/>
                      <a:pt x="5982" y="5763"/>
                      <a:pt x="6061" y="5809"/>
                    </a:cubicBezTo>
                    <a:cubicBezTo>
                      <a:pt x="6192" y="5885"/>
                      <a:pt x="6323" y="6017"/>
                      <a:pt x="6423" y="6191"/>
                    </a:cubicBezTo>
                    <a:lnTo>
                      <a:pt x="7256" y="7643"/>
                    </a:lnTo>
                    <a:lnTo>
                      <a:pt x="7265" y="4483"/>
                    </a:lnTo>
                    <a:cubicBezTo>
                      <a:pt x="7266" y="4220"/>
                      <a:pt x="7082" y="3903"/>
                      <a:pt x="6854" y="3772"/>
                    </a:cubicBezTo>
                    <a:lnTo>
                      <a:pt x="422" y="57"/>
                    </a:lnTo>
                    <a:cubicBezTo>
                      <a:pt x="355" y="19"/>
                      <a:pt x="293" y="1"/>
                      <a:pt x="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54;p34"/>
            <p:cNvGrpSpPr/>
            <p:nvPr/>
          </p:nvGrpSpPr>
          <p:grpSpPr>
            <a:xfrm>
              <a:off x="7529855" y="345929"/>
              <a:ext cx="543409" cy="901038"/>
              <a:chOff x="8602923" y="2839963"/>
              <a:chExt cx="371765" cy="616432"/>
            </a:xfrm>
          </p:grpSpPr>
          <p:grpSp>
            <p:nvGrpSpPr>
              <p:cNvPr id="8" name="Google Shape;1455;p34"/>
              <p:cNvGrpSpPr/>
              <p:nvPr/>
            </p:nvGrpSpPr>
            <p:grpSpPr>
              <a:xfrm>
                <a:off x="8602923" y="2839963"/>
                <a:ext cx="371765" cy="616432"/>
                <a:chOff x="8374323" y="2839963"/>
                <a:chExt cx="371765" cy="616432"/>
              </a:xfrm>
            </p:grpSpPr>
            <p:sp>
              <p:nvSpPr>
                <p:cNvPr id="1456" name="Google Shape;1456;p34"/>
                <p:cNvSpPr/>
                <p:nvPr/>
              </p:nvSpPr>
              <p:spPr>
                <a:xfrm>
                  <a:off x="8416815" y="2839963"/>
                  <a:ext cx="329273" cy="596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5" extrusionOk="0"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2"/>
                        <a:pt x="183" y="9797"/>
                        <a:pt x="406" y="9926"/>
                      </a:cubicBezTo>
                      <a:lnTo>
                        <a:pt x="7253" y="13879"/>
                      </a:lnTo>
                      <a:cubicBezTo>
                        <a:pt x="7317" y="13916"/>
                        <a:pt x="7379" y="13934"/>
                        <a:pt x="7433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6" y="4710"/>
                      </a:lnTo>
                      <a:cubicBezTo>
                        <a:pt x="7687" y="4452"/>
                        <a:pt x="7506" y="4140"/>
                        <a:pt x="7282" y="4009"/>
                      </a:cubicBezTo>
                      <a:lnTo>
                        <a:pt x="436" y="57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7" name="Google Shape;1457;p34"/>
                <p:cNvSpPr/>
                <p:nvPr/>
              </p:nvSpPr>
              <p:spPr>
                <a:xfrm>
                  <a:off x="8498416" y="3028148"/>
                  <a:ext cx="81429" cy="104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440" extrusionOk="0">
                      <a:moveTo>
                        <a:pt x="695" y="613"/>
                      </a:moveTo>
                      <a:cubicBezTo>
                        <a:pt x="705" y="613"/>
                        <a:pt x="716" y="616"/>
                        <a:pt x="727" y="622"/>
                      </a:cubicBezTo>
                      <a:cubicBezTo>
                        <a:pt x="739" y="629"/>
                        <a:pt x="753" y="641"/>
                        <a:pt x="764" y="656"/>
                      </a:cubicBezTo>
                      <a:lnTo>
                        <a:pt x="1296" y="1351"/>
                      </a:lnTo>
                      <a:cubicBezTo>
                        <a:pt x="1341" y="1407"/>
                        <a:pt x="1339" y="1480"/>
                        <a:pt x="1296" y="1487"/>
                      </a:cubicBezTo>
                      <a:lnTo>
                        <a:pt x="762" y="1566"/>
                      </a:lnTo>
                      <a:cubicBezTo>
                        <a:pt x="760" y="1566"/>
                        <a:pt x="758" y="1566"/>
                        <a:pt x="756" y="1566"/>
                      </a:cubicBezTo>
                      <a:cubicBezTo>
                        <a:pt x="746" y="1566"/>
                        <a:pt x="735" y="1563"/>
                        <a:pt x="724" y="1556"/>
                      </a:cubicBezTo>
                      <a:cubicBezTo>
                        <a:pt x="688" y="1536"/>
                        <a:pt x="655" y="1483"/>
                        <a:pt x="655" y="1436"/>
                      </a:cubicBezTo>
                      <a:lnTo>
                        <a:pt x="657" y="661"/>
                      </a:lnTo>
                      <a:cubicBezTo>
                        <a:pt x="657" y="629"/>
                        <a:pt x="673" y="613"/>
                        <a:pt x="695" y="613"/>
                      </a:cubicBezTo>
                      <a:close/>
                      <a:moveTo>
                        <a:pt x="530" y="0"/>
                      </a:moveTo>
                      <a:cubicBezTo>
                        <a:pt x="219" y="0"/>
                        <a:pt x="4" y="247"/>
                        <a:pt x="4" y="673"/>
                      </a:cubicBezTo>
                      <a:cubicBezTo>
                        <a:pt x="0" y="1275"/>
                        <a:pt x="424" y="2007"/>
                        <a:pt x="948" y="2310"/>
                      </a:cubicBezTo>
                      <a:cubicBezTo>
                        <a:pt x="1101" y="2398"/>
                        <a:pt x="1245" y="2439"/>
                        <a:pt x="1374" y="2439"/>
                      </a:cubicBezTo>
                      <a:cubicBezTo>
                        <a:pt x="1685" y="2439"/>
                        <a:pt x="1899" y="2193"/>
                        <a:pt x="1900" y="1767"/>
                      </a:cubicBezTo>
                      <a:cubicBezTo>
                        <a:pt x="1901" y="1167"/>
                        <a:pt x="1477" y="433"/>
                        <a:pt x="954" y="130"/>
                      </a:cubicBezTo>
                      <a:cubicBezTo>
                        <a:pt x="802" y="42"/>
                        <a:pt x="658" y="0"/>
                        <a:pt x="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8" name="Google Shape;1458;p34"/>
                <p:cNvSpPr/>
                <p:nvPr/>
              </p:nvSpPr>
              <p:spPr>
                <a:xfrm>
                  <a:off x="8526430" y="3054365"/>
                  <a:ext cx="29342" cy="4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954" extrusionOk="0">
                      <a:moveTo>
                        <a:pt x="41" y="1"/>
                      </a:moveTo>
                      <a:cubicBezTo>
                        <a:pt x="19" y="1"/>
                        <a:pt x="3" y="17"/>
                        <a:pt x="3" y="49"/>
                      </a:cubicBezTo>
                      <a:lnTo>
                        <a:pt x="1" y="824"/>
                      </a:lnTo>
                      <a:cubicBezTo>
                        <a:pt x="1" y="871"/>
                        <a:pt x="34" y="924"/>
                        <a:pt x="70" y="944"/>
                      </a:cubicBezTo>
                      <a:cubicBezTo>
                        <a:pt x="81" y="951"/>
                        <a:pt x="92" y="954"/>
                        <a:pt x="102" y="954"/>
                      </a:cubicBezTo>
                      <a:cubicBezTo>
                        <a:pt x="104" y="954"/>
                        <a:pt x="106" y="954"/>
                        <a:pt x="108" y="954"/>
                      </a:cubicBezTo>
                      <a:lnTo>
                        <a:pt x="642" y="875"/>
                      </a:lnTo>
                      <a:cubicBezTo>
                        <a:pt x="685" y="867"/>
                        <a:pt x="685" y="795"/>
                        <a:pt x="642" y="739"/>
                      </a:cubicBezTo>
                      <a:lnTo>
                        <a:pt x="110" y="44"/>
                      </a:lnTo>
                      <a:cubicBezTo>
                        <a:pt x="99" y="29"/>
                        <a:pt x="85" y="18"/>
                        <a:pt x="73" y="10"/>
                      </a:cubicBezTo>
                      <a:cubicBezTo>
                        <a:pt x="62" y="4"/>
                        <a:pt x="51" y="1"/>
                        <a:pt x="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9" name="Google Shape;1459;p34"/>
                <p:cNvSpPr/>
                <p:nvPr/>
              </p:nvSpPr>
              <p:spPr>
                <a:xfrm>
                  <a:off x="8410947" y="2925038"/>
                  <a:ext cx="256367" cy="310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7252" extrusionOk="0">
                      <a:moveTo>
                        <a:pt x="2572" y="2407"/>
                      </a:moveTo>
                      <a:cubicBezTo>
                        <a:pt x="2700" y="2407"/>
                        <a:pt x="2844" y="2449"/>
                        <a:pt x="2996" y="2537"/>
                      </a:cubicBezTo>
                      <a:cubicBezTo>
                        <a:pt x="3519" y="2840"/>
                        <a:pt x="3943" y="3574"/>
                        <a:pt x="3942" y="4174"/>
                      </a:cubicBezTo>
                      <a:cubicBezTo>
                        <a:pt x="3940" y="4600"/>
                        <a:pt x="3725" y="4846"/>
                        <a:pt x="3415" y="4846"/>
                      </a:cubicBezTo>
                      <a:cubicBezTo>
                        <a:pt x="3287" y="4846"/>
                        <a:pt x="3143" y="4805"/>
                        <a:pt x="2990" y="4717"/>
                      </a:cubicBezTo>
                      <a:cubicBezTo>
                        <a:pt x="2466" y="4414"/>
                        <a:pt x="2045" y="3682"/>
                        <a:pt x="2046" y="3079"/>
                      </a:cubicBezTo>
                      <a:cubicBezTo>
                        <a:pt x="2046" y="2653"/>
                        <a:pt x="2261" y="2407"/>
                        <a:pt x="2572" y="2407"/>
                      </a:cubicBezTo>
                      <a:close/>
                      <a:moveTo>
                        <a:pt x="122" y="0"/>
                      </a:moveTo>
                      <a:cubicBezTo>
                        <a:pt x="57" y="0"/>
                        <a:pt x="12" y="51"/>
                        <a:pt x="12" y="139"/>
                      </a:cubicBezTo>
                      <a:lnTo>
                        <a:pt x="1" y="3665"/>
                      </a:lnTo>
                      <a:cubicBezTo>
                        <a:pt x="0" y="3789"/>
                        <a:pt x="88" y="3942"/>
                        <a:pt x="197" y="4004"/>
                      </a:cubicBezTo>
                      <a:lnTo>
                        <a:pt x="5777" y="7225"/>
                      </a:lnTo>
                      <a:cubicBezTo>
                        <a:pt x="5809" y="7243"/>
                        <a:pt x="5839" y="7251"/>
                        <a:pt x="5865" y="7251"/>
                      </a:cubicBezTo>
                      <a:cubicBezTo>
                        <a:pt x="5930" y="7251"/>
                        <a:pt x="5974" y="7201"/>
                        <a:pt x="5974" y="7113"/>
                      </a:cubicBezTo>
                      <a:lnTo>
                        <a:pt x="5984" y="3587"/>
                      </a:lnTo>
                      <a:cubicBezTo>
                        <a:pt x="5984" y="3463"/>
                        <a:pt x="5897" y="3311"/>
                        <a:pt x="5789" y="3249"/>
                      </a:cubicBezTo>
                      <a:lnTo>
                        <a:pt x="208" y="27"/>
                      </a:lnTo>
                      <a:cubicBezTo>
                        <a:pt x="177" y="9"/>
                        <a:pt x="148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1460;p34"/>
                <p:cNvGrpSpPr/>
                <p:nvPr/>
              </p:nvGrpSpPr>
              <p:grpSpPr>
                <a:xfrm>
                  <a:off x="8410776" y="3137255"/>
                  <a:ext cx="255982" cy="206605"/>
                  <a:chOff x="8410776" y="3137255"/>
                  <a:chExt cx="255982" cy="206605"/>
                </a:xfrm>
              </p:grpSpPr>
              <p:sp>
                <p:nvSpPr>
                  <p:cNvPr id="1461" name="Google Shape;1461;p34"/>
                  <p:cNvSpPr/>
                  <p:nvPr/>
                </p:nvSpPr>
                <p:spPr>
                  <a:xfrm>
                    <a:off x="8605846" y="3246662"/>
                    <a:ext cx="60911" cy="48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" h="114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" y="76"/>
                          <a:pt x="39" y="151"/>
                          <a:pt x="39" y="223"/>
                        </a:cubicBezTo>
                        <a:cubicBezTo>
                          <a:pt x="39" y="294"/>
                          <a:pt x="24" y="353"/>
                          <a:pt x="1" y="401"/>
                        </a:cubicBezTo>
                        <a:lnTo>
                          <a:pt x="1244" y="1119"/>
                        </a:lnTo>
                        <a:cubicBezTo>
                          <a:pt x="1272" y="1135"/>
                          <a:pt x="1299" y="1143"/>
                          <a:pt x="1322" y="1143"/>
                        </a:cubicBezTo>
                        <a:cubicBezTo>
                          <a:pt x="1339" y="1143"/>
                          <a:pt x="1354" y="1139"/>
                          <a:pt x="1367" y="1131"/>
                        </a:cubicBezTo>
                        <a:cubicBezTo>
                          <a:pt x="1401" y="1114"/>
                          <a:pt x="1420" y="1076"/>
                          <a:pt x="1420" y="1021"/>
                        </a:cubicBezTo>
                        <a:cubicBezTo>
                          <a:pt x="1422" y="909"/>
                          <a:pt x="1342" y="774"/>
                          <a:pt x="1247" y="719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34"/>
                  <p:cNvSpPr/>
                  <p:nvPr/>
                </p:nvSpPr>
                <p:spPr>
                  <a:xfrm>
                    <a:off x="8581088" y="3234625"/>
                    <a:ext cx="17734" cy="22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531" extrusionOk="0">
                        <a:moveTo>
                          <a:pt x="116" y="1"/>
                        </a:moveTo>
                        <a:cubicBezTo>
                          <a:pt x="48" y="1"/>
                          <a:pt x="2" y="54"/>
                          <a:pt x="1" y="147"/>
                        </a:cubicBezTo>
                        <a:cubicBezTo>
                          <a:pt x="1" y="277"/>
                          <a:pt x="93" y="436"/>
                          <a:pt x="207" y="502"/>
                        </a:cubicBezTo>
                        <a:cubicBezTo>
                          <a:pt x="240" y="521"/>
                          <a:pt x="271" y="530"/>
                          <a:pt x="299" y="530"/>
                        </a:cubicBezTo>
                        <a:cubicBezTo>
                          <a:pt x="367" y="530"/>
                          <a:pt x="413" y="477"/>
                          <a:pt x="413" y="384"/>
                        </a:cubicBezTo>
                        <a:cubicBezTo>
                          <a:pt x="413" y="254"/>
                          <a:pt x="321" y="95"/>
                          <a:pt x="208" y="29"/>
                        </a:cubicBezTo>
                        <a:cubicBezTo>
                          <a:pt x="175" y="10"/>
                          <a:pt x="143" y="1"/>
                          <a:pt x="1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34"/>
                  <p:cNvSpPr/>
                  <p:nvPr/>
                </p:nvSpPr>
                <p:spPr>
                  <a:xfrm>
                    <a:off x="8572349" y="3223316"/>
                    <a:ext cx="35296" cy="45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" h="1061" extrusionOk="0">
                        <a:moveTo>
                          <a:pt x="319" y="264"/>
                        </a:moveTo>
                        <a:cubicBezTo>
                          <a:pt x="347" y="264"/>
                          <a:pt x="379" y="274"/>
                          <a:pt x="412" y="293"/>
                        </a:cubicBezTo>
                        <a:cubicBezTo>
                          <a:pt x="525" y="359"/>
                          <a:pt x="617" y="518"/>
                          <a:pt x="617" y="648"/>
                        </a:cubicBezTo>
                        <a:cubicBezTo>
                          <a:pt x="617" y="741"/>
                          <a:pt x="571" y="794"/>
                          <a:pt x="503" y="794"/>
                        </a:cubicBezTo>
                        <a:cubicBezTo>
                          <a:pt x="475" y="794"/>
                          <a:pt x="444" y="785"/>
                          <a:pt x="411" y="766"/>
                        </a:cubicBezTo>
                        <a:cubicBezTo>
                          <a:pt x="297" y="700"/>
                          <a:pt x="205" y="541"/>
                          <a:pt x="205" y="411"/>
                        </a:cubicBezTo>
                        <a:cubicBezTo>
                          <a:pt x="205" y="318"/>
                          <a:pt x="252" y="264"/>
                          <a:pt x="319" y="264"/>
                        </a:cubicBezTo>
                        <a:close/>
                        <a:moveTo>
                          <a:pt x="229" y="0"/>
                        </a:moveTo>
                        <a:cubicBezTo>
                          <a:pt x="146" y="0"/>
                          <a:pt x="79" y="41"/>
                          <a:pt x="41" y="116"/>
                        </a:cubicBezTo>
                        <a:cubicBezTo>
                          <a:pt x="15" y="162"/>
                          <a:pt x="0" y="220"/>
                          <a:pt x="0" y="293"/>
                        </a:cubicBezTo>
                        <a:cubicBezTo>
                          <a:pt x="0" y="364"/>
                          <a:pt x="14" y="440"/>
                          <a:pt x="39" y="514"/>
                        </a:cubicBezTo>
                        <a:cubicBezTo>
                          <a:pt x="104" y="714"/>
                          <a:pt x="246" y="908"/>
                          <a:pt x="412" y="1004"/>
                        </a:cubicBezTo>
                        <a:cubicBezTo>
                          <a:pt x="478" y="1042"/>
                          <a:pt x="541" y="1060"/>
                          <a:pt x="597" y="1060"/>
                        </a:cubicBezTo>
                        <a:cubicBezTo>
                          <a:pt x="680" y="1060"/>
                          <a:pt x="746" y="1020"/>
                          <a:pt x="785" y="946"/>
                        </a:cubicBezTo>
                        <a:cubicBezTo>
                          <a:pt x="810" y="897"/>
                          <a:pt x="824" y="839"/>
                          <a:pt x="824" y="768"/>
                        </a:cubicBezTo>
                        <a:cubicBezTo>
                          <a:pt x="824" y="698"/>
                          <a:pt x="810" y="621"/>
                          <a:pt x="785" y="546"/>
                        </a:cubicBezTo>
                        <a:cubicBezTo>
                          <a:pt x="721" y="347"/>
                          <a:pt x="578" y="151"/>
                          <a:pt x="414" y="57"/>
                        </a:cubicBezTo>
                        <a:cubicBezTo>
                          <a:pt x="347" y="19"/>
                          <a:pt x="285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34"/>
                  <p:cNvSpPr/>
                  <p:nvPr/>
                </p:nvSpPr>
                <p:spPr>
                  <a:xfrm>
                    <a:off x="8410776" y="3137255"/>
                    <a:ext cx="163287" cy="108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2" h="2522" extrusionOk="0">
                        <a:moveTo>
                          <a:pt x="98" y="0"/>
                        </a:moveTo>
                        <a:cubicBezTo>
                          <a:pt x="82" y="0"/>
                          <a:pt x="67" y="4"/>
                          <a:pt x="54" y="12"/>
                        </a:cubicBezTo>
                        <a:cubicBezTo>
                          <a:pt x="21" y="30"/>
                          <a:pt x="2" y="68"/>
                          <a:pt x="2" y="124"/>
                        </a:cubicBezTo>
                        <a:cubicBezTo>
                          <a:pt x="0" y="234"/>
                          <a:pt x="78" y="368"/>
                          <a:pt x="175" y="424"/>
                        </a:cubicBezTo>
                        <a:lnTo>
                          <a:pt x="3809" y="2522"/>
                        </a:lnTo>
                        <a:cubicBezTo>
                          <a:pt x="3785" y="2446"/>
                          <a:pt x="3771" y="2372"/>
                          <a:pt x="3771" y="2301"/>
                        </a:cubicBezTo>
                        <a:cubicBezTo>
                          <a:pt x="3771" y="2229"/>
                          <a:pt x="3786" y="2169"/>
                          <a:pt x="3812" y="2124"/>
                        </a:cubicBezTo>
                        <a:lnTo>
                          <a:pt x="176" y="25"/>
                        </a:lnTo>
                        <a:cubicBezTo>
                          <a:pt x="148" y="8"/>
                          <a:pt x="122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34"/>
                  <p:cNvSpPr/>
                  <p:nvPr/>
                </p:nvSpPr>
                <p:spPr>
                  <a:xfrm>
                    <a:off x="8445301" y="3230813"/>
                    <a:ext cx="14650" cy="20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478" extrusionOk="0">
                        <a:moveTo>
                          <a:pt x="290" y="1"/>
                        </a:moveTo>
                        <a:lnTo>
                          <a:pt x="23" y="40"/>
                        </a:lnTo>
                        <a:cubicBezTo>
                          <a:pt x="0" y="43"/>
                          <a:pt x="0" y="80"/>
                          <a:pt x="23" y="107"/>
                        </a:cubicBezTo>
                        <a:lnTo>
                          <a:pt x="289" y="456"/>
                        </a:lnTo>
                        <a:cubicBezTo>
                          <a:pt x="294" y="463"/>
                          <a:pt x="300" y="468"/>
                          <a:pt x="307" y="472"/>
                        </a:cubicBezTo>
                        <a:cubicBezTo>
                          <a:pt x="313" y="475"/>
                          <a:pt x="318" y="477"/>
                          <a:pt x="323" y="477"/>
                        </a:cubicBezTo>
                        <a:cubicBezTo>
                          <a:pt x="334" y="477"/>
                          <a:pt x="341" y="469"/>
                          <a:pt x="341" y="453"/>
                        </a:cubicBezTo>
                        <a:lnTo>
                          <a:pt x="341" y="262"/>
                        </a:lnTo>
                        <a:lnTo>
                          <a:pt x="341" y="256"/>
                        </a:lnTo>
                        <a:lnTo>
                          <a:pt x="341" y="65"/>
                        </a:lnTo>
                        <a:cubicBezTo>
                          <a:pt x="341" y="42"/>
                          <a:pt x="325" y="16"/>
                          <a:pt x="307" y="6"/>
                        </a:cubicBezTo>
                        <a:cubicBezTo>
                          <a:pt x="300" y="3"/>
                          <a:pt x="294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34"/>
                  <p:cNvSpPr/>
                  <p:nvPr/>
                </p:nvSpPr>
                <p:spPr>
                  <a:xfrm>
                    <a:off x="8459907" y="3239123"/>
                    <a:ext cx="14435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" h="479" extrusionOk="0">
                        <a:moveTo>
                          <a:pt x="284" y="0"/>
                        </a:moveTo>
                        <a:lnTo>
                          <a:pt x="16" y="41"/>
                        </a:lnTo>
                        <a:cubicBezTo>
                          <a:pt x="8" y="43"/>
                          <a:pt x="2" y="51"/>
                          <a:pt x="0" y="62"/>
                        </a:cubicBezTo>
                        <a:lnTo>
                          <a:pt x="0" y="68"/>
                        </a:lnTo>
                        <a:cubicBezTo>
                          <a:pt x="0" y="82"/>
                          <a:pt x="6" y="96"/>
                          <a:pt x="16" y="109"/>
                        </a:cubicBezTo>
                        <a:lnTo>
                          <a:pt x="283" y="456"/>
                        </a:lnTo>
                        <a:cubicBezTo>
                          <a:pt x="288" y="464"/>
                          <a:pt x="294" y="469"/>
                          <a:pt x="300" y="474"/>
                        </a:cubicBezTo>
                        <a:cubicBezTo>
                          <a:pt x="306" y="477"/>
                          <a:pt x="311" y="478"/>
                          <a:pt x="316" y="478"/>
                        </a:cubicBezTo>
                        <a:cubicBezTo>
                          <a:pt x="327" y="478"/>
                          <a:pt x="335" y="470"/>
                          <a:pt x="335" y="454"/>
                        </a:cubicBezTo>
                        <a:lnTo>
                          <a:pt x="336" y="66"/>
                        </a:lnTo>
                        <a:cubicBezTo>
                          <a:pt x="336" y="43"/>
                          <a:pt x="320" y="17"/>
                          <a:pt x="302" y="6"/>
                        </a:cubicBezTo>
                        <a:cubicBezTo>
                          <a:pt x="295" y="3"/>
                          <a:pt x="289" y="0"/>
                          <a:pt x="28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34"/>
                  <p:cNvSpPr/>
                  <p:nvPr/>
                </p:nvSpPr>
                <p:spPr>
                  <a:xfrm>
                    <a:off x="8602762" y="3315117"/>
                    <a:ext cx="14735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" h="476" extrusionOk="0">
                        <a:moveTo>
                          <a:pt x="22" y="0"/>
                        </a:moveTo>
                        <a:cubicBezTo>
                          <a:pt x="10" y="0"/>
                          <a:pt x="2" y="8"/>
                          <a:pt x="1" y="23"/>
                        </a:cubicBezTo>
                        <a:lnTo>
                          <a:pt x="0" y="411"/>
                        </a:lnTo>
                        <a:cubicBezTo>
                          <a:pt x="0" y="434"/>
                          <a:pt x="17" y="460"/>
                          <a:pt x="34" y="470"/>
                        </a:cubicBezTo>
                        <a:cubicBezTo>
                          <a:pt x="40" y="473"/>
                          <a:pt x="45" y="476"/>
                          <a:pt x="50" y="476"/>
                        </a:cubicBezTo>
                        <a:cubicBezTo>
                          <a:pt x="51" y="476"/>
                          <a:pt x="53" y="475"/>
                          <a:pt x="54" y="475"/>
                        </a:cubicBezTo>
                        <a:lnTo>
                          <a:pt x="322" y="437"/>
                        </a:lnTo>
                        <a:cubicBezTo>
                          <a:pt x="343" y="434"/>
                          <a:pt x="343" y="398"/>
                          <a:pt x="322" y="370"/>
                        </a:cubicBezTo>
                        <a:lnTo>
                          <a:pt x="55" y="21"/>
                        </a:lnTo>
                        <a:cubicBezTo>
                          <a:pt x="50" y="14"/>
                          <a:pt x="44" y="9"/>
                          <a:pt x="38" y="5"/>
                        </a:cubicBezTo>
                        <a:cubicBezTo>
                          <a:pt x="32" y="2"/>
                          <a:pt x="26" y="0"/>
                          <a:pt x="2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8" name="Google Shape;1468;p34"/>
                  <p:cNvSpPr/>
                  <p:nvPr/>
                </p:nvSpPr>
                <p:spPr>
                  <a:xfrm>
                    <a:off x="8617240" y="3323470"/>
                    <a:ext cx="14692" cy="20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" h="476" extrusionOk="0">
                        <a:moveTo>
                          <a:pt x="21" y="0"/>
                        </a:moveTo>
                        <a:cubicBezTo>
                          <a:pt x="10" y="0"/>
                          <a:pt x="1" y="8"/>
                          <a:pt x="1" y="25"/>
                        </a:cubicBezTo>
                        <a:lnTo>
                          <a:pt x="0" y="412"/>
                        </a:lnTo>
                        <a:cubicBezTo>
                          <a:pt x="0" y="435"/>
                          <a:pt x="17" y="461"/>
                          <a:pt x="35" y="471"/>
                        </a:cubicBezTo>
                        <a:cubicBezTo>
                          <a:pt x="40" y="474"/>
                          <a:pt x="45" y="476"/>
                          <a:pt x="50" y="476"/>
                        </a:cubicBezTo>
                        <a:cubicBezTo>
                          <a:pt x="51" y="476"/>
                          <a:pt x="52" y="476"/>
                          <a:pt x="53" y="475"/>
                        </a:cubicBezTo>
                        <a:lnTo>
                          <a:pt x="321" y="437"/>
                        </a:lnTo>
                        <a:cubicBezTo>
                          <a:pt x="342" y="434"/>
                          <a:pt x="342" y="398"/>
                          <a:pt x="321" y="369"/>
                        </a:cubicBezTo>
                        <a:lnTo>
                          <a:pt x="55" y="22"/>
                        </a:lnTo>
                        <a:cubicBezTo>
                          <a:pt x="50" y="14"/>
                          <a:pt x="43" y="9"/>
                          <a:pt x="36" y="5"/>
                        </a:cubicBezTo>
                        <a:cubicBezTo>
                          <a:pt x="31" y="2"/>
                          <a:pt x="26" y="0"/>
                          <a:pt x="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9" name="Google Shape;1469;p34"/>
                <p:cNvSpPr/>
                <p:nvPr/>
              </p:nvSpPr>
              <p:spPr>
                <a:xfrm>
                  <a:off x="8374323" y="2859497"/>
                  <a:ext cx="329273" cy="59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7" h="13934" extrusionOk="0">
                      <a:moveTo>
                        <a:pt x="976" y="1530"/>
                      </a:moveTo>
                      <a:cubicBezTo>
                        <a:pt x="1002" y="1530"/>
                        <a:pt x="1032" y="1539"/>
                        <a:pt x="1063" y="1557"/>
                      </a:cubicBezTo>
                      <a:lnTo>
                        <a:pt x="6644" y="4779"/>
                      </a:lnTo>
                      <a:cubicBezTo>
                        <a:pt x="6752" y="4841"/>
                        <a:pt x="6839" y="4993"/>
                        <a:pt x="6839" y="5117"/>
                      </a:cubicBezTo>
                      <a:lnTo>
                        <a:pt x="6829" y="8642"/>
                      </a:lnTo>
                      <a:cubicBezTo>
                        <a:pt x="6829" y="8731"/>
                        <a:pt x="6785" y="8781"/>
                        <a:pt x="6720" y="8781"/>
                      </a:cubicBezTo>
                      <a:cubicBezTo>
                        <a:pt x="6694" y="8781"/>
                        <a:pt x="6664" y="8773"/>
                        <a:pt x="6632" y="8755"/>
                      </a:cubicBezTo>
                      <a:lnTo>
                        <a:pt x="1052" y="5534"/>
                      </a:lnTo>
                      <a:cubicBezTo>
                        <a:pt x="944" y="5472"/>
                        <a:pt x="856" y="5319"/>
                        <a:pt x="856" y="5195"/>
                      </a:cubicBezTo>
                      <a:lnTo>
                        <a:pt x="867" y="1669"/>
                      </a:lnTo>
                      <a:cubicBezTo>
                        <a:pt x="867" y="1581"/>
                        <a:pt x="911" y="1530"/>
                        <a:pt x="976" y="1530"/>
                      </a:cubicBezTo>
                      <a:close/>
                      <a:moveTo>
                        <a:pt x="1950" y="8672"/>
                      </a:moveTo>
                      <a:cubicBezTo>
                        <a:pt x="1954" y="8672"/>
                        <a:pt x="1959" y="8673"/>
                        <a:pt x="1964" y="8676"/>
                      </a:cubicBezTo>
                      <a:cubicBezTo>
                        <a:pt x="1982" y="8687"/>
                        <a:pt x="1998" y="8712"/>
                        <a:pt x="1998" y="8736"/>
                      </a:cubicBezTo>
                      <a:lnTo>
                        <a:pt x="1998" y="8927"/>
                      </a:lnTo>
                      <a:cubicBezTo>
                        <a:pt x="1998" y="8915"/>
                        <a:pt x="2004" y="8907"/>
                        <a:pt x="2014" y="8905"/>
                      </a:cubicBezTo>
                      <a:lnTo>
                        <a:pt x="2282" y="8865"/>
                      </a:lnTo>
                      <a:cubicBezTo>
                        <a:pt x="2283" y="8865"/>
                        <a:pt x="2285" y="8865"/>
                        <a:pt x="2286" y="8865"/>
                      </a:cubicBezTo>
                      <a:cubicBezTo>
                        <a:pt x="2290" y="8865"/>
                        <a:pt x="2295" y="8866"/>
                        <a:pt x="2300" y="8868"/>
                      </a:cubicBezTo>
                      <a:cubicBezTo>
                        <a:pt x="2318" y="8879"/>
                        <a:pt x="2334" y="8905"/>
                        <a:pt x="2334" y="8928"/>
                      </a:cubicBezTo>
                      <a:lnTo>
                        <a:pt x="2333" y="9316"/>
                      </a:lnTo>
                      <a:cubicBezTo>
                        <a:pt x="2333" y="9333"/>
                        <a:pt x="2324" y="9341"/>
                        <a:pt x="2311" y="9341"/>
                      </a:cubicBezTo>
                      <a:cubicBezTo>
                        <a:pt x="2307" y="9341"/>
                        <a:pt x="2302" y="9340"/>
                        <a:pt x="2297" y="9339"/>
                      </a:cubicBezTo>
                      <a:cubicBezTo>
                        <a:pt x="2292" y="9336"/>
                        <a:pt x="2286" y="9330"/>
                        <a:pt x="2279" y="9322"/>
                      </a:cubicBezTo>
                      <a:lnTo>
                        <a:pt x="2013" y="8975"/>
                      </a:lnTo>
                      <a:cubicBezTo>
                        <a:pt x="2004" y="8961"/>
                        <a:pt x="1998" y="8948"/>
                        <a:pt x="1997" y="8935"/>
                      </a:cubicBezTo>
                      <a:lnTo>
                        <a:pt x="1997" y="9125"/>
                      </a:lnTo>
                      <a:cubicBezTo>
                        <a:pt x="1997" y="9141"/>
                        <a:pt x="1989" y="9149"/>
                        <a:pt x="1978" y="9149"/>
                      </a:cubicBezTo>
                      <a:cubicBezTo>
                        <a:pt x="1973" y="9149"/>
                        <a:pt x="1968" y="9147"/>
                        <a:pt x="1962" y="9144"/>
                      </a:cubicBezTo>
                      <a:cubicBezTo>
                        <a:pt x="1957" y="9140"/>
                        <a:pt x="1951" y="9135"/>
                        <a:pt x="1945" y="9127"/>
                      </a:cubicBezTo>
                      <a:lnTo>
                        <a:pt x="1678" y="8780"/>
                      </a:lnTo>
                      <a:cubicBezTo>
                        <a:pt x="1656" y="8752"/>
                        <a:pt x="1656" y="8717"/>
                        <a:pt x="1678" y="8712"/>
                      </a:cubicBezTo>
                      <a:lnTo>
                        <a:pt x="1946" y="8672"/>
                      </a:lnTo>
                      <a:cubicBezTo>
                        <a:pt x="1947" y="8672"/>
                        <a:pt x="1948" y="8672"/>
                        <a:pt x="1950" y="8672"/>
                      </a:cubicBezTo>
                      <a:close/>
                      <a:moveTo>
                        <a:pt x="949" y="6486"/>
                      </a:moveTo>
                      <a:cubicBezTo>
                        <a:pt x="973" y="6486"/>
                        <a:pt x="1000" y="6494"/>
                        <a:pt x="1028" y="6510"/>
                      </a:cubicBezTo>
                      <a:lnTo>
                        <a:pt x="4664" y="8609"/>
                      </a:lnTo>
                      <a:cubicBezTo>
                        <a:pt x="4702" y="8534"/>
                        <a:pt x="4769" y="8493"/>
                        <a:pt x="4852" y="8493"/>
                      </a:cubicBezTo>
                      <a:cubicBezTo>
                        <a:pt x="4908" y="8493"/>
                        <a:pt x="4970" y="8512"/>
                        <a:pt x="5037" y="8550"/>
                      </a:cubicBezTo>
                      <a:cubicBezTo>
                        <a:pt x="5202" y="8645"/>
                        <a:pt x="5345" y="8840"/>
                        <a:pt x="5409" y="9039"/>
                      </a:cubicBezTo>
                      <a:lnTo>
                        <a:pt x="6653" y="9757"/>
                      </a:lnTo>
                      <a:cubicBezTo>
                        <a:pt x="6747" y="9813"/>
                        <a:pt x="6827" y="9947"/>
                        <a:pt x="6827" y="10059"/>
                      </a:cubicBezTo>
                      <a:cubicBezTo>
                        <a:pt x="6825" y="10113"/>
                        <a:pt x="6806" y="10152"/>
                        <a:pt x="6773" y="10169"/>
                      </a:cubicBezTo>
                      <a:cubicBezTo>
                        <a:pt x="6760" y="10176"/>
                        <a:pt x="6744" y="10180"/>
                        <a:pt x="6728" y="10180"/>
                      </a:cubicBezTo>
                      <a:cubicBezTo>
                        <a:pt x="6705" y="10180"/>
                        <a:pt x="6679" y="10173"/>
                        <a:pt x="6652" y="10157"/>
                      </a:cubicBezTo>
                      <a:lnTo>
                        <a:pt x="5408" y="9439"/>
                      </a:lnTo>
                      <a:cubicBezTo>
                        <a:pt x="5370" y="9513"/>
                        <a:pt x="5303" y="9553"/>
                        <a:pt x="5220" y="9553"/>
                      </a:cubicBezTo>
                      <a:cubicBezTo>
                        <a:pt x="5165" y="9553"/>
                        <a:pt x="5101" y="9535"/>
                        <a:pt x="5035" y="9497"/>
                      </a:cubicBezTo>
                      <a:cubicBezTo>
                        <a:pt x="4868" y="9401"/>
                        <a:pt x="4727" y="9207"/>
                        <a:pt x="4662" y="9007"/>
                      </a:cubicBezTo>
                      <a:lnTo>
                        <a:pt x="1027" y="6909"/>
                      </a:lnTo>
                      <a:cubicBezTo>
                        <a:pt x="932" y="6853"/>
                        <a:pt x="854" y="6719"/>
                        <a:pt x="854" y="6609"/>
                      </a:cubicBezTo>
                      <a:cubicBezTo>
                        <a:pt x="854" y="6554"/>
                        <a:pt x="873" y="6515"/>
                        <a:pt x="906" y="6497"/>
                      </a:cubicBezTo>
                      <a:cubicBezTo>
                        <a:pt x="918" y="6490"/>
                        <a:pt x="933" y="6486"/>
                        <a:pt x="949" y="6486"/>
                      </a:cubicBezTo>
                      <a:close/>
                      <a:moveTo>
                        <a:pt x="3378" y="9017"/>
                      </a:moveTo>
                      <a:cubicBezTo>
                        <a:pt x="3393" y="9017"/>
                        <a:pt x="3410" y="9022"/>
                        <a:pt x="3427" y="9032"/>
                      </a:cubicBezTo>
                      <a:cubicBezTo>
                        <a:pt x="3445" y="9042"/>
                        <a:pt x="3465" y="9060"/>
                        <a:pt x="3483" y="9083"/>
                      </a:cubicBezTo>
                      <a:lnTo>
                        <a:pt x="4302" y="10153"/>
                      </a:lnTo>
                      <a:cubicBezTo>
                        <a:pt x="4369" y="10241"/>
                        <a:pt x="4369" y="10351"/>
                        <a:pt x="4302" y="10362"/>
                      </a:cubicBezTo>
                      <a:lnTo>
                        <a:pt x="3478" y="10485"/>
                      </a:lnTo>
                      <a:cubicBezTo>
                        <a:pt x="3475" y="10485"/>
                        <a:pt x="3471" y="10486"/>
                        <a:pt x="3468" y="10486"/>
                      </a:cubicBezTo>
                      <a:cubicBezTo>
                        <a:pt x="3452" y="10486"/>
                        <a:pt x="3437" y="10480"/>
                        <a:pt x="3421" y="10470"/>
                      </a:cubicBezTo>
                      <a:cubicBezTo>
                        <a:pt x="3366" y="10438"/>
                        <a:pt x="3314" y="10359"/>
                        <a:pt x="3314" y="10286"/>
                      </a:cubicBezTo>
                      <a:lnTo>
                        <a:pt x="3318" y="9093"/>
                      </a:lnTo>
                      <a:cubicBezTo>
                        <a:pt x="3318" y="9042"/>
                        <a:pt x="3344" y="9017"/>
                        <a:pt x="3378" y="9017"/>
                      </a:cubicBezTo>
                      <a:close/>
                      <a:moveTo>
                        <a:pt x="5354" y="10638"/>
                      </a:moveTo>
                      <a:cubicBezTo>
                        <a:pt x="5359" y="10638"/>
                        <a:pt x="5365" y="10640"/>
                        <a:pt x="5371" y="10643"/>
                      </a:cubicBezTo>
                      <a:cubicBezTo>
                        <a:pt x="5376" y="10646"/>
                        <a:pt x="5382" y="10651"/>
                        <a:pt x="5388" y="10659"/>
                      </a:cubicBezTo>
                      <a:lnTo>
                        <a:pt x="5655" y="11007"/>
                      </a:lnTo>
                      <a:cubicBezTo>
                        <a:pt x="5676" y="11036"/>
                        <a:pt x="5676" y="11070"/>
                        <a:pt x="5655" y="11074"/>
                      </a:cubicBezTo>
                      <a:lnTo>
                        <a:pt x="5388" y="11114"/>
                      </a:lnTo>
                      <a:cubicBezTo>
                        <a:pt x="5382" y="11114"/>
                        <a:pt x="5376" y="11113"/>
                        <a:pt x="5369" y="11109"/>
                      </a:cubicBezTo>
                      <a:cubicBezTo>
                        <a:pt x="5351" y="11099"/>
                        <a:pt x="5334" y="11073"/>
                        <a:pt x="5334" y="11049"/>
                      </a:cubicBezTo>
                      <a:lnTo>
                        <a:pt x="5335" y="10661"/>
                      </a:lnTo>
                      <a:cubicBezTo>
                        <a:pt x="5335" y="10646"/>
                        <a:pt x="5343" y="10638"/>
                        <a:pt x="5354" y="10638"/>
                      </a:cubicBezTo>
                      <a:close/>
                      <a:moveTo>
                        <a:pt x="5692" y="10831"/>
                      </a:moveTo>
                      <a:cubicBezTo>
                        <a:pt x="5697" y="10831"/>
                        <a:pt x="5702" y="10833"/>
                        <a:pt x="5707" y="10836"/>
                      </a:cubicBezTo>
                      <a:cubicBezTo>
                        <a:pt x="5714" y="10840"/>
                        <a:pt x="5719" y="10845"/>
                        <a:pt x="5726" y="10853"/>
                      </a:cubicBezTo>
                      <a:lnTo>
                        <a:pt x="5992" y="11200"/>
                      </a:lnTo>
                      <a:cubicBezTo>
                        <a:pt x="6013" y="11229"/>
                        <a:pt x="6013" y="11264"/>
                        <a:pt x="5992" y="11268"/>
                      </a:cubicBezTo>
                      <a:lnTo>
                        <a:pt x="5724" y="11306"/>
                      </a:lnTo>
                      <a:cubicBezTo>
                        <a:pt x="5723" y="11307"/>
                        <a:pt x="5721" y="11307"/>
                        <a:pt x="5720" y="11307"/>
                      </a:cubicBezTo>
                      <a:cubicBezTo>
                        <a:pt x="5716" y="11307"/>
                        <a:pt x="5711" y="11305"/>
                        <a:pt x="5706" y="11302"/>
                      </a:cubicBezTo>
                      <a:cubicBezTo>
                        <a:pt x="5688" y="11292"/>
                        <a:pt x="5671" y="11266"/>
                        <a:pt x="5671" y="11243"/>
                      </a:cubicBezTo>
                      <a:lnTo>
                        <a:pt x="5672" y="10856"/>
                      </a:lnTo>
                      <a:cubicBezTo>
                        <a:pt x="5672" y="10839"/>
                        <a:pt x="5681" y="10831"/>
                        <a:pt x="5692" y="10831"/>
                      </a:cubicBezTo>
                      <a:close/>
                      <a:moveTo>
                        <a:pt x="253" y="1"/>
                      </a:moveTo>
                      <a:cubicBezTo>
                        <a:pt x="120" y="1"/>
                        <a:pt x="28" y="106"/>
                        <a:pt x="28" y="289"/>
                      </a:cubicBezTo>
                      <a:lnTo>
                        <a:pt x="2" y="9224"/>
                      </a:lnTo>
                      <a:cubicBezTo>
                        <a:pt x="1" y="9481"/>
                        <a:pt x="182" y="9796"/>
                        <a:pt x="406" y="9926"/>
                      </a:cubicBezTo>
                      <a:lnTo>
                        <a:pt x="7252" y="13879"/>
                      </a:lnTo>
                      <a:cubicBezTo>
                        <a:pt x="7317" y="13916"/>
                        <a:pt x="7379" y="13934"/>
                        <a:pt x="7434" y="13934"/>
                      </a:cubicBezTo>
                      <a:cubicBezTo>
                        <a:pt x="7567" y="13934"/>
                        <a:pt x="7659" y="13828"/>
                        <a:pt x="7660" y="13646"/>
                      </a:cubicBezTo>
                      <a:lnTo>
                        <a:pt x="7685" y="4711"/>
                      </a:lnTo>
                      <a:cubicBezTo>
                        <a:pt x="7686" y="4453"/>
                        <a:pt x="7505" y="4138"/>
                        <a:pt x="7281" y="4009"/>
                      </a:cubicBezTo>
                      <a:lnTo>
                        <a:pt x="436" y="56"/>
                      </a:lnTo>
                      <a:cubicBezTo>
                        <a:pt x="370" y="19"/>
                        <a:pt x="308" y="1"/>
                        <a:pt x="2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0" name="Google Shape;1470;p34"/>
              <p:cNvSpPr/>
              <p:nvPr/>
            </p:nvSpPr>
            <p:spPr>
              <a:xfrm>
                <a:off x="8744835" y="3245763"/>
                <a:ext cx="45234" cy="628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468" extrusionOk="0">
                    <a:moveTo>
                      <a:pt x="65" y="0"/>
                    </a:moveTo>
                    <a:cubicBezTo>
                      <a:pt x="31" y="0"/>
                      <a:pt x="5" y="25"/>
                      <a:pt x="6" y="74"/>
                    </a:cubicBezTo>
                    <a:lnTo>
                      <a:pt x="2" y="1267"/>
                    </a:lnTo>
                    <a:cubicBezTo>
                      <a:pt x="1" y="1339"/>
                      <a:pt x="54" y="1420"/>
                      <a:pt x="109" y="1452"/>
                    </a:cubicBezTo>
                    <a:cubicBezTo>
                      <a:pt x="126" y="1462"/>
                      <a:pt x="142" y="1467"/>
                      <a:pt x="158" y="1467"/>
                    </a:cubicBezTo>
                    <a:cubicBezTo>
                      <a:pt x="161" y="1467"/>
                      <a:pt x="164" y="1467"/>
                      <a:pt x="166" y="1467"/>
                    </a:cubicBezTo>
                    <a:lnTo>
                      <a:pt x="989" y="1345"/>
                    </a:lnTo>
                    <a:cubicBezTo>
                      <a:pt x="1055" y="1333"/>
                      <a:pt x="1055" y="1224"/>
                      <a:pt x="989" y="1136"/>
                    </a:cubicBezTo>
                    <a:lnTo>
                      <a:pt x="170" y="66"/>
                    </a:lnTo>
                    <a:cubicBezTo>
                      <a:pt x="152" y="43"/>
                      <a:pt x="132" y="26"/>
                      <a:pt x="114" y="15"/>
                    </a:cubicBezTo>
                    <a:cubicBezTo>
                      <a:pt x="96" y="5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5"/>
          <p:cNvSpPr/>
          <p:nvPr/>
        </p:nvSpPr>
        <p:spPr>
          <a:xfrm>
            <a:off x="697107" y="1385353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5"/>
          <p:cNvSpPr/>
          <p:nvPr/>
        </p:nvSpPr>
        <p:spPr>
          <a:xfrm>
            <a:off x="4384688" y="3012321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5"/>
          <p:cNvSpPr/>
          <p:nvPr/>
        </p:nvSpPr>
        <p:spPr>
          <a:xfrm>
            <a:off x="4384662" y="3903703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5"/>
          <p:cNvSpPr txBox="1">
            <a:spLocks noGrp="1"/>
          </p:cNvSpPr>
          <p:nvPr>
            <p:ph type="title"/>
          </p:nvPr>
        </p:nvSpPr>
        <p:spPr>
          <a:xfrm>
            <a:off x="751119" y="1486153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1482" name="Google Shape;1482;p35"/>
          <p:cNvSpPr txBox="1">
            <a:spLocks noGrp="1"/>
          </p:cNvSpPr>
          <p:nvPr>
            <p:ph type="title" idx="4"/>
          </p:nvPr>
        </p:nvSpPr>
        <p:spPr>
          <a:xfrm>
            <a:off x="4438700" y="3096596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1484" name="Google Shape;1484;p35"/>
          <p:cNvSpPr txBox="1">
            <a:spLocks noGrp="1"/>
          </p:cNvSpPr>
          <p:nvPr>
            <p:ph type="title" idx="6"/>
          </p:nvPr>
        </p:nvSpPr>
        <p:spPr>
          <a:xfrm>
            <a:off x="4438662" y="4004503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90" name="Google Shape;1490;p35"/>
          <p:cNvSpPr txBox="1">
            <a:spLocks noGrp="1"/>
          </p:cNvSpPr>
          <p:nvPr>
            <p:ph type="title" idx="15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Procedure followed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1" name="Google Shape;1491;p35"/>
          <p:cNvSpPr txBox="1">
            <a:spLocks noGrp="1"/>
          </p:cNvSpPr>
          <p:nvPr>
            <p:ph type="subTitle" idx="16"/>
          </p:nvPr>
        </p:nvSpPr>
        <p:spPr>
          <a:xfrm>
            <a:off x="1442043" y="1424064"/>
            <a:ext cx="1406088" cy="4333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Key Pressed</a:t>
            </a:r>
            <a:endParaRPr sz="1600"/>
          </a:p>
        </p:txBody>
      </p:sp>
      <p:sp>
        <p:nvSpPr>
          <p:cNvPr id="1492" name="Google Shape;1492;p35"/>
          <p:cNvSpPr txBox="1">
            <a:spLocks noGrp="1"/>
          </p:cNvSpPr>
          <p:nvPr>
            <p:ph type="subTitle" idx="18"/>
          </p:nvPr>
        </p:nvSpPr>
        <p:spPr>
          <a:xfrm>
            <a:off x="5099645" y="2810752"/>
            <a:ext cx="2402932" cy="974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smtClean="0"/>
              <a:t>The Power Spectral Density is generated (for analysis)</a:t>
            </a:r>
            <a:endParaRPr lang="en-US" sz="1600" dirty="0"/>
          </a:p>
        </p:txBody>
      </p:sp>
      <p:sp>
        <p:nvSpPr>
          <p:cNvPr id="1496" name="Google Shape;1496;p35"/>
          <p:cNvSpPr/>
          <p:nvPr/>
        </p:nvSpPr>
        <p:spPr>
          <a:xfrm>
            <a:off x="682117" y="2120139"/>
            <a:ext cx="706200" cy="612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5"/>
          <p:cNvSpPr txBox="1">
            <a:spLocks noGrp="1"/>
          </p:cNvSpPr>
          <p:nvPr>
            <p:ph type="title" idx="2"/>
          </p:nvPr>
        </p:nvSpPr>
        <p:spPr>
          <a:xfrm>
            <a:off x="736117" y="2212677"/>
            <a:ext cx="5982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1499" name="Google Shape;1499;p35"/>
          <p:cNvSpPr txBox="1">
            <a:spLocks noGrp="1"/>
          </p:cNvSpPr>
          <p:nvPr>
            <p:ph type="subTitle" idx="17"/>
          </p:nvPr>
        </p:nvSpPr>
        <p:spPr>
          <a:xfrm>
            <a:off x="1442043" y="2173574"/>
            <a:ext cx="2557800" cy="815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The DTMF for that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I</a:t>
            </a:r>
            <a:r>
              <a:rPr lang="en" sz="1600" dirty="0" smtClean="0"/>
              <a:t>s generated (in time domain)</a:t>
            </a:r>
            <a:endParaRPr sz="1600"/>
          </a:p>
        </p:txBody>
      </p:sp>
      <p:grpSp>
        <p:nvGrpSpPr>
          <p:cNvPr id="1500" name="Google Shape;1500;p35"/>
          <p:cNvGrpSpPr/>
          <p:nvPr/>
        </p:nvGrpSpPr>
        <p:grpSpPr>
          <a:xfrm>
            <a:off x="6279454" y="166115"/>
            <a:ext cx="2617052" cy="2351912"/>
            <a:chOff x="6279454" y="166115"/>
            <a:chExt cx="2617052" cy="2351912"/>
          </a:xfrm>
        </p:grpSpPr>
        <p:grpSp>
          <p:nvGrpSpPr>
            <p:cNvPr id="1501" name="Google Shape;1501;p35"/>
            <p:cNvGrpSpPr/>
            <p:nvPr/>
          </p:nvGrpSpPr>
          <p:grpSpPr>
            <a:xfrm>
              <a:off x="8165242" y="1340876"/>
              <a:ext cx="598214" cy="738878"/>
              <a:chOff x="7081523" y="2914757"/>
              <a:chExt cx="305242" cy="377056"/>
            </a:xfrm>
          </p:grpSpPr>
          <p:grpSp>
            <p:nvGrpSpPr>
              <p:cNvPr id="1502" name="Google Shape;1502;p35"/>
              <p:cNvGrpSpPr/>
              <p:nvPr/>
            </p:nvGrpSpPr>
            <p:grpSpPr>
              <a:xfrm>
                <a:off x="7081523" y="2914757"/>
                <a:ext cx="305242" cy="377056"/>
                <a:chOff x="7157723" y="2914757"/>
                <a:chExt cx="305242" cy="377056"/>
              </a:xfrm>
            </p:grpSpPr>
            <p:sp>
              <p:nvSpPr>
                <p:cNvPr id="1503" name="Google Shape;1503;p35"/>
                <p:cNvSpPr/>
                <p:nvPr/>
              </p:nvSpPr>
              <p:spPr>
                <a:xfrm>
                  <a:off x="7161621" y="2925681"/>
                  <a:ext cx="15249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134" extrusionOk="0">
                      <a:moveTo>
                        <a:pt x="237" y="1"/>
                      </a:moveTo>
                      <a:cubicBezTo>
                        <a:pt x="211" y="1"/>
                        <a:pt x="188" y="7"/>
                        <a:pt x="168" y="19"/>
                      </a:cubicBezTo>
                      <a:lnTo>
                        <a:pt x="1" y="115"/>
                      </a:lnTo>
                      <a:cubicBezTo>
                        <a:pt x="20" y="104"/>
                        <a:pt x="43" y="98"/>
                        <a:pt x="69" y="98"/>
                      </a:cubicBezTo>
                      <a:cubicBezTo>
                        <a:pt x="104" y="98"/>
                        <a:pt x="145" y="110"/>
                        <a:pt x="188" y="134"/>
                      </a:cubicBezTo>
                      <a:lnTo>
                        <a:pt x="355" y="37"/>
                      </a:lnTo>
                      <a:cubicBezTo>
                        <a:pt x="312" y="13"/>
                        <a:pt x="272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35"/>
                <p:cNvSpPr/>
                <p:nvPr/>
              </p:nvSpPr>
              <p:spPr>
                <a:xfrm>
                  <a:off x="7169632" y="2927223"/>
                  <a:ext cx="20004" cy="1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71" extrusionOk="0">
                      <a:moveTo>
                        <a:pt x="168" y="1"/>
                      </a:moveTo>
                      <a:lnTo>
                        <a:pt x="1" y="98"/>
                      </a:lnTo>
                      <a:lnTo>
                        <a:pt x="299" y="270"/>
                      </a:lnTo>
                      <a:lnTo>
                        <a:pt x="467" y="172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5"/>
                <p:cNvSpPr/>
                <p:nvPr/>
              </p:nvSpPr>
              <p:spPr>
                <a:xfrm>
                  <a:off x="7184495" y="2914757"/>
                  <a:ext cx="12208" cy="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121" extrusionOk="0">
                      <a:moveTo>
                        <a:pt x="2" y="108"/>
                      </a:moveTo>
                      <a:lnTo>
                        <a:pt x="2" y="108"/>
                      </a:lnTo>
                      <a:cubicBezTo>
                        <a:pt x="2" y="108"/>
                        <a:pt x="1" y="109"/>
                        <a:pt x="1" y="109"/>
                      </a:cubicBezTo>
                      <a:lnTo>
                        <a:pt x="2" y="108"/>
                      </a:lnTo>
                      <a:close/>
                      <a:moveTo>
                        <a:pt x="212" y="1"/>
                      </a:moveTo>
                      <a:cubicBezTo>
                        <a:pt x="196" y="1"/>
                        <a:pt x="182" y="5"/>
                        <a:pt x="169" y="12"/>
                      </a:cubicBezTo>
                      <a:lnTo>
                        <a:pt x="2" y="108"/>
                      </a:lnTo>
                      <a:lnTo>
                        <a:pt x="2" y="108"/>
                      </a:lnTo>
                      <a:cubicBezTo>
                        <a:pt x="14" y="101"/>
                        <a:pt x="28" y="98"/>
                        <a:pt x="44" y="98"/>
                      </a:cubicBezTo>
                      <a:cubicBezTo>
                        <a:pt x="66" y="98"/>
                        <a:pt x="90" y="105"/>
                        <a:pt x="116" y="120"/>
                      </a:cubicBezTo>
                      <a:lnTo>
                        <a:pt x="284" y="23"/>
                      </a:lnTo>
                      <a:cubicBezTo>
                        <a:pt x="258" y="8"/>
                        <a:pt x="23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5"/>
                <p:cNvSpPr/>
                <p:nvPr/>
              </p:nvSpPr>
              <p:spPr>
                <a:xfrm>
                  <a:off x="7328335" y="3018853"/>
                  <a:ext cx="15292" cy="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4" extrusionOk="0">
                      <a:moveTo>
                        <a:pt x="356" y="19"/>
                      </a:move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56" y="20"/>
                        <a:pt x="356" y="20"/>
                        <a:pt x="356" y="19"/>
                      </a:cubicBezTo>
                      <a:close/>
                      <a:moveTo>
                        <a:pt x="168" y="1"/>
                      </a:moveTo>
                      <a:lnTo>
                        <a:pt x="1" y="98"/>
                      </a:lnTo>
                      <a:cubicBezTo>
                        <a:pt x="43" y="122"/>
                        <a:pt x="83" y="134"/>
                        <a:pt x="118" y="134"/>
                      </a:cubicBezTo>
                      <a:cubicBezTo>
                        <a:pt x="144" y="134"/>
                        <a:pt x="167" y="128"/>
                        <a:pt x="188" y="116"/>
                      </a:cubicBezTo>
                      <a:lnTo>
                        <a:pt x="355" y="20"/>
                      </a:lnTo>
                      <a:lnTo>
                        <a:pt x="355" y="20"/>
                      </a:lnTo>
                      <a:cubicBezTo>
                        <a:pt x="335" y="31"/>
                        <a:pt x="312" y="37"/>
                        <a:pt x="287" y="37"/>
                      </a:cubicBezTo>
                      <a:cubicBezTo>
                        <a:pt x="251" y="37"/>
                        <a:pt x="210" y="25"/>
                        <a:pt x="168" y="1"/>
                      </a:cubicBez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5"/>
                <p:cNvSpPr/>
                <p:nvPr/>
              </p:nvSpPr>
              <p:spPr>
                <a:xfrm>
                  <a:off x="7182439" y="2934591"/>
                  <a:ext cx="153092" cy="88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2065" extrusionOk="0">
                      <a:moveTo>
                        <a:pt x="168" y="0"/>
                      </a:moveTo>
                      <a:lnTo>
                        <a:pt x="0" y="98"/>
                      </a:lnTo>
                      <a:lnTo>
                        <a:pt x="3408" y="2065"/>
                      </a:lnTo>
                      <a:lnTo>
                        <a:pt x="3574" y="1968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D4A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5"/>
                <p:cNvSpPr/>
                <p:nvPr/>
              </p:nvSpPr>
              <p:spPr>
                <a:xfrm>
                  <a:off x="7336345" y="3017525"/>
                  <a:ext cx="9338" cy="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47" extrusionOk="0">
                      <a:moveTo>
                        <a:pt x="218" y="1"/>
                      </a:moveTo>
                      <a:lnTo>
                        <a:pt x="50" y="98"/>
                      </a:lnTo>
                      <a:cubicBezTo>
                        <a:pt x="37" y="120"/>
                        <a:pt x="20" y="135"/>
                        <a:pt x="1" y="147"/>
                      </a:cubicBezTo>
                      <a:lnTo>
                        <a:pt x="169" y="50"/>
                      </a:lnTo>
                      <a:cubicBezTo>
                        <a:pt x="188" y="40"/>
                        <a:pt x="205" y="23"/>
                        <a:pt x="218" y="1"/>
                      </a:cubicBez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5"/>
                <p:cNvSpPr/>
                <p:nvPr/>
              </p:nvSpPr>
              <p:spPr>
                <a:xfrm>
                  <a:off x="7338487" y="3005702"/>
                  <a:ext cx="14093" cy="1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376" extrusionOk="0">
                      <a:moveTo>
                        <a:pt x="329" y="1"/>
                      </a:moveTo>
                      <a:lnTo>
                        <a:pt x="161" y="99"/>
                      </a:lnTo>
                      <a:lnTo>
                        <a:pt x="0" y="375"/>
                      </a:lnTo>
                      <a:lnTo>
                        <a:pt x="168" y="2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F3F0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5"/>
                <p:cNvSpPr/>
                <p:nvPr/>
              </p:nvSpPr>
              <p:spPr>
                <a:xfrm>
                  <a:off x="7189507" y="2915657"/>
                  <a:ext cx="163073" cy="94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" h="2202" extrusionOk="0">
                      <a:moveTo>
                        <a:pt x="168" y="1"/>
                      </a:moveTo>
                      <a:lnTo>
                        <a:pt x="1" y="99"/>
                      </a:lnTo>
                      <a:lnTo>
                        <a:pt x="3639" y="2201"/>
                      </a:lnTo>
                      <a:lnTo>
                        <a:pt x="3807" y="2103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5"/>
                <p:cNvSpPr/>
                <p:nvPr/>
              </p:nvSpPr>
              <p:spPr>
                <a:xfrm>
                  <a:off x="7455127" y="3073727"/>
                  <a:ext cx="7796" cy="2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904" extrusionOk="0">
                      <a:moveTo>
                        <a:pt x="181" y="0"/>
                      </a:moveTo>
                      <a:lnTo>
                        <a:pt x="13" y="98"/>
                      </a:lnTo>
                      <a:lnTo>
                        <a:pt x="0" y="4904"/>
                      </a:lnTo>
                      <a:lnTo>
                        <a:pt x="168" y="4806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35"/>
                <p:cNvSpPr/>
                <p:nvPr/>
              </p:nvSpPr>
              <p:spPr>
                <a:xfrm>
                  <a:off x="7444461" y="3054279"/>
                  <a:ext cx="18505" cy="23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553" extrusionOk="0">
                      <a:moveTo>
                        <a:pt x="169" y="1"/>
                      </a:moveTo>
                      <a:lnTo>
                        <a:pt x="0" y="98"/>
                      </a:lnTo>
                      <a:cubicBezTo>
                        <a:pt x="146" y="181"/>
                        <a:pt x="263" y="384"/>
                        <a:pt x="263" y="552"/>
                      </a:cubicBezTo>
                      <a:lnTo>
                        <a:pt x="431" y="455"/>
                      </a:lnTo>
                      <a:cubicBezTo>
                        <a:pt x="431" y="288"/>
                        <a:pt x="313" y="84"/>
                        <a:pt x="1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35"/>
                <p:cNvSpPr/>
                <p:nvPr/>
              </p:nvSpPr>
              <p:spPr>
                <a:xfrm>
                  <a:off x="7182439" y="2918913"/>
                  <a:ext cx="162987" cy="10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" h="2469" extrusionOk="0">
                      <a:moveTo>
                        <a:pt x="92" y="1"/>
                      </a:moveTo>
                      <a:cubicBezTo>
                        <a:pt x="39" y="1"/>
                        <a:pt x="3" y="42"/>
                        <a:pt x="2" y="113"/>
                      </a:cubicBezTo>
                      <a:cubicBezTo>
                        <a:pt x="1" y="222"/>
                        <a:pt x="0" y="358"/>
                        <a:pt x="0" y="464"/>
                      </a:cubicBezTo>
                      <a:lnTo>
                        <a:pt x="3407" y="2432"/>
                      </a:lnTo>
                      <a:cubicBezTo>
                        <a:pt x="3449" y="2456"/>
                        <a:pt x="3489" y="2468"/>
                        <a:pt x="3525" y="2468"/>
                      </a:cubicBezTo>
                      <a:cubicBezTo>
                        <a:pt x="3575" y="2468"/>
                        <a:pt x="3617" y="2445"/>
                        <a:pt x="3643" y="2401"/>
                      </a:cubicBezTo>
                      <a:lnTo>
                        <a:pt x="3804" y="2125"/>
                      </a:lnTo>
                      <a:lnTo>
                        <a:pt x="166" y="23"/>
                      </a:lnTo>
                      <a:cubicBezTo>
                        <a:pt x="139" y="8"/>
                        <a:pt x="114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35"/>
                <p:cNvSpPr/>
                <p:nvPr/>
              </p:nvSpPr>
              <p:spPr>
                <a:xfrm>
                  <a:off x="7157723" y="2929836"/>
                  <a:ext cx="298003" cy="36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7" h="8450" extrusionOk="0">
                      <a:moveTo>
                        <a:pt x="161" y="1"/>
                      </a:moveTo>
                      <a:cubicBezTo>
                        <a:pt x="75" y="1"/>
                        <a:pt x="15" y="69"/>
                        <a:pt x="15" y="187"/>
                      </a:cubicBezTo>
                      <a:lnTo>
                        <a:pt x="1" y="4254"/>
                      </a:lnTo>
                      <a:cubicBezTo>
                        <a:pt x="1" y="4423"/>
                        <a:pt x="119" y="4625"/>
                        <a:pt x="263" y="4709"/>
                      </a:cubicBezTo>
                      <a:lnTo>
                        <a:pt x="6679" y="8414"/>
                      </a:lnTo>
                      <a:cubicBezTo>
                        <a:pt x="6721" y="8438"/>
                        <a:pt x="6761" y="8450"/>
                        <a:pt x="6797" y="8450"/>
                      </a:cubicBezTo>
                      <a:cubicBezTo>
                        <a:pt x="6883" y="8450"/>
                        <a:pt x="6943" y="8382"/>
                        <a:pt x="6943" y="8263"/>
                      </a:cubicBezTo>
                      <a:lnTo>
                        <a:pt x="6957" y="3457"/>
                      </a:lnTo>
                      <a:cubicBezTo>
                        <a:pt x="6957" y="3289"/>
                        <a:pt x="6840" y="3086"/>
                        <a:pt x="6694" y="3003"/>
                      </a:cubicBezTo>
                      <a:lnTo>
                        <a:pt x="4635" y="1811"/>
                      </a:lnTo>
                      <a:cubicBezTo>
                        <a:pt x="4593" y="1787"/>
                        <a:pt x="4552" y="1775"/>
                        <a:pt x="4516" y="1775"/>
                      </a:cubicBezTo>
                      <a:cubicBezTo>
                        <a:pt x="4466" y="1775"/>
                        <a:pt x="4424" y="1797"/>
                        <a:pt x="4398" y="1842"/>
                      </a:cubicBezTo>
                      <a:lnTo>
                        <a:pt x="4382" y="1868"/>
                      </a:lnTo>
                      <a:lnTo>
                        <a:pt x="4221" y="2145"/>
                      </a:lnTo>
                      <a:cubicBezTo>
                        <a:pt x="4195" y="2189"/>
                        <a:pt x="4153" y="2212"/>
                        <a:pt x="4103" y="2212"/>
                      </a:cubicBezTo>
                      <a:cubicBezTo>
                        <a:pt x="4067" y="2212"/>
                        <a:pt x="4027" y="2200"/>
                        <a:pt x="3985" y="2176"/>
                      </a:cubicBezTo>
                      <a:lnTo>
                        <a:pt x="576" y="208"/>
                      </a:lnTo>
                      <a:lnTo>
                        <a:pt x="279" y="37"/>
                      </a:lnTo>
                      <a:cubicBezTo>
                        <a:pt x="236" y="12"/>
                        <a:pt x="196" y="1"/>
                        <a:pt x="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35"/>
                <p:cNvSpPr/>
                <p:nvPr/>
              </p:nvSpPr>
              <p:spPr>
                <a:xfrm>
                  <a:off x="7348125" y="3001760"/>
                  <a:ext cx="15292" cy="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33" extrusionOk="0">
                      <a:moveTo>
                        <a:pt x="2" y="114"/>
                      </a:moveTo>
                      <a:lnTo>
                        <a:pt x="2" y="114"/>
                      </a:lnTo>
                      <a:cubicBezTo>
                        <a:pt x="1" y="114"/>
                        <a:pt x="1" y="114"/>
                        <a:pt x="1" y="115"/>
                      </a:cubicBezTo>
                      <a:lnTo>
                        <a:pt x="2" y="114"/>
                      </a:lnTo>
                      <a:close/>
                      <a:moveTo>
                        <a:pt x="238" y="0"/>
                      </a:moveTo>
                      <a:cubicBezTo>
                        <a:pt x="212" y="0"/>
                        <a:pt x="189" y="6"/>
                        <a:pt x="169" y="17"/>
                      </a:cubicBezTo>
                      <a:lnTo>
                        <a:pt x="2" y="114"/>
                      </a:lnTo>
                      <a:lnTo>
                        <a:pt x="2" y="114"/>
                      </a:lnTo>
                      <a:cubicBezTo>
                        <a:pt x="22" y="103"/>
                        <a:pt x="44" y="97"/>
                        <a:pt x="69" y="97"/>
                      </a:cubicBezTo>
                      <a:cubicBezTo>
                        <a:pt x="105" y="97"/>
                        <a:pt x="146" y="109"/>
                        <a:pt x="189" y="132"/>
                      </a:cubicBezTo>
                      <a:lnTo>
                        <a:pt x="356" y="36"/>
                      </a:lnTo>
                      <a:cubicBezTo>
                        <a:pt x="314" y="12"/>
                        <a:pt x="274" y="0"/>
                        <a:pt x="2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5"/>
                <p:cNvSpPr/>
                <p:nvPr/>
              </p:nvSpPr>
              <p:spPr>
                <a:xfrm>
                  <a:off x="7356178" y="3003303"/>
                  <a:ext cx="95479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" h="1288" extrusionOk="0">
                      <a:moveTo>
                        <a:pt x="167" y="0"/>
                      </a:moveTo>
                      <a:lnTo>
                        <a:pt x="1" y="96"/>
                      </a:lnTo>
                      <a:lnTo>
                        <a:pt x="2061" y="1288"/>
                      </a:lnTo>
                      <a:lnTo>
                        <a:pt x="2229" y="119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17" name="Google Shape;1517;p35"/>
              <p:cNvSpPr/>
              <p:nvPr/>
            </p:nvSpPr>
            <p:spPr>
              <a:xfrm>
                <a:off x="7375586" y="3279562"/>
                <a:ext cx="10537" cy="1143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67" extrusionOk="0">
                    <a:moveTo>
                      <a:pt x="246" y="1"/>
                    </a:moveTo>
                    <a:lnTo>
                      <a:pt x="78" y="98"/>
                    </a:lnTo>
                    <a:cubicBezTo>
                      <a:pt x="76" y="179"/>
                      <a:pt x="49" y="238"/>
                      <a:pt x="2" y="266"/>
                    </a:cubicBezTo>
                    <a:lnTo>
                      <a:pt x="2" y="266"/>
                    </a:lnTo>
                    <a:lnTo>
                      <a:pt x="168" y="170"/>
                    </a:lnTo>
                    <a:cubicBezTo>
                      <a:pt x="216" y="142"/>
                      <a:pt x="246" y="85"/>
                      <a:pt x="246" y="1"/>
                    </a:cubicBezTo>
                    <a:close/>
                    <a:moveTo>
                      <a:pt x="2" y="266"/>
                    </a:moveTo>
                    <a:lnTo>
                      <a:pt x="1" y="266"/>
                    </a:lnTo>
                    <a:cubicBezTo>
                      <a:pt x="1" y="266"/>
                      <a:pt x="2" y="266"/>
                      <a:pt x="2" y="2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5"/>
            <p:cNvGrpSpPr/>
            <p:nvPr/>
          </p:nvGrpSpPr>
          <p:grpSpPr>
            <a:xfrm>
              <a:off x="6279454" y="242659"/>
              <a:ext cx="599126" cy="765142"/>
              <a:chOff x="8440204" y="2566184"/>
              <a:chExt cx="599126" cy="765142"/>
            </a:xfrm>
          </p:grpSpPr>
          <p:grpSp>
            <p:nvGrpSpPr>
              <p:cNvPr id="1519" name="Google Shape;1519;p35"/>
              <p:cNvGrpSpPr/>
              <p:nvPr/>
            </p:nvGrpSpPr>
            <p:grpSpPr>
              <a:xfrm>
                <a:off x="8440204" y="2566184"/>
                <a:ext cx="599126" cy="765142"/>
                <a:chOff x="6458925" y="1711275"/>
                <a:chExt cx="117850" cy="150500"/>
              </a:xfrm>
            </p:grpSpPr>
            <p:sp>
              <p:nvSpPr>
                <p:cNvPr id="1520" name="Google Shape;1520;p35"/>
                <p:cNvSpPr/>
                <p:nvPr/>
              </p:nvSpPr>
              <p:spPr>
                <a:xfrm>
                  <a:off x="6458925" y="1715300"/>
                  <a:ext cx="110825" cy="14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5859" extrusionOk="0">
                      <a:moveTo>
                        <a:pt x="743" y="1996"/>
                      </a:moveTo>
                      <a:lnTo>
                        <a:pt x="1674" y="2085"/>
                      </a:lnTo>
                      <a:lnTo>
                        <a:pt x="1674" y="2310"/>
                      </a:lnTo>
                      <a:lnTo>
                        <a:pt x="988" y="2230"/>
                      </a:lnTo>
                      <a:lnTo>
                        <a:pt x="1671" y="2942"/>
                      </a:lnTo>
                      <a:lnTo>
                        <a:pt x="1671" y="3166"/>
                      </a:lnTo>
                      <a:lnTo>
                        <a:pt x="743" y="2183"/>
                      </a:lnTo>
                      <a:lnTo>
                        <a:pt x="743" y="1996"/>
                      </a:lnTo>
                      <a:close/>
                      <a:moveTo>
                        <a:pt x="2433" y="2256"/>
                      </a:moveTo>
                      <a:lnTo>
                        <a:pt x="2629" y="2368"/>
                      </a:lnTo>
                      <a:lnTo>
                        <a:pt x="2000" y="3604"/>
                      </a:lnTo>
                      <a:lnTo>
                        <a:pt x="1807" y="3492"/>
                      </a:lnTo>
                      <a:lnTo>
                        <a:pt x="2433" y="2256"/>
                      </a:lnTo>
                      <a:close/>
                      <a:moveTo>
                        <a:pt x="337" y="0"/>
                      </a:moveTo>
                      <a:cubicBezTo>
                        <a:pt x="143" y="0"/>
                        <a:pt x="10" y="154"/>
                        <a:pt x="9" y="419"/>
                      </a:cubicBezTo>
                      <a:lnTo>
                        <a:pt x="2" y="2884"/>
                      </a:lnTo>
                      <a:cubicBezTo>
                        <a:pt x="1" y="3259"/>
                        <a:pt x="265" y="3718"/>
                        <a:pt x="593" y="3907"/>
                      </a:cubicBezTo>
                      <a:lnTo>
                        <a:pt x="3831" y="5778"/>
                      </a:lnTo>
                      <a:cubicBezTo>
                        <a:pt x="3926" y="5832"/>
                        <a:pt x="4016" y="5858"/>
                        <a:pt x="4096" y="5858"/>
                      </a:cubicBezTo>
                      <a:cubicBezTo>
                        <a:pt x="4291" y="5858"/>
                        <a:pt x="4424" y="5705"/>
                        <a:pt x="4425" y="5439"/>
                      </a:cubicBezTo>
                      <a:lnTo>
                        <a:pt x="4432" y="2974"/>
                      </a:lnTo>
                      <a:cubicBezTo>
                        <a:pt x="4432" y="2600"/>
                        <a:pt x="4169" y="2142"/>
                        <a:pt x="3841" y="1952"/>
                      </a:cubicBezTo>
                      <a:lnTo>
                        <a:pt x="603" y="81"/>
                      </a:lnTo>
                      <a:cubicBezTo>
                        <a:pt x="508" y="26"/>
                        <a:pt x="417" y="0"/>
                        <a:pt x="3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5"/>
                <p:cNvSpPr/>
                <p:nvPr/>
              </p:nvSpPr>
              <p:spPr>
                <a:xfrm>
                  <a:off x="6463425" y="1711275"/>
                  <a:ext cx="17575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245" extrusionOk="0">
                      <a:moveTo>
                        <a:pt x="3" y="201"/>
                      </a:moveTo>
                      <a:lnTo>
                        <a:pt x="3" y="201"/>
                      </a:lnTo>
                      <a:cubicBezTo>
                        <a:pt x="2" y="202"/>
                        <a:pt x="1" y="202"/>
                        <a:pt x="1" y="203"/>
                      </a:cubicBezTo>
                      <a:lnTo>
                        <a:pt x="3" y="201"/>
                      </a:lnTo>
                      <a:close/>
                      <a:moveTo>
                        <a:pt x="437" y="0"/>
                      </a:moveTo>
                      <a:cubicBezTo>
                        <a:pt x="378" y="0"/>
                        <a:pt x="326" y="14"/>
                        <a:pt x="281" y="40"/>
                      </a:cubicBezTo>
                      <a:lnTo>
                        <a:pt x="3" y="201"/>
                      </a:lnTo>
                      <a:lnTo>
                        <a:pt x="3" y="201"/>
                      </a:lnTo>
                      <a:cubicBezTo>
                        <a:pt x="48" y="176"/>
                        <a:pt x="100" y="162"/>
                        <a:pt x="157" y="162"/>
                      </a:cubicBezTo>
                      <a:cubicBezTo>
                        <a:pt x="237" y="162"/>
                        <a:pt x="327" y="189"/>
                        <a:pt x="421" y="244"/>
                      </a:cubicBezTo>
                      <a:lnTo>
                        <a:pt x="702" y="81"/>
                      </a:lnTo>
                      <a:cubicBezTo>
                        <a:pt x="607" y="26"/>
                        <a:pt x="517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5"/>
                <p:cNvSpPr/>
                <p:nvPr/>
              </p:nvSpPr>
              <p:spPr>
                <a:xfrm>
                  <a:off x="6565200" y="1847200"/>
                  <a:ext cx="11325" cy="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543" extrusionOk="0">
                      <a:moveTo>
                        <a:pt x="453" y="0"/>
                      </a:moveTo>
                      <a:lnTo>
                        <a:pt x="173" y="163"/>
                      </a:lnTo>
                      <a:cubicBezTo>
                        <a:pt x="172" y="349"/>
                        <a:pt x="106" y="481"/>
                        <a:pt x="0" y="543"/>
                      </a:cubicBezTo>
                      <a:lnTo>
                        <a:pt x="280" y="380"/>
                      </a:lnTo>
                      <a:cubicBezTo>
                        <a:pt x="388" y="318"/>
                        <a:pt x="453" y="186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5"/>
                <p:cNvSpPr/>
                <p:nvPr/>
              </p:nvSpPr>
              <p:spPr>
                <a:xfrm>
                  <a:off x="6569500" y="1785575"/>
                  <a:ext cx="72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2628" extrusionOk="0">
                      <a:moveTo>
                        <a:pt x="289" y="1"/>
                      </a:moveTo>
                      <a:lnTo>
                        <a:pt x="9" y="163"/>
                      </a:lnTo>
                      <a:lnTo>
                        <a:pt x="1" y="2628"/>
                      </a:lnTo>
                      <a:lnTo>
                        <a:pt x="281" y="2465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5"/>
                <p:cNvSpPr/>
                <p:nvPr/>
              </p:nvSpPr>
              <p:spPr>
                <a:xfrm>
                  <a:off x="6473950" y="1713300"/>
                  <a:ext cx="88050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2" h="2032" extrusionOk="0">
                      <a:moveTo>
                        <a:pt x="281" y="0"/>
                      </a:moveTo>
                      <a:lnTo>
                        <a:pt x="0" y="163"/>
                      </a:lnTo>
                      <a:lnTo>
                        <a:pt x="3240" y="2032"/>
                      </a:lnTo>
                      <a:lnTo>
                        <a:pt x="3521" y="187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35"/>
                <p:cNvSpPr/>
                <p:nvPr/>
              </p:nvSpPr>
              <p:spPr>
                <a:xfrm>
                  <a:off x="6554950" y="1760025"/>
                  <a:ext cx="21825" cy="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1185" extrusionOk="0">
                      <a:moveTo>
                        <a:pt x="281" y="1"/>
                      </a:moveTo>
                      <a:lnTo>
                        <a:pt x="0" y="163"/>
                      </a:lnTo>
                      <a:cubicBezTo>
                        <a:pt x="328" y="353"/>
                        <a:pt x="591" y="811"/>
                        <a:pt x="591" y="1185"/>
                      </a:cubicBezTo>
                      <a:lnTo>
                        <a:pt x="871" y="1023"/>
                      </a:lnTo>
                      <a:cubicBezTo>
                        <a:pt x="872" y="646"/>
                        <a:pt x="608" y="189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35"/>
                <p:cNvSpPr/>
                <p:nvPr/>
              </p:nvSpPr>
              <p:spPr>
                <a:xfrm>
                  <a:off x="6504100" y="1771675"/>
                  <a:ext cx="2055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1350" extrusionOk="0">
                      <a:moveTo>
                        <a:pt x="626" y="1"/>
                      </a:moveTo>
                      <a:lnTo>
                        <a:pt x="0" y="1237"/>
                      </a:lnTo>
                      <a:lnTo>
                        <a:pt x="193" y="1349"/>
                      </a:lnTo>
                      <a:lnTo>
                        <a:pt x="822" y="113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35"/>
                <p:cNvSpPr/>
                <p:nvPr/>
              </p:nvSpPr>
              <p:spPr>
                <a:xfrm>
                  <a:off x="6477475" y="1765200"/>
                  <a:ext cx="233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1170" extrusionOk="0">
                      <a:moveTo>
                        <a:pt x="2" y="0"/>
                      </a:moveTo>
                      <a:lnTo>
                        <a:pt x="1" y="186"/>
                      </a:lnTo>
                      <a:lnTo>
                        <a:pt x="929" y="1169"/>
                      </a:lnTo>
                      <a:lnTo>
                        <a:pt x="931" y="946"/>
                      </a:lnTo>
                      <a:lnTo>
                        <a:pt x="247" y="234"/>
                      </a:lnTo>
                      <a:lnTo>
                        <a:pt x="932" y="314"/>
                      </a:lnTo>
                      <a:lnTo>
                        <a:pt x="933" y="8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28" name="Google Shape;1528;p35"/>
              <p:cNvSpPr/>
              <p:nvPr/>
            </p:nvSpPr>
            <p:spPr>
              <a:xfrm>
                <a:off x="8593226" y="2794074"/>
                <a:ext cx="257113" cy="33007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597" extrusionOk="0">
                    <a:moveTo>
                      <a:pt x="674" y="599"/>
                    </a:moveTo>
                    <a:cubicBezTo>
                      <a:pt x="685" y="599"/>
                      <a:pt x="697" y="602"/>
                      <a:pt x="710" y="609"/>
                    </a:cubicBezTo>
                    <a:cubicBezTo>
                      <a:pt x="722" y="617"/>
                      <a:pt x="734" y="628"/>
                      <a:pt x="746" y="640"/>
                    </a:cubicBezTo>
                    <a:lnTo>
                      <a:pt x="1474" y="1481"/>
                    </a:lnTo>
                    <a:cubicBezTo>
                      <a:pt x="1535" y="1552"/>
                      <a:pt x="1534" y="1648"/>
                      <a:pt x="1474" y="1648"/>
                    </a:cubicBezTo>
                    <a:lnTo>
                      <a:pt x="744" y="1645"/>
                    </a:lnTo>
                    <a:cubicBezTo>
                      <a:pt x="732" y="1645"/>
                      <a:pt x="719" y="1641"/>
                      <a:pt x="708" y="1634"/>
                    </a:cubicBezTo>
                    <a:cubicBezTo>
                      <a:pt x="665" y="1610"/>
                      <a:pt x="626" y="1548"/>
                      <a:pt x="626" y="1495"/>
                    </a:cubicBezTo>
                    <a:lnTo>
                      <a:pt x="629" y="656"/>
                    </a:lnTo>
                    <a:cubicBezTo>
                      <a:pt x="629" y="618"/>
                      <a:pt x="648" y="599"/>
                      <a:pt x="674" y="599"/>
                    </a:cubicBezTo>
                    <a:close/>
                    <a:moveTo>
                      <a:pt x="562" y="0"/>
                    </a:moveTo>
                    <a:cubicBezTo>
                      <a:pt x="232" y="0"/>
                      <a:pt x="4" y="262"/>
                      <a:pt x="2" y="716"/>
                    </a:cubicBezTo>
                    <a:cubicBezTo>
                      <a:pt x="1" y="1356"/>
                      <a:pt x="450" y="2137"/>
                      <a:pt x="1008" y="2458"/>
                    </a:cubicBezTo>
                    <a:cubicBezTo>
                      <a:pt x="1171" y="2552"/>
                      <a:pt x="1325" y="2596"/>
                      <a:pt x="1461" y="2596"/>
                    </a:cubicBezTo>
                    <a:cubicBezTo>
                      <a:pt x="1793" y="2596"/>
                      <a:pt x="2020" y="2334"/>
                      <a:pt x="2021" y="1880"/>
                    </a:cubicBezTo>
                    <a:cubicBezTo>
                      <a:pt x="2022" y="1240"/>
                      <a:pt x="1572" y="461"/>
                      <a:pt x="1015" y="139"/>
                    </a:cubicBezTo>
                    <a:cubicBezTo>
                      <a:pt x="852" y="45"/>
                      <a:pt x="698" y="0"/>
                      <a:pt x="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" name="Google Shape;1529;p35"/>
            <p:cNvGrpSpPr/>
            <p:nvPr/>
          </p:nvGrpSpPr>
          <p:grpSpPr>
            <a:xfrm>
              <a:off x="7690305" y="198908"/>
              <a:ext cx="1115081" cy="918181"/>
              <a:chOff x="6040800" y="1825050"/>
              <a:chExt cx="145225" cy="119575"/>
            </a:xfrm>
          </p:grpSpPr>
          <p:sp>
            <p:nvSpPr>
              <p:cNvPr id="1530" name="Google Shape;1530;p35"/>
              <p:cNvSpPr/>
              <p:nvPr/>
            </p:nvSpPr>
            <p:spPr>
              <a:xfrm>
                <a:off x="6046925" y="1829550"/>
                <a:ext cx="406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735" extrusionOk="0">
                    <a:moveTo>
                      <a:pt x="1087" y="0"/>
                    </a:moveTo>
                    <a:cubicBezTo>
                      <a:pt x="1006" y="0"/>
                      <a:pt x="932" y="19"/>
                      <a:pt x="869" y="56"/>
                    </a:cubicBezTo>
                    <a:lnTo>
                      <a:pt x="0" y="562"/>
                    </a:lnTo>
                    <a:cubicBezTo>
                      <a:pt x="64" y="525"/>
                      <a:pt x="137" y="506"/>
                      <a:pt x="218" y="506"/>
                    </a:cubicBezTo>
                    <a:cubicBezTo>
                      <a:pt x="330" y="506"/>
                      <a:pt x="457" y="542"/>
                      <a:pt x="592" y="620"/>
                    </a:cubicBezTo>
                    <a:cubicBezTo>
                      <a:pt x="648" y="652"/>
                      <a:pt x="704" y="691"/>
                      <a:pt x="758" y="734"/>
                    </a:cubicBezTo>
                    <a:lnTo>
                      <a:pt x="1626" y="229"/>
                    </a:lnTo>
                    <a:cubicBezTo>
                      <a:pt x="1572" y="186"/>
                      <a:pt x="1517" y="146"/>
                      <a:pt x="1460" y="114"/>
                    </a:cubicBezTo>
                    <a:cubicBezTo>
                      <a:pt x="1325" y="37"/>
                      <a:pt x="1199" y="0"/>
                      <a:pt x="1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6071025" y="1825050"/>
                <a:ext cx="4445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956" extrusionOk="0">
                    <a:moveTo>
                      <a:pt x="1062" y="1"/>
                    </a:moveTo>
                    <a:cubicBezTo>
                      <a:pt x="990" y="1"/>
                      <a:pt x="925" y="18"/>
                      <a:pt x="869" y="50"/>
                    </a:cubicBezTo>
                    <a:lnTo>
                      <a:pt x="1" y="556"/>
                    </a:lnTo>
                    <a:cubicBezTo>
                      <a:pt x="57" y="523"/>
                      <a:pt x="123" y="506"/>
                      <a:pt x="195" y="506"/>
                    </a:cubicBezTo>
                    <a:cubicBezTo>
                      <a:pt x="294" y="506"/>
                      <a:pt x="406" y="538"/>
                      <a:pt x="525" y="607"/>
                    </a:cubicBezTo>
                    <a:cubicBezTo>
                      <a:pt x="665" y="688"/>
                      <a:pt x="796" y="811"/>
                      <a:pt x="909" y="956"/>
                    </a:cubicBezTo>
                    <a:lnTo>
                      <a:pt x="1777" y="450"/>
                    </a:lnTo>
                    <a:cubicBezTo>
                      <a:pt x="1665" y="306"/>
                      <a:pt x="1534" y="184"/>
                      <a:pt x="1393" y="102"/>
                    </a:cubicBezTo>
                    <a:cubicBezTo>
                      <a:pt x="1274" y="33"/>
                      <a:pt x="1161" y="1"/>
                      <a:pt x="10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6149975" y="1892600"/>
                <a:ext cx="3605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2035" extrusionOk="0">
                    <a:moveTo>
                      <a:pt x="870" y="0"/>
                    </a:moveTo>
                    <a:lnTo>
                      <a:pt x="1" y="506"/>
                    </a:lnTo>
                    <a:cubicBezTo>
                      <a:pt x="325" y="749"/>
                      <a:pt x="573" y="1213"/>
                      <a:pt x="572" y="1602"/>
                    </a:cubicBezTo>
                    <a:cubicBezTo>
                      <a:pt x="572" y="1815"/>
                      <a:pt x="497" y="1964"/>
                      <a:pt x="376" y="2035"/>
                    </a:cubicBezTo>
                    <a:lnTo>
                      <a:pt x="1244" y="1530"/>
                    </a:lnTo>
                    <a:cubicBezTo>
                      <a:pt x="1366" y="1460"/>
                      <a:pt x="1440" y="1311"/>
                      <a:pt x="1440" y="1097"/>
                    </a:cubicBezTo>
                    <a:cubicBezTo>
                      <a:pt x="1441" y="708"/>
                      <a:pt x="1193" y="244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6040800" y="1837675"/>
                <a:ext cx="123525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4278" extrusionOk="0">
                    <a:moveTo>
                      <a:pt x="1503" y="284"/>
                    </a:moveTo>
                    <a:cubicBezTo>
                      <a:pt x="1573" y="284"/>
                      <a:pt x="1651" y="306"/>
                      <a:pt x="1734" y="353"/>
                    </a:cubicBezTo>
                    <a:cubicBezTo>
                      <a:pt x="1828" y="409"/>
                      <a:pt x="1922" y="495"/>
                      <a:pt x="2003" y="599"/>
                    </a:cubicBezTo>
                    <a:lnTo>
                      <a:pt x="2191" y="842"/>
                    </a:lnTo>
                    <a:lnTo>
                      <a:pt x="2305" y="689"/>
                    </a:lnTo>
                    <a:cubicBezTo>
                      <a:pt x="2407" y="554"/>
                      <a:pt x="2550" y="486"/>
                      <a:pt x="2717" y="486"/>
                    </a:cubicBezTo>
                    <a:cubicBezTo>
                      <a:pt x="2854" y="486"/>
                      <a:pt x="3008" y="532"/>
                      <a:pt x="3168" y="625"/>
                    </a:cubicBezTo>
                    <a:cubicBezTo>
                      <a:pt x="3721" y="945"/>
                      <a:pt x="4169" y="1721"/>
                      <a:pt x="4168" y="2356"/>
                    </a:cubicBezTo>
                    <a:cubicBezTo>
                      <a:pt x="4168" y="2418"/>
                      <a:pt x="4163" y="2480"/>
                      <a:pt x="4154" y="2538"/>
                    </a:cubicBezTo>
                    <a:lnTo>
                      <a:pt x="4118" y="2769"/>
                    </a:lnTo>
                    <a:lnTo>
                      <a:pt x="4336" y="2932"/>
                    </a:lnTo>
                    <a:cubicBezTo>
                      <a:pt x="4557" y="3099"/>
                      <a:pt x="4723" y="3418"/>
                      <a:pt x="4722" y="3674"/>
                    </a:cubicBezTo>
                    <a:cubicBezTo>
                      <a:pt x="4722" y="3879"/>
                      <a:pt x="4618" y="3997"/>
                      <a:pt x="4469" y="3997"/>
                    </a:cubicBezTo>
                    <a:cubicBezTo>
                      <a:pt x="4407" y="3997"/>
                      <a:pt x="4337" y="3977"/>
                      <a:pt x="4263" y="3934"/>
                    </a:cubicBezTo>
                    <a:lnTo>
                      <a:pt x="832" y="1954"/>
                    </a:lnTo>
                    <a:cubicBezTo>
                      <a:pt x="495" y="1761"/>
                      <a:pt x="221" y="1286"/>
                      <a:pt x="222" y="898"/>
                    </a:cubicBezTo>
                    <a:cubicBezTo>
                      <a:pt x="222" y="623"/>
                      <a:pt x="362" y="464"/>
                      <a:pt x="563" y="464"/>
                    </a:cubicBezTo>
                    <a:cubicBezTo>
                      <a:pt x="645" y="464"/>
                      <a:pt x="739" y="491"/>
                      <a:pt x="837" y="548"/>
                    </a:cubicBezTo>
                    <a:cubicBezTo>
                      <a:pt x="878" y="573"/>
                      <a:pt x="919" y="600"/>
                      <a:pt x="960" y="633"/>
                    </a:cubicBezTo>
                    <a:lnTo>
                      <a:pt x="1187" y="818"/>
                    </a:lnTo>
                    <a:lnTo>
                      <a:pt x="1219" y="571"/>
                    </a:lnTo>
                    <a:cubicBezTo>
                      <a:pt x="1244" y="386"/>
                      <a:pt x="1354" y="284"/>
                      <a:pt x="1503" y="284"/>
                    </a:cubicBezTo>
                    <a:close/>
                    <a:moveTo>
                      <a:pt x="1401" y="1"/>
                    </a:moveTo>
                    <a:cubicBezTo>
                      <a:pt x="1190" y="1"/>
                      <a:pt x="1036" y="149"/>
                      <a:pt x="1002" y="410"/>
                    </a:cubicBezTo>
                    <a:cubicBezTo>
                      <a:pt x="948" y="367"/>
                      <a:pt x="892" y="328"/>
                      <a:pt x="836" y="296"/>
                    </a:cubicBezTo>
                    <a:cubicBezTo>
                      <a:pt x="702" y="218"/>
                      <a:pt x="575" y="182"/>
                      <a:pt x="463" y="182"/>
                    </a:cubicBezTo>
                    <a:cubicBezTo>
                      <a:pt x="191" y="182"/>
                      <a:pt x="3" y="397"/>
                      <a:pt x="3" y="770"/>
                    </a:cubicBezTo>
                    <a:cubicBezTo>
                      <a:pt x="1" y="1297"/>
                      <a:pt x="372" y="1939"/>
                      <a:pt x="830" y="2203"/>
                    </a:cubicBezTo>
                    <a:lnTo>
                      <a:pt x="4262" y="4185"/>
                    </a:lnTo>
                    <a:cubicBezTo>
                      <a:pt x="4371" y="4248"/>
                      <a:pt x="4473" y="4277"/>
                      <a:pt x="4564" y="4277"/>
                    </a:cubicBezTo>
                    <a:cubicBezTo>
                      <a:pt x="4786" y="4277"/>
                      <a:pt x="4939" y="4102"/>
                      <a:pt x="4939" y="3799"/>
                    </a:cubicBezTo>
                    <a:cubicBezTo>
                      <a:pt x="4940" y="3410"/>
                      <a:pt x="4692" y="2946"/>
                      <a:pt x="4369" y="2703"/>
                    </a:cubicBezTo>
                    <a:cubicBezTo>
                      <a:pt x="4380" y="2634"/>
                      <a:pt x="4386" y="2559"/>
                      <a:pt x="4384" y="2480"/>
                    </a:cubicBezTo>
                    <a:cubicBezTo>
                      <a:pt x="4386" y="1706"/>
                      <a:pt x="3842" y="761"/>
                      <a:pt x="3167" y="372"/>
                    </a:cubicBezTo>
                    <a:cubicBezTo>
                      <a:pt x="2970" y="258"/>
                      <a:pt x="2784" y="205"/>
                      <a:pt x="2620" y="205"/>
                    </a:cubicBezTo>
                    <a:cubicBezTo>
                      <a:pt x="2411" y="205"/>
                      <a:pt x="2237" y="291"/>
                      <a:pt x="2117" y="451"/>
                    </a:cubicBezTo>
                    <a:cubicBezTo>
                      <a:pt x="2004" y="306"/>
                      <a:pt x="1874" y="183"/>
                      <a:pt x="1732" y="102"/>
                    </a:cubicBezTo>
                    <a:cubicBezTo>
                      <a:pt x="1613" y="33"/>
                      <a:pt x="1501" y="1"/>
                      <a:pt x="1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6046300" y="1844650"/>
                <a:ext cx="112600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716" extrusionOk="0">
                    <a:moveTo>
                      <a:pt x="1281" y="1"/>
                    </a:moveTo>
                    <a:cubicBezTo>
                      <a:pt x="1132" y="1"/>
                      <a:pt x="1023" y="103"/>
                      <a:pt x="998" y="288"/>
                    </a:cubicBezTo>
                    <a:lnTo>
                      <a:pt x="966" y="534"/>
                    </a:lnTo>
                    <a:lnTo>
                      <a:pt x="739" y="350"/>
                    </a:lnTo>
                    <a:cubicBezTo>
                      <a:pt x="698" y="316"/>
                      <a:pt x="657" y="288"/>
                      <a:pt x="616" y="265"/>
                    </a:cubicBezTo>
                    <a:cubicBezTo>
                      <a:pt x="517" y="208"/>
                      <a:pt x="424" y="181"/>
                      <a:pt x="341" y="181"/>
                    </a:cubicBezTo>
                    <a:cubicBezTo>
                      <a:pt x="140" y="181"/>
                      <a:pt x="1" y="340"/>
                      <a:pt x="1" y="615"/>
                    </a:cubicBezTo>
                    <a:cubicBezTo>
                      <a:pt x="1" y="1003"/>
                      <a:pt x="275" y="1477"/>
                      <a:pt x="611" y="1671"/>
                    </a:cubicBezTo>
                    <a:lnTo>
                      <a:pt x="4043" y="3653"/>
                    </a:lnTo>
                    <a:cubicBezTo>
                      <a:pt x="4117" y="3696"/>
                      <a:pt x="4186" y="3716"/>
                      <a:pt x="4248" y="3716"/>
                    </a:cubicBezTo>
                    <a:cubicBezTo>
                      <a:pt x="4398" y="3716"/>
                      <a:pt x="4502" y="3597"/>
                      <a:pt x="4502" y="3392"/>
                    </a:cubicBezTo>
                    <a:cubicBezTo>
                      <a:pt x="4503" y="3136"/>
                      <a:pt x="4337" y="2817"/>
                      <a:pt x="4116" y="2651"/>
                    </a:cubicBezTo>
                    <a:lnTo>
                      <a:pt x="3898" y="2487"/>
                    </a:lnTo>
                    <a:lnTo>
                      <a:pt x="3934" y="2257"/>
                    </a:lnTo>
                    <a:cubicBezTo>
                      <a:pt x="3943" y="2198"/>
                      <a:pt x="3948" y="2138"/>
                      <a:pt x="3948" y="2074"/>
                    </a:cubicBezTo>
                    <a:cubicBezTo>
                      <a:pt x="3949" y="1439"/>
                      <a:pt x="3501" y="663"/>
                      <a:pt x="2948" y="343"/>
                    </a:cubicBezTo>
                    <a:cubicBezTo>
                      <a:pt x="2787" y="251"/>
                      <a:pt x="2633" y="205"/>
                      <a:pt x="2496" y="205"/>
                    </a:cubicBezTo>
                    <a:cubicBezTo>
                      <a:pt x="2329" y="205"/>
                      <a:pt x="2186" y="273"/>
                      <a:pt x="2084" y="407"/>
                    </a:cubicBezTo>
                    <a:lnTo>
                      <a:pt x="1970" y="559"/>
                    </a:lnTo>
                    <a:lnTo>
                      <a:pt x="1782" y="316"/>
                    </a:lnTo>
                    <a:cubicBezTo>
                      <a:pt x="1701" y="211"/>
                      <a:pt x="1608" y="126"/>
                      <a:pt x="1512" y="71"/>
                    </a:cubicBezTo>
                    <a:cubicBezTo>
                      <a:pt x="1429" y="24"/>
                      <a:pt x="1351" y="1"/>
                      <a:pt x="1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6098275" y="1830150"/>
                <a:ext cx="73925" cy="75100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3004" extrusionOk="0">
                    <a:moveTo>
                      <a:pt x="1" y="587"/>
                    </a:moveTo>
                    <a:lnTo>
                      <a:pt x="1" y="587"/>
                    </a:lnTo>
                    <a:cubicBezTo>
                      <a:pt x="1" y="587"/>
                      <a:pt x="1" y="587"/>
                      <a:pt x="1" y="587"/>
                    </a:cubicBezTo>
                    <a:lnTo>
                      <a:pt x="1" y="587"/>
                    </a:lnTo>
                    <a:close/>
                    <a:moveTo>
                      <a:pt x="1191" y="0"/>
                    </a:moveTo>
                    <a:cubicBezTo>
                      <a:pt x="1071" y="0"/>
                      <a:pt x="963" y="29"/>
                      <a:pt x="869" y="83"/>
                    </a:cubicBezTo>
                    <a:lnTo>
                      <a:pt x="1" y="587"/>
                    </a:lnTo>
                    <a:lnTo>
                      <a:pt x="1" y="587"/>
                    </a:lnTo>
                    <a:cubicBezTo>
                      <a:pt x="94" y="533"/>
                      <a:pt x="202" y="505"/>
                      <a:pt x="322" y="505"/>
                    </a:cubicBezTo>
                    <a:cubicBezTo>
                      <a:pt x="487" y="505"/>
                      <a:pt x="673" y="559"/>
                      <a:pt x="869" y="673"/>
                    </a:cubicBezTo>
                    <a:cubicBezTo>
                      <a:pt x="1544" y="1062"/>
                      <a:pt x="2089" y="2006"/>
                      <a:pt x="2086" y="2781"/>
                    </a:cubicBezTo>
                    <a:cubicBezTo>
                      <a:pt x="2086" y="2860"/>
                      <a:pt x="2081" y="2935"/>
                      <a:pt x="2070" y="3004"/>
                    </a:cubicBezTo>
                    <a:lnTo>
                      <a:pt x="2938" y="2498"/>
                    </a:lnTo>
                    <a:cubicBezTo>
                      <a:pt x="2948" y="2429"/>
                      <a:pt x="2955" y="2355"/>
                      <a:pt x="2955" y="2276"/>
                    </a:cubicBezTo>
                    <a:cubicBezTo>
                      <a:pt x="2957" y="1502"/>
                      <a:pt x="2412" y="556"/>
                      <a:pt x="1737" y="168"/>
                    </a:cubicBezTo>
                    <a:cubicBezTo>
                      <a:pt x="1541" y="54"/>
                      <a:pt x="1356" y="0"/>
                      <a:pt x="1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6091100" y="1866950"/>
                <a:ext cx="25950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648" extrusionOk="0">
                    <a:moveTo>
                      <a:pt x="520" y="1"/>
                    </a:moveTo>
                    <a:lnTo>
                      <a:pt x="1" y="435"/>
                    </a:lnTo>
                    <a:lnTo>
                      <a:pt x="198" y="549"/>
                    </a:lnTo>
                    <a:lnTo>
                      <a:pt x="197" y="1277"/>
                    </a:lnTo>
                    <a:lnTo>
                      <a:pt x="838" y="1647"/>
                    </a:lnTo>
                    <a:lnTo>
                      <a:pt x="840" y="919"/>
                    </a:lnTo>
                    <a:lnTo>
                      <a:pt x="1037" y="1034"/>
                    </a:lnTo>
                    <a:lnTo>
                      <a:pt x="1037" y="1034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5"/>
            <p:cNvGrpSpPr/>
            <p:nvPr/>
          </p:nvGrpSpPr>
          <p:grpSpPr>
            <a:xfrm>
              <a:off x="7138422" y="166115"/>
              <a:ext cx="674531" cy="918198"/>
              <a:chOff x="8434121" y="2246450"/>
              <a:chExt cx="317322" cy="431931"/>
            </a:xfrm>
          </p:grpSpPr>
          <p:sp>
            <p:nvSpPr>
              <p:cNvPr id="1538" name="Google Shape;1538;p35"/>
              <p:cNvSpPr/>
              <p:nvPr/>
            </p:nvSpPr>
            <p:spPr>
              <a:xfrm>
                <a:off x="8466376" y="2246450"/>
                <a:ext cx="285067" cy="422892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9872" extrusionOk="0">
                    <a:moveTo>
                      <a:pt x="260" y="0"/>
                    </a:moveTo>
                    <a:cubicBezTo>
                      <a:pt x="117" y="0"/>
                      <a:pt x="19" y="113"/>
                      <a:pt x="18" y="309"/>
                    </a:cubicBezTo>
                    <a:lnTo>
                      <a:pt x="8" y="3807"/>
                    </a:lnTo>
                    <a:lnTo>
                      <a:pt x="2" y="5732"/>
                    </a:lnTo>
                    <a:cubicBezTo>
                      <a:pt x="0" y="6008"/>
                      <a:pt x="196" y="6347"/>
                      <a:pt x="438" y="6485"/>
                    </a:cubicBezTo>
                    <a:lnTo>
                      <a:pt x="6199" y="9811"/>
                    </a:lnTo>
                    <a:cubicBezTo>
                      <a:pt x="6270" y="9852"/>
                      <a:pt x="6337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4" y="4140"/>
                    </a:lnTo>
                    <a:cubicBezTo>
                      <a:pt x="6655" y="3862"/>
                      <a:pt x="6460" y="3525"/>
                      <a:pt x="6217" y="3385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8434121" y="2255531"/>
                <a:ext cx="285110" cy="422849"/>
              </a:xfrm>
              <a:custGeom>
                <a:avLst/>
                <a:gdLst/>
                <a:ahLst/>
                <a:cxnLst/>
                <a:rect l="l" t="t" r="r" b="b"/>
                <a:pathLst>
                  <a:path w="6656" h="9871" extrusionOk="0">
                    <a:moveTo>
                      <a:pt x="260" y="0"/>
                    </a:moveTo>
                    <a:cubicBezTo>
                      <a:pt x="117" y="0"/>
                      <a:pt x="18" y="113"/>
                      <a:pt x="17" y="309"/>
                    </a:cubicBezTo>
                    <a:lnTo>
                      <a:pt x="7" y="3806"/>
                    </a:lnTo>
                    <a:lnTo>
                      <a:pt x="2" y="5732"/>
                    </a:lnTo>
                    <a:cubicBezTo>
                      <a:pt x="1" y="6008"/>
                      <a:pt x="195" y="6347"/>
                      <a:pt x="438" y="6486"/>
                    </a:cubicBezTo>
                    <a:lnTo>
                      <a:pt x="6198" y="9811"/>
                    </a:lnTo>
                    <a:cubicBezTo>
                      <a:pt x="6269" y="9852"/>
                      <a:pt x="6336" y="9871"/>
                      <a:pt x="6396" y="9871"/>
                    </a:cubicBezTo>
                    <a:cubicBezTo>
                      <a:pt x="6539" y="9871"/>
                      <a:pt x="6637" y="9758"/>
                      <a:pt x="6638" y="9562"/>
                    </a:cubicBezTo>
                    <a:lnTo>
                      <a:pt x="6644" y="7491"/>
                    </a:lnTo>
                    <a:lnTo>
                      <a:pt x="6653" y="4140"/>
                    </a:lnTo>
                    <a:cubicBezTo>
                      <a:pt x="6655" y="3863"/>
                      <a:pt x="6460" y="3525"/>
                      <a:pt x="6217" y="3386"/>
                    </a:cubicBezTo>
                    <a:lnTo>
                      <a:pt x="457" y="60"/>
                    </a:lnTo>
                    <a:cubicBezTo>
                      <a:pt x="386" y="19"/>
                      <a:pt x="319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8487707" y="2433435"/>
                <a:ext cx="39408" cy="80106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870" extrusionOk="0">
                    <a:moveTo>
                      <a:pt x="89" y="0"/>
                    </a:moveTo>
                    <a:cubicBezTo>
                      <a:pt x="39" y="0"/>
                      <a:pt x="5" y="40"/>
                      <a:pt x="5" y="109"/>
                    </a:cubicBezTo>
                    <a:lnTo>
                      <a:pt x="1" y="1231"/>
                    </a:lnTo>
                    <a:cubicBezTo>
                      <a:pt x="0" y="1330"/>
                      <a:pt x="70" y="1447"/>
                      <a:pt x="154" y="1497"/>
                    </a:cubicBezTo>
                    <a:lnTo>
                      <a:pt x="762" y="1848"/>
                    </a:lnTo>
                    <a:cubicBezTo>
                      <a:pt x="787" y="1863"/>
                      <a:pt x="810" y="1869"/>
                      <a:pt x="831" y="1869"/>
                    </a:cubicBezTo>
                    <a:cubicBezTo>
                      <a:pt x="881" y="1869"/>
                      <a:pt x="916" y="1830"/>
                      <a:pt x="916" y="1761"/>
                    </a:cubicBezTo>
                    <a:lnTo>
                      <a:pt x="919" y="638"/>
                    </a:lnTo>
                    <a:cubicBezTo>
                      <a:pt x="919" y="541"/>
                      <a:pt x="850" y="422"/>
                      <a:pt x="766" y="373"/>
                    </a:cubicBezTo>
                    <a:lnTo>
                      <a:pt x="157" y="21"/>
                    </a:lnTo>
                    <a:cubicBezTo>
                      <a:pt x="133" y="7"/>
                      <a:pt x="110" y="0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8550289" y="2428937"/>
                <a:ext cx="39537" cy="120716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818" extrusionOk="0">
                    <a:moveTo>
                      <a:pt x="93" y="0"/>
                    </a:moveTo>
                    <a:cubicBezTo>
                      <a:pt x="43" y="0"/>
                      <a:pt x="8" y="40"/>
                      <a:pt x="8" y="109"/>
                    </a:cubicBezTo>
                    <a:lnTo>
                      <a:pt x="2" y="2181"/>
                    </a:lnTo>
                    <a:cubicBezTo>
                      <a:pt x="1" y="2279"/>
                      <a:pt x="70" y="2396"/>
                      <a:pt x="154" y="2445"/>
                    </a:cubicBezTo>
                    <a:lnTo>
                      <a:pt x="762" y="2797"/>
                    </a:lnTo>
                    <a:cubicBezTo>
                      <a:pt x="787" y="2811"/>
                      <a:pt x="810" y="2818"/>
                      <a:pt x="831" y="2818"/>
                    </a:cubicBezTo>
                    <a:cubicBezTo>
                      <a:pt x="881" y="2818"/>
                      <a:pt x="916" y="2778"/>
                      <a:pt x="916" y="2709"/>
                    </a:cubicBezTo>
                    <a:lnTo>
                      <a:pt x="923" y="637"/>
                    </a:lnTo>
                    <a:cubicBezTo>
                      <a:pt x="923" y="540"/>
                      <a:pt x="854" y="422"/>
                      <a:pt x="771" y="373"/>
                    </a:cubicBezTo>
                    <a:lnTo>
                      <a:pt x="162" y="22"/>
                    </a:lnTo>
                    <a:cubicBezTo>
                      <a:pt x="137" y="7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8616512" y="2417114"/>
                <a:ext cx="39665" cy="1707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3986" extrusionOk="0">
                    <a:moveTo>
                      <a:pt x="95" y="1"/>
                    </a:moveTo>
                    <a:cubicBezTo>
                      <a:pt x="45" y="1"/>
                      <a:pt x="10" y="40"/>
                      <a:pt x="10" y="109"/>
                    </a:cubicBezTo>
                    <a:lnTo>
                      <a:pt x="1" y="3348"/>
                    </a:lnTo>
                    <a:cubicBezTo>
                      <a:pt x="1" y="3446"/>
                      <a:pt x="69" y="3564"/>
                      <a:pt x="153" y="3612"/>
                    </a:cubicBezTo>
                    <a:lnTo>
                      <a:pt x="762" y="3965"/>
                    </a:lnTo>
                    <a:cubicBezTo>
                      <a:pt x="787" y="3979"/>
                      <a:pt x="811" y="3986"/>
                      <a:pt x="832" y="3986"/>
                    </a:cubicBezTo>
                    <a:cubicBezTo>
                      <a:pt x="882" y="3986"/>
                      <a:pt x="916" y="3946"/>
                      <a:pt x="916" y="3877"/>
                    </a:cubicBezTo>
                    <a:lnTo>
                      <a:pt x="926" y="638"/>
                    </a:lnTo>
                    <a:cubicBezTo>
                      <a:pt x="926" y="541"/>
                      <a:pt x="857" y="423"/>
                      <a:pt x="773" y="374"/>
                    </a:cubicBezTo>
                    <a:lnTo>
                      <a:pt x="163" y="21"/>
                    </a:lnTo>
                    <a:cubicBezTo>
                      <a:pt x="139" y="7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8465861" y="2294042"/>
                <a:ext cx="55728" cy="3971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927" extrusionOk="0">
                    <a:moveTo>
                      <a:pt x="69" y="0"/>
                    </a:moveTo>
                    <a:cubicBezTo>
                      <a:pt x="29" y="0"/>
                      <a:pt x="1" y="33"/>
                      <a:pt x="1" y="89"/>
                    </a:cubicBezTo>
                    <a:cubicBezTo>
                      <a:pt x="1" y="168"/>
                      <a:pt x="56" y="263"/>
                      <a:pt x="124" y="302"/>
                    </a:cubicBezTo>
                    <a:lnTo>
                      <a:pt x="1177" y="909"/>
                    </a:lnTo>
                    <a:cubicBezTo>
                      <a:pt x="1197" y="921"/>
                      <a:pt x="1216" y="926"/>
                      <a:pt x="1233" y="926"/>
                    </a:cubicBezTo>
                    <a:cubicBezTo>
                      <a:pt x="1273" y="926"/>
                      <a:pt x="1301" y="894"/>
                      <a:pt x="1301" y="839"/>
                    </a:cubicBezTo>
                    <a:cubicBezTo>
                      <a:pt x="1301" y="761"/>
                      <a:pt x="1245" y="665"/>
                      <a:pt x="1177" y="625"/>
                    </a:cubicBezTo>
                    <a:lnTo>
                      <a:pt x="125" y="18"/>
                    </a:lnTo>
                    <a:cubicBezTo>
                      <a:pt x="105" y="6"/>
                      <a:pt x="86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8465776" y="2318845"/>
                <a:ext cx="77831" cy="52433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224" extrusionOk="0">
                    <a:moveTo>
                      <a:pt x="69" y="1"/>
                    </a:moveTo>
                    <a:cubicBezTo>
                      <a:pt x="29" y="1"/>
                      <a:pt x="1" y="33"/>
                      <a:pt x="1" y="89"/>
                    </a:cubicBezTo>
                    <a:cubicBezTo>
                      <a:pt x="1" y="166"/>
                      <a:pt x="55" y="263"/>
                      <a:pt x="124" y="302"/>
                    </a:cubicBezTo>
                    <a:lnTo>
                      <a:pt x="1693" y="1207"/>
                    </a:lnTo>
                    <a:cubicBezTo>
                      <a:pt x="1712" y="1218"/>
                      <a:pt x="1731" y="1224"/>
                      <a:pt x="1748" y="1224"/>
                    </a:cubicBezTo>
                    <a:cubicBezTo>
                      <a:pt x="1789" y="1224"/>
                      <a:pt x="1817" y="1191"/>
                      <a:pt x="1817" y="1136"/>
                    </a:cubicBezTo>
                    <a:cubicBezTo>
                      <a:pt x="1817" y="1057"/>
                      <a:pt x="1763" y="963"/>
                      <a:pt x="1695" y="923"/>
                    </a:cubicBezTo>
                    <a:lnTo>
                      <a:pt x="125" y="18"/>
                    </a:lnTo>
                    <a:cubicBezTo>
                      <a:pt x="105" y="6"/>
                      <a:pt x="86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5" name="Google Shape;1545;p35"/>
            <p:cNvGrpSpPr/>
            <p:nvPr/>
          </p:nvGrpSpPr>
          <p:grpSpPr>
            <a:xfrm>
              <a:off x="8357146" y="1752873"/>
              <a:ext cx="539359" cy="765154"/>
              <a:chOff x="7154639" y="2466549"/>
              <a:chExt cx="293977" cy="417023"/>
            </a:xfrm>
          </p:grpSpPr>
          <p:sp>
            <p:nvSpPr>
              <p:cNvPr id="1546" name="Google Shape;1546;p35"/>
              <p:cNvSpPr/>
              <p:nvPr/>
            </p:nvSpPr>
            <p:spPr>
              <a:xfrm>
                <a:off x="7181111" y="2508315"/>
                <a:ext cx="267505" cy="375256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8760" extrusionOk="0">
                    <a:moveTo>
                      <a:pt x="255" y="1"/>
                    </a:moveTo>
                    <a:cubicBezTo>
                      <a:pt x="114" y="1"/>
                      <a:pt x="17" y="113"/>
                      <a:pt x="17" y="305"/>
                    </a:cubicBezTo>
                    <a:lnTo>
                      <a:pt x="7" y="3756"/>
                    </a:lnTo>
                    <a:lnTo>
                      <a:pt x="1" y="4859"/>
                    </a:lnTo>
                    <a:cubicBezTo>
                      <a:pt x="0" y="5133"/>
                      <a:pt x="193" y="5466"/>
                      <a:pt x="431" y="5604"/>
                    </a:cubicBezTo>
                    <a:lnTo>
                      <a:pt x="5796" y="8700"/>
                    </a:lnTo>
                    <a:cubicBezTo>
                      <a:pt x="5866" y="8740"/>
                      <a:pt x="5932" y="8759"/>
                      <a:pt x="5990" y="8759"/>
                    </a:cubicBezTo>
                    <a:cubicBezTo>
                      <a:pt x="6132" y="8759"/>
                      <a:pt x="6229" y="8647"/>
                      <a:pt x="6229" y="8455"/>
                    </a:cubicBezTo>
                    <a:lnTo>
                      <a:pt x="6234" y="7206"/>
                    </a:lnTo>
                    <a:lnTo>
                      <a:pt x="6243" y="3900"/>
                    </a:lnTo>
                    <a:cubicBezTo>
                      <a:pt x="6244" y="3628"/>
                      <a:pt x="6052" y="3295"/>
                      <a:pt x="5814" y="3156"/>
                    </a:cubicBezTo>
                    <a:lnTo>
                      <a:pt x="450" y="60"/>
                    </a:lnTo>
                    <a:cubicBezTo>
                      <a:pt x="380" y="20"/>
                      <a:pt x="314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7191949" y="2521038"/>
                <a:ext cx="80444" cy="6172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441" extrusionOk="0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1" y="77"/>
                      <a:pt x="1" y="136"/>
                    </a:cubicBezTo>
                    <a:cubicBezTo>
                      <a:pt x="1" y="258"/>
                      <a:pt x="85" y="407"/>
                      <a:pt x="192" y="467"/>
                    </a:cubicBezTo>
                    <a:lnTo>
                      <a:pt x="1876" y="1440"/>
                    </a:lnTo>
                    <a:cubicBezTo>
                      <a:pt x="1840" y="1356"/>
                      <a:pt x="1819" y="1268"/>
                      <a:pt x="1819" y="1186"/>
                    </a:cubicBezTo>
                    <a:cubicBezTo>
                      <a:pt x="1819" y="1105"/>
                      <a:pt x="1841" y="1041"/>
                      <a:pt x="1877" y="999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7277062" y="2570473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2" y="0"/>
                    </a:moveTo>
                    <a:cubicBezTo>
                      <a:pt x="42" y="0"/>
                      <a:pt x="1" y="47"/>
                      <a:pt x="1" y="129"/>
                    </a:cubicBezTo>
                    <a:cubicBezTo>
                      <a:pt x="1" y="245"/>
                      <a:pt x="81" y="386"/>
                      <a:pt x="182" y="443"/>
                    </a:cubicBezTo>
                    <a:cubicBezTo>
                      <a:pt x="211" y="460"/>
                      <a:pt x="239" y="468"/>
                      <a:pt x="264" y="468"/>
                    </a:cubicBezTo>
                    <a:cubicBezTo>
                      <a:pt x="324" y="468"/>
                      <a:pt x="366" y="421"/>
                      <a:pt x="366" y="340"/>
                    </a:cubicBezTo>
                    <a:cubicBezTo>
                      <a:pt x="366" y="224"/>
                      <a:pt x="284" y="83"/>
                      <a:pt x="184" y="25"/>
                    </a:cubicBezTo>
                    <a:cubicBezTo>
                      <a:pt x="154" y="8"/>
                      <a:pt x="126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7348082" y="2675896"/>
                <a:ext cx="30113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904" extrusionOk="0">
                    <a:moveTo>
                      <a:pt x="269" y="217"/>
                    </a:moveTo>
                    <a:cubicBezTo>
                      <a:pt x="293" y="217"/>
                      <a:pt x="321" y="225"/>
                      <a:pt x="351" y="242"/>
                    </a:cubicBezTo>
                    <a:cubicBezTo>
                      <a:pt x="452" y="300"/>
                      <a:pt x="533" y="441"/>
                      <a:pt x="533" y="556"/>
                    </a:cubicBezTo>
                    <a:cubicBezTo>
                      <a:pt x="532" y="638"/>
                      <a:pt x="491" y="686"/>
                      <a:pt x="432" y="686"/>
                    </a:cubicBezTo>
                    <a:cubicBezTo>
                      <a:pt x="407" y="686"/>
                      <a:pt x="379" y="677"/>
                      <a:pt x="350" y="660"/>
                    </a:cubicBezTo>
                    <a:cubicBezTo>
                      <a:pt x="250" y="603"/>
                      <a:pt x="169" y="462"/>
                      <a:pt x="168" y="345"/>
                    </a:cubicBezTo>
                    <a:cubicBezTo>
                      <a:pt x="168" y="264"/>
                      <a:pt x="209" y="217"/>
                      <a:pt x="269" y="217"/>
                    </a:cubicBezTo>
                    <a:close/>
                    <a:moveTo>
                      <a:pt x="194" y="1"/>
                    </a:moveTo>
                    <a:cubicBezTo>
                      <a:pt x="138" y="1"/>
                      <a:pt x="92" y="22"/>
                      <a:pt x="58" y="62"/>
                    </a:cubicBezTo>
                    <a:cubicBezTo>
                      <a:pt x="21" y="105"/>
                      <a:pt x="0" y="168"/>
                      <a:pt x="0" y="250"/>
                    </a:cubicBezTo>
                    <a:cubicBezTo>
                      <a:pt x="0" y="331"/>
                      <a:pt x="20" y="417"/>
                      <a:pt x="57" y="503"/>
                    </a:cubicBezTo>
                    <a:cubicBezTo>
                      <a:pt x="119" y="650"/>
                      <a:pt x="227" y="783"/>
                      <a:pt x="350" y="854"/>
                    </a:cubicBezTo>
                    <a:cubicBezTo>
                      <a:pt x="406" y="887"/>
                      <a:pt x="460" y="903"/>
                      <a:pt x="508" y="903"/>
                    </a:cubicBezTo>
                    <a:cubicBezTo>
                      <a:pt x="563" y="903"/>
                      <a:pt x="611" y="882"/>
                      <a:pt x="644" y="841"/>
                    </a:cubicBezTo>
                    <a:cubicBezTo>
                      <a:pt x="682" y="799"/>
                      <a:pt x="702" y="736"/>
                      <a:pt x="702" y="654"/>
                    </a:cubicBezTo>
                    <a:cubicBezTo>
                      <a:pt x="702" y="572"/>
                      <a:pt x="682" y="487"/>
                      <a:pt x="645" y="401"/>
                    </a:cubicBezTo>
                    <a:cubicBezTo>
                      <a:pt x="583" y="255"/>
                      <a:pt x="475" y="121"/>
                      <a:pt x="352" y="49"/>
                    </a:cubicBezTo>
                    <a:cubicBezTo>
                      <a:pt x="295" y="16"/>
                      <a:pt x="241" y="1"/>
                      <a:pt x="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7355236" y="2685234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2" y="0"/>
                    </a:moveTo>
                    <a:cubicBezTo>
                      <a:pt x="43" y="0"/>
                      <a:pt x="2" y="47"/>
                      <a:pt x="1" y="129"/>
                    </a:cubicBezTo>
                    <a:cubicBezTo>
                      <a:pt x="1" y="245"/>
                      <a:pt x="82" y="385"/>
                      <a:pt x="182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6" y="421"/>
                      <a:pt x="366" y="339"/>
                    </a:cubicBezTo>
                    <a:cubicBezTo>
                      <a:pt x="366" y="224"/>
                      <a:pt x="284" y="84"/>
                      <a:pt x="184" y="26"/>
                    </a:cubicBezTo>
                    <a:cubicBezTo>
                      <a:pt x="155" y="8"/>
                      <a:pt x="127" y="0"/>
                      <a:pt x="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7191820" y="2590478"/>
                <a:ext cx="158789" cy="107008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2498" extrusionOk="0">
                    <a:moveTo>
                      <a:pt x="106" y="0"/>
                    </a:moveTo>
                    <a:cubicBezTo>
                      <a:pt x="88" y="0"/>
                      <a:pt x="71" y="5"/>
                      <a:pt x="57" y="14"/>
                    </a:cubicBezTo>
                    <a:cubicBezTo>
                      <a:pt x="22" y="33"/>
                      <a:pt x="0" y="78"/>
                      <a:pt x="0" y="137"/>
                    </a:cubicBezTo>
                    <a:cubicBezTo>
                      <a:pt x="0" y="259"/>
                      <a:pt x="85" y="406"/>
                      <a:pt x="192" y="467"/>
                    </a:cubicBezTo>
                    <a:lnTo>
                      <a:pt x="3705" y="2497"/>
                    </a:lnTo>
                    <a:cubicBezTo>
                      <a:pt x="3668" y="2411"/>
                      <a:pt x="3648" y="2325"/>
                      <a:pt x="3648" y="2244"/>
                    </a:cubicBezTo>
                    <a:cubicBezTo>
                      <a:pt x="3648" y="2161"/>
                      <a:pt x="3669" y="2099"/>
                      <a:pt x="3706" y="2057"/>
                    </a:cubicBezTo>
                    <a:lnTo>
                      <a:pt x="193" y="27"/>
                    </a:lnTo>
                    <a:cubicBezTo>
                      <a:pt x="162" y="9"/>
                      <a:pt x="132" y="0"/>
                      <a:pt x="1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7269908" y="2561220"/>
                <a:ext cx="30113" cy="3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902" extrusionOk="0">
                    <a:moveTo>
                      <a:pt x="269" y="216"/>
                    </a:moveTo>
                    <a:cubicBezTo>
                      <a:pt x="293" y="216"/>
                      <a:pt x="321" y="224"/>
                      <a:pt x="351" y="241"/>
                    </a:cubicBezTo>
                    <a:cubicBezTo>
                      <a:pt x="451" y="299"/>
                      <a:pt x="533" y="440"/>
                      <a:pt x="533" y="556"/>
                    </a:cubicBezTo>
                    <a:cubicBezTo>
                      <a:pt x="532" y="637"/>
                      <a:pt x="491" y="684"/>
                      <a:pt x="431" y="684"/>
                    </a:cubicBezTo>
                    <a:cubicBezTo>
                      <a:pt x="406" y="684"/>
                      <a:pt x="378" y="676"/>
                      <a:pt x="349" y="659"/>
                    </a:cubicBezTo>
                    <a:cubicBezTo>
                      <a:pt x="249" y="602"/>
                      <a:pt x="168" y="462"/>
                      <a:pt x="168" y="345"/>
                    </a:cubicBezTo>
                    <a:cubicBezTo>
                      <a:pt x="168" y="263"/>
                      <a:pt x="209" y="216"/>
                      <a:pt x="269" y="216"/>
                    </a:cubicBezTo>
                    <a:close/>
                    <a:moveTo>
                      <a:pt x="196" y="0"/>
                    </a:moveTo>
                    <a:cubicBezTo>
                      <a:pt x="140" y="0"/>
                      <a:pt x="93" y="21"/>
                      <a:pt x="58" y="61"/>
                    </a:cubicBezTo>
                    <a:cubicBezTo>
                      <a:pt x="22" y="106"/>
                      <a:pt x="0" y="168"/>
                      <a:pt x="0" y="248"/>
                    </a:cubicBezTo>
                    <a:cubicBezTo>
                      <a:pt x="0" y="330"/>
                      <a:pt x="22" y="418"/>
                      <a:pt x="57" y="502"/>
                    </a:cubicBezTo>
                    <a:cubicBezTo>
                      <a:pt x="119" y="649"/>
                      <a:pt x="228" y="782"/>
                      <a:pt x="349" y="854"/>
                    </a:cubicBezTo>
                    <a:cubicBezTo>
                      <a:pt x="405" y="886"/>
                      <a:pt x="459" y="901"/>
                      <a:pt x="506" y="901"/>
                    </a:cubicBezTo>
                    <a:cubicBezTo>
                      <a:pt x="562" y="901"/>
                      <a:pt x="609" y="880"/>
                      <a:pt x="643" y="840"/>
                    </a:cubicBezTo>
                    <a:cubicBezTo>
                      <a:pt x="679" y="797"/>
                      <a:pt x="702" y="735"/>
                      <a:pt x="702" y="653"/>
                    </a:cubicBezTo>
                    <a:cubicBezTo>
                      <a:pt x="702" y="572"/>
                      <a:pt x="679" y="484"/>
                      <a:pt x="645" y="400"/>
                    </a:cubicBezTo>
                    <a:cubicBezTo>
                      <a:pt x="581" y="254"/>
                      <a:pt x="475" y="118"/>
                      <a:pt x="352" y="47"/>
                    </a:cubicBezTo>
                    <a:cubicBezTo>
                      <a:pt x="296" y="15"/>
                      <a:pt x="243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7375625" y="2693031"/>
                <a:ext cx="15635" cy="2424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566" extrusionOk="0">
                    <a:moveTo>
                      <a:pt x="2" y="1"/>
                    </a:moveTo>
                    <a:lnTo>
                      <a:pt x="2" y="1"/>
                    </a:lnTo>
                    <a:cubicBezTo>
                      <a:pt x="39" y="87"/>
                      <a:pt x="59" y="172"/>
                      <a:pt x="59" y="254"/>
                    </a:cubicBezTo>
                    <a:cubicBezTo>
                      <a:pt x="59" y="337"/>
                      <a:pt x="36" y="399"/>
                      <a:pt x="0" y="441"/>
                    </a:cubicBezTo>
                    <a:lnTo>
                      <a:pt x="171" y="539"/>
                    </a:lnTo>
                    <a:cubicBezTo>
                      <a:pt x="202" y="557"/>
                      <a:pt x="232" y="566"/>
                      <a:pt x="259" y="566"/>
                    </a:cubicBezTo>
                    <a:cubicBezTo>
                      <a:pt x="277" y="566"/>
                      <a:pt x="293" y="561"/>
                      <a:pt x="307" y="553"/>
                    </a:cubicBezTo>
                    <a:cubicBezTo>
                      <a:pt x="343" y="533"/>
                      <a:pt x="364" y="490"/>
                      <a:pt x="364" y="430"/>
                    </a:cubicBezTo>
                    <a:cubicBezTo>
                      <a:pt x="364" y="309"/>
                      <a:pt x="278" y="160"/>
                      <a:pt x="173" y="99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7335403" y="2729571"/>
                <a:ext cx="55643" cy="4729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10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38" y="84"/>
                      <a:pt x="59" y="172"/>
                      <a:pt x="59" y="252"/>
                    </a:cubicBezTo>
                    <a:cubicBezTo>
                      <a:pt x="59" y="334"/>
                      <a:pt x="37" y="397"/>
                      <a:pt x="1" y="440"/>
                    </a:cubicBezTo>
                    <a:lnTo>
                      <a:pt x="1107" y="1078"/>
                    </a:lnTo>
                    <a:cubicBezTo>
                      <a:pt x="1137" y="1095"/>
                      <a:pt x="1167" y="1104"/>
                      <a:pt x="1193" y="1104"/>
                    </a:cubicBezTo>
                    <a:cubicBezTo>
                      <a:pt x="1212" y="1104"/>
                      <a:pt x="1228" y="1099"/>
                      <a:pt x="1242" y="1091"/>
                    </a:cubicBezTo>
                    <a:cubicBezTo>
                      <a:pt x="1278" y="1073"/>
                      <a:pt x="1299" y="1029"/>
                      <a:pt x="1299" y="968"/>
                    </a:cubicBezTo>
                    <a:cubicBezTo>
                      <a:pt x="1299" y="848"/>
                      <a:pt x="1214" y="699"/>
                      <a:pt x="1108" y="639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7307860" y="2712307"/>
                <a:ext cx="3007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4" extrusionOk="0">
                    <a:moveTo>
                      <a:pt x="270" y="218"/>
                    </a:moveTo>
                    <a:cubicBezTo>
                      <a:pt x="295" y="218"/>
                      <a:pt x="322" y="226"/>
                      <a:pt x="351" y="243"/>
                    </a:cubicBezTo>
                    <a:cubicBezTo>
                      <a:pt x="454" y="301"/>
                      <a:pt x="534" y="443"/>
                      <a:pt x="534" y="557"/>
                    </a:cubicBezTo>
                    <a:cubicBezTo>
                      <a:pt x="533" y="639"/>
                      <a:pt x="492" y="687"/>
                      <a:pt x="432" y="687"/>
                    </a:cubicBezTo>
                    <a:cubicBezTo>
                      <a:pt x="407" y="687"/>
                      <a:pt x="380" y="679"/>
                      <a:pt x="350" y="662"/>
                    </a:cubicBezTo>
                    <a:cubicBezTo>
                      <a:pt x="250" y="604"/>
                      <a:pt x="169" y="464"/>
                      <a:pt x="170" y="346"/>
                    </a:cubicBezTo>
                    <a:cubicBezTo>
                      <a:pt x="170" y="265"/>
                      <a:pt x="211" y="218"/>
                      <a:pt x="270" y="218"/>
                    </a:cubicBezTo>
                    <a:close/>
                    <a:moveTo>
                      <a:pt x="193" y="1"/>
                    </a:moveTo>
                    <a:cubicBezTo>
                      <a:pt x="137" y="1"/>
                      <a:pt x="90" y="22"/>
                      <a:pt x="57" y="62"/>
                    </a:cubicBezTo>
                    <a:cubicBezTo>
                      <a:pt x="21" y="107"/>
                      <a:pt x="0" y="170"/>
                      <a:pt x="0" y="249"/>
                    </a:cubicBezTo>
                    <a:cubicBezTo>
                      <a:pt x="0" y="331"/>
                      <a:pt x="21" y="418"/>
                      <a:pt x="57" y="503"/>
                    </a:cubicBezTo>
                    <a:cubicBezTo>
                      <a:pt x="119" y="649"/>
                      <a:pt x="227" y="785"/>
                      <a:pt x="349" y="856"/>
                    </a:cubicBezTo>
                    <a:cubicBezTo>
                      <a:pt x="406" y="888"/>
                      <a:pt x="459" y="903"/>
                      <a:pt x="507" y="903"/>
                    </a:cubicBezTo>
                    <a:cubicBezTo>
                      <a:pt x="562" y="903"/>
                      <a:pt x="610" y="882"/>
                      <a:pt x="644" y="843"/>
                    </a:cubicBezTo>
                    <a:cubicBezTo>
                      <a:pt x="681" y="800"/>
                      <a:pt x="702" y="736"/>
                      <a:pt x="702" y="655"/>
                    </a:cubicBezTo>
                    <a:cubicBezTo>
                      <a:pt x="702" y="575"/>
                      <a:pt x="681" y="487"/>
                      <a:pt x="646" y="403"/>
                    </a:cubicBezTo>
                    <a:cubicBezTo>
                      <a:pt x="583" y="257"/>
                      <a:pt x="475" y="122"/>
                      <a:pt x="351" y="50"/>
                    </a:cubicBezTo>
                    <a:cubicBezTo>
                      <a:pt x="294" y="17"/>
                      <a:pt x="240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7191606" y="2650150"/>
                <a:ext cx="118696" cy="83790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956" extrusionOk="0">
                    <a:moveTo>
                      <a:pt x="107" y="1"/>
                    </a:moveTo>
                    <a:cubicBezTo>
                      <a:pt x="88" y="1"/>
                      <a:pt x="71" y="5"/>
                      <a:pt x="57" y="14"/>
                    </a:cubicBezTo>
                    <a:cubicBezTo>
                      <a:pt x="22" y="31"/>
                      <a:pt x="0" y="76"/>
                      <a:pt x="0" y="135"/>
                    </a:cubicBezTo>
                    <a:cubicBezTo>
                      <a:pt x="0" y="257"/>
                      <a:pt x="86" y="405"/>
                      <a:pt x="191" y="465"/>
                    </a:cubicBezTo>
                    <a:lnTo>
                      <a:pt x="2771" y="1956"/>
                    </a:lnTo>
                    <a:cubicBezTo>
                      <a:pt x="2735" y="1870"/>
                      <a:pt x="2714" y="1783"/>
                      <a:pt x="2714" y="1702"/>
                    </a:cubicBezTo>
                    <a:cubicBezTo>
                      <a:pt x="2714" y="1622"/>
                      <a:pt x="2735" y="1558"/>
                      <a:pt x="2771" y="1514"/>
                    </a:cubicBezTo>
                    <a:lnTo>
                      <a:pt x="192" y="26"/>
                    </a:lnTo>
                    <a:cubicBezTo>
                      <a:pt x="162" y="9"/>
                      <a:pt x="132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7315099" y="2721646"/>
                <a:ext cx="15678" cy="2009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69" extrusionOk="0">
                    <a:moveTo>
                      <a:pt x="101" y="0"/>
                    </a:moveTo>
                    <a:cubicBezTo>
                      <a:pt x="42" y="0"/>
                      <a:pt x="1" y="47"/>
                      <a:pt x="1" y="128"/>
                    </a:cubicBezTo>
                    <a:cubicBezTo>
                      <a:pt x="1" y="245"/>
                      <a:pt x="81" y="386"/>
                      <a:pt x="181" y="444"/>
                    </a:cubicBezTo>
                    <a:cubicBezTo>
                      <a:pt x="211" y="461"/>
                      <a:pt x="239" y="469"/>
                      <a:pt x="264" y="469"/>
                    </a:cubicBezTo>
                    <a:cubicBezTo>
                      <a:pt x="324" y="469"/>
                      <a:pt x="365" y="421"/>
                      <a:pt x="365" y="339"/>
                    </a:cubicBezTo>
                    <a:cubicBezTo>
                      <a:pt x="365" y="225"/>
                      <a:pt x="284" y="83"/>
                      <a:pt x="182" y="25"/>
                    </a:cubicBezTo>
                    <a:cubicBezTo>
                      <a:pt x="153" y="8"/>
                      <a:pt x="126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7154639" y="2466549"/>
                <a:ext cx="273758" cy="374742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8748" extrusionOk="0">
                    <a:moveTo>
                      <a:pt x="979" y="1273"/>
                    </a:moveTo>
                    <a:cubicBezTo>
                      <a:pt x="1005" y="1273"/>
                      <a:pt x="1034" y="1282"/>
                      <a:pt x="1064" y="1300"/>
                    </a:cubicBezTo>
                    <a:lnTo>
                      <a:pt x="2748" y="2273"/>
                    </a:lnTo>
                    <a:cubicBezTo>
                      <a:pt x="2782" y="2232"/>
                      <a:pt x="2830" y="2211"/>
                      <a:pt x="2886" y="2211"/>
                    </a:cubicBezTo>
                    <a:cubicBezTo>
                      <a:pt x="2933" y="2211"/>
                      <a:pt x="2986" y="2226"/>
                      <a:pt x="3042" y="2259"/>
                    </a:cubicBezTo>
                    <a:cubicBezTo>
                      <a:pt x="3164" y="2330"/>
                      <a:pt x="3271" y="2464"/>
                      <a:pt x="3334" y="2611"/>
                    </a:cubicBezTo>
                    <a:lnTo>
                      <a:pt x="5336" y="3767"/>
                    </a:lnTo>
                    <a:cubicBezTo>
                      <a:pt x="5441" y="3826"/>
                      <a:pt x="5527" y="3975"/>
                      <a:pt x="5527" y="4097"/>
                    </a:cubicBezTo>
                    <a:cubicBezTo>
                      <a:pt x="5527" y="4156"/>
                      <a:pt x="5507" y="4201"/>
                      <a:pt x="5470" y="4219"/>
                    </a:cubicBezTo>
                    <a:cubicBezTo>
                      <a:pt x="5456" y="4228"/>
                      <a:pt x="5439" y="4233"/>
                      <a:pt x="5421" y="4233"/>
                    </a:cubicBezTo>
                    <a:cubicBezTo>
                      <a:pt x="5395" y="4233"/>
                      <a:pt x="5366" y="4224"/>
                      <a:pt x="5334" y="4207"/>
                    </a:cubicBezTo>
                    <a:lnTo>
                      <a:pt x="3333" y="3051"/>
                    </a:lnTo>
                    <a:cubicBezTo>
                      <a:pt x="3299" y="3092"/>
                      <a:pt x="3252" y="3113"/>
                      <a:pt x="3197" y="3113"/>
                    </a:cubicBezTo>
                    <a:cubicBezTo>
                      <a:pt x="3149" y="3113"/>
                      <a:pt x="3095" y="3098"/>
                      <a:pt x="3039" y="3065"/>
                    </a:cubicBezTo>
                    <a:cubicBezTo>
                      <a:pt x="2918" y="2993"/>
                      <a:pt x="2810" y="2860"/>
                      <a:pt x="2747" y="2713"/>
                    </a:cubicBezTo>
                    <a:lnTo>
                      <a:pt x="1063" y="1741"/>
                    </a:lnTo>
                    <a:cubicBezTo>
                      <a:pt x="956" y="1680"/>
                      <a:pt x="872" y="1531"/>
                      <a:pt x="872" y="1410"/>
                    </a:cubicBezTo>
                    <a:cubicBezTo>
                      <a:pt x="872" y="1350"/>
                      <a:pt x="893" y="1307"/>
                      <a:pt x="928" y="1287"/>
                    </a:cubicBezTo>
                    <a:cubicBezTo>
                      <a:pt x="943" y="1278"/>
                      <a:pt x="960" y="1273"/>
                      <a:pt x="979" y="1273"/>
                    </a:cubicBezTo>
                    <a:close/>
                    <a:moveTo>
                      <a:pt x="975" y="2893"/>
                    </a:moveTo>
                    <a:cubicBezTo>
                      <a:pt x="1001" y="2893"/>
                      <a:pt x="1030" y="2902"/>
                      <a:pt x="1061" y="2920"/>
                    </a:cubicBezTo>
                    <a:lnTo>
                      <a:pt x="4574" y="4949"/>
                    </a:lnTo>
                    <a:cubicBezTo>
                      <a:pt x="4608" y="4909"/>
                      <a:pt x="4654" y="4888"/>
                      <a:pt x="4710" y="4888"/>
                    </a:cubicBezTo>
                    <a:cubicBezTo>
                      <a:pt x="4757" y="4888"/>
                      <a:pt x="4811" y="4903"/>
                      <a:pt x="4868" y="4936"/>
                    </a:cubicBezTo>
                    <a:cubicBezTo>
                      <a:pt x="4991" y="5008"/>
                      <a:pt x="5099" y="5142"/>
                      <a:pt x="5161" y="5288"/>
                    </a:cubicBezTo>
                    <a:lnTo>
                      <a:pt x="5332" y="5386"/>
                    </a:lnTo>
                    <a:cubicBezTo>
                      <a:pt x="5437" y="5447"/>
                      <a:pt x="5523" y="5596"/>
                      <a:pt x="5523" y="5717"/>
                    </a:cubicBezTo>
                    <a:cubicBezTo>
                      <a:pt x="5523" y="5777"/>
                      <a:pt x="5502" y="5820"/>
                      <a:pt x="5466" y="5840"/>
                    </a:cubicBezTo>
                    <a:cubicBezTo>
                      <a:pt x="5452" y="5849"/>
                      <a:pt x="5435" y="5853"/>
                      <a:pt x="5416" y="5853"/>
                    </a:cubicBezTo>
                    <a:cubicBezTo>
                      <a:pt x="5391" y="5853"/>
                      <a:pt x="5362" y="5844"/>
                      <a:pt x="5331" y="5826"/>
                    </a:cubicBezTo>
                    <a:lnTo>
                      <a:pt x="5160" y="5728"/>
                    </a:lnTo>
                    <a:cubicBezTo>
                      <a:pt x="5126" y="5769"/>
                      <a:pt x="5078" y="5790"/>
                      <a:pt x="5023" y="5790"/>
                    </a:cubicBezTo>
                    <a:cubicBezTo>
                      <a:pt x="4975" y="5790"/>
                      <a:pt x="4922" y="5774"/>
                      <a:pt x="4866" y="5741"/>
                    </a:cubicBezTo>
                    <a:cubicBezTo>
                      <a:pt x="4743" y="5670"/>
                      <a:pt x="4635" y="5536"/>
                      <a:pt x="4573" y="5390"/>
                    </a:cubicBezTo>
                    <a:lnTo>
                      <a:pt x="1060" y="3360"/>
                    </a:lnTo>
                    <a:cubicBezTo>
                      <a:pt x="954" y="3299"/>
                      <a:pt x="868" y="3151"/>
                      <a:pt x="868" y="3030"/>
                    </a:cubicBezTo>
                    <a:cubicBezTo>
                      <a:pt x="868" y="2970"/>
                      <a:pt x="890" y="2926"/>
                      <a:pt x="925" y="2907"/>
                    </a:cubicBezTo>
                    <a:cubicBezTo>
                      <a:pt x="940" y="2898"/>
                      <a:pt x="957" y="2893"/>
                      <a:pt x="975" y="2893"/>
                    </a:cubicBezTo>
                    <a:close/>
                    <a:moveTo>
                      <a:pt x="972" y="4286"/>
                    </a:moveTo>
                    <a:cubicBezTo>
                      <a:pt x="997" y="4286"/>
                      <a:pt x="1025" y="4294"/>
                      <a:pt x="1055" y="4312"/>
                    </a:cubicBezTo>
                    <a:lnTo>
                      <a:pt x="3634" y="5800"/>
                    </a:lnTo>
                    <a:cubicBezTo>
                      <a:pt x="3668" y="5761"/>
                      <a:pt x="3715" y="5740"/>
                      <a:pt x="3771" y="5740"/>
                    </a:cubicBezTo>
                    <a:cubicBezTo>
                      <a:pt x="3818" y="5740"/>
                      <a:pt x="3871" y="5755"/>
                      <a:pt x="3928" y="5788"/>
                    </a:cubicBezTo>
                    <a:cubicBezTo>
                      <a:pt x="4052" y="5859"/>
                      <a:pt x="4160" y="5994"/>
                      <a:pt x="4223" y="6140"/>
                    </a:cubicBezTo>
                    <a:lnTo>
                      <a:pt x="5328" y="6779"/>
                    </a:lnTo>
                    <a:cubicBezTo>
                      <a:pt x="5434" y="6839"/>
                      <a:pt x="5519" y="6987"/>
                      <a:pt x="5519" y="7108"/>
                    </a:cubicBezTo>
                    <a:cubicBezTo>
                      <a:pt x="5519" y="7169"/>
                      <a:pt x="5498" y="7213"/>
                      <a:pt x="5462" y="7231"/>
                    </a:cubicBezTo>
                    <a:cubicBezTo>
                      <a:pt x="5447" y="7240"/>
                      <a:pt x="5429" y="7244"/>
                      <a:pt x="5410" y="7244"/>
                    </a:cubicBezTo>
                    <a:cubicBezTo>
                      <a:pt x="5385" y="7244"/>
                      <a:pt x="5357" y="7236"/>
                      <a:pt x="5327" y="7219"/>
                    </a:cubicBezTo>
                    <a:lnTo>
                      <a:pt x="4221" y="6581"/>
                    </a:lnTo>
                    <a:cubicBezTo>
                      <a:pt x="4187" y="6620"/>
                      <a:pt x="4139" y="6642"/>
                      <a:pt x="4082" y="6642"/>
                    </a:cubicBezTo>
                    <a:cubicBezTo>
                      <a:pt x="4035" y="6642"/>
                      <a:pt x="3982" y="6626"/>
                      <a:pt x="3926" y="6594"/>
                    </a:cubicBezTo>
                    <a:cubicBezTo>
                      <a:pt x="3804" y="6523"/>
                      <a:pt x="3698" y="6387"/>
                      <a:pt x="3634" y="6242"/>
                    </a:cubicBezTo>
                    <a:lnTo>
                      <a:pt x="1054" y="4751"/>
                    </a:lnTo>
                    <a:cubicBezTo>
                      <a:pt x="949" y="4691"/>
                      <a:pt x="863" y="4543"/>
                      <a:pt x="863" y="4421"/>
                    </a:cubicBezTo>
                    <a:cubicBezTo>
                      <a:pt x="863" y="4362"/>
                      <a:pt x="885" y="4319"/>
                      <a:pt x="920" y="4300"/>
                    </a:cubicBezTo>
                    <a:cubicBezTo>
                      <a:pt x="935" y="4291"/>
                      <a:pt x="953" y="4286"/>
                      <a:pt x="972" y="4286"/>
                    </a:cubicBezTo>
                    <a:close/>
                    <a:moveTo>
                      <a:pt x="285" y="0"/>
                    </a:moveTo>
                    <a:cubicBezTo>
                      <a:pt x="125" y="0"/>
                      <a:pt x="16" y="127"/>
                      <a:pt x="15" y="346"/>
                    </a:cubicBezTo>
                    <a:lnTo>
                      <a:pt x="1" y="4720"/>
                    </a:lnTo>
                    <a:cubicBezTo>
                      <a:pt x="0" y="5030"/>
                      <a:pt x="217" y="5408"/>
                      <a:pt x="487" y="5563"/>
                    </a:cubicBezTo>
                    <a:lnTo>
                      <a:pt x="5886" y="8681"/>
                    </a:lnTo>
                    <a:cubicBezTo>
                      <a:pt x="5965" y="8726"/>
                      <a:pt x="6039" y="8747"/>
                      <a:pt x="6105" y="8747"/>
                    </a:cubicBezTo>
                    <a:cubicBezTo>
                      <a:pt x="6265" y="8747"/>
                      <a:pt x="6375" y="8621"/>
                      <a:pt x="6376" y="8401"/>
                    </a:cubicBezTo>
                    <a:lnTo>
                      <a:pt x="6388" y="4026"/>
                    </a:lnTo>
                    <a:cubicBezTo>
                      <a:pt x="6390" y="3717"/>
                      <a:pt x="6173" y="3340"/>
                      <a:pt x="5902" y="3184"/>
                    </a:cubicBezTo>
                    <a:lnTo>
                      <a:pt x="504" y="67"/>
                    </a:lnTo>
                    <a:cubicBezTo>
                      <a:pt x="425" y="22"/>
                      <a:pt x="351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7297451" y="2578397"/>
                <a:ext cx="94023" cy="6952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623" extrusionOk="0">
                    <a:moveTo>
                      <a:pt x="2" y="0"/>
                    </a:moveTo>
                    <a:lnTo>
                      <a:pt x="2" y="0"/>
                    </a:lnTo>
                    <a:cubicBezTo>
                      <a:pt x="38" y="84"/>
                      <a:pt x="59" y="172"/>
                      <a:pt x="59" y="253"/>
                    </a:cubicBezTo>
                    <a:cubicBezTo>
                      <a:pt x="59" y="336"/>
                      <a:pt x="36" y="397"/>
                      <a:pt x="0" y="440"/>
                    </a:cubicBezTo>
                    <a:lnTo>
                      <a:pt x="2002" y="1596"/>
                    </a:lnTo>
                    <a:cubicBezTo>
                      <a:pt x="2033" y="1613"/>
                      <a:pt x="2062" y="1622"/>
                      <a:pt x="2088" y="1622"/>
                    </a:cubicBezTo>
                    <a:cubicBezTo>
                      <a:pt x="2106" y="1622"/>
                      <a:pt x="2123" y="1618"/>
                      <a:pt x="2137" y="1608"/>
                    </a:cubicBezTo>
                    <a:cubicBezTo>
                      <a:pt x="2174" y="1590"/>
                      <a:pt x="2194" y="1545"/>
                      <a:pt x="2194" y="1486"/>
                    </a:cubicBezTo>
                    <a:cubicBezTo>
                      <a:pt x="2194" y="1364"/>
                      <a:pt x="2108" y="1215"/>
                      <a:pt x="2003" y="1156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1492;p35"/>
          <p:cNvSpPr txBox="1">
            <a:spLocks noGrp="1"/>
          </p:cNvSpPr>
          <p:nvPr>
            <p:ph type="subTitle" idx="18"/>
          </p:nvPr>
        </p:nvSpPr>
        <p:spPr>
          <a:xfrm>
            <a:off x="5079659" y="3562758"/>
            <a:ext cx="2560200" cy="1191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smtClean="0"/>
              <a:t>The Goertzel algorithm is used for the 7 required frequencies.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tegic Customer Relationship Management for Online Shops Project Proposal by Slidesgo">
  <a:themeElements>
    <a:clrScheme name="Simple Light">
      <a:dk1>
        <a:srgbClr val="361CA0"/>
      </a:dk1>
      <a:lt1>
        <a:srgbClr val="F9F9F9"/>
      </a:lt1>
      <a:dk2>
        <a:srgbClr val="E2FFD5"/>
      </a:dk2>
      <a:lt2>
        <a:srgbClr val="88D7BA"/>
      </a:lt2>
      <a:accent1>
        <a:srgbClr val="428A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1C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876</Words>
  <PresentationFormat>On-screen Show (16:9)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Arya</vt:lpstr>
      <vt:lpstr>Lato</vt:lpstr>
      <vt:lpstr>Archivo</vt:lpstr>
      <vt:lpstr>Bebas Neue</vt:lpstr>
      <vt:lpstr>Strategic Customer Relationship Management for Online Shops Project Proposal by Slidesgo</vt:lpstr>
      <vt:lpstr>Detection of DTMF Key by Goertzel Algorithm and accuracy inspection</vt:lpstr>
      <vt:lpstr>Group – 4 Group Members:</vt:lpstr>
      <vt:lpstr>Objectives of the project</vt:lpstr>
      <vt:lpstr>What is DTMF?</vt:lpstr>
      <vt:lpstr>Why is it used?</vt:lpstr>
      <vt:lpstr>Algorithm used by the companies</vt:lpstr>
      <vt:lpstr>What we are trying to do</vt:lpstr>
      <vt:lpstr>Goertzel Algorithm in short -</vt:lpstr>
      <vt:lpstr>01</vt:lpstr>
      <vt:lpstr>05</vt:lpstr>
      <vt:lpstr>1</vt:lpstr>
      <vt:lpstr>2</vt:lpstr>
      <vt:lpstr>3</vt:lpstr>
      <vt:lpstr>4</vt:lpstr>
      <vt:lpstr>5</vt:lpstr>
      <vt:lpstr>~Our Goertzel Output and the Detected Key</vt:lpstr>
      <vt:lpstr>Addition of Noise!</vt:lpstr>
      <vt:lpstr>What we did and What we expect</vt:lpstr>
      <vt:lpstr>!</vt:lpstr>
      <vt:lpstr>!</vt:lpstr>
      <vt:lpstr>!</vt:lpstr>
      <vt:lpstr>Noise level 6</vt:lpstr>
      <vt:lpstr>Scopes for Improvement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DTMF Key by Goertzel Algorithm and accuracy inspection.</dc:title>
  <cp:lastModifiedBy>HP</cp:lastModifiedBy>
  <cp:revision>28</cp:revision>
  <dcterms:modified xsi:type="dcterms:W3CDTF">2022-12-13T06:56:14Z</dcterms:modified>
</cp:coreProperties>
</file>