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notesMasterIdLst>
    <p:notesMasterId r:id="rId25"/>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Paul Choudhury" initials="RPC" lastIdx="1" clrIdx="0">
    <p:extLst>
      <p:ext uri="{19B8F6BF-5375-455C-9EA6-DF929625EA0E}">
        <p15:presenceInfo xmlns:p15="http://schemas.microsoft.com/office/powerpoint/2012/main" userId="d8729012331464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 /><Relationship Id="rId13" Type="http://schemas.openxmlformats.org/officeDocument/2006/relationships/slide" Target="slides/slide5.xml" /><Relationship Id="rId18" Type="http://schemas.openxmlformats.org/officeDocument/2006/relationships/slide" Target="slides/slide10.xml" /><Relationship Id="rId26" Type="http://schemas.openxmlformats.org/officeDocument/2006/relationships/commentAuthors" Target="commentAuthors.xml" /><Relationship Id="rId3" Type="http://schemas.openxmlformats.org/officeDocument/2006/relationships/slideMaster" Target="slideMasters/slideMaster3.xml" /><Relationship Id="rId21" Type="http://schemas.openxmlformats.org/officeDocument/2006/relationships/slide" Target="slides/slide13.xml" /><Relationship Id="rId7" Type="http://schemas.openxmlformats.org/officeDocument/2006/relationships/slideMaster" Target="slideMasters/slideMaster7.xml" /><Relationship Id="rId12" Type="http://schemas.openxmlformats.org/officeDocument/2006/relationships/slide" Target="slides/slide4.xml" /><Relationship Id="rId17" Type="http://schemas.openxmlformats.org/officeDocument/2006/relationships/slide" Target="slides/slide9.xml" /><Relationship Id="rId25"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8.xml" /><Relationship Id="rId20" Type="http://schemas.openxmlformats.org/officeDocument/2006/relationships/slide" Target="slides/slide12.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3.xml" /><Relationship Id="rId24" Type="http://schemas.openxmlformats.org/officeDocument/2006/relationships/slide" Target="slides/slide16.xml" /><Relationship Id="rId5" Type="http://schemas.openxmlformats.org/officeDocument/2006/relationships/slideMaster" Target="slideMasters/slideMaster5.xml" /><Relationship Id="rId15" Type="http://schemas.openxmlformats.org/officeDocument/2006/relationships/slide" Target="slides/slide7.xml" /><Relationship Id="rId23" Type="http://schemas.openxmlformats.org/officeDocument/2006/relationships/slide" Target="slides/slide15.xml" /><Relationship Id="rId28" Type="http://schemas.openxmlformats.org/officeDocument/2006/relationships/viewProps" Target="viewProps.xml" /><Relationship Id="rId10" Type="http://schemas.openxmlformats.org/officeDocument/2006/relationships/slide" Target="slides/slide2.xml" /><Relationship Id="rId19" Type="http://schemas.openxmlformats.org/officeDocument/2006/relationships/slide" Target="slides/slide11.xml" /><Relationship Id="rId31" Type="http://schemas.microsoft.com/office/2016/11/relationships/changesInfo" Target="changesInfos/changesInfo1.xml" /><Relationship Id="rId4" Type="http://schemas.openxmlformats.org/officeDocument/2006/relationships/slideMaster" Target="slideMasters/slideMaster4.xml" /><Relationship Id="rId9" Type="http://schemas.openxmlformats.org/officeDocument/2006/relationships/slide" Target="slides/slide1.xml" /><Relationship Id="rId14" Type="http://schemas.openxmlformats.org/officeDocument/2006/relationships/slide" Target="slides/slide6.xml" /><Relationship Id="rId22" Type="http://schemas.openxmlformats.org/officeDocument/2006/relationships/slide" Target="slides/slide14.xml" /><Relationship Id="rId27" Type="http://schemas.openxmlformats.org/officeDocument/2006/relationships/presProps" Target="presProps.xml" /><Relationship Id="rId30"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Paul Choudhury" userId="d8729012331464d9" providerId="LiveId" clId="{6512894C-AB7D-7F45-9534-3F87B20E3CE8}"/>
    <pc:docChg chg="undo custSel modSld">
      <pc:chgData name="Rohan Paul Choudhury" userId="d8729012331464d9" providerId="LiveId" clId="{6512894C-AB7D-7F45-9534-3F87B20E3CE8}" dt="2019-05-12T12:21:46.772" v="185" actId="1076"/>
      <pc:docMkLst>
        <pc:docMk/>
      </pc:docMkLst>
      <pc:sldChg chg="addSp delSp modSp addCm modCm">
        <pc:chgData name="Rohan Paul Choudhury" userId="d8729012331464d9" providerId="LiveId" clId="{6512894C-AB7D-7F45-9534-3F87B20E3CE8}" dt="2019-05-12T12:21:46.772" v="185" actId="1076"/>
        <pc:sldMkLst>
          <pc:docMk/>
          <pc:sldMk cId="0" sldId="258"/>
        </pc:sldMkLst>
        <pc:spChg chg="add del mod">
          <ac:chgData name="Rohan Paul Choudhury" userId="d8729012331464d9" providerId="LiveId" clId="{6512894C-AB7D-7F45-9534-3F87B20E3CE8}" dt="2019-05-12T12:15:03.537" v="7" actId="21"/>
          <ac:spMkLst>
            <pc:docMk/>
            <pc:sldMk cId="0" sldId="258"/>
            <ac:spMk id="2" creationId="{08504F04-AD9B-8B40-B79A-5A2B9447A98C}"/>
          </ac:spMkLst>
        </pc:spChg>
        <pc:spChg chg="add mod">
          <ac:chgData name="Rohan Paul Choudhury" userId="d8729012331464d9" providerId="LiveId" clId="{6512894C-AB7D-7F45-9534-3F87B20E3CE8}" dt="2019-05-12T12:21:46.772" v="185" actId="1076"/>
          <ac:spMkLst>
            <pc:docMk/>
            <pc:sldMk cId="0" sldId="258"/>
            <ac:spMk id="2" creationId="{70ACD827-EDCC-B443-BAEA-167B450E3633}"/>
          </ac:spMkLst>
        </pc:spChg>
        <pc:spChg chg="add mod">
          <ac:chgData name="Rohan Paul Choudhury" userId="d8729012331464d9" providerId="LiveId" clId="{6512894C-AB7D-7F45-9534-3F87B20E3CE8}" dt="2019-05-12T12:14:56.625" v="6" actId="14100"/>
          <ac:spMkLst>
            <pc:docMk/>
            <pc:sldMk cId="0" sldId="258"/>
            <ac:spMk id="3" creationId="{E128708B-FE4F-3B43-89B3-7D261A0700C8}"/>
          </ac:spMkLst>
        </pc:spChg>
        <pc:spChg chg="mod">
          <ac:chgData name="Rohan Paul Choudhury" userId="d8729012331464d9" providerId="LiveId" clId="{6512894C-AB7D-7F45-9534-3F87B20E3CE8}" dt="2019-05-12T12:20:31.351" v="173" actId="1076"/>
          <ac:spMkLst>
            <pc:docMk/>
            <pc:sldMk cId="0" sldId="258"/>
            <ac:spMk id="363" creationId="{00000000-0000-0000-0000-000000000000}"/>
          </ac:spMkLst>
        </pc:spChg>
        <pc:spChg chg="mod">
          <ac:chgData name="Rohan Paul Choudhury" userId="d8729012331464d9" providerId="LiveId" clId="{6512894C-AB7D-7F45-9534-3F87B20E3CE8}" dt="2019-05-12T12:17:37.445" v="13" actId="1076"/>
          <ac:spMkLst>
            <pc:docMk/>
            <pc:sldMk cId="0" sldId="258"/>
            <ac:spMk id="686" creationId="{00000000-0000-0000-0000-000000000000}"/>
          </ac:spMkLst>
        </pc:spChg>
        <pc:spChg chg="mod">
          <ac:chgData name="Rohan Paul Choudhury" userId="d8729012331464d9" providerId="LiveId" clId="{6512894C-AB7D-7F45-9534-3F87B20E3CE8}" dt="2019-05-12T12:17:41.563" v="14" actId="1076"/>
          <ac:spMkLst>
            <pc:docMk/>
            <pc:sldMk cId="0" sldId="258"/>
            <ac:spMk id="738" creationId="{00000000-0000-0000-0000-000000000000}"/>
          </ac:spMkLst>
        </pc:spChg>
        <pc:spChg chg="del">
          <ac:chgData name="Rohan Paul Choudhury" userId="d8729012331464d9" providerId="LiveId" clId="{6512894C-AB7D-7F45-9534-3F87B20E3CE8}" dt="2019-05-12T12:13:07.023" v="0" actId="21"/>
          <ac:spMkLst>
            <pc:docMk/>
            <pc:sldMk cId="0" sldId="258"/>
            <ac:spMk id="768" creationId="{00000000-0000-0000-0000-000000000000}"/>
          </ac:spMkLst>
        </pc:spChg>
        <pc:grpChg chg="mod">
          <ac:chgData name="Rohan Paul Choudhury" userId="d8729012331464d9" providerId="LiveId" clId="{6512894C-AB7D-7F45-9534-3F87B20E3CE8}" dt="2019-05-12T12:20:24.773" v="172" actId="1076"/>
          <ac:grpSpMkLst>
            <pc:docMk/>
            <pc:sldMk cId="0" sldId="258"/>
            <ac:grpSpMk id="372" creationId="{00000000-0000-0000-0000-000000000000}"/>
          </ac:grpSpMkLst>
        </pc:gr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12T17:46:00.731" idx="1">
    <p:pos x="6654" y="1095"/>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740160" y="846360"/>
            <a:ext cx="6292080" cy="3237480"/>
          </a:xfrm>
          <a:prstGeom prst="rect">
            <a:avLst/>
          </a:prstGeom>
        </p:spPr>
        <p:txBody>
          <a:bodyPr lIns="0" tIns="0" rIns="0" bIns="0" anchor="ctr">
            <a:noAutofit/>
          </a:bodyPr>
          <a:lstStyle/>
          <a:p>
            <a:r>
              <a:rPr lang="en-US" sz="4059" b="0" strike="noStrike" spc="-1">
                <a:solidFill>
                  <a:srgbClr val="FFFFFF"/>
                </a:solidFill>
                <a:latin typeface="Arial"/>
              </a:rPr>
              <a:t>Click to move the slide</a:t>
            </a:r>
          </a:p>
        </p:txBody>
      </p:sp>
      <p:sp>
        <p:nvSpPr>
          <p:cNvPr id="339" name="PlaceHolder 2"/>
          <p:cNvSpPr>
            <a:spLocks noGrp="1"/>
          </p:cNvSpPr>
          <p:nvPr>
            <p:ph type="body"/>
          </p:nvPr>
        </p:nvSpPr>
        <p:spPr>
          <a:xfrm>
            <a:off x="740160" y="4402440"/>
            <a:ext cx="6292080" cy="4741200"/>
          </a:xfrm>
          <a:prstGeom prst="rect">
            <a:avLst/>
          </a:prstGeom>
        </p:spPr>
        <p:txBody>
          <a:bodyPr lIns="0" tIns="0" rIns="0" bIns="0">
            <a:noAutofit/>
          </a:bodyPr>
          <a:lstStyle/>
          <a:p>
            <a:r>
              <a:rPr lang="en-US" sz="2770" b="0" strike="noStrike" spc="-1">
                <a:latin typeface="Arial"/>
              </a:rPr>
              <a:t>Click to edit the notes format</a:t>
            </a:r>
          </a:p>
        </p:txBody>
      </p:sp>
      <p:sp>
        <p:nvSpPr>
          <p:cNvPr id="340"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Arial"/>
              </a:rPr>
              <a:t> </a:t>
            </a:r>
          </a:p>
        </p:txBody>
      </p:sp>
      <p:sp>
        <p:nvSpPr>
          <p:cNvPr id="341" name="PlaceHolder 4"/>
          <p:cNvSpPr>
            <a:spLocks noGrp="1"/>
          </p:cNvSpPr>
          <p:nvPr>
            <p:ph type="dt"/>
          </p:nvPr>
        </p:nvSpPr>
        <p:spPr>
          <a:xfrm>
            <a:off x="4398840" y="0"/>
            <a:ext cx="3372840" cy="502560"/>
          </a:xfrm>
          <a:prstGeom prst="rect">
            <a:avLst/>
          </a:prstGeom>
        </p:spPr>
        <p:txBody>
          <a:bodyPr lIns="0" tIns="0" rIns="0" bIns="0">
            <a:noAutofit/>
          </a:bodyPr>
          <a:lstStyle/>
          <a:p>
            <a:pPr algn="r"/>
            <a:r>
              <a:rPr lang="en-US" sz="1400" b="0" strike="noStrike" spc="-1">
                <a:latin typeface="Arial"/>
              </a:rPr>
              <a:t> </a:t>
            </a:r>
          </a:p>
        </p:txBody>
      </p:sp>
      <p:sp>
        <p:nvSpPr>
          <p:cNvPr id="34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Arial"/>
              </a:rPr>
              <a:t> </a:t>
            </a:r>
          </a:p>
        </p:txBody>
      </p:sp>
      <p:sp>
        <p:nvSpPr>
          <p:cNvPr id="343" name="PlaceHolder 6"/>
          <p:cNvSpPr>
            <a:spLocks noGrp="1"/>
          </p:cNvSpPr>
          <p:nvPr>
            <p:ph type="sldNum"/>
          </p:nvPr>
        </p:nvSpPr>
        <p:spPr>
          <a:xfrm>
            <a:off x="4398840" y="9555480"/>
            <a:ext cx="3372840" cy="502560"/>
          </a:xfrm>
          <a:prstGeom prst="rect">
            <a:avLst/>
          </a:prstGeom>
        </p:spPr>
        <p:txBody>
          <a:bodyPr lIns="0" tIns="0" rIns="0" bIns="0" anchor="b">
            <a:noAutofit/>
          </a:bodyPr>
          <a:lstStyle/>
          <a:p>
            <a:pPr algn="r"/>
            <a:fld id="{89CFB0E3-CE55-480B-92D1-36F62BC2E8F4}" type="slidenum">
              <a:rPr lang="en-US" sz="1400" b="0" strike="noStrike" spc="-1">
                <a:latin typeface="Arial"/>
              </a:rPr>
              <a:t>‹#›</a:t>
            </a:fld>
            <a:endParaRPr lang="en-US" sz="1400" b="0" strike="noStrike" spc="-1">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PlaceHolder 1"/>
          <p:cNvSpPr>
            <a:spLocks noGrp="1" noRot="1" noChangeAspect="1"/>
          </p:cNvSpPr>
          <p:nvPr>
            <p:ph type="sldImg"/>
          </p:nvPr>
        </p:nvSpPr>
        <p:spPr>
          <a:xfrm>
            <a:off x="433440" y="754200"/>
            <a:ext cx="6903720" cy="3769920"/>
          </a:xfrm>
          <a:prstGeom prst="rect">
            <a:avLst/>
          </a:prstGeom>
        </p:spPr>
      </p:sp>
      <p:sp>
        <p:nvSpPr>
          <p:cNvPr id="850" name="PlaceHolder 2"/>
          <p:cNvSpPr>
            <a:spLocks noGrp="1"/>
          </p:cNvSpPr>
          <p:nvPr>
            <p:ph type="body"/>
          </p:nvPr>
        </p:nvSpPr>
        <p:spPr>
          <a:xfrm>
            <a:off x="777240" y="4777560"/>
            <a:ext cx="6216120" cy="4524480"/>
          </a:xfrm>
          <a:prstGeom prst="rect">
            <a:avLst/>
          </a:prstGeom>
        </p:spPr>
        <p:txBody>
          <a:bodyPr lIns="0" tIns="0" rIns="0" bIns="0">
            <a:noAutofit/>
          </a:bodyPr>
          <a:lstStyle/>
          <a:p>
            <a:endParaRPr lang="en-US" sz="2770" b="0" strike="noStrike" spc="-1">
              <a:latin typeface="Arial"/>
            </a:endParaRPr>
          </a:p>
        </p:txBody>
      </p:sp>
      <p:sp>
        <p:nvSpPr>
          <p:cNvPr id="851" name="CustomShape 3"/>
          <p:cNvSpPr/>
          <p:nvPr/>
        </p:nvSpPr>
        <p:spPr>
          <a:xfrm>
            <a:off x="4402440" y="9553680"/>
            <a:ext cx="3366360" cy="5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38CC29D-0EE0-4A8E-A317-9F30E7445C6A}" type="slidenum">
              <a:rPr lang="en-US" sz="1200" b="0" strike="noStrike" spc="-1">
                <a:solidFill>
                  <a:srgbClr val="000000"/>
                </a:solidFill>
                <a:latin typeface="Lato Regular"/>
                <a:ea typeface="+mn-ea"/>
              </a:rPr>
              <a:t>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noRot="1" noChangeAspect="1"/>
          </p:cNvSpPr>
          <p:nvPr>
            <p:ph type="sldImg"/>
          </p:nvPr>
        </p:nvSpPr>
        <p:spPr>
          <a:xfrm>
            <a:off x="433440" y="754200"/>
            <a:ext cx="6903720" cy="3769920"/>
          </a:xfrm>
          <a:prstGeom prst="rect">
            <a:avLst/>
          </a:prstGeom>
        </p:spPr>
      </p:sp>
      <p:sp>
        <p:nvSpPr>
          <p:cNvPr id="853" name="PlaceHolder 2"/>
          <p:cNvSpPr>
            <a:spLocks noGrp="1"/>
          </p:cNvSpPr>
          <p:nvPr>
            <p:ph type="body"/>
          </p:nvPr>
        </p:nvSpPr>
        <p:spPr>
          <a:xfrm>
            <a:off x="777240" y="4777560"/>
            <a:ext cx="6216120" cy="4524480"/>
          </a:xfrm>
          <a:prstGeom prst="rect">
            <a:avLst/>
          </a:prstGeom>
        </p:spPr>
        <p:txBody>
          <a:bodyPr lIns="0" tIns="0" rIns="0" bIns="0">
            <a:noAutofit/>
          </a:bodyPr>
          <a:lstStyle/>
          <a:p>
            <a:endParaRPr lang="en-US" sz="2770" b="0" strike="noStrike" spc="-1">
              <a:latin typeface="Arial"/>
            </a:endParaRPr>
          </a:p>
        </p:txBody>
      </p:sp>
      <p:sp>
        <p:nvSpPr>
          <p:cNvPr id="854" name="CustomShape 3"/>
          <p:cNvSpPr/>
          <p:nvPr/>
        </p:nvSpPr>
        <p:spPr>
          <a:xfrm>
            <a:off x="4402440" y="9553680"/>
            <a:ext cx="3366360" cy="5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C79D45A-FBB5-4E0A-AE25-1A5FE03F0380}" type="slidenum">
              <a:rPr lang="en-US" sz="1200" b="0" strike="noStrike" spc="-1">
                <a:solidFill>
                  <a:srgbClr val="000000"/>
                </a:solidFill>
                <a:latin typeface="Lato Regular"/>
                <a:ea typeface="+mn-ea"/>
              </a:rPr>
              <a:t>2</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PlaceHolder 1"/>
          <p:cNvSpPr>
            <a:spLocks noGrp="1" noRot="1" noChangeAspect="1"/>
          </p:cNvSpPr>
          <p:nvPr>
            <p:ph type="sldImg"/>
          </p:nvPr>
        </p:nvSpPr>
        <p:spPr>
          <a:xfrm>
            <a:off x="433440" y="754200"/>
            <a:ext cx="6903720" cy="3769920"/>
          </a:xfrm>
          <a:prstGeom prst="rect">
            <a:avLst/>
          </a:prstGeom>
        </p:spPr>
      </p:sp>
      <p:sp>
        <p:nvSpPr>
          <p:cNvPr id="856" name="PlaceHolder 2"/>
          <p:cNvSpPr>
            <a:spLocks noGrp="1"/>
          </p:cNvSpPr>
          <p:nvPr>
            <p:ph type="body"/>
          </p:nvPr>
        </p:nvSpPr>
        <p:spPr>
          <a:xfrm>
            <a:off x="777240" y="4777560"/>
            <a:ext cx="6216120" cy="4524480"/>
          </a:xfrm>
          <a:prstGeom prst="rect">
            <a:avLst/>
          </a:prstGeom>
        </p:spPr>
        <p:txBody>
          <a:bodyPr lIns="0" tIns="0" rIns="0" bIns="0">
            <a:noAutofit/>
          </a:bodyPr>
          <a:lstStyle/>
          <a:p>
            <a:endParaRPr lang="en-US" sz="2770" b="0" strike="noStrike" spc="-1">
              <a:latin typeface="Arial"/>
            </a:endParaRPr>
          </a:p>
        </p:txBody>
      </p:sp>
      <p:sp>
        <p:nvSpPr>
          <p:cNvPr id="857" name="CustomShape 3"/>
          <p:cNvSpPr/>
          <p:nvPr/>
        </p:nvSpPr>
        <p:spPr>
          <a:xfrm>
            <a:off x="4402440" y="9553680"/>
            <a:ext cx="3366360" cy="5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143CF41-DF12-4809-A21B-6BE3CEBB1987}" type="slidenum">
              <a:rPr lang="en-US" sz="1200" b="0" strike="noStrike" spc="-1">
                <a:solidFill>
                  <a:srgbClr val="000000"/>
                </a:solidFill>
                <a:latin typeface="Lato Regular"/>
                <a:ea typeface="+mn-ea"/>
              </a:rPr>
              <a:t>16</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4" name="PlaceHolder 2"/>
          <p:cNvSpPr>
            <a:spLocks noGrp="1"/>
          </p:cNvSpPr>
          <p:nvPr>
            <p:ph type="body"/>
          </p:nvPr>
        </p:nvSpPr>
        <p:spPr>
          <a:xfrm>
            <a:off x="609480" y="1654200"/>
            <a:ext cx="10973160" cy="1896840"/>
          </a:xfrm>
          <a:prstGeom prst="rect">
            <a:avLst/>
          </a:prstGeom>
        </p:spPr>
        <p:txBody>
          <a:bodyPr lIns="0" tIns="0" rIns="0" bIns="0">
            <a:normAutofit/>
          </a:bodyPr>
          <a:lstStyle/>
          <a:p>
            <a:endParaRPr lang="en-US" sz="3150" b="0" strike="noStrike" spc="-1">
              <a:latin typeface="Arial"/>
            </a:endParaRPr>
          </a:p>
        </p:txBody>
      </p:sp>
      <p:sp>
        <p:nvSpPr>
          <p:cNvPr id="25" name="PlaceHolder 3"/>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7"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28"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29"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
        <p:nvSpPr>
          <p:cNvPr id="30" name="PlaceHolder 5"/>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2" name="PlaceHolder 2"/>
          <p:cNvSpPr>
            <a:spLocks noGrp="1"/>
          </p:cNvSpPr>
          <p:nvPr>
            <p:ph type="body"/>
          </p:nvPr>
        </p:nvSpPr>
        <p:spPr>
          <a:xfrm>
            <a:off x="609480" y="1654200"/>
            <a:ext cx="3533040" cy="1896840"/>
          </a:xfrm>
          <a:prstGeom prst="rect">
            <a:avLst/>
          </a:prstGeom>
        </p:spPr>
        <p:txBody>
          <a:bodyPr lIns="0" tIns="0" rIns="0" bIns="0">
            <a:normAutofit/>
          </a:bodyPr>
          <a:lstStyle/>
          <a:p>
            <a:endParaRPr lang="en-US" sz="3150" b="0" strike="noStrike" spc="-1">
              <a:latin typeface="Arial"/>
            </a:endParaRPr>
          </a:p>
        </p:txBody>
      </p:sp>
      <p:sp>
        <p:nvSpPr>
          <p:cNvPr id="33" name="PlaceHolder 3"/>
          <p:cNvSpPr>
            <a:spLocks noGrp="1"/>
          </p:cNvSpPr>
          <p:nvPr>
            <p:ph type="body"/>
          </p:nvPr>
        </p:nvSpPr>
        <p:spPr>
          <a:xfrm>
            <a:off x="4319640" y="1654200"/>
            <a:ext cx="3533040" cy="1896840"/>
          </a:xfrm>
          <a:prstGeom prst="rect">
            <a:avLst/>
          </a:prstGeom>
        </p:spPr>
        <p:txBody>
          <a:bodyPr lIns="0" tIns="0" rIns="0" bIns="0">
            <a:normAutofit/>
          </a:bodyPr>
          <a:lstStyle/>
          <a:p>
            <a:endParaRPr lang="en-US" sz="3150" b="0" strike="noStrike" spc="-1">
              <a:latin typeface="Arial"/>
            </a:endParaRPr>
          </a:p>
        </p:txBody>
      </p:sp>
      <p:sp>
        <p:nvSpPr>
          <p:cNvPr id="34" name="PlaceHolder 4"/>
          <p:cNvSpPr>
            <a:spLocks noGrp="1"/>
          </p:cNvSpPr>
          <p:nvPr>
            <p:ph type="body"/>
          </p:nvPr>
        </p:nvSpPr>
        <p:spPr>
          <a:xfrm>
            <a:off x="8029800" y="1654200"/>
            <a:ext cx="3533040" cy="1896840"/>
          </a:xfrm>
          <a:prstGeom prst="rect">
            <a:avLst/>
          </a:prstGeom>
        </p:spPr>
        <p:txBody>
          <a:bodyPr lIns="0" tIns="0" rIns="0" bIns="0">
            <a:normAutofit/>
          </a:bodyPr>
          <a:lstStyle/>
          <a:p>
            <a:endParaRPr lang="en-US" sz="3150" b="0" strike="noStrike" spc="-1">
              <a:latin typeface="Arial"/>
            </a:endParaRPr>
          </a:p>
        </p:txBody>
      </p:sp>
      <p:sp>
        <p:nvSpPr>
          <p:cNvPr id="35" name="PlaceHolder 5"/>
          <p:cNvSpPr>
            <a:spLocks noGrp="1"/>
          </p:cNvSpPr>
          <p:nvPr>
            <p:ph type="body"/>
          </p:nvPr>
        </p:nvSpPr>
        <p:spPr>
          <a:xfrm>
            <a:off x="609480" y="3731760"/>
            <a:ext cx="3533040" cy="1896840"/>
          </a:xfrm>
          <a:prstGeom prst="rect">
            <a:avLst/>
          </a:prstGeom>
        </p:spPr>
        <p:txBody>
          <a:bodyPr lIns="0" tIns="0" rIns="0" bIns="0">
            <a:normAutofit/>
          </a:bodyPr>
          <a:lstStyle/>
          <a:p>
            <a:endParaRPr lang="en-US" sz="3150" b="0" strike="noStrike" spc="-1">
              <a:latin typeface="Arial"/>
            </a:endParaRPr>
          </a:p>
        </p:txBody>
      </p:sp>
      <p:sp>
        <p:nvSpPr>
          <p:cNvPr id="36" name="PlaceHolder 6"/>
          <p:cNvSpPr>
            <a:spLocks noGrp="1"/>
          </p:cNvSpPr>
          <p:nvPr>
            <p:ph type="body"/>
          </p:nvPr>
        </p:nvSpPr>
        <p:spPr>
          <a:xfrm>
            <a:off x="4319640" y="3731760"/>
            <a:ext cx="3533040" cy="1896840"/>
          </a:xfrm>
          <a:prstGeom prst="rect">
            <a:avLst/>
          </a:prstGeom>
        </p:spPr>
        <p:txBody>
          <a:bodyPr lIns="0" tIns="0" rIns="0" bIns="0">
            <a:normAutofit/>
          </a:bodyPr>
          <a:lstStyle/>
          <a:p>
            <a:endParaRPr lang="en-US" sz="3150" b="0" strike="noStrike" spc="-1">
              <a:latin typeface="Arial"/>
            </a:endParaRPr>
          </a:p>
        </p:txBody>
      </p:sp>
      <p:sp>
        <p:nvSpPr>
          <p:cNvPr id="37" name="PlaceHolder 7"/>
          <p:cNvSpPr>
            <a:spLocks noGrp="1"/>
          </p:cNvSpPr>
          <p:nvPr>
            <p:ph type="body"/>
          </p:nvPr>
        </p:nvSpPr>
        <p:spPr>
          <a:xfrm>
            <a:off x="8029800" y="3731760"/>
            <a:ext cx="35330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41" name="PlaceHolder 2"/>
          <p:cNvSpPr>
            <a:spLocks noGrp="1"/>
          </p:cNvSpPr>
          <p:nvPr>
            <p:ph type="subTitle"/>
          </p:nvPr>
        </p:nvSpPr>
        <p:spPr>
          <a:xfrm>
            <a:off x="609480" y="1654200"/>
            <a:ext cx="1097316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43" name="PlaceHolder 2"/>
          <p:cNvSpPr>
            <a:spLocks noGrp="1"/>
          </p:cNvSpPr>
          <p:nvPr>
            <p:ph type="body"/>
          </p:nvPr>
        </p:nvSpPr>
        <p:spPr>
          <a:xfrm>
            <a:off x="609480" y="1654200"/>
            <a:ext cx="1097316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45"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46"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61000"/>
            <a:ext cx="8490960" cy="5249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50"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51"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
        <p:nvSpPr>
          <p:cNvPr id="52"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 name="PlaceHolder 2"/>
          <p:cNvSpPr>
            <a:spLocks noGrp="1"/>
          </p:cNvSpPr>
          <p:nvPr>
            <p:ph type="subTitle"/>
          </p:nvPr>
        </p:nvSpPr>
        <p:spPr>
          <a:xfrm>
            <a:off x="609480" y="1654200"/>
            <a:ext cx="1097316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54"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55"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56" name="PlaceHolder 4"/>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58"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59"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60" name="PlaceHolder 4"/>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62" name="PlaceHolder 2"/>
          <p:cNvSpPr>
            <a:spLocks noGrp="1"/>
          </p:cNvSpPr>
          <p:nvPr>
            <p:ph type="body"/>
          </p:nvPr>
        </p:nvSpPr>
        <p:spPr>
          <a:xfrm>
            <a:off x="609480" y="1654200"/>
            <a:ext cx="10973160" cy="1896840"/>
          </a:xfrm>
          <a:prstGeom prst="rect">
            <a:avLst/>
          </a:prstGeom>
        </p:spPr>
        <p:txBody>
          <a:bodyPr lIns="0" tIns="0" rIns="0" bIns="0">
            <a:normAutofit/>
          </a:bodyPr>
          <a:lstStyle/>
          <a:p>
            <a:endParaRPr lang="en-US" sz="3150" b="0" strike="noStrike" spc="-1">
              <a:latin typeface="Arial"/>
            </a:endParaRPr>
          </a:p>
        </p:txBody>
      </p:sp>
      <p:sp>
        <p:nvSpPr>
          <p:cNvPr id="63" name="PlaceHolder 3"/>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65"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66"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67"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
        <p:nvSpPr>
          <p:cNvPr id="68" name="PlaceHolder 5"/>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70" name="PlaceHolder 2"/>
          <p:cNvSpPr>
            <a:spLocks noGrp="1"/>
          </p:cNvSpPr>
          <p:nvPr>
            <p:ph type="body"/>
          </p:nvPr>
        </p:nvSpPr>
        <p:spPr>
          <a:xfrm>
            <a:off x="609480" y="1654200"/>
            <a:ext cx="3533040" cy="1896840"/>
          </a:xfrm>
          <a:prstGeom prst="rect">
            <a:avLst/>
          </a:prstGeom>
        </p:spPr>
        <p:txBody>
          <a:bodyPr lIns="0" tIns="0" rIns="0" bIns="0">
            <a:normAutofit/>
          </a:bodyPr>
          <a:lstStyle/>
          <a:p>
            <a:endParaRPr lang="en-US" sz="3150" b="0" strike="noStrike" spc="-1">
              <a:latin typeface="Arial"/>
            </a:endParaRPr>
          </a:p>
        </p:txBody>
      </p:sp>
      <p:sp>
        <p:nvSpPr>
          <p:cNvPr id="71" name="PlaceHolder 3"/>
          <p:cNvSpPr>
            <a:spLocks noGrp="1"/>
          </p:cNvSpPr>
          <p:nvPr>
            <p:ph type="body"/>
          </p:nvPr>
        </p:nvSpPr>
        <p:spPr>
          <a:xfrm>
            <a:off x="4319640" y="1654200"/>
            <a:ext cx="3533040" cy="1896840"/>
          </a:xfrm>
          <a:prstGeom prst="rect">
            <a:avLst/>
          </a:prstGeom>
        </p:spPr>
        <p:txBody>
          <a:bodyPr lIns="0" tIns="0" rIns="0" bIns="0">
            <a:normAutofit/>
          </a:bodyPr>
          <a:lstStyle/>
          <a:p>
            <a:endParaRPr lang="en-US" sz="3150" b="0" strike="noStrike" spc="-1">
              <a:latin typeface="Arial"/>
            </a:endParaRPr>
          </a:p>
        </p:txBody>
      </p:sp>
      <p:sp>
        <p:nvSpPr>
          <p:cNvPr id="72" name="PlaceHolder 4"/>
          <p:cNvSpPr>
            <a:spLocks noGrp="1"/>
          </p:cNvSpPr>
          <p:nvPr>
            <p:ph type="body"/>
          </p:nvPr>
        </p:nvSpPr>
        <p:spPr>
          <a:xfrm>
            <a:off x="8029800" y="1654200"/>
            <a:ext cx="3533040" cy="1896840"/>
          </a:xfrm>
          <a:prstGeom prst="rect">
            <a:avLst/>
          </a:prstGeom>
        </p:spPr>
        <p:txBody>
          <a:bodyPr lIns="0" tIns="0" rIns="0" bIns="0">
            <a:normAutofit/>
          </a:bodyPr>
          <a:lstStyle/>
          <a:p>
            <a:endParaRPr lang="en-US" sz="3150" b="0" strike="noStrike" spc="-1">
              <a:latin typeface="Arial"/>
            </a:endParaRPr>
          </a:p>
        </p:txBody>
      </p:sp>
      <p:sp>
        <p:nvSpPr>
          <p:cNvPr id="73" name="PlaceHolder 5"/>
          <p:cNvSpPr>
            <a:spLocks noGrp="1"/>
          </p:cNvSpPr>
          <p:nvPr>
            <p:ph type="body"/>
          </p:nvPr>
        </p:nvSpPr>
        <p:spPr>
          <a:xfrm>
            <a:off x="609480" y="3731760"/>
            <a:ext cx="3533040" cy="1896840"/>
          </a:xfrm>
          <a:prstGeom prst="rect">
            <a:avLst/>
          </a:prstGeom>
        </p:spPr>
        <p:txBody>
          <a:bodyPr lIns="0" tIns="0" rIns="0" bIns="0">
            <a:normAutofit/>
          </a:bodyPr>
          <a:lstStyle/>
          <a:p>
            <a:endParaRPr lang="en-US" sz="3150" b="0" strike="noStrike" spc="-1">
              <a:latin typeface="Arial"/>
            </a:endParaRPr>
          </a:p>
        </p:txBody>
      </p:sp>
      <p:sp>
        <p:nvSpPr>
          <p:cNvPr id="74" name="PlaceHolder 6"/>
          <p:cNvSpPr>
            <a:spLocks noGrp="1"/>
          </p:cNvSpPr>
          <p:nvPr>
            <p:ph type="body"/>
          </p:nvPr>
        </p:nvSpPr>
        <p:spPr>
          <a:xfrm>
            <a:off x="4319640" y="3731760"/>
            <a:ext cx="3533040" cy="1896840"/>
          </a:xfrm>
          <a:prstGeom prst="rect">
            <a:avLst/>
          </a:prstGeom>
        </p:spPr>
        <p:txBody>
          <a:bodyPr lIns="0" tIns="0" rIns="0" bIns="0">
            <a:normAutofit/>
          </a:bodyPr>
          <a:lstStyle/>
          <a:p>
            <a:endParaRPr lang="en-US" sz="3150" b="0" strike="noStrike" spc="-1">
              <a:latin typeface="Arial"/>
            </a:endParaRPr>
          </a:p>
        </p:txBody>
      </p:sp>
      <p:sp>
        <p:nvSpPr>
          <p:cNvPr id="75" name="PlaceHolder 7"/>
          <p:cNvSpPr>
            <a:spLocks noGrp="1"/>
          </p:cNvSpPr>
          <p:nvPr>
            <p:ph type="body"/>
          </p:nvPr>
        </p:nvSpPr>
        <p:spPr>
          <a:xfrm>
            <a:off x="8029800" y="3731760"/>
            <a:ext cx="35330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85" name="PlaceHolder 2"/>
          <p:cNvSpPr>
            <a:spLocks noGrp="1"/>
          </p:cNvSpPr>
          <p:nvPr>
            <p:ph type="subTitle"/>
          </p:nvPr>
        </p:nvSpPr>
        <p:spPr>
          <a:xfrm>
            <a:off x="609480" y="1654200"/>
            <a:ext cx="1097316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87" name="PlaceHolder 2"/>
          <p:cNvSpPr>
            <a:spLocks noGrp="1"/>
          </p:cNvSpPr>
          <p:nvPr>
            <p:ph type="body"/>
          </p:nvPr>
        </p:nvSpPr>
        <p:spPr>
          <a:xfrm>
            <a:off x="609480" y="1654200"/>
            <a:ext cx="1097316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89"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90"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5" name="PlaceHolder 2"/>
          <p:cNvSpPr>
            <a:spLocks noGrp="1"/>
          </p:cNvSpPr>
          <p:nvPr>
            <p:ph type="body"/>
          </p:nvPr>
        </p:nvSpPr>
        <p:spPr>
          <a:xfrm>
            <a:off x="609480" y="1654200"/>
            <a:ext cx="1097316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61000"/>
            <a:ext cx="8490960" cy="5249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94"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95"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
        <p:nvSpPr>
          <p:cNvPr id="96"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98"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99"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00" name="PlaceHolder 4"/>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02"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03"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04" name="PlaceHolder 4"/>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06" name="PlaceHolder 2"/>
          <p:cNvSpPr>
            <a:spLocks noGrp="1"/>
          </p:cNvSpPr>
          <p:nvPr>
            <p:ph type="body"/>
          </p:nvPr>
        </p:nvSpPr>
        <p:spPr>
          <a:xfrm>
            <a:off x="609480" y="1654200"/>
            <a:ext cx="10973160" cy="1896840"/>
          </a:xfrm>
          <a:prstGeom prst="rect">
            <a:avLst/>
          </a:prstGeom>
        </p:spPr>
        <p:txBody>
          <a:bodyPr lIns="0" tIns="0" rIns="0" bIns="0">
            <a:normAutofit/>
          </a:bodyPr>
          <a:lstStyle/>
          <a:p>
            <a:endParaRPr lang="en-US" sz="3150" b="0" strike="noStrike" spc="-1">
              <a:latin typeface="Arial"/>
            </a:endParaRPr>
          </a:p>
        </p:txBody>
      </p:sp>
      <p:sp>
        <p:nvSpPr>
          <p:cNvPr id="107" name="PlaceHolder 3"/>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09"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10"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11"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
        <p:nvSpPr>
          <p:cNvPr id="112" name="PlaceHolder 5"/>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14" name="PlaceHolder 2"/>
          <p:cNvSpPr>
            <a:spLocks noGrp="1"/>
          </p:cNvSpPr>
          <p:nvPr>
            <p:ph type="body"/>
          </p:nvPr>
        </p:nvSpPr>
        <p:spPr>
          <a:xfrm>
            <a:off x="609480" y="1654200"/>
            <a:ext cx="3533040" cy="1896840"/>
          </a:xfrm>
          <a:prstGeom prst="rect">
            <a:avLst/>
          </a:prstGeom>
        </p:spPr>
        <p:txBody>
          <a:bodyPr lIns="0" tIns="0" rIns="0" bIns="0">
            <a:normAutofit/>
          </a:bodyPr>
          <a:lstStyle/>
          <a:p>
            <a:endParaRPr lang="en-US" sz="3150" b="0" strike="noStrike" spc="-1">
              <a:latin typeface="Arial"/>
            </a:endParaRPr>
          </a:p>
        </p:txBody>
      </p:sp>
      <p:sp>
        <p:nvSpPr>
          <p:cNvPr id="115" name="PlaceHolder 3"/>
          <p:cNvSpPr>
            <a:spLocks noGrp="1"/>
          </p:cNvSpPr>
          <p:nvPr>
            <p:ph type="body"/>
          </p:nvPr>
        </p:nvSpPr>
        <p:spPr>
          <a:xfrm>
            <a:off x="4319640" y="1654200"/>
            <a:ext cx="3533040" cy="1896840"/>
          </a:xfrm>
          <a:prstGeom prst="rect">
            <a:avLst/>
          </a:prstGeom>
        </p:spPr>
        <p:txBody>
          <a:bodyPr lIns="0" tIns="0" rIns="0" bIns="0">
            <a:normAutofit/>
          </a:bodyPr>
          <a:lstStyle/>
          <a:p>
            <a:endParaRPr lang="en-US" sz="3150" b="0" strike="noStrike" spc="-1">
              <a:latin typeface="Arial"/>
            </a:endParaRPr>
          </a:p>
        </p:txBody>
      </p:sp>
      <p:sp>
        <p:nvSpPr>
          <p:cNvPr id="116" name="PlaceHolder 4"/>
          <p:cNvSpPr>
            <a:spLocks noGrp="1"/>
          </p:cNvSpPr>
          <p:nvPr>
            <p:ph type="body"/>
          </p:nvPr>
        </p:nvSpPr>
        <p:spPr>
          <a:xfrm>
            <a:off x="8029800" y="1654200"/>
            <a:ext cx="3533040" cy="1896840"/>
          </a:xfrm>
          <a:prstGeom prst="rect">
            <a:avLst/>
          </a:prstGeom>
        </p:spPr>
        <p:txBody>
          <a:bodyPr lIns="0" tIns="0" rIns="0" bIns="0">
            <a:normAutofit/>
          </a:bodyPr>
          <a:lstStyle/>
          <a:p>
            <a:endParaRPr lang="en-US" sz="3150" b="0" strike="noStrike" spc="-1">
              <a:latin typeface="Arial"/>
            </a:endParaRPr>
          </a:p>
        </p:txBody>
      </p:sp>
      <p:sp>
        <p:nvSpPr>
          <p:cNvPr id="117" name="PlaceHolder 5"/>
          <p:cNvSpPr>
            <a:spLocks noGrp="1"/>
          </p:cNvSpPr>
          <p:nvPr>
            <p:ph type="body"/>
          </p:nvPr>
        </p:nvSpPr>
        <p:spPr>
          <a:xfrm>
            <a:off x="609480" y="3731760"/>
            <a:ext cx="3533040" cy="1896840"/>
          </a:xfrm>
          <a:prstGeom prst="rect">
            <a:avLst/>
          </a:prstGeom>
        </p:spPr>
        <p:txBody>
          <a:bodyPr lIns="0" tIns="0" rIns="0" bIns="0">
            <a:normAutofit/>
          </a:bodyPr>
          <a:lstStyle/>
          <a:p>
            <a:endParaRPr lang="en-US" sz="3150" b="0" strike="noStrike" spc="-1">
              <a:latin typeface="Arial"/>
            </a:endParaRPr>
          </a:p>
        </p:txBody>
      </p:sp>
      <p:sp>
        <p:nvSpPr>
          <p:cNvPr id="118" name="PlaceHolder 6"/>
          <p:cNvSpPr>
            <a:spLocks noGrp="1"/>
          </p:cNvSpPr>
          <p:nvPr>
            <p:ph type="body"/>
          </p:nvPr>
        </p:nvSpPr>
        <p:spPr>
          <a:xfrm>
            <a:off x="4319640" y="3731760"/>
            <a:ext cx="3533040" cy="1896840"/>
          </a:xfrm>
          <a:prstGeom prst="rect">
            <a:avLst/>
          </a:prstGeom>
        </p:spPr>
        <p:txBody>
          <a:bodyPr lIns="0" tIns="0" rIns="0" bIns="0">
            <a:normAutofit/>
          </a:bodyPr>
          <a:lstStyle/>
          <a:p>
            <a:endParaRPr lang="en-US" sz="3150" b="0" strike="noStrike" spc="-1">
              <a:latin typeface="Arial"/>
            </a:endParaRPr>
          </a:p>
        </p:txBody>
      </p:sp>
      <p:sp>
        <p:nvSpPr>
          <p:cNvPr id="119" name="PlaceHolder 7"/>
          <p:cNvSpPr>
            <a:spLocks noGrp="1"/>
          </p:cNvSpPr>
          <p:nvPr>
            <p:ph type="body"/>
          </p:nvPr>
        </p:nvSpPr>
        <p:spPr>
          <a:xfrm>
            <a:off x="8029800" y="3731760"/>
            <a:ext cx="35330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29" name="PlaceHolder 2"/>
          <p:cNvSpPr>
            <a:spLocks noGrp="1"/>
          </p:cNvSpPr>
          <p:nvPr>
            <p:ph type="subTitle"/>
          </p:nvPr>
        </p:nvSpPr>
        <p:spPr>
          <a:xfrm>
            <a:off x="609480" y="1654200"/>
            <a:ext cx="1097316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31" name="PlaceHolder 2"/>
          <p:cNvSpPr>
            <a:spLocks noGrp="1"/>
          </p:cNvSpPr>
          <p:nvPr>
            <p:ph type="body"/>
          </p:nvPr>
        </p:nvSpPr>
        <p:spPr>
          <a:xfrm>
            <a:off x="609480" y="1654200"/>
            <a:ext cx="1097316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7"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8"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33"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134"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61000"/>
            <a:ext cx="8490960" cy="5249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38"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39"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
        <p:nvSpPr>
          <p:cNvPr id="140"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42"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143"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44" name="PlaceHolder 4"/>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46"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47"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48" name="PlaceHolder 4"/>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50" name="PlaceHolder 2"/>
          <p:cNvSpPr>
            <a:spLocks noGrp="1"/>
          </p:cNvSpPr>
          <p:nvPr>
            <p:ph type="body"/>
          </p:nvPr>
        </p:nvSpPr>
        <p:spPr>
          <a:xfrm>
            <a:off x="609480" y="1654200"/>
            <a:ext cx="10973160" cy="1896840"/>
          </a:xfrm>
          <a:prstGeom prst="rect">
            <a:avLst/>
          </a:prstGeom>
        </p:spPr>
        <p:txBody>
          <a:bodyPr lIns="0" tIns="0" rIns="0" bIns="0">
            <a:normAutofit/>
          </a:bodyPr>
          <a:lstStyle/>
          <a:p>
            <a:endParaRPr lang="en-US" sz="3150" b="0" strike="noStrike" spc="-1">
              <a:latin typeface="Arial"/>
            </a:endParaRPr>
          </a:p>
        </p:txBody>
      </p:sp>
      <p:sp>
        <p:nvSpPr>
          <p:cNvPr id="151" name="PlaceHolder 3"/>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53"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54"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55"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
        <p:nvSpPr>
          <p:cNvPr id="156" name="PlaceHolder 5"/>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58" name="PlaceHolder 2"/>
          <p:cNvSpPr>
            <a:spLocks noGrp="1"/>
          </p:cNvSpPr>
          <p:nvPr>
            <p:ph type="body"/>
          </p:nvPr>
        </p:nvSpPr>
        <p:spPr>
          <a:xfrm>
            <a:off x="609480" y="1654200"/>
            <a:ext cx="3533040" cy="1896840"/>
          </a:xfrm>
          <a:prstGeom prst="rect">
            <a:avLst/>
          </a:prstGeom>
        </p:spPr>
        <p:txBody>
          <a:bodyPr lIns="0" tIns="0" rIns="0" bIns="0">
            <a:normAutofit/>
          </a:bodyPr>
          <a:lstStyle/>
          <a:p>
            <a:endParaRPr lang="en-US" sz="3150" b="0" strike="noStrike" spc="-1">
              <a:latin typeface="Arial"/>
            </a:endParaRPr>
          </a:p>
        </p:txBody>
      </p:sp>
      <p:sp>
        <p:nvSpPr>
          <p:cNvPr id="159" name="PlaceHolder 3"/>
          <p:cNvSpPr>
            <a:spLocks noGrp="1"/>
          </p:cNvSpPr>
          <p:nvPr>
            <p:ph type="body"/>
          </p:nvPr>
        </p:nvSpPr>
        <p:spPr>
          <a:xfrm>
            <a:off x="4319640" y="1654200"/>
            <a:ext cx="3533040" cy="1896840"/>
          </a:xfrm>
          <a:prstGeom prst="rect">
            <a:avLst/>
          </a:prstGeom>
        </p:spPr>
        <p:txBody>
          <a:bodyPr lIns="0" tIns="0" rIns="0" bIns="0">
            <a:normAutofit/>
          </a:bodyPr>
          <a:lstStyle/>
          <a:p>
            <a:endParaRPr lang="en-US" sz="3150" b="0" strike="noStrike" spc="-1">
              <a:latin typeface="Arial"/>
            </a:endParaRPr>
          </a:p>
        </p:txBody>
      </p:sp>
      <p:sp>
        <p:nvSpPr>
          <p:cNvPr id="160" name="PlaceHolder 4"/>
          <p:cNvSpPr>
            <a:spLocks noGrp="1"/>
          </p:cNvSpPr>
          <p:nvPr>
            <p:ph type="body"/>
          </p:nvPr>
        </p:nvSpPr>
        <p:spPr>
          <a:xfrm>
            <a:off x="8029800" y="1654200"/>
            <a:ext cx="3533040" cy="1896840"/>
          </a:xfrm>
          <a:prstGeom prst="rect">
            <a:avLst/>
          </a:prstGeom>
        </p:spPr>
        <p:txBody>
          <a:bodyPr lIns="0" tIns="0" rIns="0" bIns="0">
            <a:normAutofit/>
          </a:bodyPr>
          <a:lstStyle/>
          <a:p>
            <a:endParaRPr lang="en-US" sz="3150" b="0" strike="noStrike" spc="-1">
              <a:latin typeface="Arial"/>
            </a:endParaRPr>
          </a:p>
        </p:txBody>
      </p:sp>
      <p:sp>
        <p:nvSpPr>
          <p:cNvPr id="161" name="PlaceHolder 5"/>
          <p:cNvSpPr>
            <a:spLocks noGrp="1"/>
          </p:cNvSpPr>
          <p:nvPr>
            <p:ph type="body"/>
          </p:nvPr>
        </p:nvSpPr>
        <p:spPr>
          <a:xfrm>
            <a:off x="609480" y="3731760"/>
            <a:ext cx="3533040" cy="1896840"/>
          </a:xfrm>
          <a:prstGeom prst="rect">
            <a:avLst/>
          </a:prstGeom>
        </p:spPr>
        <p:txBody>
          <a:bodyPr lIns="0" tIns="0" rIns="0" bIns="0">
            <a:normAutofit/>
          </a:bodyPr>
          <a:lstStyle/>
          <a:p>
            <a:endParaRPr lang="en-US" sz="3150" b="0" strike="noStrike" spc="-1">
              <a:latin typeface="Arial"/>
            </a:endParaRPr>
          </a:p>
        </p:txBody>
      </p:sp>
      <p:sp>
        <p:nvSpPr>
          <p:cNvPr id="162" name="PlaceHolder 6"/>
          <p:cNvSpPr>
            <a:spLocks noGrp="1"/>
          </p:cNvSpPr>
          <p:nvPr>
            <p:ph type="body"/>
          </p:nvPr>
        </p:nvSpPr>
        <p:spPr>
          <a:xfrm>
            <a:off x="4319640" y="3731760"/>
            <a:ext cx="3533040" cy="1896840"/>
          </a:xfrm>
          <a:prstGeom prst="rect">
            <a:avLst/>
          </a:prstGeom>
        </p:spPr>
        <p:txBody>
          <a:bodyPr lIns="0" tIns="0" rIns="0" bIns="0">
            <a:normAutofit/>
          </a:bodyPr>
          <a:lstStyle/>
          <a:p>
            <a:endParaRPr lang="en-US" sz="3150" b="0" strike="noStrike" spc="-1">
              <a:latin typeface="Arial"/>
            </a:endParaRPr>
          </a:p>
        </p:txBody>
      </p:sp>
      <p:sp>
        <p:nvSpPr>
          <p:cNvPr id="163" name="PlaceHolder 7"/>
          <p:cNvSpPr>
            <a:spLocks noGrp="1"/>
          </p:cNvSpPr>
          <p:nvPr>
            <p:ph type="body"/>
          </p:nvPr>
        </p:nvSpPr>
        <p:spPr>
          <a:xfrm>
            <a:off x="8029800" y="3731760"/>
            <a:ext cx="35330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73" name="PlaceHolder 2"/>
          <p:cNvSpPr>
            <a:spLocks noGrp="1"/>
          </p:cNvSpPr>
          <p:nvPr>
            <p:ph type="subTitle"/>
          </p:nvPr>
        </p:nvSpPr>
        <p:spPr>
          <a:xfrm>
            <a:off x="609480" y="1654200"/>
            <a:ext cx="1097316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75" name="PlaceHolder 2"/>
          <p:cNvSpPr>
            <a:spLocks noGrp="1"/>
          </p:cNvSpPr>
          <p:nvPr>
            <p:ph type="body"/>
          </p:nvPr>
        </p:nvSpPr>
        <p:spPr>
          <a:xfrm>
            <a:off x="609480" y="1654200"/>
            <a:ext cx="1097316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77"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178"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609480" y="261000"/>
            <a:ext cx="8490960" cy="5249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82"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83"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
        <p:nvSpPr>
          <p:cNvPr id="184"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86"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187"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88" name="PlaceHolder 4"/>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90"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91"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92" name="PlaceHolder 4"/>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94" name="PlaceHolder 2"/>
          <p:cNvSpPr>
            <a:spLocks noGrp="1"/>
          </p:cNvSpPr>
          <p:nvPr>
            <p:ph type="body"/>
          </p:nvPr>
        </p:nvSpPr>
        <p:spPr>
          <a:xfrm>
            <a:off x="609480" y="1654200"/>
            <a:ext cx="10973160" cy="1896840"/>
          </a:xfrm>
          <a:prstGeom prst="rect">
            <a:avLst/>
          </a:prstGeom>
        </p:spPr>
        <p:txBody>
          <a:bodyPr lIns="0" tIns="0" rIns="0" bIns="0">
            <a:normAutofit/>
          </a:bodyPr>
          <a:lstStyle/>
          <a:p>
            <a:endParaRPr lang="en-US" sz="3150" b="0" strike="noStrike" spc="-1">
              <a:latin typeface="Arial"/>
            </a:endParaRPr>
          </a:p>
        </p:txBody>
      </p:sp>
      <p:sp>
        <p:nvSpPr>
          <p:cNvPr id="195" name="PlaceHolder 3"/>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97"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98"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99"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
        <p:nvSpPr>
          <p:cNvPr id="200" name="PlaceHolder 5"/>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61000"/>
            <a:ext cx="8490960" cy="5249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02" name="PlaceHolder 2"/>
          <p:cNvSpPr>
            <a:spLocks noGrp="1"/>
          </p:cNvSpPr>
          <p:nvPr>
            <p:ph type="body"/>
          </p:nvPr>
        </p:nvSpPr>
        <p:spPr>
          <a:xfrm>
            <a:off x="609480" y="1654200"/>
            <a:ext cx="3533040" cy="1896840"/>
          </a:xfrm>
          <a:prstGeom prst="rect">
            <a:avLst/>
          </a:prstGeom>
        </p:spPr>
        <p:txBody>
          <a:bodyPr lIns="0" tIns="0" rIns="0" bIns="0">
            <a:normAutofit/>
          </a:bodyPr>
          <a:lstStyle/>
          <a:p>
            <a:endParaRPr lang="en-US" sz="3150" b="0" strike="noStrike" spc="-1">
              <a:latin typeface="Arial"/>
            </a:endParaRPr>
          </a:p>
        </p:txBody>
      </p:sp>
      <p:sp>
        <p:nvSpPr>
          <p:cNvPr id="203" name="PlaceHolder 3"/>
          <p:cNvSpPr>
            <a:spLocks noGrp="1"/>
          </p:cNvSpPr>
          <p:nvPr>
            <p:ph type="body"/>
          </p:nvPr>
        </p:nvSpPr>
        <p:spPr>
          <a:xfrm>
            <a:off x="4319640" y="1654200"/>
            <a:ext cx="3533040" cy="1896840"/>
          </a:xfrm>
          <a:prstGeom prst="rect">
            <a:avLst/>
          </a:prstGeom>
        </p:spPr>
        <p:txBody>
          <a:bodyPr lIns="0" tIns="0" rIns="0" bIns="0">
            <a:normAutofit/>
          </a:bodyPr>
          <a:lstStyle/>
          <a:p>
            <a:endParaRPr lang="en-US" sz="3150" b="0" strike="noStrike" spc="-1">
              <a:latin typeface="Arial"/>
            </a:endParaRPr>
          </a:p>
        </p:txBody>
      </p:sp>
      <p:sp>
        <p:nvSpPr>
          <p:cNvPr id="204" name="PlaceHolder 4"/>
          <p:cNvSpPr>
            <a:spLocks noGrp="1"/>
          </p:cNvSpPr>
          <p:nvPr>
            <p:ph type="body"/>
          </p:nvPr>
        </p:nvSpPr>
        <p:spPr>
          <a:xfrm>
            <a:off x="8029800" y="1654200"/>
            <a:ext cx="3533040" cy="1896840"/>
          </a:xfrm>
          <a:prstGeom prst="rect">
            <a:avLst/>
          </a:prstGeom>
        </p:spPr>
        <p:txBody>
          <a:bodyPr lIns="0" tIns="0" rIns="0" bIns="0">
            <a:normAutofit/>
          </a:bodyPr>
          <a:lstStyle/>
          <a:p>
            <a:endParaRPr lang="en-US" sz="3150" b="0" strike="noStrike" spc="-1">
              <a:latin typeface="Arial"/>
            </a:endParaRPr>
          </a:p>
        </p:txBody>
      </p:sp>
      <p:sp>
        <p:nvSpPr>
          <p:cNvPr id="205" name="PlaceHolder 5"/>
          <p:cNvSpPr>
            <a:spLocks noGrp="1"/>
          </p:cNvSpPr>
          <p:nvPr>
            <p:ph type="body"/>
          </p:nvPr>
        </p:nvSpPr>
        <p:spPr>
          <a:xfrm>
            <a:off x="609480" y="3731760"/>
            <a:ext cx="3533040" cy="1896840"/>
          </a:xfrm>
          <a:prstGeom prst="rect">
            <a:avLst/>
          </a:prstGeom>
        </p:spPr>
        <p:txBody>
          <a:bodyPr lIns="0" tIns="0" rIns="0" bIns="0">
            <a:normAutofit/>
          </a:bodyPr>
          <a:lstStyle/>
          <a:p>
            <a:endParaRPr lang="en-US" sz="3150" b="0" strike="noStrike" spc="-1">
              <a:latin typeface="Arial"/>
            </a:endParaRPr>
          </a:p>
        </p:txBody>
      </p:sp>
      <p:sp>
        <p:nvSpPr>
          <p:cNvPr id="206" name="PlaceHolder 6"/>
          <p:cNvSpPr>
            <a:spLocks noGrp="1"/>
          </p:cNvSpPr>
          <p:nvPr>
            <p:ph type="body"/>
          </p:nvPr>
        </p:nvSpPr>
        <p:spPr>
          <a:xfrm>
            <a:off x="4319640" y="3731760"/>
            <a:ext cx="3533040" cy="1896840"/>
          </a:xfrm>
          <a:prstGeom prst="rect">
            <a:avLst/>
          </a:prstGeom>
        </p:spPr>
        <p:txBody>
          <a:bodyPr lIns="0" tIns="0" rIns="0" bIns="0">
            <a:normAutofit/>
          </a:bodyPr>
          <a:lstStyle/>
          <a:p>
            <a:endParaRPr lang="en-US" sz="3150" b="0" strike="noStrike" spc="-1">
              <a:latin typeface="Arial"/>
            </a:endParaRPr>
          </a:p>
        </p:txBody>
      </p:sp>
      <p:sp>
        <p:nvSpPr>
          <p:cNvPr id="207" name="PlaceHolder 7"/>
          <p:cNvSpPr>
            <a:spLocks noGrp="1"/>
          </p:cNvSpPr>
          <p:nvPr>
            <p:ph type="body"/>
          </p:nvPr>
        </p:nvSpPr>
        <p:spPr>
          <a:xfrm>
            <a:off x="8029800" y="3731760"/>
            <a:ext cx="35330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17" name="PlaceHolder 2"/>
          <p:cNvSpPr>
            <a:spLocks noGrp="1"/>
          </p:cNvSpPr>
          <p:nvPr>
            <p:ph type="subTitle"/>
          </p:nvPr>
        </p:nvSpPr>
        <p:spPr>
          <a:xfrm>
            <a:off x="609480" y="1654200"/>
            <a:ext cx="1097316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19" name="PlaceHolder 2"/>
          <p:cNvSpPr>
            <a:spLocks noGrp="1"/>
          </p:cNvSpPr>
          <p:nvPr>
            <p:ph type="body"/>
          </p:nvPr>
        </p:nvSpPr>
        <p:spPr>
          <a:xfrm>
            <a:off x="609480" y="1654200"/>
            <a:ext cx="1097316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21"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222"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609480" y="261000"/>
            <a:ext cx="8490960" cy="5249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26"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227"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
        <p:nvSpPr>
          <p:cNvPr id="228"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30"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231"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232" name="PlaceHolder 4"/>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34"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235"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236" name="PlaceHolder 4"/>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2"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13"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
        <p:nvSpPr>
          <p:cNvPr id="14"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38" name="PlaceHolder 2"/>
          <p:cNvSpPr>
            <a:spLocks noGrp="1"/>
          </p:cNvSpPr>
          <p:nvPr>
            <p:ph type="body"/>
          </p:nvPr>
        </p:nvSpPr>
        <p:spPr>
          <a:xfrm>
            <a:off x="609480" y="1654200"/>
            <a:ext cx="10973160" cy="1896840"/>
          </a:xfrm>
          <a:prstGeom prst="rect">
            <a:avLst/>
          </a:prstGeom>
        </p:spPr>
        <p:txBody>
          <a:bodyPr lIns="0" tIns="0" rIns="0" bIns="0">
            <a:normAutofit/>
          </a:bodyPr>
          <a:lstStyle/>
          <a:p>
            <a:endParaRPr lang="en-US" sz="3150" b="0" strike="noStrike" spc="-1">
              <a:latin typeface="Arial"/>
            </a:endParaRPr>
          </a:p>
        </p:txBody>
      </p:sp>
      <p:sp>
        <p:nvSpPr>
          <p:cNvPr id="239" name="PlaceHolder 3"/>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41"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242"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243"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
        <p:nvSpPr>
          <p:cNvPr id="244" name="PlaceHolder 5"/>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46" name="PlaceHolder 2"/>
          <p:cNvSpPr>
            <a:spLocks noGrp="1"/>
          </p:cNvSpPr>
          <p:nvPr>
            <p:ph type="body"/>
          </p:nvPr>
        </p:nvSpPr>
        <p:spPr>
          <a:xfrm>
            <a:off x="609480" y="1654200"/>
            <a:ext cx="3533040" cy="1896840"/>
          </a:xfrm>
          <a:prstGeom prst="rect">
            <a:avLst/>
          </a:prstGeom>
        </p:spPr>
        <p:txBody>
          <a:bodyPr lIns="0" tIns="0" rIns="0" bIns="0">
            <a:normAutofit/>
          </a:bodyPr>
          <a:lstStyle/>
          <a:p>
            <a:endParaRPr lang="en-US" sz="3150" b="0" strike="noStrike" spc="-1">
              <a:latin typeface="Arial"/>
            </a:endParaRPr>
          </a:p>
        </p:txBody>
      </p:sp>
      <p:sp>
        <p:nvSpPr>
          <p:cNvPr id="247" name="PlaceHolder 3"/>
          <p:cNvSpPr>
            <a:spLocks noGrp="1"/>
          </p:cNvSpPr>
          <p:nvPr>
            <p:ph type="body"/>
          </p:nvPr>
        </p:nvSpPr>
        <p:spPr>
          <a:xfrm>
            <a:off x="4319640" y="1654200"/>
            <a:ext cx="3533040" cy="1896840"/>
          </a:xfrm>
          <a:prstGeom prst="rect">
            <a:avLst/>
          </a:prstGeom>
        </p:spPr>
        <p:txBody>
          <a:bodyPr lIns="0" tIns="0" rIns="0" bIns="0">
            <a:normAutofit/>
          </a:bodyPr>
          <a:lstStyle/>
          <a:p>
            <a:endParaRPr lang="en-US" sz="3150" b="0" strike="noStrike" spc="-1">
              <a:latin typeface="Arial"/>
            </a:endParaRPr>
          </a:p>
        </p:txBody>
      </p:sp>
      <p:sp>
        <p:nvSpPr>
          <p:cNvPr id="248" name="PlaceHolder 4"/>
          <p:cNvSpPr>
            <a:spLocks noGrp="1"/>
          </p:cNvSpPr>
          <p:nvPr>
            <p:ph type="body"/>
          </p:nvPr>
        </p:nvSpPr>
        <p:spPr>
          <a:xfrm>
            <a:off x="8029800" y="1654200"/>
            <a:ext cx="3533040" cy="1896840"/>
          </a:xfrm>
          <a:prstGeom prst="rect">
            <a:avLst/>
          </a:prstGeom>
        </p:spPr>
        <p:txBody>
          <a:bodyPr lIns="0" tIns="0" rIns="0" bIns="0">
            <a:normAutofit/>
          </a:bodyPr>
          <a:lstStyle/>
          <a:p>
            <a:endParaRPr lang="en-US" sz="3150" b="0" strike="noStrike" spc="-1">
              <a:latin typeface="Arial"/>
            </a:endParaRPr>
          </a:p>
        </p:txBody>
      </p:sp>
      <p:sp>
        <p:nvSpPr>
          <p:cNvPr id="249" name="PlaceHolder 5"/>
          <p:cNvSpPr>
            <a:spLocks noGrp="1"/>
          </p:cNvSpPr>
          <p:nvPr>
            <p:ph type="body"/>
          </p:nvPr>
        </p:nvSpPr>
        <p:spPr>
          <a:xfrm>
            <a:off x="609480" y="3731760"/>
            <a:ext cx="3533040" cy="1896840"/>
          </a:xfrm>
          <a:prstGeom prst="rect">
            <a:avLst/>
          </a:prstGeom>
        </p:spPr>
        <p:txBody>
          <a:bodyPr lIns="0" tIns="0" rIns="0" bIns="0">
            <a:normAutofit/>
          </a:bodyPr>
          <a:lstStyle/>
          <a:p>
            <a:endParaRPr lang="en-US" sz="3150" b="0" strike="noStrike" spc="-1">
              <a:latin typeface="Arial"/>
            </a:endParaRPr>
          </a:p>
        </p:txBody>
      </p:sp>
      <p:sp>
        <p:nvSpPr>
          <p:cNvPr id="250" name="PlaceHolder 6"/>
          <p:cNvSpPr>
            <a:spLocks noGrp="1"/>
          </p:cNvSpPr>
          <p:nvPr>
            <p:ph type="body"/>
          </p:nvPr>
        </p:nvSpPr>
        <p:spPr>
          <a:xfrm>
            <a:off x="4319640" y="3731760"/>
            <a:ext cx="3533040" cy="1896840"/>
          </a:xfrm>
          <a:prstGeom prst="rect">
            <a:avLst/>
          </a:prstGeom>
        </p:spPr>
        <p:txBody>
          <a:bodyPr lIns="0" tIns="0" rIns="0" bIns="0">
            <a:normAutofit/>
          </a:bodyPr>
          <a:lstStyle/>
          <a:p>
            <a:endParaRPr lang="en-US" sz="3150" b="0" strike="noStrike" spc="-1">
              <a:latin typeface="Arial"/>
            </a:endParaRPr>
          </a:p>
        </p:txBody>
      </p:sp>
      <p:sp>
        <p:nvSpPr>
          <p:cNvPr id="251" name="PlaceHolder 7"/>
          <p:cNvSpPr>
            <a:spLocks noGrp="1"/>
          </p:cNvSpPr>
          <p:nvPr>
            <p:ph type="body"/>
          </p:nvPr>
        </p:nvSpPr>
        <p:spPr>
          <a:xfrm>
            <a:off x="8029800" y="3731760"/>
            <a:ext cx="35330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61" name="PlaceHolder 2"/>
          <p:cNvSpPr>
            <a:spLocks noGrp="1"/>
          </p:cNvSpPr>
          <p:nvPr>
            <p:ph type="subTitle"/>
          </p:nvPr>
        </p:nvSpPr>
        <p:spPr>
          <a:xfrm>
            <a:off x="609480" y="1654200"/>
            <a:ext cx="1097316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63" name="PlaceHolder 2"/>
          <p:cNvSpPr>
            <a:spLocks noGrp="1"/>
          </p:cNvSpPr>
          <p:nvPr>
            <p:ph type="body"/>
          </p:nvPr>
        </p:nvSpPr>
        <p:spPr>
          <a:xfrm>
            <a:off x="609480" y="1654200"/>
            <a:ext cx="1097316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65"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266"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609480" y="261000"/>
            <a:ext cx="8490960" cy="5249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70"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271"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
        <p:nvSpPr>
          <p:cNvPr id="272"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16"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17"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18" name="PlaceHolder 4"/>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74"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275"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276" name="PlaceHolder 4"/>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78"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279"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280" name="PlaceHolder 4"/>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82" name="PlaceHolder 2"/>
          <p:cNvSpPr>
            <a:spLocks noGrp="1"/>
          </p:cNvSpPr>
          <p:nvPr>
            <p:ph type="body"/>
          </p:nvPr>
        </p:nvSpPr>
        <p:spPr>
          <a:xfrm>
            <a:off x="609480" y="1654200"/>
            <a:ext cx="10973160" cy="1896840"/>
          </a:xfrm>
          <a:prstGeom prst="rect">
            <a:avLst/>
          </a:prstGeom>
        </p:spPr>
        <p:txBody>
          <a:bodyPr lIns="0" tIns="0" rIns="0" bIns="0">
            <a:normAutofit/>
          </a:bodyPr>
          <a:lstStyle/>
          <a:p>
            <a:endParaRPr lang="en-US" sz="3150" b="0" strike="noStrike" spc="-1">
              <a:latin typeface="Arial"/>
            </a:endParaRPr>
          </a:p>
        </p:txBody>
      </p:sp>
      <p:sp>
        <p:nvSpPr>
          <p:cNvPr id="283" name="PlaceHolder 3"/>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85"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286"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287"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
        <p:nvSpPr>
          <p:cNvPr id="288" name="PlaceHolder 5"/>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90" name="PlaceHolder 2"/>
          <p:cNvSpPr>
            <a:spLocks noGrp="1"/>
          </p:cNvSpPr>
          <p:nvPr>
            <p:ph type="body"/>
          </p:nvPr>
        </p:nvSpPr>
        <p:spPr>
          <a:xfrm>
            <a:off x="609480" y="1654200"/>
            <a:ext cx="3533040" cy="1896840"/>
          </a:xfrm>
          <a:prstGeom prst="rect">
            <a:avLst/>
          </a:prstGeom>
        </p:spPr>
        <p:txBody>
          <a:bodyPr lIns="0" tIns="0" rIns="0" bIns="0">
            <a:normAutofit/>
          </a:bodyPr>
          <a:lstStyle/>
          <a:p>
            <a:endParaRPr lang="en-US" sz="3150" b="0" strike="noStrike" spc="-1">
              <a:latin typeface="Arial"/>
            </a:endParaRPr>
          </a:p>
        </p:txBody>
      </p:sp>
      <p:sp>
        <p:nvSpPr>
          <p:cNvPr id="291" name="PlaceHolder 3"/>
          <p:cNvSpPr>
            <a:spLocks noGrp="1"/>
          </p:cNvSpPr>
          <p:nvPr>
            <p:ph type="body"/>
          </p:nvPr>
        </p:nvSpPr>
        <p:spPr>
          <a:xfrm>
            <a:off x="4319640" y="1654200"/>
            <a:ext cx="3533040" cy="1896840"/>
          </a:xfrm>
          <a:prstGeom prst="rect">
            <a:avLst/>
          </a:prstGeom>
        </p:spPr>
        <p:txBody>
          <a:bodyPr lIns="0" tIns="0" rIns="0" bIns="0">
            <a:normAutofit/>
          </a:bodyPr>
          <a:lstStyle/>
          <a:p>
            <a:endParaRPr lang="en-US" sz="3150" b="0" strike="noStrike" spc="-1">
              <a:latin typeface="Arial"/>
            </a:endParaRPr>
          </a:p>
        </p:txBody>
      </p:sp>
      <p:sp>
        <p:nvSpPr>
          <p:cNvPr id="292" name="PlaceHolder 4"/>
          <p:cNvSpPr>
            <a:spLocks noGrp="1"/>
          </p:cNvSpPr>
          <p:nvPr>
            <p:ph type="body"/>
          </p:nvPr>
        </p:nvSpPr>
        <p:spPr>
          <a:xfrm>
            <a:off x="8029800" y="1654200"/>
            <a:ext cx="3533040" cy="1896840"/>
          </a:xfrm>
          <a:prstGeom prst="rect">
            <a:avLst/>
          </a:prstGeom>
        </p:spPr>
        <p:txBody>
          <a:bodyPr lIns="0" tIns="0" rIns="0" bIns="0">
            <a:normAutofit/>
          </a:bodyPr>
          <a:lstStyle/>
          <a:p>
            <a:endParaRPr lang="en-US" sz="3150" b="0" strike="noStrike" spc="-1">
              <a:latin typeface="Arial"/>
            </a:endParaRPr>
          </a:p>
        </p:txBody>
      </p:sp>
      <p:sp>
        <p:nvSpPr>
          <p:cNvPr id="293" name="PlaceHolder 5"/>
          <p:cNvSpPr>
            <a:spLocks noGrp="1"/>
          </p:cNvSpPr>
          <p:nvPr>
            <p:ph type="body"/>
          </p:nvPr>
        </p:nvSpPr>
        <p:spPr>
          <a:xfrm>
            <a:off x="609480" y="3731760"/>
            <a:ext cx="3533040" cy="1896840"/>
          </a:xfrm>
          <a:prstGeom prst="rect">
            <a:avLst/>
          </a:prstGeom>
        </p:spPr>
        <p:txBody>
          <a:bodyPr lIns="0" tIns="0" rIns="0" bIns="0">
            <a:normAutofit/>
          </a:bodyPr>
          <a:lstStyle/>
          <a:p>
            <a:endParaRPr lang="en-US" sz="3150" b="0" strike="noStrike" spc="-1">
              <a:latin typeface="Arial"/>
            </a:endParaRPr>
          </a:p>
        </p:txBody>
      </p:sp>
      <p:sp>
        <p:nvSpPr>
          <p:cNvPr id="294" name="PlaceHolder 6"/>
          <p:cNvSpPr>
            <a:spLocks noGrp="1"/>
          </p:cNvSpPr>
          <p:nvPr>
            <p:ph type="body"/>
          </p:nvPr>
        </p:nvSpPr>
        <p:spPr>
          <a:xfrm>
            <a:off x="4319640" y="3731760"/>
            <a:ext cx="3533040" cy="1896840"/>
          </a:xfrm>
          <a:prstGeom prst="rect">
            <a:avLst/>
          </a:prstGeom>
        </p:spPr>
        <p:txBody>
          <a:bodyPr lIns="0" tIns="0" rIns="0" bIns="0">
            <a:normAutofit/>
          </a:bodyPr>
          <a:lstStyle/>
          <a:p>
            <a:endParaRPr lang="en-US" sz="3150" b="0" strike="noStrike" spc="-1">
              <a:latin typeface="Arial"/>
            </a:endParaRPr>
          </a:p>
        </p:txBody>
      </p:sp>
      <p:sp>
        <p:nvSpPr>
          <p:cNvPr id="295" name="PlaceHolder 7"/>
          <p:cNvSpPr>
            <a:spLocks noGrp="1"/>
          </p:cNvSpPr>
          <p:nvPr>
            <p:ph type="body"/>
          </p:nvPr>
        </p:nvSpPr>
        <p:spPr>
          <a:xfrm>
            <a:off x="8029800" y="3731760"/>
            <a:ext cx="35330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03" name="PlaceHolder 2"/>
          <p:cNvSpPr>
            <a:spLocks noGrp="1"/>
          </p:cNvSpPr>
          <p:nvPr>
            <p:ph type="subTitle"/>
          </p:nvPr>
        </p:nvSpPr>
        <p:spPr>
          <a:xfrm>
            <a:off x="609480" y="1654200"/>
            <a:ext cx="1097316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05" name="PlaceHolder 2"/>
          <p:cNvSpPr>
            <a:spLocks noGrp="1"/>
          </p:cNvSpPr>
          <p:nvPr>
            <p:ph type="body"/>
          </p:nvPr>
        </p:nvSpPr>
        <p:spPr>
          <a:xfrm>
            <a:off x="609480" y="1654200"/>
            <a:ext cx="1097316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07"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308"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20"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21"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22" name="PlaceHolder 4"/>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609480" y="261000"/>
            <a:ext cx="8490960" cy="5249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12"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313" name="PlaceHolder 3"/>
          <p:cNvSpPr>
            <a:spLocks noGrp="1"/>
          </p:cNvSpPr>
          <p:nvPr>
            <p:ph type="body"/>
          </p:nvPr>
        </p:nvSpPr>
        <p:spPr>
          <a:xfrm>
            <a:off x="6232320" y="1654200"/>
            <a:ext cx="5354640" cy="3977280"/>
          </a:xfrm>
          <a:prstGeom prst="rect">
            <a:avLst/>
          </a:prstGeom>
        </p:spPr>
        <p:txBody>
          <a:bodyPr lIns="0" tIns="0" rIns="0" bIns="0">
            <a:normAutofit/>
          </a:bodyPr>
          <a:lstStyle/>
          <a:p>
            <a:endParaRPr lang="en-US" sz="3150" b="0" strike="noStrike" spc="-1">
              <a:latin typeface="Arial"/>
            </a:endParaRPr>
          </a:p>
        </p:txBody>
      </p:sp>
      <p:sp>
        <p:nvSpPr>
          <p:cNvPr id="314"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16" name="PlaceHolder 2"/>
          <p:cNvSpPr>
            <a:spLocks noGrp="1"/>
          </p:cNvSpPr>
          <p:nvPr>
            <p:ph type="body"/>
          </p:nvPr>
        </p:nvSpPr>
        <p:spPr>
          <a:xfrm>
            <a:off x="609480" y="1654200"/>
            <a:ext cx="5354640" cy="3977280"/>
          </a:xfrm>
          <a:prstGeom prst="rect">
            <a:avLst/>
          </a:prstGeom>
        </p:spPr>
        <p:txBody>
          <a:bodyPr lIns="0" tIns="0" rIns="0" bIns="0">
            <a:normAutofit/>
          </a:bodyPr>
          <a:lstStyle/>
          <a:p>
            <a:endParaRPr lang="en-US" sz="3150" b="0" strike="noStrike" spc="-1">
              <a:latin typeface="Arial"/>
            </a:endParaRPr>
          </a:p>
        </p:txBody>
      </p:sp>
      <p:sp>
        <p:nvSpPr>
          <p:cNvPr id="317"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318" name="PlaceHolder 4"/>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20"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321"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322" name="PlaceHolder 4"/>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24" name="PlaceHolder 2"/>
          <p:cNvSpPr>
            <a:spLocks noGrp="1"/>
          </p:cNvSpPr>
          <p:nvPr>
            <p:ph type="body"/>
          </p:nvPr>
        </p:nvSpPr>
        <p:spPr>
          <a:xfrm>
            <a:off x="609480" y="1654200"/>
            <a:ext cx="10973160" cy="1896840"/>
          </a:xfrm>
          <a:prstGeom prst="rect">
            <a:avLst/>
          </a:prstGeom>
        </p:spPr>
        <p:txBody>
          <a:bodyPr lIns="0" tIns="0" rIns="0" bIns="0">
            <a:normAutofit/>
          </a:bodyPr>
          <a:lstStyle/>
          <a:p>
            <a:endParaRPr lang="en-US" sz="3150" b="0" strike="noStrike" spc="-1">
              <a:latin typeface="Arial"/>
            </a:endParaRPr>
          </a:p>
        </p:txBody>
      </p:sp>
      <p:sp>
        <p:nvSpPr>
          <p:cNvPr id="325" name="PlaceHolder 3"/>
          <p:cNvSpPr>
            <a:spLocks noGrp="1"/>
          </p:cNvSpPr>
          <p:nvPr>
            <p:ph type="body"/>
          </p:nvPr>
        </p:nvSpPr>
        <p:spPr>
          <a:xfrm>
            <a:off x="609480" y="3731760"/>
            <a:ext cx="1097316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27" name="PlaceHolder 2"/>
          <p:cNvSpPr>
            <a:spLocks noGrp="1"/>
          </p:cNvSpPr>
          <p:nvPr>
            <p:ph type="body"/>
          </p:nvPr>
        </p:nvSpPr>
        <p:spPr>
          <a:xfrm>
            <a:off x="609480" y="1654200"/>
            <a:ext cx="5354640" cy="1896840"/>
          </a:xfrm>
          <a:prstGeom prst="rect">
            <a:avLst/>
          </a:prstGeom>
        </p:spPr>
        <p:txBody>
          <a:bodyPr lIns="0" tIns="0" rIns="0" bIns="0">
            <a:normAutofit/>
          </a:bodyPr>
          <a:lstStyle/>
          <a:p>
            <a:endParaRPr lang="en-US" sz="3150" b="0" strike="noStrike" spc="-1">
              <a:latin typeface="Arial"/>
            </a:endParaRPr>
          </a:p>
        </p:txBody>
      </p:sp>
      <p:sp>
        <p:nvSpPr>
          <p:cNvPr id="328" name="PlaceHolder 3"/>
          <p:cNvSpPr>
            <a:spLocks noGrp="1"/>
          </p:cNvSpPr>
          <p:nvPr>
            <p:ph type="body"/>
          </p:nvPr>
        </p:nvSpPr>
        <p:spPr>
          <a:xfrm>
            <a:off x="6232320" y="1654200"/>
            <a:ext cx="5354640" cy="1896840"/>
          </a:xfrm>
          <a:prstGeom prst="rect">
            <a:avLst/>
          </a:prstGeom>
        </p:spPr>
        <p:txBody>
          <a:bodyPr lIns="0" tIns="0" rIns="0" bIns="0">
            <a:normAutofit/>
          </a:bodyPr>
          <a:lstStyle/>
          <a:p>
            <a:endParaRPr lang="en-US" sz="3150" b="0" strike="noStrike" spc="-1">
              <a:latin typeface="Arial"/>
            </a:endParaRPr>
          </a:p>
        </p:txBody>
      </p:sp>
      <p:sp>
        <p:nvSpPr>
          <p:cNvPr id="329" name="PlaceHolder 4"/>
          <p:cNvSpPr>
            <a:spLocks noGrp="1"/>
          </p:cNvSpPr>
          <p:nvPr>
            <p:ph type="body"/>
          </p:nvPr>
        </p:nvSpPr>
        <p:spPr>
          <a:xfrm>
            <a:off x="609480" y="3731760"/>
            <a:ext cx="5354640" cy="1896840"/>
          </a:xfrm>
          <a:prstGeom prst="rect">
            <a:avLst/>
          </a:prstGeom>
        </p:spPr>
        <p:txBody>
          <a:bodyPr lIns="0" tIns="0" rIns="0" bIns="0">
            <a:normAutofit/>
          </a:bodyPr>
          <a:lstStyle/>
          <a:p>
            <a:endParaRPr lang="en-US" sz="3150" b="0" strike="noStrike" spc="-1">
              <a:latin typeface="Arial"/>
            </a:endParaRPr>
          </a:p>
        </p:txBody>
      </p:sp>
      <p:sp>
        <p:nvSpPr>
          <p:cNvPr id="330" name="PlaceHolder 5"/>
          <p:cNvSpPr>
            <a:spLocks noGrp="1"/>
          </p:cNvSpPr>
          <p:nvPr>
            <p:ph type="body"/>
          </p:nvPr>
        </p:nvSpPr>
        <p:spPr>
          <a:xfrm>
            <a:off x="6232320" y="3731760"/>
            <a:ext cx="53546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61000"/>
            <a:ext cx="8490960" cy="1132200"/>
          </a:xfrm>
          <a:prstGeom prst="rect">
            <a:avLst/>
          </a:prstGeom>
        </p:spPr>
        <p:txBody>
          <a:bodyPr lIns="0" tIns="0" rIns="0" bIns="0" anchor="ctr">
            <a:spAutoFit/>
          </a:bodyPr>
          <a:lstStyle/>
          <a:p>
            <a:endParaRPr lang="en-US" sz="4059" b="0" strike="noStrike" spc="-1">
              <a:solidFill>
                <a:srgbClr val="FFFFFF"/>
              </a:solidFill>
              <a:latin typeface="Arial"/>
            </a:endParaRPr>
          </a:p>
        </p:txBody>
      </p:sp>
      <p:sp>
        <p:nvSpPr>
          <p:cNvPr id="332" name="PlaceHolder 2"/>
          <p:cNvSpPr>
            <a:spLocks noGrp="1"/>
          </p:cNvSpPr>
          <p:nvPr>
            <p:ph type="body"/>
          </p:nvPr>
        </p:nvSpPr>
        <p:spPr>
          <a:xfrm>
            <a:off x="609480" y="1654200"/>
            <a:ext cx="3533040" cy="1896840"/>
          </a:xfrm>
          <a:prstGeom prst="rect">
            <a:avLst/>
          </a:prstGeom>
        </p:spPr>
        <p:txBody>
          <a:bodyPr lIns="0" tIns="0" rIns="0" bIns="0">
            <a:normAutofit/>
          </a:bodyPr>
          <a:lstStyle/>
          <a:p>
            <a:endParaRPr lang="en-US" sz="3150" b="0" strike="noStrike" spc="-1">
              <a:latin typeface="Arial"/>
            </a:endParaRPr>
          </a:p>
        </p:txBody>
      </p:sp>
      <p:sp>
        <p:nvSpPr>
          <p:cNvPr id="333" name="PlaceHolder 3"/>
          <p:cNvSpPr>
            <a:spLocks noGrp="1"/>
          </p:cNvSpPr>
          <p:nvPr>
            <p:ph type="body"/>
          </p:nvPr>
        </p:nvSpPr>
        <p:spPr>
          <a:xfrm>
            <a:off x="4319640" y="1654200"/>
            <a:ext cx="3533040" cy="1896840"/>
          </a:xfrm>
          <a:prstGeom prst="rect">
            <a:avLst/>
          </a:prstGeom>
        </p:spPr>
        <p:txBody>
          <a:bodyPr lIns="0" tIns="0" rIns="0" bIns="0">
            <a:normAutofit/>
          </a:bodyPr>
          <a:lstStyle/>
          <a:p>
            <a:endParaRPr lang="en-US" sz="3150" b="0" strike="noStrike" spc="-1">
              <a:latin typeface="Arial"/>
            </a:endParaRPr>
          </a:p>
        </p:txBody>
      </p:sp>
      <p:sp>
        <p:nvSpPr>
          <p:cNvPr id="334" name="PlaceHolder 4"/>
          <p:cNvSpPr>
            <a:spLocks noGrp="1"/>
          </p:cNvSpPr>
          <p:nvPr>
            <p:ph type="body"/>
          </p:nvPr>
        </p:nvSpPr>
        <p:spPr>
          <a:xfrm>
            <a:off x="8029800" y="1654200"/>
            <a:ext cx="3533040" cy="1896840"/>
          </a:xfrm>
          <a:prstGeom prst="rect">
            <a:avLst/>
          </a:prstGeom>
        </p:spPr>
        <p:txBody>
          <a:bodyPr lIns="0" tIns="0" rIns="0" bIns="0">
            <a:normAutofit/>
          </a:bodyPr>
          <a:lstStyle/>
          <a:p>
            <a:endParaRPr lang="en-US" sz="3150" b="0" strike="noStrike" spc="-1">
              <a:latin typeface="Arial"/>
            </a:endParaRPr>
          </a:p>
        </p:txBody>
      </p:sp>
      <p:sp>
        <p:nvSpPr>
          <p:cNvPr id="335" name="PlaceHolder 5"/>
          <p:cNvSpPr>
            <a:spLocks noGrp="1"/>
          </p:cNvSpPr>
          <p:nvPr>
            <p:ph type="body"/>
          </p:nvPr>
        </p:nvSpPr>
        <p:spPr>
          <a:xfrm>
            <a:off x="609480" y="3731760"/>
            <a:ext cx="3533040" cy="1896840"/>
          </a:xfrm>
          <a:prstGeom prst="rect">
            <a:avLst/>
          </a:prstGeom>
        </p:spPr>
        <p:txBody>
          <a:bodyPr lIns="0" tIns="0" rIns="0" bIns="0">
            <a:normAutofit/>
          </a:bodyPr>
          <a:lstStyle/>
          <a:p>
            <a:endParaRPr lang="en-US" sz="3150" b="0" strike="noStrike" spc="-1">
              <a:latin typeface="Arial"/>
            </a:endParaRPr>
          </a:p>
        </p:txBody>
      </p:sp>
      <p:sp>
        <p:nvSpPr>
          <p:cNvPr id="336" name="PlaceHolder 6"/>
          <p:cNvSpPr>
            <a:spLocks noGrp="1"/>
          </p:cNvSpPr>
          <p:nvPr>
            <p:ph type="body"/>
          </p:nvPr>
        </p:nvSpPr>
        <p:spPr>
          <a:xfrm>
            <a:off x="4319640" y="3731760"/>
            <a:ext cx="3533040" cy="1896840"/>
          </a:xfrm>
          <a:prstGeom prst="rect">
            <a:avLst/>
          </a:prstGeom>
        </p:spPr>
        <p:txBody>
          <a:bodyPr lIns="0" tIns="0" rIns="0" bIns="0">
            <a:normAutofit/>
          </a:bodyPr>
          <a:lstStyle/>
          <a:p>
            <a:endParaRPr lang="en-US" sz="3150" b="0" strike="noStrike" spc="-1">
              <a:latin typeface="Arial"/>
            </a:endParaRPr>
          </a:p>
        </p:txBody>
      </p:sp>
      <p:sp>
        <p:nvSpPr>
          <p:cNvPr id="337" name="PlaceHolder 7"/>
          <p:cNvSpPr>
            <a:spLocks noGrp="1"/>
          </p:cNvSpPr>
          <p:nvPr>
            <p:ph type="body"/>
          </p:nvPr>
        </p:nvSpPr>
        <p:spPr>
          <a:xfrm>
            <a:off x="8029800" y="3731760"/>
            <a:ext cx="3533040" cy="1896840"/>
          </a:xfrm>
          <a:prstGeom prst="rect">
            <a:avLst/>
          </a:prstGeom>
        </p:spPr>
        <p:txBody>
          <a:bodyPr lIns="0" tIns="0" rIns="0" bIns="0">
            <a:normAutofit/>
          </a:bodyPr>
          <a:lstStyle/>
          <a:p>
            <a:endParaRPr lang="en-US" sz="315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 /><Relationship Id="rId13" Type="http://schemas.openxmlformats.org/officeDocument/2006/relationships/theme" Target="../theme/theme4.xml" /><Relationship Id="rId3" Type="http://schemas.openxmlformats.org/officeDocument/2006/relationships/slideLayout" Target="../slideLayouts/slideLayout39.xml" /><Relationship Id="rId7" Type="http://schemas.openxmlformats.org/officeDocument/2006/relationships/slideLayout" Target="../slideLayouts/slideLayout43.xml" /><Relationship Id="rId12" Type="http://schemas.openxmlformats.org/officeDocument/2006/relationships/slideLayout" Target="../slideLayouts/slideLayout48.xml" /><Relationship Id="rId2" Type="http://schemas.openxmlformats.org/officeDocument/2006/relationships/slideLayout" Target="../slideLayouts/slideLayout38.xml" /><Relationship Id="rId1" Type="http://schemas.openxmlformats.org/officeDocument/2006/relationships/slideLayout" Target="../slideLayouts/slideLayout37.xml" /><Relationship Id="rId6" Type="http://schemas.openxmlformats.org/officeDocument/2006/relationships/slideLayout" Target="../slideLayouts/slideLayout42.xml" /><Relationship Id="rId11" Type="http://schemas.openxmlformats.org/officeDocument/2006/relationships/slideLayout" Target="../slideLayouts/slideLayout47.xml" /><Relationship Id="rId5" Type="http://schemas.openxmlformats.org/officeDocument/2006/relationships/slideLayout" Target="../slideLayouts/slideLayout41.xml" /><Relationship Id="rId10" Type="http://schemas.openxmlformats.org/officeDocument/2006/relationships/slideLayout" Target="../slideLayouts/slideLayout46.xml" /><Relationship Id="rId4" Type="http://schemas.openxmlformats.org/officeDocument/2006/relationships/slideLayout" Target="../slideLayouts/slideLayout40.xml" /><Relationship Id="rId9" Type="http://schemas.openxmlformats.org/officeDocument/2006/relationships/slideLayout" Target="../slideLayouts/slideLayout45.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 /><Relationship Id="rId13" Type="http://schemas.openxmlformats.org/officeDocument/2006/relationships/theme" Target="../theme/theme5.xml" /><Relationship Id="rId3" Type="http://schemas.openxmlformats.org/officeDocument/2006/relationships/slideLayout" Target="../slideLayouts/slideLayout51.xml" /><Relationship Id="rId7" Type="http://schemas.openxmlformats.org/officeDocument/2006/relationships/slideLayout" Target="../slideLayouts/slideLayout55.xml" /><Relationship Id="rId12" Type="http://schemas.openxmlformats.org/officeDocument/2006/relationships/slideLayout" Target="../slideLayouts/slideLayout60.xml" /><Relationship Id="rId2" Type="http://schemas.openxmlformats.org/officeDocument/2006/relationships/slideLayout" Target="../slideLayouts/slideLayout50.xml" /><Relationship Id="rId1" Type="http://schemas.openxmlformats.org/officeDocument/2006/relationships/slideLayout" Target="../slideLayouts/slideLayout49.xml" /><Relationship Id="rId6" Type="http://schemas.openxmlformats.org/officeDocument/2006/relationships/slideLayout" Target="../slideLayouts/slideLayout54.xml" /><Relationship Id="rId11" Type="http://schemas.openxmlformats.org/officeDocument/2006/relationships/slideLayout" Target="../slideLayouts/slideLayout59.xml" /><Relationship Id="rId5" Type="http://schemas.openxmlformats.org/officeDocument/2006/relationships/slideLayout" Target="../slideLayouts/slideLayout53.xml" /><Relationship Id="rId10" Type="http://schemas.openxmlformats.org/officeDocument/2006/relationships/slideLayout" Target="../slideLayouts/slideLayout58.xml" /><Relationship Id="rId4" Type="http://schemas.openxmlformats.org/officeDocument/2006/relationships/slideLayout" Target="../slideLayouts/slideLayout52.xml" /><Relationship Id="rId9" Type="http://schemas.openxmlformats.org/officeDocument/2006/relationships/slideLayout" Target="../slideLayouts/slideLayout57.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 /><Relationship Id="rId13" Type="http://schemas.openxmlformats.org/officeDocument/2006/relationships/theme" Target="../theme/theme6.xml" /><Relationship Id="rId3" Type="http://schemas.openxmlformats.org/officeDocument/2006/relationships/slideLayout" Target="../slideLayouts/slideLayout63.xml" /><Relationship Id="rId7" Type="http://schemas.openxmlformats.org/officeDocument/2006/relationships/slideLayout" Target="../slideLayouts/slideLayout67.xml" /><Relationship Id="rId12" Type="http://schemas.openxmlformats.org/officeDocument/2006/relationships/slideLayout" Target="../slideLayouts/slideLayout72.xml" /><Relationship Id="rId2" Type="http://schemas.openxmlformats.org/officeDocument/2006/relationships/slideLayout" Target="../slideLayouts/slideLayout62.xml" /><Relationship Id="rId1" Type="http://schemas.openxmlformats.org/officeDocument/2006/relationships/slideLayout" Target="../slideLayouts/slideLayout61.xml" /><Relationship Id="rId6" Type="http://schemas.openxmlformats.org/officeDocument/2006/relationships/slideLayout" Target="../slideLayouts/slideLayout66.xml" /><Relationship Id="rId11" Type="http://schemas.openxmlformats.org/officeDocument/2006/relationships/slideLayout" Target="../slideLayouts/slideLayout71.xml" /><Relationship Id="rId5" Type="http://schemas.openxmlformats.org/officeDocument/2006/relationships/slideLayout" Target="../slideLayouts/slideLayout65.xml" /><Relationship Id="rId10" Type="http://schemas.openxmlformats.org/officeDocument/2006/relationships/slideLayout" Target="../slideLayouts/slideLayout70.xml" /><Relationship Id="rId4" Type="http://schemas.openxmlformats.org/officeDocument/2006/relationships/slideLayout" Target="../slideLayouts/slideLayout64.xml" /><Relationship Id="rId9" Type="http://schemas.openxmlformats.org/officeDocument/2006/relationships/slideLayout" Target="../slideLayouts/slideLayout69.xml" /></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 /><Relationship Id="rId13" Type="http://schemas.openxmlformats.org/officeDocument/2006/relationships/theme" Target="../theme/theme7.xml" /><Relationship Id="rId3" Type="http://schemas.openxmlformats.org/officeDocument/2006/relationships/slideLayout" Target="../slideLayouts/slideLayout75.xml" /><Relationship Id="rId7" Type="http://schemas.openxmlformats.org/officeDocument/2006/relationships/slideLayout" Target="../slideLayouts/slideLayout79.xml" /><Relationship Id="rId12" Type="http://schemas.openxmlformats.org/officeDocument/2006/relationships/slideLayout" Target="../slideLayouts/slideLayout84.xml" /><Relationship Id="rId2" Type="http://schemas.openxmlformats.org/officeDocument/2006/relationships/slideLayout" Target="../slideLayouts/slideLayout74.xml" /><Relationship Id="rId1" Type="http://schemas.openxmlformats.org/officeDocument/2006/relationships/slideLayout" Target="../slideLayouts/slideLayout73.xml" /><Relationship Id="rId6" Type="http://schemas.openxmlformats.org/officeDocument/2006/relationships/slideLayout" Target="../slideLayouts/slideLayout78.xml" /><Relationship Id="rId11" Type="http://schemas.openxmlformats.org/officeDocument/2006/relationships/slideLayout" Target="../slideLayouts/slideLayout83.xml" /><Relationship Id="rId5" Type="http://schemas.openxmlformats.org/officeDocument/2006/relationships/slideLayout" Target="../slideLayouts/slideLayout77.xml" /><Relationship Id="rId10" Type="http://schemas.openxmlformats.org/officeDocument/2006/relationships/slideLayout" Target="../slideLayouts/slideLayout82.xml" /><Relationship Id="rId4" Type="http://schemas.openxmlformats.org/officeDocument/2006/relationships/slideLayout" Target="../slideLayouts/slideLayout76.xml" /><Relationship Id="rId9" Type="http://schemas.openxmlformats.org/officeDocument/2006/relationships/slideLayout" Target="../slideLayouts/slideLayout81.xml" /></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 /><Relationship Id="rId13" Type="http://schemas.openxmlformats.org/officeDocument/2006/relationships/theme" Target="../theme/theme8.xml" /><Relationship Id="rId3" Type="http://schemas.openxmlformats.org/officeDocument/2006/relationships/slideLayout" Target="../slideLayouts/slideLayout87.xml" /><Relationship Id="rId7" Type="http://schemas.openxmlformats.org/officeDocument/2006/relationships/slideLayout" Target="../slideLayouts/slideLayout91.xml" /><Relationship Id="rId12" Type="http://schemas.openxmlformats.org/officeDocument/2006/relationships/slideLayout" Target="../slideLayouts/slideLayout96.xml" /><Relationship Id="rId2" Type="http://schemas.openxmlformats.org/officeDocument/2006/relationships/slideLayout" Target="../slideLayouts/slideLayout86.xml" /><Relationship Id="rId1" Type="http://schemas.openxmlformats.org/officeDocument/2006/relationships/slideLayout" Target="../slideLayouts/slideLayout85.xml" /><Relationship Id="rId6" Type="http://schemas.openxmlformats.org/officeDocument/2006/relationships/slideLayout" Target="../slideLayouts/slideLayout90.xml" /><Relationship Id="rId11" Type="http://schemas.openxmlformats.org/officeDocument/2006/relationships/slideLayout" Target="../slideLayouts/slideLayout95.xml" /><Relationship Id="rId5" Type="http://schemas.openxmlformats.org/officeDocument/2006/relationships/slideLayout" Target="../slideLayouts/slideLayout89.xml" /><Relationship Id="rId10" Type="http://schemas.openxmlformats.org/officeDocument/2006/relationships/slideLayout" Target="../slideLayouts/slideLayout94.xml" /><Relationship Id="rId4" Type="http://schemas.openxmlformats.org/officeDocument/2006/relationships/slideLayout" Target="../slideLayouts/slideLayout88.xml" /><Relationship Id="rId9" Type="http://schemas.openxmlformats.org/officeDocument/2006/relationships/slideLayout" Target="../slideLayouts/slideLayout9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76" name="CustomShape 1"/>
          <p:cNvSpPr/>
          <p:nvPr/>
        </p:nvSpPr>
        <p:spPr>
          <a:xfrm>
            <a:off x="0" y="6191280"/>
            <a:ext cx="12190320" cy="664920"/>
          </a:xfrm>
          <a:prstGeom prst="rect">
            <a:avLst/>
          </a:prstGeom>
          <a:gradFill rotWithShape="0">
            <a:gsLst>
              <a:gs pos="0">
                <a:schemeClr val="accent1">
                  <a:lumMod val="75000"/>
                </a:schemeClr>
              </a:gs>
              <a:gs pos="21000">
                <a:schemeClr val="tx1">
                  <a:lumMod val="75000"/>
                  <a:lumOff val="2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0" y="0"/>
            <a:ext cx="12190320" cy="142200"/>
          </a:xfrm>
          <a:prstGeom prst="rect">
            <a:avLst/>
          </a:prstGeom>
          <a:gradFill rotWithShape="0">
            <a:gsLst>
              <a:gs pos="0">
                <a:schemeClr val="accent1">
                  <a:lumMod val="75000"/>
                </a:schemeClr>
              </a:gs>
              <a:gs pos="72000">
                <a:schemeClr val="tx1">
                  <a:lumMod val="75000"/>
                  <a:lumOff val="25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78" name="CustomShape 3"/>
          <p:cNvSpPr/>
          <p:nvPr/>
        </p:nvSpPr>
        <p:spPr>
          <a:xfrm>
            <a:off x="0" y="92160"/>
            <a:ext cx="142200" cy="6627600"/>
          </a:xfrm>
          <a:prstGeom prst="rect">
            <a:avLst/>
          </a:prstGeom>
          <a:gradFill rotWithShape="0">
            <a:gsLst>
              <a:gs pos="0">
                <a:schemeClr val="accent1">
                  <a:lumMod val="75000"/>
                </a:schemeClr>
              </a:gs>
              <a:gs pos="72000">
                <a:schemeClr val="tx1">
                  <a:lumMod val="75000"/>
                  <a:lumOff val="25000"/>
                </a:schemeClr>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79" name="CustomShape 4"/>
          <p:cNvSpPr/>
          <p:nvPr/>
        </p:nvSpPr>
        <p:spPr>
          <a:xfrm>
            <a:off x="12048120" y="92160"/>
            <a:ext cx="142200" cy="6627600"/>
          </a:xfrm>
          <a:prstGeom prst="rect">
            <a:avLst/>
          </a:prstGeom>
          <a:gradFill rotWithShape="0">
            <a:gsLst>
              <a:gs pos="0">
                <a:schemeClr val="accent1">
                  <a:lumMod val="75000"/>
                </a:schemeClr>
              </a:gs>
              <a:gs pos="72000">
                <a:schemeClr val="tx1">
                  <a:lumMod val="75000"/>
                  <a:lumOff val="2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80" name="CustomShape 5"/>
          <p:cNvSpPr/>
          <p:nvPr/>
        </p:nvSpPr>
        <p:spPr>
          <a:xfrm>
            <a:off x="0" y="0"/>
            <a:ext cx="12190320" cy="6856200"/>
          </a:xfrm>
          <a:custGeom>
            <a:avLst/>
            <a:gdLst/>
            <a:ahLst/>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1" name="CustomShape 6"/>
          <p:cNvSpPr/>
          <p:nvPr/>
        </p:nvSpPr>
        <p:spPr>
          <a:xfrm>
            <a:off x="10194120" y="6258960"/>
            <a:ext cx="1576080" cy="423000"/>
          </a:xfrm>
          <a:prstGeom prst="rect">
            <a:avLst/>
          </a:prstGeom>
          <a:noFill/>
          <a:ln>
            <a:noFill/>
          </a:ln>
        </p:spPr>
        <p:style>
          <a:lnRef idx="0">
            <a:scrgbClr r="0" g="0" b="0"/>
          </a:lnRef>
          <a:fillRef idx="0">
            <a:scrgbClr r="0" g="0" b="0"/>
          </a:fillRef>
          <a:effectRef idx="0">
            <a:scrgbClr r="0" g="0" b="0"/>
          </a:effectRef>
          <a:fontRef idx="minor"/>
        </p:style>
        <p:txBody>
          <a:bodyPr lIns="0" tIns="144000" rIns="0" bIns="0">
            <a:spAutoFit/>
          </a:bodyPr>
          <a:lstStyle/>
          <a:p>
            <a:pPr algn="ctr">
              <a:lnSpc>
                <a:spcPts val="1100"/>
              </a:lnSpc>
            </a:pPr>
            <a:r>
              <a:rPr lang="en-US" sz="2000" b="1" strike="noStrike" spc="-1">
                <a:solidFill>
                  <a:srgbClr val="FFFFFF"/>
                </a:solidFill>
                <a:latin typeface="Rockwell"/>
                <a:ea typeface="DejaVu Sans"/>
              </a:rPr>
              <a:t>Contoso</a:t>
            </a:r>
            <a:br/>
            <a:r>
              <a:rPr lang="en-US" sz="1100" b="0" i="1" strike="noStrike" spc="588">
                <a:solidFill>
                  <a:srgbClr val="FFFFFF"/>
                </a:solidFill>
                <a:latin typeface="Times New Roman"/>
                <a:ea typeface="DejaVu Sans"/>
              </a:rPr>
              <a:t>Suites</a:t>
            </a:r>
            <a:endParaRPr lang="en-US" sz="1100" b="0" strike="noStrike" spc="-1">
              <a:latin typeface="Arial"/>
            </a:endParaRPr>
          </a:p>
        </p:txBody>
      </p:sp>
      <p:sp>
        <p:nvSpPr>
          <p:cNvPr id="82" name="PlaceHolder 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3"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120" name="CustomShape 1"/>
          <p:cNvSpPr/>
          <p:nvPr/>
        </p:nvSpPr>
        <p:spPr>
          <a:xfrm>
            <a:off x="0" y="6191280"/>
            <a:ext cx="12190320" cy="664920"/>
          </a:xfrm>
          <a:prstGeom prst="rect">
            <a:avLst/>
          </a:prstGeom>
          <a:gradFill rotWithShape="0">
            <a:gsLst>
              <a:gs pos="0">
                <a:schemeClr val="accent1">
                  <a:lumMod val="75000"/>
                </a:schemeClr>
              </a:gs>
              <a:gs pos="21000">
                <a:schemeClr val="tx1">
                  <a:lumMod val="75000"/>
                  <a:lumOff val="2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0" y="0"/>
            <a:ext cx="12190320" cy="142200"/>
          </a:xfrm>
          <a:prstGeom prst="rect">
            <a:avLst/>
          </a:prstGeom>
          <a:gradFill rotWithShape="0">
            <a:gsLst>
              <a:gs pos="0">
                <a:schemeClr val="accent1">
                  <a:lumMod val="75000"/>
                </a:schemeClr>
              </a:gs>
              <a:gs pos="72000">
                <a:schemeClr val="tx1">
                  <a:lumMod val="75000"/>
                  <a:lumOff val="25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22" name="CustomShape 3"/>
          <p:cNvSpPr/>
          <p:nvPr/>
        </p:nvSpPr>
        <p:spPr>
          <a:xfrm>
            <a:off x="0" y="92160"/>
            <a:ext cx="142200" cy="6627600"/>
          </a:xfrm>
          <a:prstGeom prst="rect">
            <a:avLst/>
          </a:prstGeom>
          <a:gradFill rotWithShape="0">
            <a:gsLst>
              <a:gs pos="0">
                <a:schemeClr val="accent1">
                  <a:lumMod val="75000"/>
                </a:schemeClr>
              </a:gs>
              <a:gs pos="72000">
                <a:schemeClr val="tx1">
                  <a:lumMod val="75000"/>
                  <a:lumOff val="25000"/>
                </a:schemeClr>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23" name="CustomShape 4"/>
          <p:cNvSpPr/>
          <p:nvPr/>
        </p:nvSpPr>
        <p:spPr>
          <a:xfrm>
            <a:off x="12048120" y="92160"/>
            <a:ext cx="142200" cy="6627600"/>
          </a:xfrm>
          <a:prstGeom prst="rect">
            <a:avLst/>
          </a:prstGeom>
          <a:gradFill rotWithShape="0">
            <a:gsLst>
              <a:gs pos="0">
                <a:schemeClr val="accent1">
                  <a:lumMod val="75000"/>
                </a:schemeClr>
              </a:gs>
              <a:gs pos="72000">
                <a:schemeClr val="tx1">
                  <a:lumMod val="75000"/>
                  <a:lumOff val="2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124" name="CustomShape 5"/>
          <p:cNvSpPr/>
          <p:nvPr/>
        </p:nvSpPr>
        <p:spPr>
          <a:xfrm>
            <a:off x="0" y="0"/>
            <a:ext cx="12190320" cy="6856200"/>
          </a:xfrm>
          <a:custGeom>
            <a:avLst/>
            <a:gdLst/>
            <a:ahLst/>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5" name="CustomShape 6"/>
          <p:cNvSpPr/>
          <p:nvPr/>
        </p:nvSpPr>
        <p:spPr>
          <a:xfrm>
            <a:off x="10194120" y="6258960"/>
            <a:ext cx="1576080" cy="423000"/>
          </a:xfrm>
          <a:prstGeom prst="rect">
            <a:avLst/>
          </a:prstGeom>
          <a:noFill/>
          <a:ln>
            <a:noFill/>
          </a:ln>
        </p:spPr>
        <p:style>
          <a:lnRef idx="0">
            <a:scrgbClr r="0" g="0" b="0"/>
          </a:lnRef>
          <a:fillRef idx="0">
            <a:scrgbClr r="0" g="0" b="0"/>
          </a:fillRef>
          <a:effectRef idx="0">
            <a:scrgbClr r="0" g="0" b="0"/>
          </a:effectRef>
          <a:fontRef idx="minor"/>
        </p:style>
        <p:txBody>
          <a:bodyPr lIns="0" tIns="144000" rIns="0" bIns="0">
            <a:spAutoFit/>
          </a:bodyPr>
          <a:lstStyle/>
          <a:p>
            <a:pPr algn="ctr">
              <a:lnSpc>
                <a:spcPts val="1100"/>
              </a:lnSpc>
            </a:pPr>
            <a:r>
              <a:rPr lang="en-US" sz="2000" b="1" strike="noStrike" spc="-1">
                <a:solidFill>
                  <a:srgbClr val="FFFFFF"/>
                </a:solidFill>
                <a:latin typeface="Rockwell"/>
                <a:ea typeface="DejaVu Sans"/>
              </a:rPr>
              <a:t>Contoso</a:t>
            </a:r>
            <a:br/>
            <a:r>
              <a:rPr lang="en-US" sz="1100" b="0" i="1" strike="noStrike" spc="588">
                <a:solidFill>
                  <a:srgbClr val="FFFFFF"/>
                </a:solidFill>
                <a:latin typeface="Times New Roman"/>
                <a:ea typeface="DejaVu Sans"/>
              </a:rPr>
              <a:t>Suites</a:t>
            </a:r>
            <a:endParaRPr lang="en-US" sz="1100" b="0" strike="noStrike" spc="-1">
              <a:latin typeface="Arial"/>
            </a:endParaRPr>
          </a:p>
        </p:txBody>
      </p:sp>
      <p:sp>
        <p:nvSpPr>
          <p:cNvPr id="126" name="PlaceHolder 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164" name="CustomShape 1"/>
          <p:cNvSpPr/>
          <p:nvPr/>
        </p:nvSpPr>
        <p:spPr>
          <a:xfrm>
            <a:off x="0" y="6191280"/>
            <a:ext cx="12190320" cy="664920"/>
          </a:xfrm>
          <a:prstGeom prst="rect">
            <a:avLst/>
          </a:prstGeom>
          <a:gradFill rotWithShape="0">
            <a:gsLst>
              <a:gs pos="0">
                <a:schemeClr val="accent1">
                  <a:lumMod val="75000"/>
                </a:schemeClr>
              </a:gs>
              <a:gs pos="21000">
                <a:schemeClr val="tx1">
                  <a:lumMod val="75000"/>
                  <a:lumOff val="2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0" y="0"/>
            <a:ext cx="12190320" cy="142200"/>
          </a:xfrm>
          <a:prstGeom prst="rect">
            <a:avLst/>
          </a:prstGeom>
          <a:gradFill rotWithShape="0">
            <a:gsLst>
              <a:gs pos="0">
                <a:schemeClr val="accent1">
                  <a:lumMod val="75000"/>
                </a:schemeClr>
              </a:gs>
              <a:gs pos="72000">
                <a:schemeClr val="tx1">
                  <a:lumMod val="75000"/>
                  <a:lumOff val="25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66" name="CustomShape 3"/>
          <p:cNvSpPr/>
          <p:nvPr/>
        </p:nvSpPr>
        <p:spPr>
          <a:xfrm>
            <a:off x="0" y="92160"/>
            <a:ext cx="142200" cy="6627600"/>
          </a:xfrm>
          <a:prstGeom prst="rect">
            <a:avLst/>
          </a:prstGeom>
          <a:gradFill rotWithShape="0">
            <a:gsLst>
              <a:gs pos="0">
                <a:schemeClr val="accent1">
                  <a:lumMod val="75000"/>
                </a:schemeClr>
              </a:gs>
              <a:gs pos="72000">
                <a:schemeClr val="tx1">
                  <a:lumMod val="75000"/>
                  <a:lumOff val="25000"/>
                </a:schemeClr>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67" name="CustomShape 4"/>
          <p:cNvSpPr/>
          <p:nvPr/>
        </p:nvSpPr>
        <p:spPr>
          <a:xfrm>
            <a:off x="12048120" y="92160"/>
            <a:ext cx="142200" cy="6627600"/>
          </a:xfrm>
          <a:prstGeom prst="rect">
            <a:avLst/>
          </a:prstGeom>
          <a:gradFill rotWithShape="0">
            <a:gsLst>
              <a:gs pos="0">
                <a:schemeClr val="accent1">
                  <a:lumMod val="75000"/>
                </a:schemeClr>
              </a:gs>
              <a:gs pos="72000">
                <a:schemeClr val="tx1">
                  <a:lumMod val="75000"/>
                  <a:lumOff val="2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168" name="CustomShape 5"/>
          <p:cNvSpPr/>
          <p:nvPr/>
        </p:nvSpPr>
        <p:spPr>
          <a:xfrm>
            <a:off x="0" y="0"/>
            <a:ext cx="12190320" cy="6856200"/>
          </a:xfrm>
          <a:custGeom>
            <a:avLst/>
            <a:gdLst/>
            <a:ahLst/>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6"/>
          <p:cNvSpPr/>
          <p:nvPr/>
        </p:nvSpPr>
        <p:spPr>
          <a:xfrm>
            <a:off x="10194120" y="6258960"/>
            <a:ext cx="1576080" cy="423000"/>
          </a:xfrm>
          <a:prstGeom prst="rect">
            <a:avLst/>
          </a:prstGeom>
          <a:noFill/>
          <a:ln>
            <a:noFill/>
          </a:ln>
        </p:spPr>
        <p:style>
          <a:lnRef idx="0">
            <a:scrgbClr r="0" g="0" b="0"/>
          </a:lnRef>
          <a:fillRef idx="0">
            <a:scrgbClr r="0" g="0" b="0"/>
          </a:fillRef>
          <a:effectRef idx="0">
            <a:scrgbClr r="0" g="0" b="0"/>
          </a:effectRef>
          <a:fontRef idx="minor"/>
        </p:style>
        <p:txBody>
          <a:bodyPr lIns="0" tIns="144000" rIns="0" bIns="0">
            <a:spAutoFit/>
          </a:bodyPr>
          <a:lstStyle/>
          <a:p>
            <a:pPr algn="ctr">
              <a:lnSpc>
                <a:spcPts val="1100"/>
              </a:lnSpc>
            </a:pPr>
            <a:r>
              <a:rPr lang="en-US" sz="2000" b="1" strike="noStrike" spc="-1">
                <a:solidFill>
                  <a:srgbClr val="FFFFFF"/>
                </a:solidFill>
                <a:latin typeface="Rockwell"/>
                <a:ea typeface="DejaVu Sans"/>
              </a:rPr>
              <a:t>Contoso</a:t>
            </a:r>
            <a:br/>
            <a:r>
              <a:rPr lang="en-US" sz="1100" b="0" i="1" strike="noStrike" spc="588">
                <a:solidFill>
                  <a:srgbClr val="FFFFFF"/>
                </a:solidFill>
                <a:latin typeface="Times New Roman"/>
                <a:ea typeface="DejaVu Sans"/>
              </a:rPr>
              <a:t>Suites</a:t>
            </a:r>
            <a:endParaRPr lang="en-US" sz="1100" b="0" strike="noStrike" spc="-1">
              <a:latin typeface="Arial"/>
            </a:endParaRPr>
          </a:p>
        </p:txBody>
      </p:sp>
      <p:sp>
        <p:nvSpPr>
          <p:cNvPr id="170" name="PlaceHolder 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71"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08" name="CustomShape 1"/>
          <p:cNvSpPr/>
          <p:nvPr/>
        </p:nvSpPr>
        <p:spPr>
          <a:xfrm>
            <a:off x="0" y="6191280"/>
            <a:ext cx="12190320" cy="664920"/>
          </a:xfrm>
          <a:prstGeom prst="rect">
            <a:avLst/>
          </a:prstGeom>
          <a:gradFill rotWithShape="0">
            <a:gsLst>
              <a:gs pos="0">
                <a:schemeClr val="accent1">
                  <a:lumMod val="75000"/>
                </a:schemeClr>
              </a:gs>
              <a:gs pos="21000">
                <a:schemeClr val="tx1">
                  <a:lumMod val="75000"/>
                  <a:lumOff val="2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09" name="CustomShape 2"/>
          <p:cNvSpPr/>
          <p:nvPr/>
        </p:nvSpPr>
        <p:spPr>
          <a:xfrm>
            <a:off x="0" y="0"/>
            <a:ext cx="12190320" cy="142200"/>
          </a:xfrm>
          <a:prstGeom prst="rect">
            <a:avLst/>
          </a:prstGeom>
          <a:gradFill rotWithShape="0">
            <a:gsLst>
              <a:gs pos="0">
                <a:schemeClr val="accent1">
                  <a:lumMod val="75000"/>
                </a:schemeClr>
              </a:gs>
              <a:gs pos="72000">
                <a:schemeClr val="tx1">
                  <a:lumMod val="75000"/>
                  <a:lumOff val="25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210" name="CustomShape 3"/>
          <p:cNvSpPr/>
          <p:nvPr/>
        </p:nvSpPr>
        <p:spPr>
          <a:xfrm>
            <a:off x="0" y="92160"/>
            <a:ext cx="142200" cy="6627600"/>
          </a:xfrm>
          <a:prstGeom prst="rect">
            <a:avLst/>
          </a:prstGeom>
          <a:gradFill rotWithShape="0">
            <a:gsLst>
              <a:gs pos="0">
                <a:schemeClr val="accent1">
                  <a:lumMod val="75000"/>
                </a:schemeClr>
              </a:gs>
              <a:gs pos="72000">
                <a:schemeClr val="tx1">
                  <a:lumMod val="75000"/>
                  <a:lumOff val="25000"/>
                </a:schemeClr>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211" name="CustomShape 4"/>
          <p:cNvSpPr/>
          <p:nvPr/>
        </p:nvSpPr>
        <p:spPr>
          <a:xfrm>
            <a:off x="12048120" y="92160"/>
            <a:ext cx="142200" cy="6627600"/>
          </a:xfrm>
          <a:prstGeom prst="rect">
            <a:avLst/>
          </a:prstGeom>
          <a:gradFill rotWithShape="0">
            <a:gsLst>
              <a:gs pos="0">
                <a:schemeClr val="accent1">
                  <a:lumMod val="75000"/>
                </a:schemeClr>
              </a:gs>
              <a:gs pos="72000">
                <a:schemeClr val="tx1">
                  <a:lumMod val="75000"/>
                  <a:lumOff val="2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212" name="CustomShape 5"/>
          <p:cNvSpPr/>
          <p:nvPr/>
        </p:nvSpPr>
        <p:spPr>
          <a:xfrm>
            <a:off x="0" y="0"/>
            <a:ext cx="12190320" cy="6856200"/>
          </a:xfrm>
          <a:custGeom>
            <a:avLst/>
            <a:gdLst/>
            <a:ahLst/>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3" name="CustomShape 6"/>
          <p:cNvSpPr/>
          <p:nvPr/>
        </p:nvSpPr>
        <p:spPr>
          <a:xfrm>
            <a:off x="10194120" y="6258960"/>
            <a:ext cx="1576080" cy="423000"/>
          </a:xfrm>
          <a:prstGeom prst="rect">
            <a:avLst/>
          </a:prstGeom>
          <a:noFill/>
          <a:ln>
            <a:noFill/>
          </a:ln>
        </p:spPr>
        <p:style>
          <a:lnRef idx="0">
            <a:scrgbClr r="0" g="0" b="0"/>
          </a:lnRef>
          <a:fillRef idx="0">
            <a:scrgbClr r="0" g="0" b="0"/>
          </a:fillRef>
          <a:effectRef idx="0">
            <a:scrgbClr r="0" g="0" b="0"/>
          </a:effectRef>
          <a:fontRef idx="minor"/>
        </p:style>
        <p:txBody>
          <a:bodyPr lIns="0" tIns="144000" rIns="0" bIns="0">
            <a:spAutoFit/>
          </a:bodyPr>
          <a:lstStyle/>
          <a:p>
            <a:pPr algn="ctr">
              <a:lnSpc>
                <a:spcPts val="1100"/>
              </a:lnSpc>
            </a:pPr>
            <a:r>
              <a:rPr lang="en-US" sz="2000" b="1" strike="noStrike" spc="-1">
                <a:solidFill>
                  <a:srgbClr val="FFFFFF"/>
                </a:solidFill>
                <a:latin typeface="Rockwell"/>
                <a:ea typeface="DejaVu Sans"/>
              </a:rPr>
              <a:t>Contoso</a:t>
            </a:r>
            <a:br/>
            <a:r>
              <a:rPr lang="en-US" sz="1100" b="0" i="1" strike="noStrike" spc="588">
                <a:solidFill>
                  <a:srgbClr val="FFFFFF"/>
                </a:solidFill>
                <a:latin typeface="Times New Roman"/>
                <a:ea typeface="DejaVu Sans"/>
              </a:rPr>
              <a:t>Suites</a:t>
            </a:r>
            <a:endParaRPr lang="en-US" sz="1100" b="0" strike="noStrike" spc="-1">
              <a:latin typeface="Arial"/>
            </a:endParaRPr>
          </a:p>
        </p:txBody>
      </p:sp>
      <p:sp>
        <p:nvSpPr>
          <p:cNvPr id="214" name="PlaceHolder 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15"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52" name="CustomShape 1"/>
          <p:cNvSpPr/>
          <p:nvPr/>
        </p:nvSpPr>
        <p:spPr>
          <a:xfrm>
            <a:off x="0" y="6191280"/>
            <a:ext cx="12190320" cy="664920"/>
          </a:xfrm>
          <a:prstGeom prst="rect">
            <a:avLst/>
          </a:prstGeom>
          <a:gradFill rotWithShape="0">
            <a:gsLst>
              <a:gs pos="0">
                <a:schemeClr val="accent1">
                  <a:lumMod val="75000"/>
                </a:schemeClr>
              </a:gs>
              <a:gs pos="21000">
                <a:schemeClr val="tx1">
                  <a:lumMod val="75000"/>
                  <a:lumOff val="2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53" name="CustomShape 2"/>
          <p:cNvSpPr/>
          <p:nvPr/>
        </p:nvSpPr>
        <p:spPr>
          <a:xfrm>
            <a:off x="0" y="0"/>
            <a:ext cx="12190320" cy="142200"/>
          </a:xfrm>
          <a:prstGeom prst="rect">
            <a:avLst/>
          </a:prstGeom>
          <a:gradFill rotWithShape="0">
            <a:gsLst>
              <a:gs pos="0">
                <a:schemeClr val="accent1">
                  <a:lumMod val="75000"/>
                </a:schemeClr>
              </a:gs>
              <a:gs pos="72000">
                <a:schemeClr val="tx1">
                  <a:lumMod val="75000"/>
                  <a:lumOff val="25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254" name="CustomShape 3"/>
          <p:cNvSpPr/>
          <p:nvPr/>
        </p:nvSpPr>
        <p:spPr>
          <a:xfrm>
            <a:off x="0" y="92160"/>
            <a:ext cx="142200" cy="6627600"/>
          </a:xfrm>
          <a:prstGeom prst="rect">
            <a:avLst/>
          </a:prstGeom>
          <a:gradFill rotWithShape="0">
            <a:gsLst>
              <a:gs pos="0">
                <a:schemeClr val="accent1">
                  <a:lumMod val="75000"/>
                </a:schemeClr>
              </a:gs>
              <a:gs pos="72000">
                <a:schemeClr val="tx1">
                  <a:lumMod val="75000"/>
                  <a:lumOff val="25000"/>
                </a:schemeClr>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255" name="CustomShape 4"/>
          <p:cNvSpPr/>
          <p:nvPr/>
        </p:nvSpPr>
        <p:spPr>
          <a:xfrm>
            <a:off x="12048120" y="92160"/>
            <a:ext cx="142200" cy="6627600"/>
          </a:xfrm>
          <a:prstGeom prst="rect">
            <a:avLst/>
          </a:prstGeom>
          <a:gradFill rotWithShape="0">
            <a:gsLst>
              <a:gs pos="0">
                <a:schemeClr val="accent1">
                  <a:lumMod val="75000"/>
                </a:schemeClr>
              </a:gs>
              <a:gs pos="72000">
                <a:schemeClr val="tx1">
                  <a:lumMod val="75000"/>
                  <a:lumOff val="2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256" name="CustomShape 5"/>
          <p:cNvSpPr/>
          <p:nvPr/>
        </p:nvSpPr>
        <p:spPr>
          <a:xfrm>
            <a:off x="0" y="0"/>
            <a:ext cx="12190320" cy="6856200"/>
          </a:xfrm>
          <a:custGeom>
            <a:avLst/>
            <a:gdLst/>
            <a:ahLst/>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7" name="CustomShape 6"/>
          <p:cNvSpPr/>
          <p:nvPr/>
        </p:nvSpPr>
        <p:spPr>
          <a:xfrm>
            <a:off x="10194120" y="6258960"/>
            <a:ext cx="1576080" cy="423000"/>
          </a:xfrm>
          <a:prstGeom prst="rect">
            <a:avLst/>
          </a:prstGeom>
          <a:noFill/>
          <a:ln>
            <a:noFill/>
          </a:ln>
        </p:spPr>
        <p:style>
          <a:lnRef idx="0">
            <a:scrgbClr r="0" g="0" b="0"/>
          </a:lnRef>
          <a:fillRef idx="0">
            <a:scrgbClr r="0" g="0" b="0"/>
          </a:fillRef>
          <a:effectRef idx="0">
            <a:scrgbClr r="0" g="0" b="0"/>
          </a:effectRef>
          <a:fontRef idx="minor"/>
        </p:style>
        <p:txBody>
          <a:bodyPr lIns="0" tIns="144000" rIns="0" bIns="0">
            <a:spAutoFit/>
          </a:bodyPr>
          <a:lstStyle/>
          <a:p>
            <a:pPr algn="ctr">
              <a:lnSpc>
                <a:spcPts val="1100"/>
              </a:lnSpc>
            </a:pPr>
            <a:r>
              <a:rPr lang="en-US" sz="2000" b="1" strike="noStrike" spc="-1">
                <a:solidFill>
                  <a:srgbClr val="FFFFFF"/>
                </a:solidFill>
                <a:latin typeface="Rockwell"/>
                <a:ea typeface="DejaVu Sans"/>
              </a:rPr>
              <a:t>Contoso</a:t>
            </a:r>
            <a:br/>
            <a:r>
              <a:rPr lang="en-US" sz="1100" b="0" i="1" strike="noStrike" spc="588">
                <a:solidFill>
                  <a:srgbClr val="FFFFFF"/>
                </a:solidFill>
                <a:latin typeface="Times New Roman"/>
                <a:ea typeface="DejaVu Sans"/>
              </a:rPr>
              <a:t>Suites</a:t>
            </a:r>
            <a:endParaRPr lang="en-US" sz="1100" b="0" strike="noStrike" spc="-1">
              <a:latin typeface="Arial"/>
            </a:endParaRPr>
          </a:p>
        </p:txBody>
      </p:sp>
      <p:sp>
        <p:nvSpPr>
          <p:cNvPr id="258" name="PlaceHolder 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9"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96" name="Picture 295"/>
          <p:cNvPicPr/>
          <p:nvPr/>
        </p:nvPicPr>
        <p:blipFill>
          <a:blip r:embed="rId14"/>
          <a:stretch/>
        </p:blipFill>
        <p:spPr>
          <a:xfrm>
            <a:off x="-70200" y="97920"/>
            <a:ext cx="9427680" cy="1458360"/>
          </a:xfrm>
          <a:prstGeom prst="rect">
            <a:avLst/>
          </a:prstGeom>
          <a:ln>
            <a:noFill/>
          </a:ln>
        </p:spPr>
      </p:pic>
      <p:sp>
        <p:nvSpPr>
          <p:cNvPr id="297" name="PlaceHolder 1"/>
          <p:cNvSpPr>
            <a:spLocks noGrp="1"/>
          </p:cNvSpPr>
          <p:nvPr>
            <p:ph type="title"/>
          </p:nvPr>
        </p:nvSpPr>
        <p:spPr>
          <a:xfrm>
            <a:off x="609480" y="261000"/>
            <a:ext cx="8490960" cy="1132200"/>
          </a:xfrm>
          <a:prstGeom prst="rect">
            <a:avLst/>
          </a:prstGeom>
        </p:spPr>
        <p:txBody>
          <a:bodyPr lIns="0" tIns="0" rIns="0" bIns="0" anchor="ctr">
            <a:noAutofit/>
          </a:bodyPr>
          <a:lstStyle/>
          <a:p>
            <a:r>
              <a:rPr lang="en-US" sz="4059" b="0" strike="noStrike" spc="-1">
                <a:solidFill>
                  <a:srgbClr val="FFFFFF"/>
                </a:solidFill>
                <a:latin typeface="Arial"/>
              </a:rPr>
              <a:t>Click to edit the title text format</a:t>
            </a:r>
          </a:p>
        </p:txBody>
      </p:sp>
      <p:sp>
        <p:nvSpPr>
          <p:cNvPr id="298" name="PlaceHolder 2"/>
          <p:cNvSpPr>
            <a:spLocks noGrp="1"/>
          </p:cNvSpPr>
          <p:nvPr>
            <p:ph type="body"/>
          </p:nvPr>
        </p:nvSpPr>
        <p:spPr>
          <a:xfrm>
            <a:off x="609480" y="1654200"/>
            <a:ext cx="10973160" cy="3977280"/>
          </a:xfrm>
          <a:prstGeom prst="rect">
            <a:avLst/>
          </a:prstGeom>
        </p:spPr>
        <p:txBody>
          <a:bodyPr lIns="0" tIns="0" rIns="0" bIns="0">
            <a:spAutoFit/>
          </a:bodyPr>
          <a:lstStyle/>
          <a:p>
            <a:pPr marL="432000" indent="-324000">
              <a:spcAft>
                <a:spcPts val="1386"/>
              </a:spcAft>
              <a:buClr>
                <a:srgbClr val="000000"/>
              </a:buClr>
              <a:buSzPct val="45000"/>
              <a:buFont typeface="Wingdings" charset="2"/>
              <a:buChar char=""/>
            </a:pPr>
            <a:r>
              <a:rPr lang="en-US" sz="3150" b="0" strike="noStrike" spc="-1">
                <a:latin typeface="Arial"/>
              </a:rPr>
              <a:t>Click to edit the outline text format</a:t>
            </a:r>
          </a:p>
          <a:p>
            <a:pPr marL="864000" lvl="1" indent="-324000">
              <a:spcAft>
                <a:spcPts val="1108"/>
              </a:spcAft>
              <a:buClr>
                <a:srgbClr val="000000"/>
              </a:buClr>
              <a:buSzPct val="75000"/>
              <a:buFont typeface="Symbol" charset="2"/>
              <a:buChar char=""/>
            </a:pPr>
            <a:r>
              <a:rPr lang="en-US" sz="2760" b="0" strike="noStrike" spc="-1">
                <a:latin typeface="Arial"/>
              </a:rPr>
              <a:t>Second Outline Level</a:t>
            </a:r>
          </a:p>
          <a:p>
            <a:pPr marL="1296000" lvl="2" indent="-288000">
              <a:spcAft>
                <a:spcPts val="831"/>
              </a:spcAft>
              <a:buClr>
                <a:srgbClr val="000000"/>
              </a:buClr>
              <a:buSzPct val="45000"/>
              <a:buFont typeface="Wingdings" charset="2"/>
              <a:buChar char=""/>
            </a:pPr>
            <a:r>
              <a:rPr lang="en-US" sz="2360" b="0" strike="noStrike" spc="-1">
                <a:latin typeface="Arial"/>
              </a:rPr>
              <a:t>Third Outline Level</a:t>
            </a:r>
          </a:p>
          <a:p>
            <a:pPr marL="1728000" lvl="3" indent="-216000">
              <a:spcAft>
                <a:spcPts val="553"/>
              </a:spcAft>
              <a:buClr>
                <a:srgbClr val="000000"/>
              </a:buClr>
              <a:buSzPct val="75000"/>
              <a:buFont typeface="Symbol" charset="2"/>
              <a:buChar char=""/>
            </a:pPr>
            <a:r>
              <a:rPr lang="en-US" sz="1970" b="0" strike="noStrike" spc="-1">
                <a:latin typeface="Arial"/>
              </a:rPr>
              <a:t>Fourth Outline Level</a:t>
            </a:r>
          </a:p>
          <a:p>
            <a:pPr marL="2160000" lvl="4" indent="-216000">
              <a:spcAft>
                <a:spcPts val="275"/>
              </a:spcAft>
              <a:buClr>
                <a:srgbClr val="000000"/>
              </a:buClr>
              <a:buSzPct val="45000"/>
              <a:buFont typeface="Wingdings" charset="2"/>
              <a:buChar char=""/>
            </a:pPr>
            <a:r>
              <a:rPr lang="en-US" sz="1970" b="0" strike="noStrike" spc="-1">
                <a:latin typeface="Arial"/>
              </a:rPr>
              <a:t>Fifth Outline Level</a:t>
            </a:r>
          </a:p>
          <a:p>
            <a:pPr marL="2592000" lvl="5" indent="-216000">
              <a:spcAft>
                <a:spcPts val="275"/>
              </a:spcAft>
              <a:buClr>
                <a:srgbClr val="000000"/>
              </a:buClr>
              <a:buSzPct val="45000"/>
              <a:buFont typeface="Wingdings" charset="2"/>
              <a:buChar char=""/>
            </a:pPr>
            <a:r>
              <a:rPr lang="en-US" sz="1970" b="0" strike="noStrike" spc="-1">
                <a:latin typeface="Arial"/>
              </a:rPr>
              <a:t>Sixth Outline Level</a:t>
            </a:r>
          </a:p>
          <a:p>
            <a:pPr marL="3024000" lvl="6" indent="-216000">
              <a:spcAft>
                <a:spcPts val="275"/>
              </a:spcAft>
              <a:buClr>
                <a:srgbClr val="000000"/>
              </a:buClr>
              <a:buSzPct val="45000"/>
              <a:buFont typeface="Wingdings" charset="2"/>
              <a:buChar char=""/>
            </a:pPr>
            <a:r>
              <a:rPr lang="en-US" sz="1970" b="0" strike="noStrike" spc="-1">
                <a:latin typeface="Arial"/>
              </a:rPr>
              <a:t>Seventh Outline Level</a:t>
            </a:r>
          </a:p>
        </p:txBody>
      </p:sp>
      <p:sp>
        <p:nvSpPr>
          <p:cNvPr id="299" name="PlaceHolder 3"/>
          <p:cNvSpPr>
            <a:spLocks noGrp="1"/>
          </p:cNvSpPr>
          <p:nvPr>
            <p:ph type="dt"/>
          </p:nvPr>
        </p:nvSpPr>
        <p:spPr>
          <a:xfrm>
            <a:off x="609480" y="6247080"/>
            <a:ext cx="2840400" cy="472320"/>
          </a:xfrm>
          <a:prstGeom prst="rect">
            <a:avLst/>
          </a:prstGeom>
        </p:spPr>
        <p:txBody>
          <a:bodyPr lIns="0" tIns="0" rIns="0" bIns="0">
            <a:noAutofit/>
          </a:bodyPr>
          <a:lstStyle/>
          <a:p>
            <a:r>
              <a:rPr lang="en-US" sz="1400" b="0" strike="noStrike" spc="-1">
                <a:latin typeface="Arial"/>
              </a:rPr>
              <a:t> </a:t>
            </a:r>
          </a:p>
        </p:txBody>
      </p:sp>
      <p:sp>
        <p:nvSpPr>
          <p:cNvPr id="300" name="PlaceHolder 4"/>
          <p:cNvSpPr>
            <a:spLocks noGrp="1"/>
          </p:cNvSpPr>
          <p:nvPr>
            <p:ph type="ftr"/>
          </p:nvPr>
        </p:nvSpPr>
        <p:spPr>
          <a:xfrm>
            <a:off x="4169160" y="6247080"/>
            <a:ext cx="3864600" cy="472320"/>
          </a:xfrm>
          <a:prstGeom prst="rect">
            <a:avLst/>
          </a:prstGeom>
        </p:spPr>
        <p:txBody>
          <a:bodyPr lIns="0" tIns="0" rIns="0" bIns="0">
            <a:noAutofit/>
          </a:bodyPr>
          <a:lstStyle/>
          <a:p>
            <a:pPr algn="ctr"/>
            <a:r>
              <a:rPr lang="en-US" sz="1400" b="0" strike="noStrike" spc="-1">
                <a:latin typeface="Arial"/>
              </a:rPr>
              <a:t> </a:t>
            </a:r>
          </a:p>
        </p:txBody>
      </p:sp>
      <p:sp>
        <p:nvSpPr>
          <p:cNvPr id="301" name="PlaceHolder 5"/>
          <p:cNvSpPr>
            <a:spLocks noGrp="1"/>
          </p:cNvSpPr>
          <p:nvPr>
            <p:ph type="sldNum"/>
          </p:nvPr>
        </p:nvSpPr>
        <p:spPr>
          <a:xfrm>
            <a:off x="8741160" y="6247080"/>
            <a:ext cx="2840400" cy="472320"/>
          </a:xfrm>
          <a:prstGeom prst="rect">
            <a:avLst/>
          </a:prstGeom>
        </p:spPr>
        <p:txBody>
          <a:bodyPr lIns="0" tIns="0" rIns="0" bIns="0">
            <a:noAutofit/>
          </a:bodyPr>
          <a:lstStyle/>
          <a:p>
            <a:pPr algn="r"/>
            <a:fld id="{A2563CBE-624C-4CCC-8EFA-3222118C7903}" type="slidenum">
              <a:rPr lang="en-US" sz="1400" b="0" strike="noStrike" spc="-1">
                <a:latin typeface="Arial"/>
              </a:rPr>
              <a:t>‹#›</a:t>
            </a:fld>
            <a:endParaRPr lang="en-US"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85.xml" /></Relationships>
</file>

<file path=ppt/slides/_rels/slide10.xml.rels><?xml version="1.0" encoding="UTF-8" standalone="yes"?>
<Relationships xmlns="http://schemas.openxmlformats.org/package/2006/relationships"><Relationship Id="rId3" Type="http://schemas.openxmlformats.org/officeDocument/2006/relationships/image" Target="../media/image9.gif" /><Relationship Id="rId2" Type="http://schemas.openxmlformats.org/officeDocument/2006/relationships/image" Target="../media/image8.gif" /><Relationship Id="rId1" Type="http://schemas.openxmlformats.org/officeDocument/2006/relationships/slideLayout" Target="../slideLayouts/slideLayout85.xml" /></Relationships>
</file>

<file path=ppt/slides/_rels/slide11.xml.rels><?xml version="1.0" encoding="UTF-8" standalone="yes"?>
<Relationships xmlns="http://schemas.openxmlformats.org/package/2006/relationships"><Relationship Id="rId3" Type="http://schemas.openxmlformats.org/officeDocument/2006/relationships/image" Target="../media/image11.gif" /><Relationship Id="rId2" Type="http://schemas.openxmlformats.org/officeDocument/2006/relationships/image" Target="../media/image10.gif" /><Relationship Id="rId1" Type="http://schemas.openxmlformats.org/officeDocument/2006/relationships/slideLayout" Target="../slideLayouts/slideLayout85.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85.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85.xml" /></Relationships>
</file>

<file path=ppt/slides/_rels/slide1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85.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85.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8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85.xml" /></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85.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85.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85.xml" /></Relationships>
</file>

<file path=ppt/slides/_rels/slide6.xml.rels><?xml version="1.0" encoding="UTF-8" standalone="yes"?>
<Relationships xmlns="http://schemas.openxmlformats.org/package/2006/relationships"><Relationship Id="rId2" Type="http://schemas.openxmlformats.org/officeDocument/2006/relationships/image" Target="../media/image4.gif" /><Relationship Id="rId1" Type="http://schemas.openxmlformats.org/officeDocument/2006/relationships/slideLayout" Target="../slideLayouts/slideLayout85.xml" /></Relationships>
</file>

<file path=ppt/slides/_rels/slide7.xml.rels><?xml version="1.0" encoding="UTF-8" standalone="yes"?>
<Relationships xmlns="http://schemas.openxmlformats.org/package/2006/relationships"><Relationship Id="rId2" Type="http://schemas.openxmlformats.org/officeDocument/2006/relationships/image" Target="../media/image4.gif" /><Relationship Id="rId1" Type="http://schemas.openxmlformats.org/officeDocument/2006/relationships/slideLayout" Target="../slideLayouts/slideLayout85.xml" /></Relationships>
</file>

<file path=ppt/slides/_rels/slide8.xml.rels><?xml version="1.0" encoding="UTF-8" standalone="yes"?>
<Relationships xmlns="http://schemas.openxmlformats.org/package/2006/relationships"><Relationship Id="rId2" Type="http://schemas.openxmlformats.org/officeDocument/2006/relationships/image" Target="../media/image5.gif" /><Relationship Id="rId1" Type="http://schemas.openxmlformats.org/officeDocument/2006/relationships/slideLayout" Target="../slideLayouts/slideLayout85.xml" /></Relationships>
</file>

<file path=ppt/slides/_rels/slide9.xml.rels><?xml version="1.0" encoding="UTF-8" standalone="yes"?>
<Relationships xmlns="http://schemas.openxmlformats.org/package/2006/relationships"><Relationship Id="rId3" Type="http://schemas.openxmlformats.org/officeDocument/2006/relationships/image" Target="../media/image7.gif" /><Relationship Id="rId2" Type="http://schemas.openxmlformats.org/officeDocument/2006/relationships/image" Target="../media/image6.gif" /><Relationship Id="rId1" Type="http://schemas.openxmlformats.org/officeDocument/2006/relationships/slideLayout" Target="../slideLayouts/slideLayout8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360" y="360"/>
            <a:ext cx="12190320" cy="685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45" name="CustomShape 2"/>
          <p:cNvSpPr/>
          <p:nvPr/>
        </p:nvSpPr>
        <p:spPr>
          <a:xfrm>
            <a:off x="3108960" y="1648080"/>
            <a:ext cx="6099120" cy="289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5400" b="0" strike="noStrike" spc="-1">
                <a:solidFill>
                  <a:srgbClr val="FFFFFF"/>
                </a:solidFill>
                <a:latin typeface="Georgia Pro"/>
                <a:ea typeface="Playfair Display"/>
              </a:rPr>
              <a:t>NARULA</a:t>
            </a:r>
            <a:endParaRPr lang="en-US" sz="5400" b="0" strike="noStrike" spc="-1">
              <a:latin typeface="Arial"/>
            </a:endParaRPr>
          </a:p>
          <a:p>
            <a:pPr algn="ctr">
              <a:lnSpc>
                <a:spcPct val="100000"/>
              </a:lnSpc>
            </a:pPr>
            <a:r>
              <a:rPr lang="en-US" sz="5400" b="0" strike="noStrike" spc="-1">
                <a:solidFill>
                  <a:srgbClr val="FFFFFF"/>
                </a:solidFill>
                <a:latin typeface="Georgia Pro"/>
                <a:ea typeface="Playfair Display"/>
              </a:rPr>
              <a:t>INSTITUTE</a:t>
            </a:r>
            <a:endParaRPr lang="en-US" sz="5400" b="0" strike="noStrike" spc="-1">
              <a:latin typeface="Arial"/>
            </a:endParaRPr>
          </a:p>
          <a:p>
            <a:pPr algn="ctr">
              <a:lnSpc>
                <a:spcPct val="100000"/>
              </a:lnSpc>
            </a:pPr>
            <a:r>
              <a:rPr lang="en-US" sz="2200" b="0" strike="noStrike" spc="-1">
                <a:solidFill>
                  <a:srgbClr val="FFFFFF"/>
                </a:solidFill>
                <a:latin typeface="Georgia Pro"/>
                <a:ea typeface="Playfair Display"/>
              </a:rPr>
              <a:t>OF</a:t>
            </a:r>
            <a:endParaRPr lang="en-US" sz="2200" b="0" strike="noStrike" spc="-1">
              <a:latin typeface="Arial"/>
            </a:endParaRPr>
          </a:p>
          <a:p>
            <a:pPr algn="ctr">
              <a:lnSpc>
                <a:spcPct val="100000"/>
              </a:lnSpc>
            </a:pPr>
            <a:r>
              <a:rPr lang="en-US" sz="5400" b="0" strike="noStrike" spc="-1">
                <a:solidFill>
                  <a:srgbClr val="FFFFFF"/>
                </a:solidFill>
                <a:latin typeface="Georgia Pro"/>
                <a:ea typeface="Playfair Display"/>
              </a:rPr>
              <a:t>TECHNOLOGY</a:t>
            </a:r>
            <a:endParaRPr lang="en-US" sz="5400" b="0" strike="noStrike" spc="-1">
              <a:latin typeface="Arial"/>
            </a:endParaRPr>
          </a:p>
        </p:txBody>
      </p:sp>
      <p:grpSp>
        <p:nvGrpSpPr>
          <p:cNvPr id="346" name="Group 3"/>
          <p:cNvGrpSpPr/>
          <p:nvPr/>
        </p:nvGrpSpPr>
        <p:grpSpPr>
          <a:xfrm>
            <a:off x="430200" y="-697320"/>
            <a:ext cx="11191680" cy="8067600"/>
            <a:chOff x="430200" y="-697320"/>
            <a:chExt cx="11191680" cy="8067600"/>
          </a:xfrm>
        </p:grpSpPr>
        <p:sp>
          <p:nvSpPr>
            <p:cNvPr id="347" name="CustomShape 4"/>
            <p:cNvSpPr/>
            <p:nvPr/>
          </p:nvSpPr>
          <p:spPr>
            <a:xfrm>
              <a:off x="430200" y="-6973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48" name="CustomShape 5"/>
            <p:cNvSpPr/>
            <p:nvPr/>
          </p:nvSpPr>
          <p:spPr>
            <a:xfrm>
              <a:off x="10099080" y="914400"/>
              <a:ext cx="1141560" cy="1141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49" name="CustomShape 6"/>
            <p:cNvSpPr/>
            <p:nvPr/>
          </p:nvSpPr>
          <p:spPr>
            <a:xfrm>
              <a:off x="765360" y="4049640"/>
              <a:ext cx="938160" cy="9381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50" name="CustomShape 7"/>
            <p:cNvSpPr/>
            <p:nvPr/>
          </p:nvSpPr>
          <p:spPr>
            <a:xfrm>
              <a:off x="8952480" y="4701600"/>
              <a:ext cx="2669400" cy="26686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51" name="CustomShape 8"/>
            <p:cNvSpPr/>
            <p:nvPr/>
          </p:nvSpPr>
          <p:spPr>
            <a:xfrm>
              <a:off x="5886000" y="393840"/>
              <a:ext cx="546840" cy="546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52" name="CustomShape 9"/>
            <p:cNvSpPr/>
            <p:nvPr/>
          </p:nvSpPr>
          <p:spPr>
            <a:xfrm>
              <a:off x="4531680" y="5797080"/>
              <a:ext cx="438480" cy="4388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grpSp>
      <p:sp>
        <p:nvSpPr>
          <p:cNvPr id="353" name="CustomShape 10"/>
          <p:cNvSpPr/>
          <p:nvPr/>
        </p:nvSpPr>
        <p:spPr>
          <a:xfrm>
            <a:off x="15128280" y="731520"/>
            <a:ext cx="5353560" cy="1896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p14:dur="10"/>
    </mc:Choice>
    <mc:Fallback xmlns="" xmlns:p15="http://schemas.microsoft.com/office/powerpoint/2012/ma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372960" y="4664880"/>
            <a:ext cx="11487960" cy="1510920"/>
          </a:xfrm>
          <a:prstGeom prst="rect">
            <a:avLst/>
          </a:prstGeom>
          <a:solidFill>
            <a:srgbClr val="FFFFFF">
              <a:alpha val="80000"/>
            </a:srgbClr>
          </a:solidFill>
          <a:ln>
            <a:solidFill>
              <a:srgbClr val="404040"/>
            </a:solidFill>
          </a:ln>
        </p:spPr>
        <p:style>
          <a:lnRef idx="0">
            <a:scrgbClr r="0" g="0" b="0"/>
          </a:lnRef>
          <a:fillRef idx="0">
            <a:scrgbClr r="0" g="0" b="0"/>
          </a:fillRef>
          <a:effectRef idx="0">
            <a:scrgbClr r="0" g="0" b="0"/>
          </a:effectRef>
          <a:fontRef idx="minor"/>
        </p:style>
        <p:txBody>
          <a:bodyPr lIns="0" tIns="144000" rIns="180000" bIns="0">
            <a:noAutofit/>
          </a:bodyPr>
          <a:lstStyle/>
          <a:p>
            <a:pPr>
              <a:lnSpc>
                <a:spcPct val="90000"/>
              </a:lnSpc>
              <a:spcBef>
                <a:spcPts val="1001"/>
              </a:spcBef>
            </a:pPr>
            <a:r>
              <a:rPr lang="en-US" sz="2000" b="0" strike="noStrike" spc="-1">
                <a:solidFill>
                  <a:srgbClr val="000000"/>
                </a:solidFill>
                <a:latin typeface="Calibri Light"/>
                <a:ea typeface="DejaVu Sans"/>
              </a:rPr>
              <a:t>This current of 0.33 amperes (330mA) is common to both resistors so the voltage drop across the 20Ω resistor or the 10Ω resistor can be calculated as:</a:t>
            </a:r>
            <a:endParaRPr lang="en-US" sz="2000" b="0" strike="noStrike" spc="-1">
              <a:solidFill>
                <a:srgbClr val="000000"/>
              </a:solidFill>
              <a:latin typeface="Arial"/>
            </a:endParaRPr>
          </a:p>
          <a:p>
            <a:pPr>
              <a:lnSpc>
                <a:spcPct val="90000"/>
              </a:lnSpc>
              <a:spcBef>
                <a:spcPts val="1001"/>
              </a:spcBef>
            </a:pPr>
            <a:r>
              <a:rPr lang="en-US" sz="2000" b="0" strike="noStrike" spc="-1">
                <a:solidFill>
                  <a:srgbClr val="000000"/>
                </a:solidFill>
                <a:latin typeface="Calibri Light"/>
                <a:ea typeface="DejaVu Sans"/>
              </a:rPr>
              <a:t> </a:t>
            </a:r>
            <a:endParaRPr lang="en-US" sz="2000" b="0" strike="noStrike" spc="-1">
              <a:solidFill>
                <a:srgbClr val="000000"/>
              </a:solidFill>
              <a:latin typeface="Arial"/>
            </a:endParaRPr>
          </a:p>
          <a:p>
            <a:pPr>
              <a:lnSpc>
                <a:spcPct val="90000"/>
              </a:lnSpc>
              <a:spcBef>
                <a:spcPts val="1001"/>
              </a:spcBef>
            </a:pPr>
            <a:r>
              <a:rPr lang="en-US" sz="2000" b="0" strike="noStrike" spc="-1">
                <a:solidFill>
                  <a:srgbClr val="000000"/>
                </a:solidFill>
                <a:latin typeface="Calibri Light"/>
                <a:ea typeface="DejaVu Sans"/>
              </a:rPr>
              <a:t>V</a:t>
            </a:r>
            <a:r>
              <a:rPr lang="en-US" sz="2000" b="0" strike="noStrike" spc="-1" baseline="-25000">
                <a:solidFill>
                  <a:srgbClr val="000000"/>
                </a:solidFill>
                <a:latin typeface="Calibri Light"/>
                <a:ea typeface="DejaVu Sans"/>
              </a:rPr>
              <a:t>AB</a:t>
            </a:r>
            <a:r>
              <a:rPr lang="en-US" sz="2000" b="0" strike="noStrike" spc="-1">
                <a:solidFill>
                  <a:srgbClr val="000000"/>
                </a:solidFill>
                <a:latin typeface="Calibri Light"/>
                <a:ea typeface="DejaVu Sans"/>
              </a:rPr>
              <a:t>  =  20  –  (20Ω x 0.33amps)  =   13.33 volts.</a:t>
            </a:r>
            <a:endParaRPr lang="en-US" sz="2000" b="0" strike="noStrike" spc="-1">
              <a:solidFill>
                <a:srgbClr val="000000"/>
              </a:solidFill>
              <a:latin typeface="Arial"/>
            </a:endParaRPr>
          </a:p>
          <a:p>
            <a:pPr algn="r">
              <a:lnSpc>
                <a:spcPct val="90000"/>
              </a:lnSpc>
              <a:spcBef>
                <a:spcPts val="1001"/>
              </a:spcBef>
            </a:pPr>
            <a:endParaRPr lang="en-US" sz="2000" b="0" strike="noStrike" spc="-1">
              <a:solidFill>
                <a:srgbClr val="000000"/>
              </a:solidFill>
              <a:latin typeface="Arial"/>
            </a:endParaRPr>
          </a:p>
        </p:txBody>
      </p:sp>
      <p:sp>
        <p:nvSpPr>
          <p:cNvPr id="805" name="CustomShape 2"/>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5D2D15FD-DF42-4ACA-9741-E919B290E041}" type="slidenum">
              <a:rPr lang="en-US" sz="1200" b="0" strike="noStrike" spc="-1">
                <a:solidFill>
                  <a:srgbClr val="FFFFFF"/>
                </a:solidFill>
                <a:latin typeface="Calibri Light"/>
                <a:ea typeface="DejaVu Sans"/>
              </a:rPr>
              <a:t>10</a:t>
            </a:fld>
            <a:endParaRPr lang="en-US" sz="1200" b="0" strike="noStrike" spc="-1">
              <a:latin typeface="Arial"/>
            </a:endParaRPr>
          </a:p>
        </p:txBody>
      </p:sp>
      <p:pic>
        <p:nvPicPr>
          <p:cNvPr id="806" name="Content Placeholder 3"/>
          <p:cNvPicPr/>
          <p:nvPr/>
        </p:nvPicPr>
        <p:blipFill>
          <a:blip r:embed="rId2"/>
          <a:stretch/>
        </p:blipFill>
        <p:spPr>
          <a:xfrm>
            <a:off x="6733080" y="447120"/>
            <a:ext cx="4444920" cy="2277720"/>
          </a:xfrm>
          <a:prstGeom prst="rect">
            <a:avLst/>
          </a:prstGeom>
          <a:ln>
            <a:noFill/>
          </a:ln>
        </p:spPr>
      </p:pic>
      <p:sp>
        <p:nvSpPr>
          <p:cNvPr id="807" name="CustomShape 3"/>
          <p:cNvSpPr/>
          <p:nvPr/>
        </p:nvSpPr>
        <p:spPr>
          <a:xfrm>
            <a:off x="372960" y="447120"/>
            <a:ext cx="5721120" cy="2277720"/>
          </a:xfrm>
          <a:prstGeom prst="rect">
            <a:avLst/>
          </a:prstGeom>
          <a:gradFill rotWithShape="0">
            <a:gsLst>
              <a:gs pos="0">
                <a:srgbClr val="056AFF"/>
              </a:gs>
              <a:gs pos="100000">
                <a:srgbClr val="003582"/>
              </a:gs>
            </a:gsLst>
            <a:lin ang="3600000"/>
          </a:gradFill>
          <a:ln>
            <a:noFill/>
          </a:ln>
        </p:spPr>
        <p:style>
          <a:lnRef idx="0">
            <a:scrgbClr r="0" g="0" b="0"/>
          </a:lnRef>
          <a:fillRef idx="0">
            <a:scrgbClr r="0" g="0" b="0"/>
          </a:fillRef>
          <a:effectRef idx="0">
            <a:scrgbClr r="0" g="0" b="0"/>
          </a:effectRef>
          <a:fontRef idx="minor"/>
        </p:style>
        <p:txBody>
          <a:bodyPr lIns="72000" tIns="180000" rIns="180000" bIns="0">
            <a:noAutofit/>
          </a:bodyPr>
          <a:lstStyle/>
          <a:p>
            <a:pPr>
              <a:lnSpc>
                <a:spcPts val="4700"/>
              </a:lnSpc>
            </a:pPr>
            <a:r>
              <a:rPr lang="en-US" sz="4500" b="0" strike="noStrike" spc="-1">
                <a:solidFill>
                  <a:srgbClr val="FFFFFF"/>
                </a:solidFill>
                <a:latin typeface="Rockwell Nova"/>
                <a:ea typeface="DejaVu Sans"/>
              </a:rPr>
              <a:t>Find the Equivalent Voltage (V</a:t>
            </a:r>
            <a:r>
              <a:rPr lang="en-US" sz="2800" b="0" strike="noStrike" spc="-1">
                <a:solidFill>
                  <a:srgbClr val="FFFFFF"/>
                </a:solidFill>
                <a:latin typeface="Rockwell Nova"/>
                <a:ea typeface="DejaVu Sans"/>
              </a:rPr>
              <a:t>s</a:t>
            </a:r>
            <a:r>
              <a:rPr lang="en-US" sz="4500" b="0" strike="noStrike" spc="-1">
                <a:solidFill>
                  <a:srgbClr val="FFFFFF"/>
                </a:solidFill>
                <a:latin typeface="Rockwell Nova"/>
                <a:ea typeface="DejaVu Sans"/>
              </a:rPr>
              <a:t>)</a:t>
            </a:r>
            <a:br/>
            <a:endParaRPr lang="en-US" sz="4500" b="0" strike="noStrike" spc="-1">
              <a:latin typeface="Arial"/>
            </a:endParaRPr>
          </a:p>
        </p:txBody>
      </p:sp>
      <p:pic>
        <p:nvPicPr>
          <p:cNvPr id="808" name="Content Placeholder 3"/>
          <p:cNvPicPr/>
          <p:nvPr/>
        </p:nvPicPr>
        <p:blipFill>
          <a:blip r:embed="rId3"/>
          <a:stretch/>
        </p:blipFill>
        <p:spPr>
          <a:xfrm>
            <a:off x="372960" y="3794040"/>
            <a:ext cx="3989520" cy="710640"/>
          </a:xfrm>
          <a:prstGeom prst="rect">
            <a:avLst/>
          </a:prstGeom>
          <a:ln>
            <a:noFill/>
          </a:ln>
        </p:spPr>
      </p:pic>
      <p:sp>
        <p:nvSpPr>
          <p:cNvPr id="809" name="CustomShape 4"/>
          <p:cNvSpPr/>
          <p:nvPr/>
        </p:nvSpPr>
        <p:spPr>
          <a:xfrm>
            <a:off x="372960" y="2811240"/>
            <a:ext cx="11215800" cy="811080"/>
          </a:xfrm>
          <a:prstGeom prst="rect">
            <a:avLst/>
          </a:prstGeom>
          <a:solidFill>
            <a:srgbClr val="FFFFFF">
              <a:alpha val="80000"/>
            </a:srgbClr>
          </a:solidFill>
          <a:ln>
            <a:solidFill>
              <a:srgbClr val="404040"/>
            </a:solidFill>
          </a:ln>
        </p:spPr>
        <p:style>
          <a:lnRef idx="0">
            <a:scrgbClr r="0" g="0" b="0"/>
          </a:lnRef>
          <a:fillRef idx="0">
            <a:scrgbClr r="0" g="0" b="0"/>
          </a:fillRef>
          <a:effectRef idx="0">
            <a:scrgbClr r="0" g="0" b="0"/>
          </a:effectRef>
          <a:fontRef idx="minor"/>
        </p:style>
        <p:txBody>
          <a:bodyPr lIns="0" tIns="144000" rIns="180000" bIns="0">
            <a:noAutofit/>
          </a:bodyPr>
          <a:lstStyle/>
          <a:p>
            <a:pPr>
              <a:lnSpc>
                <a:spcPct val="90000"/>
              </a:lnSpc>
              <a:spcBef>
                <a:spcPts val="1001"/>
              </a:spcBef>
            </a:pPr>
            <a:r>
              <a:rPr lang="en-US" sz="2400" b="0" strike="noStrike" spc="-1">
                <a:solidFill>
                  <a:srgbClr val="000000"/>
                </a:solidFill>
                <a:latin typeface="Calibri Light"/>
                <a:ea typeface="DejaVu Sans"/>
              </a:rPr>
              <a:t>We now need to reconnect the two voltages back into the circuit, and as V</a:t>
            </a:r>
            <a:r>
              <a:rPr lang="en-US" sz="2400" b="0" strike="noStrike" spc="-1" baseline="-25000">
                <a:solidFill>
                  <a:srgbClr val="000000"/>
                </a:solidFill>
                <a:latin typeface="Calibri Light"/>
                <a:ea typeface="DejaVu Sans"/>
              </a:rPr>
              <a:t>S</a:t>
            </a:r>
            <a:r>
              <a:rPr lang="en-US" sz="2400" b="0" strike="noStrike" spc="-1">
                <a:solidFill>
                  <a:srgbClr val="000000"/>
                </a:solidFill>
                <a:latin typeface="Calibri Light"/>
                <a:ea typeface="DejaVu Sans"/>
              </a:rPr>
              <a:t>  =  V</a:t>
            </a:r>
            <a:r>
              <a:rPr lang="en-US" sz="2400" b="0" strike="noStrike" spc="-1" baseline="-25000">
                <a:solidFill>
                  <a:srgbClr val="000000"/>
                </a:solidFill>
                <a:latin typeface="Calibri Light"/>
                <a:ea typeface="DejaVu Sans"/>
              </a:rPr>
              <a:t>AB</a:t>
            </a:r>
            <a:r>
              <a:rPr lang="en-US" sz="2400" b="0" strike="noStrike" spc="-1">
                <a:solidFill>
                  <a:srgbClr val="000000"/>
                </a:solidFill>
                <a:latin typeface="Calibri Light"/>
                <a:ea typeface="DejaVu Sans"/>
              </a:rPr>
              <a:t> the current flowing around the loop is calculated as:</a:t>
            </a:r>
            <a:endParaRPr lang="en-US" sz="2400" b="0" strike="noStrike" spc="-1">
              <a:solidFill>
                <a:srgbClr val="000000"/>
              </a:solidFill>
              <a:latin typeface="Arial"/>
            </a:endParaRPr>
          </a:p>
        </p:txBody>
      </p:sp>
      <p:sp>
        <p:nvSpPr>
          <p:cNvPr id="810" name="CustomShape 5"/>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CustomShape 1"/>
          <p:cNvSpPr/>
          <p:nvPr/>
        </p:nvSpPr>
        <p:spPr>
          <a:xfrm>
            <a:off x="357840" y="155160"/>
            <a:ext cx="11500920" cy="2276640"/>
          </a:xfrm>
          <a:prstGeom prst="rect">
            <a:avLst/>
          </a:prstGeom>
          <a:solidFill>
            <a:srgbClr val="FFFFFF">
              <a:alpha val="80000"/>
            </a:srgbClr>
          </a:solidFill>
          <a:ln>
            <a:solidFill>
              <a:srgbClr val="404040"/>
            </a:solidFill>
          </a:ln>
        </p:spPr>
        <p:style>
          <a:lnRef idx="0">
            <a:scrgbClr r="0" g="0" b="0"/>
          </a:lnRef>
          <a:fillRef idx="0">
            <a:scrgbClr r="0" g="0" b="0"/>
          </a:fillRef>
          <a:effectRef idx="0">
            <a:scrgbClr r="0" g="0" b="0"/>
          </a:effectRef>
          <a:fontRef idx="minor"/>
        </p:style>
        <p:txBody>
          <a:bodyPr lIns="0" tIns="144000" rIns="180000" bIns="0">
            <a:noAutofit/>
          </a:bodyPr>
          <a:lstStyle/>
          <a:p>
            <a:pPr>
              <a:lnSpc>
                <a:spcPct val="90000"/>
              </a:lnSpc>
              <a:spcBef>
                <a:spcPts val="1001"/>
              </a:spcBef>
            </a:pPr>
            <a:r>
              <a:rPr lang="en-US" sz="1800" b="0" strike="noStrike" spc="-1">
                <a:solidFill>
                  <a:srgbClr val="000000"/>
                </a:solidFill>
                <a:latin typeface="Calibri Light"/>
                <a:ea typeface="DejaVu Sans"/>
              </a:rPr>
              <a:t>or</a:t>
            </a:r>
            <a:endParaRPr lang="en-US" sz="1800" b="0" strike="noStrike" spc="-1">
              <a:solidFill>
                <a:srgbClr val="000000"/>
              </a:solidFill>
              <a:latin typeface="Arial"/>
            </a:endParaRPr>
          </a:p>
          <a:p>
            <a:pPr>
              <a:lnSpc>
                <a:spcPct val="90000"/>
              </a:lnSpc>
              <a:spcBef>
                <a:spcPts val="1001"/>
              </a:spcBef>
            </a:pPr>
            <a:r>
              <a:rPr lang="en-US" sz="2400" b="0" strike="noStrike" spc="-1">
                <a:solidFill>
                  <a:srgbClr val="000000"/>
                </a:solidFill>
                <a:latin typeface="Calibri Light"/>
                <a:ea typeface="DejaVu Sans"/>
              </a:rPr>
              <a:t>V</a:t>
            </a:r>
            <a:r>
              <a:rPr lang="en-US" sz="2400" b="0" strike="noStrike" spc="-1" baseline="-25000">
                <a:solidFill>
                  <a:srgbClr val="000000"/>
                </a:solidFill>
                <a:latin typeface="Calibri Light"/>
                <a:ea typeface="DejaVu Sans"/>
              </a:rPr>
              <a:t>AB</a:t>
            </a:r>
            <a:r>
              <a:rPr lang="en-US" sz="2400" b="0" strike="noStrike" spc="-1">
                <a:solidFill>
                  <a:srgbClr val="000000"/>
                </a:solidFill>
                <a:latin typeface="Calibri Light"/>
                <a:ea typeface="DejaVu Sans"/>
              </a:rPr>
              <a:t>  =  10  +  (10Ω x 0.33amps)  =   13.33 volts, the same.</a:t>
            </a:r>
            <a:endParaRPr lang="en-US" sz="2400" b="0" strike="noStrike" spc="-1">
              <a:solidFill>
                <a:srgbClr val="000000"/>
              </a:solidFill>
              <a:latin typeface="Arial"/>
            </a:endParaRPr>
          </a:p>
          <a:p>
            <a:pPr algn="r">
              <a:lnSpc>
                <a:spcPct val="90000"/>
              </a:lnSpc>
              <a:spcBef>
                <a:spcPts val="1001"/>
              </a:spcBef>
            </a:pPr>
            <a:r>
              <a:rPr lang="en-US" sz="2400" b="0" strike="noStrike" spc="-1">
                <a:solidFill>
                  <a:srgbClr val="000000"/>
                </a:solidFill>
                <a:latin typeface="Calibri Light"/>
                <a:ea typeface="DejaVu Sans"/>
              </a:rPr>
              <a:t> </a:t>
            </a:r>
            <a:endParaRPr lang="en-US" sz="2400" b="0" strike="noStrike" spc="-1">
              <a:solidFill>
                <a:srgbClr val="000000"/>
              </a:solidFill>
              <a:latin typeface="Arial"/>
            </a:endParaRPr>
          </a:p>
          <a:p>
            <a:pPr>
              <a:lnSpc>
                <a:spcPct val="90000"/>
              </a:lnSpc>
              <a:spcBef>
                <a:spcPts val="1001"/>
              </a:spcBef>
            </a:pPr>
            <a:r>
              <a:rPr lang="en-US" sz="2400" b="0" strike="noStrike" spc="-1">
                <a:solidFill>
                  <a:srgbClr val="000000"/>
                </a:solidFill>
                <a:latin typeface="Calibri Light"/>
                <a:ea typeface="DejaVu Sans"/>
              </a:rPr>
              <a:t>Then the Thevenin’s Equivalent circuit would consist or a series resistance of 6.67Ω and a voltage source of 13.33v. With the 40Ω resistor connected back into the circuit we get:</a:t>
            </a:r>
            <a:endParaRPr lang="en-US" sz="2400" b="0" strike="noStrike" spc="-1">
              <a:solidFill>
                <a:srgbClr val="000000"/>
              </a:solidFill>
              <a:latin typeface="Arial"/>
            </a:endParaRPr>
          </a:p>
        </p:txBody>
      </p:sp>
      <p:sp>
        <p:nvSpPr>
          <p:cNvPr id="812" name="CustomShape 2"/>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1B675BCB-A262-4AE9-9B37-82E4CCB1CEA6}" type="slidenum">
              <a:rPr lang="en-US" sz="1200" b="0" strike="noStrike" spc="-1">
                <a:solidFill>
                  <a:srgbClr val="FFFFFF"/>
                </a:solidFill>
                <a:latin typeface="Calibri Light"/>
                <a:ea typeface="DejaVu Sans"/>
              </a:rPr>
              <a:t>11</a:t>
            </a:fld>
            <a:endParaRPr lang="en-US" sz="1200" b="0" strike="noStrike" spc="-1">
              <a:latin typeface="Arial"/>
            </a:endParaRPr>
          </a:p>
        </p:txBody>
      </p:sp>
      <p:pic>
        <p:nvPicPr>
          <p:cNvPr id="813" name="Content Placeholder 3"/>
          <p:cNvPicPr/>
          <p:nvPr/>
        </p:nvPicPr>
        <p:blipFill>
          <a:blip r:embed="rId2"/>
          <a:stretch/>
        </p:blipFill>
        <p:spPr>
          <a:xfrm>
            <a:off x="8467200" y="2571840"/>
            <a:ext cx="3365280" cy="2277720"/>
          </a:xfrm>
          <a:prstGeom prst="rect">
            <a:avLst/>
          </a:prstGeom>
          <a:ln>
            <a:noFill/>
          </a:ln>
        </p:spPr>
      </p:pic>
      <p:sp>
        <p:nvSpPr>
          <p:cNvPr id="814" name="CustomShape 3"/>
          <p:cNvSpPr/>
          <p:nvPr/>
        </p:nvSpPr>
        <p:spPr>
          <a:xfrm>
            <a:off x="357840" y="2528640"/>
            <a:ext cx="7948440" cy="1285920"/>
          </a:xfrm>
          <a:prstGeom prst="rect">
            <a:avLst/>
          </a:prstGeom>
          <a:gradFill rotWithShape="0">
            <a:gsLst>
              <a:gs pos="0">
                <a:srgbClr val="FFFFFF"/>
              </a:gs>
              <a:gs pos="100000">
                <a:srgbClr val="404040"/>
              </a:gs>
            </a:gsLst>
            <a:lin ang="14400000"/>
          </a:gradFill>
          <a:ln>
            <a:noFill/>
          </a:ln>
        </p:spPr>
        <p:style>
          <a:lnRef idx="0">
            <a:scrgbClr r="0" g="0" b="0"/>
          </a:lnRef>
          <a:fillRef idx="0">
            <a:scrgbClr r="0" g="0" b="0"/>
          </a:fillRef>
          <a:effectRef idx="0">
            <a:scrgbClr r="0" g="0" b="0"/>
          </a:effectRef>
          <a:fontRef idx="minor"/>
        </p:style>
        <p:txBody>
          <a:bodyPr lIns="72000" tIns="0" rIns="180000" bIns="180000" anchor="b">
            <a:noAutofit/>
          </a:bodyPr>
          <a:lstStyle/>
          <a:p>
            <a:pPr>
              <a:lnSpc>
                <a:spcPts val="4700"/>
              </a:lnSpc>
            </a:pPr>
            <a:r>
              <a:rPr lang="en-US" sz="2800" b="0" strike="noStrike" spc="-1">
                <a:solidFill>
                  <a:srgbClr val="FFFFFF"/>
                </a:solidFill>
                <a:latin typeface="Rockwell"/>
                <a:ea typeface="DejaVu Sans"/>
              </a:rPr>
              <a:t>and from this the current flowing around the circuit is given as:</a:t>
            </a:r>
            <a:endParaRPr lang="en-US" sz="2800" b="0" strike="noStrike" spc="-1">
              <a:latin typeface="Arial"/>
            </a:endParaRPr>
          </a:p>
        </p:txBody>
      </p:sp>
      <p:pic>
        <p:nvPicPr>
          <p:cNvPr id="815" name="Content Placeholder 3"/>
          <p:cNvPicPr/>
          <p:nvPr/>
        </p:nvPicPr>
        <p:blipFill>
          <a:blip r:embed="rId3"/>
          <a:stretch/>
        </p:blipFill>
        <p:spPr>
          <a:xfrm>
            <a:off x="357840" y="3911400"/>
            <a:ext cx="4318560" cy="700200"/>
          </a:xfrm>
          <a:prstGeom prst="rect">
            <a:avLst/>
          </a:prstGeom>
          <a:ln>
            <a:noFill/>
          </a:ln>
        </p:spPr>
      </p:pic>
      <p:sp>
        <p:nvSpPr>
          <p:cNvPr id="816" name="CustomShape 4"/>
          <p:cNvSpPr/>
          <p:nvPr/>
        </p:nvSpPr>
        <p:spPr>
          <a:xfrm>
            <a:off x="331200" y="4877640"/>
            <a:ext cx="11527560" cy="1302480"/>
          </a:xfrm>
          <a:prstGeom prst="rect">
            <a:avLst/>
          </a:prstGeom>
          <a:gradFill rotWithShape="0">
            <a:gsLst>
              <a:gs pos="0">
                <a:srgbClr val="FFFFFF"/>
              </a:gs>
              <a:gs pos="100000">
                <a:srgbClr val="404040"/>
              </a:gs>
            </a:gsLst>
            <a:lin ang="14400000"/>
          </a:gradFill>
          <a:ln>
            <a:noFill/>
          </a:ln>
        </p:spPr>
        <p:style>
          <a:lnRef idx="0">
            <a:scrgbClr r="0" g="0" b="0"/>
          </a:lnRef>
          <a:fillRef idx="0">
            <a:scrgbClr r="0" g="0" b="0"/>
          </a:fillRef>
          <a:effectRef idx="0">
            <a:scrgbClr r="0" g="0" b="0"/>
          </a:effectRef>
          <a:fontRef idx="minor"/>
        </p:style>
        <p:txBody>
          <a:bodyPr lIns="72000" tIns="0" rIns="180000" bIns="180000" anchor="b">
            <a:noAutofit/>
          </a:bodyPr>
          <a:lstStyle/>
          <a:p>
            <a:pPr>
              <a:lnSpc>
                <a:spcPts val="4700"/>
              </a:lnSpc>
            </a:pPr>
            <a:r>
              <a:rPr lang="en-US" sz="2400" b="0" strike="noStrike" spc="-1">
                <a:solidFill>
                  <a:srgbClr val="FFFFFF"/>
                </a:solidFill>
                <a:latin typeface="Rockwell"/>
                <a:ea typeface="DejaVu Sans"/>
              </a:rPr>
              <a:t>which again, is the same value of 0.286 amps, we found using Kirchhoff’s circuit law in the previous circuit analysis tutorial.</a:t>
            </a:r>
            <a:endParaRPr lang="en-US" sz="2400" b="0" strike="noStrike" spc="-1">
              <a:latin typeface="Arial"/>
            </a:endParaRPr>
          </a:p>
        </p:txBody>
      </p:sp>
      <p:sp>
        <p:nvSpPr>
          <p:cNvPr id="817" name="CustomShape 5"/>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TextShape 1"/>
          <p:cNvSpPr txBox="1"/>
          <p:nvPr/>
        </p:nvSpPr>
        <p:spPr>
          <a:xfrm>
            <a:off x="1314720" y="668880"/>
            <a:ext cx="7207920" cy="486720"/>
          </a:xfrm>
          <a:prstGeom prst="rect">
            <a:avLst/>
          </a:prstGeom>
          <a:noFill/>
          <a:ln>
            <a:noFill/>
          </a:ln>
        </p:spPr>
        <p:txBody>
          <a:bodyPr lIns="90000" tIns="45000" rIns="90000" bIns="45000">
            <a:spAutoFit/>
          </a:bodyPr>
          <a:lstStyle/>
          <a:p>
            <a:r>
              <a:rPr lang="en-US" sz="2800" b="0" strike="noStrike" spc="-1">
                <a:solidFill>
                  <a:srgbClr val="FFFFFF"/>
                </a:solidFill>
                <a:latin typeface="Arial"/>
              </a:rPr>
              <a:t>ADVANTAGES OF THEVENIN’S THEOREM</a:t>
            </a:r>
          </a:p>
        </p:txBody>
      </p:sp>
      <p:sp>
        <p:nvSpPr>
          <p:cNvPr id="819" name="TextShape 2"/>
          <p:cNvSpPr txBox="1"/>
          <p:nvPr/>
        </p:nvSpPr>
        <p:spPr>
          <a:xfrm>
            <a:off x="1554480" y="2017440"/>
            <a:ext cx="9879480" cy="3828600"/>
          </a:xfrm>
          <a:prstGeom prst="rect">
            <a:avLst/>
          </a:prstGeom>
          <a:noFill/>
          <a:ln>
            <a:noFill/>
          </a:ln>
        </p:spPr>
        <p:txBody>
          <a:bodyPr lIns="90000" tIns="45000" rIns="90000" bIns="45000">
            <a:spAutoFit/>
          </a:bodyPr>
          <a:lstStyle/>
          <a:p>
            <a:r>
              <a:rPr lang="en-US" sz="2400" b="0" strike="noStrike" spc="-1">
                <a:latin typeface="Arial"/>
              </a:rPr>
              <a:t>IT IS USEFUL TO ANALISE THE LARGE DISTRIBUTED NETWORKS .</a:t>
            </a:r>
          </a:p>
          <a:p>
            <a:endParaRPr lang="en-US" sz="2400" b="0" strike="noStrike" spc="-1">
              <a:latin typeface="Arial"/>
            </a:endParaRPr>
          </a:p>
          <a:p>
            <a:endParaRPr lang="en-US" sz="2400" b="0" strike="noStrike" spc="-1">
              <a:latin typeface="Arial"/>
            </a:endParaRPr>
          </a:p>
          <a:p>
            <a:endParaRPr lang="en-US" sz="2400" b="0" strike="noStrike" spc="-1">
              <a:latin typeface="Arial"/>
            </a:endParaRPr>
          </a:p>
          <a:p>
            <a:endParaRPr lang="en-US" sz="2400" b="0" strike="noStrike" spc="-1">
              <a:latin typeface="Arial"/>
            </a:endParaRPr>
          </a:p>
          <a:p>
            <a:r>
              <a:rPr lang="en-US" sz="2400" b="0" strike="noStrike" spc="-1">
                <a:latin typeface="Arial"/>
              </a:rPr>
              <a:t>IT IS USEFUL TO ANALISE THE PERFORMANCE AT ANY POINT.</a:t>
            </a:r>
          </a:p>
          <a:p>
            <a:endParaRPr lang="en-US" sz="2400" b="0" strike="noStrike" spc="-1">
              <a:latin typeface="Arial"/>
            </a:endParaRPr>
          </a:p>
          <a:p>
            <a:endParaRPr lang="en-US" sz="2400" b="0" strike="noStrike" spc="-1">
              <a:latin typeface="Arial"/>
            </a:endParaRPr>
          </a:p>
          <a:p>
            <a:endParaRPr lang="en-US" sz="2400" b="0" strike="noStrike" spc="-1">
              <a:latin typeface="Arial"/>
            </a:endParaRPr>
          </a:p>
          <a:p>
            <a:endParaRPr lang="en-US" sz="2400" b="0" strike="noStrike" spc="-1">
              <a:latin typeface="Arial"/>
            </a:endParaRPr>
          </a:p>
          <a:p>
            <a:r>
              <a:rPr lang="en-US" sz="2400" b="0" strike="noStrike" spc="-1">
                <a:latin typeface="Arial"/>
              </a:rPr>
              <a:t>THIS THEOREM IS APPLICABLE IN BOTH AC AND DC NETWORKS.</a:t>
            </a:r>
          </a:p>
        </p:txBody>
      </p:sp>
      <p:pic>
        <p:nvPicPr>
          <p:cNvPr id="820" name="Picture 819"/>
          <p:cNvPicPr/>
          <p:nvPr/>
        </p:nvPicPr>
        <p:blipFill>
          <a:blip r:embed="rId2"/>
          <a:stretch/>
        </p:blipFill>
        <p:spPr>
          <a:xfrm>
            <a:off x="440280" y="2011680"/>
            <a:ext cx="931320" cy="480600"/>
          </a:xfrm>
          <a:prstGeom prst="rect">
            <a:avLst/>
          </a:prstGeom>
          <a:ln>
            <a:noFill/>
          </a:ln>
        </p:spPr>
      </p:pic>
      <p:pic>
        <p:nvPicPr>
          <p:cNvPr id="821" name="Picture 820"/>
          <p:cNvPicPr/>
          <p:nvPr/>
        </p:nvPicPr>
        <p:blipFill>
          <a:blip r:embed="rId2"/>
          <a:stretch/>
        </p:blipFill>
        <p:spPr>
          <a:xfrm>
            <a:off x="348840" y="3682080"/>
            <a:ext cx="931320" cy="480600"/>
          </a:xfrm>
          <a:prstGeom prst="rect">
            <a:avLst/>
          </a:prstGeom>
          <a:ln>
            <a:noFill/>
          </a:ln>
        </p:spPr>
      </p:pic>
      <p:pic>
        <p:nvPicPr>
          <p:cNvPr id="822" name="Picture 821"/>
          <p:cNvPicPr/>
          <p:nvPr/>
        </p:nvPicPr>
        <p:blipFill>
          <a:blip r:embed="rId2"/>
          <a:stretch/>
        </p:blipFill>
        <p:spPr>
          <a:xfrm>
            <a:off x="531720" y="5394960"/>
            <a:ext cx="931320" cy="4806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TextShape 1"/>
          <p:cNvSpPr txBox="1"/>
          <p:nvPr/>
        </p:nvSpPr>
        <p:spPr>
          <a:xfrm>
            <a:off x="1005840" y="731520"/>
            <a:ext cx="6720120" cy="430200"/>
          </a:xfrm>
          <a:prstGeom prst="rect">
            <a:avLst/>
          </a:prstGeom>
          <a:noFill/>
          <a:ln>
            <a:noFill/>
          </a:ln>
        </p:spPr>
        <p:txBody>
          <a:bodyPr lIns="90000" tIns="45000" rIns="90000" bIns="45000">
            <a:spAutoFit/>
          </a:bodyPr>
          <a:lstStyle/>
          <a:p>
            <a:r>
              <a:rPr lang="en-US" sz="2400" b="0" strike="noStrike" spc="-1">
                <a:solidFill>
                  <a:srgbClr val="FFFFFF"/>
                </a:solidFill>
                <a:latin typeface="Arial"/>
              </a:rPr>
              <a:t>DISADVANTAGES OF THEVENIN’S THEOREM</a:t>
            </a:r>
          </a:p>
        </p:txBody>
      </p:sp>
      <p:sp>
        <p:nvSpPr>
          <p:cNvPr id="824" name="TextShape 2"/>
          <p:cNvSpPr txBox="1"/>
          <p:nvPr/>
        </p:nvSpPr>
        <p:spPr>
          <a:xfrm>
            <a:off x="410400" y="2194560"/>
            <a:ext cx="10819800" cy="430200"/>
          </a:xfrm>
          <a:prstGeom prst="rect">
            <a:avLst/>
          </a:prstGeom>
          <a:noFill/>
          <a:ln>
            <a:noFill/>
          </a:ln>
        </p:spPr>
        <p:txBody>
          <a:bodyPr lIns="90000" tIns="45000" rIns="90000" bIns="45000">
            <a:spAutoFit/>
          </a:bodyPr>
          <a:lstStyle/>
          <a:p>
            <a:r>
              <a:rPr lang="en-US" sz="2400" b="0" strike="noStrike" spc="-1">
                <a:latin typeface="Arial"/>
              </a:rPr>
              <a:t>           IT IS ONLY APPLICABLE FOR LINEAR AND BILATERAL NETWORKS.</a:t>
            </a:r>
          </a:p>
        </p:txBody>
      </p:sp>
      <p:pic>
        <p:nvPicPr>
          <p:cNvPr id="825" name="Picture 824"/>
          <p:cNvPicPr/>
          <p:nvPr/>
        </p:nvPicPr>
        <p:blipFill>
          <a:blip r:embed="rId2"/>
          <a:stretch/>
        </p:blipFill>
        <p:spPr>
          <a:xfrm>
            <a:off x="393480" y="2202120"/>
            <a:ext cx="931320" cy="480600"/>
          </a:xfrm>
          <a:prstGeom prst="rect">
            <a:avLst/>
          </a:prstGeom>
          <a:ln>
            <a:noFill/>
          </a:ln>
        </p:spPr>
      </p:pic>
      <p:pic>
        <p:nvPicPr>
          <p:cNvPr id="826" name="Picture 825"/>
          <p:cNvPicPr/>
          <p:nvPr/>
        </p:nvPicPr>
        <p:blipFill>
          <a:blip r:embed="rId2"/>
          <a:stretch/>
        </p:blipFill>
        <p:spPr>
          <a:xfrm>
            <a:off x="355320" y="3609720"/>
            <a:ext cx="931320" cy="480600"/>
          </a:xfrm>
          <a:prstGeom prst="rect">
            <a:avLst/>
          </a:prstGeom>
          <a:ln>
            <a:noFill/>
          </a:ln>
        </p:spPr>
      </p:pic>
      <p:sp>
        <p:nvSpPr>
          <p:cNvPr id="827" name="TextShape 3"/>
          <p:cNvSpPr txBox="1"/>
          <p:nvPr/>
        </p:nvSpPr>
        <p:spPr>
          <a:xfrm>
            <a:off x="1341360" y="3641040"/>
            <a:ext cx="10851840" cy="430200"/>
          </a:xfrm>
          <a:prstGeom prst="rect">
            <a:avLst/>
          </a:prstGeom>
          <a:noFill/>
          <a:ln>
            <a:noFill/>
          </a:ln>
        </p:spPr>
        <p:txBody>
          <a:bodyPr lIns="90000" tIns="45000" rIns="90000" bIns="45000">
            <a:spAutoFit/>
          </a:bodyPr>
          <a:lstStyle/>
          <a:p>
            <a:r>
              <a:rPr lang="en-US" sz="2400" b="0" strike="noStrike" spc="-1">
                <a:latin typeface="Arial"/>
              </a:rPr>
              <a:t>IT IS NOT APPLICABLE FOR UNILATERAL AND NONLATERAL NETWORKS.</a:t>
            </a:r>
          </a:p>
        </p:txBody>
      </p:sp>
      <p:pic>
        <p:nvPicPr>
          <p:cNvPr id="828" name="Picture 827"/>
          <p:cNvPicPr/>
          <p:nvPr/>
        </p:nvPicPr>
        <p:blipFill>
          <a:blip r:embed="rId2"/>
          <a:stretch/>
        </p:blipFill>
        <p:spPr>
          <a:xfrm>
            <a:off x="296640" y="5265000"/>
            <a:ext cx="931320" cy="480600"/>
          </a:xfrm>
          <a:prstGeom prst="rect">
            <a:avLst/>
          </a:prstGeom>
          <a:ln>
            <a:noFill/>
          </a:ln>
        </p:spPr>
      </p:pic>
      <p:sp>
        <p:nvSpPr>
          <p:cNvPr id="829" name="TextShape 4"/>
          <p:cNvSpPr txBox="1"/>
          <p:nvPr/>
        </p:nvSpPr>
        <p:spPr>
          <a:xfrm>
            <a:off x="1319040" y="5270400"/>
            <a:ext cx="10409760" cy="430200"/>
          </a:xfrm>
          <a:prstGeom prst="rect">
            <a:avLst/>
          </a:prstGeom>
          <a:noFill/>
          <a:ln>
            <a:noFill/>
          </a:ln>
        </p:spPr>
        <p:txBody>
          <a:bodyPr lIns="90000" tIns="45000" rIns="90000" bIns="45000">
            <a:spAutoFit/>
          </a:bodyPr>
          <a:lstStyle/>
          <a:p>
            <a:r>
              <a:rPr lang="en-US" sz="2400" b="0" strike="noStrike" spc="-1">
                <a:latin typeface="Arial"/>
              </a:rPr>
              <a:t>SOMETIMES POWER DISTRIBUTION IS NOT SAME AS REAL CIRCUIT.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0" name="Picture Placeholder 7"/>
          <p:cNvPicPr/>
          <p:nvPr/>
        </p:nvPicPr>
        <p:blipFill>
          <a:blip r:embed="rId2"/>
          <a:stretch/>
        </p:blipFill>
        <p:spPr>
          <a:xfrm>
            <a:off x="304920" y="278280"/>
            <a:ext cx="11429280" cy="5776200"/>
          </a:xfrm>
          <a:prstGeom prst="rect">
            <a:avLst/>
          </a:prstGeom>
          <a:ln>
            <a:noFill/>
          </a:ln>
        </p:spPr>
      </p:pic>
      <p:sp>
        <p:nvSpPr>
          <p:cNvPr id="831" name="CustomShape 1"/>
          <p:cNvSpPr/>
          <p:nvPr/>
        </p:nvSpPr>
        <p:spPr>
          <a:xfrm>
            <a:off x="456120" y="384480"/>
            <a:ext cx="11124720" cy="5550480"/>
          </a:xfrm>
          <a:prstGeom prst="rect">
            <a:avLst/>
          </a:prstGeom>
          <a:gradFill rotWithShape="0">
            <a:gsLst>
              <a:gs pos="0">
                <a:srgbClr val="DEDCE6"/>
              </a:gs>
              <a:gs pos="100000">
                <a:srgbClr val="333333"/>
              </a:gs>
            </a:gsLst>
            <a:lin ang="3600000"/>
          </a:gradFill>
          <a:ln>
            <a:noFill/>
          </a:ln>
        </p:spPr>
        <p:style>
          <a:lnRef idx="0">
            <a:scrgbClr r="0" g="0" b="0"/>
          </a:lnRef>
          <a:fillRef idx="0">
            <a:scrgbClr r="0" g="0" b="0"/>
          </a:fillRef>
          <a:effectRef idx="0">
            <a:scrgbClr r="0" g="0" b="0"/>
          </a:effectRef>
          <a:fontRef idx="minor"/>
        </p:style>
        <p:txBody>
          <a:bodyPr lIns="432000" tIns="432000" rIns="72000" bIns="1188000">
            <a:noAutofit/>
          </a:bodyPr>
          <a:lstStyle/>
          <a:p>
            <a:pPr>
              <a:lnSpc>
                <a:spcPts val="4700"/>
              </a:lnSpc>
            </a:pPr>
            <a:r>
              <a:rPr lang="en-US" sz="4400" b="0" strike="noStrike" spc="-1">
                <a:solidFill>
                  <a:srgbClr val="FFFFFF"/>
                </a:solidFill>
                <a:latin typeface="Rockwell Nova"/>
                <a:ea typeface="DejaVu Sans"/>
              </a:rPr>
              <a:t>Conclusion</a:t>
            </a:r>
            <a:endParaRPr lang="en-US" sz="4400" b="0" strike="noStrike" spc="-1">
              <a:latin typeface="Arial"/>
            </a:endParaRPr>
          </a:p>
        </p:txBody>
      </p:sp>
      <p:sp>
        <p:nvSpPr>
          <p:cNvPr id="832" name="CustomShape 2"/>
          <p:cNvSpPr/>
          <p:nvPr/>
        </p:nvSpPr>
        <p:spPr>
          <a:xfrm>
            <a:off x="749880" y="1422360"/>
            <a:ext cx="10512720" cy="4221360"/>
          </a:xfrm>
          <a:prstGeom prst="rect">
            <a:avLst/>
          </a:prstGeom>
          <a:solidFill>
            <a:srgbClr val="FFFFFF">
              <a:alpha val="80000"/>
            </a:srgbClr>
          </a:solidFill>
          <a:ln>
            <a:solidFill>
              <a:srgbClr val="404040"/>
            </a:solidFill>
          </a:ln>
        </p:spPr>
        <p:style>
          <a:lnRef idx="0">
            <a:scrgbClr r="0" g="0" b="0"/>
          </a:lnRef>
          <a:fillRef idx="0">
            <a:scrgbClr r="0" g="0" b="0"/>
          </a:fillRef>
          <a:effectRef idx="0">
            <a:scrgbClr r="0" g="0" b="0"/>
          </a:effectRef>
          <a:fontRef idx="minor"/>
        </p:style>
        <p:txBody>
          <a:bodyPr lIns="180000" tIns="144000" rIns="0" bIns="0">
            <a:noAutofit/>
          </a:bodyPr>
          <a:lstStyle/>
          <a:p>
            <a:pPr algn="just">
              <a:lnSpc>
                <a:spcPct val="90000"/>
              </a:lnSpc>
              <a:spcBef>
                <a:spcPts val="1001"/>
              </a:spcBef>
            </a:pPr>
            <a:r>
              <a:rPr lang="en-US" sz="2400" b="0" strike="noStrike" spc="-1">
                <a:solidFill>
                  <a:srgbClr val="000000"/>
                </a:solidFill>
                <a:latin typeface="Calibri Light"/>
                <a:ea typeface="DejaVu Sans"/>
              </a:rPr>
              <a:t>can be used as another type of circuit analysis method and is particularly useful in the analysis of complicated circuits consisting of one or more voltage or current source and resistors that are arranged in the usual parallel and series connections.</a:t>
            </a:r>
            <a:endParaRPr lang="en-US" sz="2400" b="0" strike="noStrike" spc="-1">
              <a:solidFill>
                <a:srgbClr val="000000"/>
              </a:solidFill>
              <a:latin typeface="Arial"/>
            </a:endParaRPr>
          </a:p>
          <a:p>
            <a:pPr algn="just">
              <a:lnSpc>
                <a:spcPct val="90000"/>
              </a:lnSpc>
              <a:spcBef>
                <a:spcPts val="1001"/>
              </a:spcBef>
            </a:pPr>
            <a:r>
              <a:rPr lang="en-US" sz="2400" b="0" strike="noStrike" spc="-1">
                <a:solidFill>
                  <a:srgbClr val="000000"/>
                </a:solidFill>
                <a:latin typeface="Calibri Light"/>
                <a:ea typeface="DejaVu Sans"/>
              </a:rPr>
              <a:t>While Thevenin’s circuit theorem can be described mathematically in terms of current and voltage, it is not as powerful as Mesh Current Analysis or Nodal Voltage Analysis in larger networks because the use of Mesh or Nodal analysis is usually necessary in any Thevenin exercise, so it might as well be used from the start. However, Thevenin’s equivalent circuits of Transistors, Voltage Sources such as batteries etc, are very useful in circuit design.</a:t>
            </a:r>
            <a:endParaRPr lang="en-US" sz="2400" b="0" strike="noStrike" spc="-1">
              <a:solidFill>
                <a:srgbClr val="000000"/>
              </a:solidFill>
              <a:latin typeface="Arial"/>
            </a:endParaRPr>
          </a:p>
        </p:txBody>
      </p:sp>
      <p:sp>
        <p:nvSpPr>
          <p:cNvPr id="833" name="CustomShape 3"/>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8CB9397B-6A32-4F56-AEB4-425C8B1ADC48}" type="slidenum">
              <a:rPr lang="en-US" sz="1200" b="0" strike="noStrike" spc="-1">
                <a:solidFill>
                  <a:srgbClr val="FFFFFF"/>
                </a:solidFill>
                <a:latin typeface="Calibri Light"/>
                <a:ea typeface="DejaVu Sans"/>
              </a:rPr>
              <a:t>14</a:t>
            </a:fld>
            <a:endParaRPr lang="en-US" sz="1200" b="0" strike="noStrike" spc="-1">
              <a:latin typeface="Arial"/>
            </a:endParaRPr>
          </a:p>
        </p:txBody>
      </p:sp>
      <p:sp>
        <p:nvSpPr>
          <p:cNvPr id="834" name="CustomShape 4"/>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5" name="Picture Placeholder 7"/>
          <p:cNvPicPr/>
          <p:nvPr/>
        </p:nvPicPr>
        <p:blipFill>
          <a:blip r:embed="rId2"/>
          <a:stretch/>
        </p:blipFill>
        <p:spPr>
          <a:xfrm>
            <a:off x="144000" y="147240"/>
            <a:ext cx="5278320" cy="6051960"/>
          </a:xfrm>
          <a:prstGeom prst="rect">
            <a:avLst/>
          </a:prstGeom>
          <a:ln>
            <a:noFill/>
          </a:ln>
        </p:spPr>
      </p:pic>
      <p:sp>
        <p:nvSpPr>
          <p:cNvPr id="836" name="CustomShape 1"/>
          <p:cNvSpPr/>
          <p:nvPr/>
        </p:nvSpPr>
        <p:spPr>
          <a:xfrm>
            <a:off x="355680" y="4389120"/>
            <a:ext cx="4838400" cy="1624320"/>
          </a:xfrm>
          <a:prstGeom prst="rect">
            <a:avLst/>
          </a:prstGeom>
          <a:gradFill rotWithShape="0">
            <a:gsLst>
              <a:gs pos="0">
                <a:srgbClr val="000000"/>
              </a:gs>
              <a:gs pos="50000">
                <a:srgbClr val="000000"/>
              </a:gs>
              <a:gs pos="100000">
                <a:srgbClr val="000000"/>
              </a:gs>
            </a:gsLst>
            <a:lin ang="13800000"/>
          </a:gradFill>
          <a:ln>
            <a:noFill/>
          </a:ln>
        </p:spPr>
        <p:style>
          <a:lnRef idx="0">
            <a:scrgbClr r="0" g="0" b="0"/>
          </a:lnRef>
          <a:fillRef idx="0">
            <a:scrgbClr r="0" g="0" b="0"/>
          </a:fillRef>
          <a:effectRef idx="0">
            <a:scrgbClr r="0" g="0" b="0"/>
          </a:effectRef>
          <a:fontRef idx="minor"/>
        </p:style>
        <p:txBody>
          <a:bodyPr lIns="72000" tIns="0" rIns="180000" bIns="180000" anchor="b">
            <a:noAutofit/>
          </a:bodyPr>
          <a:lstStyle/>
          <a:p>
            <a:pPr algn="ctr">
              <a:lnSpc>
                <a:spcPts val="4700"/>
              </a:lnSpc>
            </a:pPr>
            <a:r>
              <a:rPr lang="en-US" sz="4000" b="1" strike="noStrike" spc="-1">
                <a:solidFill>
                  <a:srgbClr val="FFFFFF"/>
                </a:solidFill>
                <a:latin typeface="Rockwell Nova"/>
                <a:ea typeface="DejaVu Sans"/>
              </a:rPr>
              <a:t>BIBLIOGRAPHY</a:t>
            </a:r>
            <a:endParaRPr lang="en-US" sz="4000" b="0" strike="noStrike" spc="-1">
              <a:latin typeface="Arial"/>
            </a:endParaRPr>
          </a:p>
        </p:txBody>
      </p:sp>
      <p:sp>
        <p:nvSpPr>
          <p:cNvPr id="837" name="CustomShape 2"/>
          <p:cNvSpPr/>
          <p:nvPr/>
        </p:nvSpPr>
        <p:spPr>
          <a:xfrm>
            <a:off x="6035040" y="1554480"/>
            <a:ext cx="5120640" cy="5120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90000"/>
              </a:lnSpc>
              <a:spcBef>
                <a:spcPts val="1001"/>
              </a:spcBef>
            </a:pPr>
            <a:endParaRPr lang="en-US" sz="1800" b="0" strike="noStrike" spc="-1">
              <a:latin typeface="Arial"/>
            </a:endParaRPr>
          </a:p>
          <a:p>
            <a:pPr>
              <a:lnSpc>
                <a:spcPct val="90000"/>
              </a:lnSpc>
              <a:spcBef>
                <a:spcPts val="1001"/>
              </a:spcBef>
            </a:pPr>
            <a:r>
              <a:rPr lang="en-US" sz="2400" b="0" strike="noStrike" spc="-1">
                <a:solidFill>
                  <a:srgbClr val="FFFFFF"/>
                </a:solidFill>
                <a:latin typeface="Calibri Light"/>
                <a:ea typeface="DejaVu Sans"/>
              </a:rPr>
              <a:t> </a:t>
            </a:r>
            <a:r>
              <a:rPr lang="en-US" sz="2800" b="1" strike="noStrike" spc="-1">
                <a:solidFill>
                  <a:srgbClr val="FFFFFF"/>
                </a:solidFill>
                <a:latin typeface="Calibri Light"/>
                <a:ea typeface="DejaVu Sans"/>
              </a:rPr>
              <a:t> </a:t>
            </a:r>
            <a:r>
              <a:rPr lang="en-US" sz="2800" b="1" strike="noStrike" spc="-1">
                <a:solidFill>
                  <a:srgbClr val="111111"/>
                </a:solidFill>
                <a:latin typeface="Calibri Light"/>
                <a:ea typeface="DejaVu Sans"/>
              </a:rPr>
              <a:t>MORE INFO AVAILABLE AT</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r>
              <a:rPr lang="en-US" sz="2800" b="1" strike="noStrike" spc="-1">
                <a:solidFill>
                  <a:srgbClr val="111111"/>
                </a:solidFill>
                <a:latin typeface="Calibri Light"/>
                <a:ea typeface="DejaVu Sans"/>
              </a:rPr>
              <a:t>  * ELECTRONIC TUTORIALS</a:t>
            </a:r>
            <a:endParaRPr lang="en-US" sz="2800" b="0" strike="noStrike" spc="-1">
              <a:latin typeface="Arial"/>
            </a:endParaRPr>
          </a:p>
          <a:p>
            <a:pPr>
              <a:lnSpc>
                <a:spcPct val="90000"/>
              </a:lnSpc>
              <a:spcBef>
                <a:spcPts val="1001"/>
              </a:spcBef>
            </a:pPr>
            <a:r>
              <a:rPr lang="en-US" sz="2800" b="1" strike="noStrike" spc="-1">
                <a:solidFill>
                  <a:srgbClr val="111111"/>
                </a:solidFill>
                <a:latin typeface="Calibri Light"/>
                <a:ea typeface="DejaVu Sans"/>
              </a:rPr>
              <a:t>  * PHYSICS INDIA</a:t>
            </a:r>
            <a:endParaRPr lang="en-US" sz="2800" b="0" strike="noStrike" spc="-1">
              <a:latin typeface="Arial"/>
            </a:endParaRPr>
          </a:p>
          <a:p>
            <a:pPr>
              <a:lnSpc>
                <a:spcPct val="90000"/>
              </a:lnSpc>
              <a:spcBef>
                <a:spcPts val="1001"/>
              </a:spcBef>
            </a:pPr>
            <a:r>
              <a:rPr lang="en-US" sz="2800" b="1" strike="noStrike" spc="-1">
                <a:solidFill>
                  <a:srgbClr val="111111"/>
                </a:solidFill>
                <a:latin typeface="Calibri Light"/>
                <a:ea typeface="DejaVu Sans"/>
              </a:rPr>
              <a:t>  * PREFER SOME BOOKS</a:t>
            </a:r>
            <a:endParaRPr lang="en-US" sz="2800" b="0" strike="noStrike" spc="-1">
              <a:latin typeface="Arial"/>
            </a:endParaRPr>
          </a:p>
          <a:p>
            <a:pPr>
              <a:lnSpc>
                <a:spcPct val="90000"/>
              </a:lnSpc>
              <a:spcBef>
                <a:spcPts val="1001"/>
              </a:spcBef>
            </a:pPr>
            <a:r>
              <a:rPr lang="en-US" sz="2800" b="1" strike="noStrike" spc="-1">
                <a:solidFill>
                  <a:srgbClr val="111111"/>
                </a:solidFill>
                <a:latin typeface="Calibri Light"/>
                <a:ea typeface="DejaVu Sans"/>
              </a:rPr>
              <a:t>  * TESLA PHYSICS</a:t>
            </a:r>
            <a:endParaRPr lang="en-US" sz="2800" b="0" strike="noStrike" spc="-1">
              <a:latin typeface="Arial"/>
            </a:endParaRPr>
          </a:p>
          <a:p>
            <a:pPr>
              <a:lnSpc>
                <a:spcPct val="90000"/>
              </a:lnSpc>
              <a:spcBef>
                <a:spcPts val="1001"/>
              </a:spcBef>
            </a:pPr>
            <a:r>
              <a:rPr lang="en-US" sz="2800" b="1" strike="noStrike" spc="-1">
                <a:solidFill>
                  <a:srgbClr val="111111"/>
                </a:solidFill>
                <a:latin typeface="Calibri Light"/>
                <a:ea typeface="DejaVu Sans"/>
              </a:rPr>
              <a:t>  * KNOWLEDGE OF INFINITY</a:t>
            </a:r>
            <a:endParaRPr lang="en-US" sz="2800" b="0" strike="noStrike" spc="-1">
              <a:latin typeface="Arial"/>
            </a:endParaRPr>
          </a:p>
          <a:p>
            <a:pPr>
              <a:lnSpc>
                <a:spcPct val="90000"/>
              </a:lnSpc>
              <a:spcBef>
                <a:spcPts val="1001"/>
              </a:spcBef>
            </a:pPr>
            <a:r>
              <a:rPr lang="en-US" sz="2800" b="1" strike="noStrike" spc="-1">
                <a:solidFill>
                  <a:srgbClr val="111111"/>
                </a:solidFill>
                <a:latin typeface="Calibri Light"/>
                <a:ea typeface="DejaVu Sans"/>
              </a:rPr>
              <a:t>     </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r>
              <a:rPr lang="en-US" sz="2800" b="1" strike="noStrike" spc="-1">
                <a:solidFill>
                  <a:srgbClr val="111111"/>
                </a:solidFill>
                <a:latin typeface="Calibri Light"/>
                <a:ea typeface="DejaVu Sans"/>
              </a:rPr>
              <a:t> </a:t>
            </a:r>
            <a:endParaRPr lang="en-US" sz="2800" b="0" strike="noStrike" spc="-1">
              <a:latin typeface="Arial"/>
            </a:endParaRPr>
          </a:p>
        </p:txBody>
      </p:sp>
      <p:sp>
        <p:nvSpPr>
          <p:cNvPr id="838" name="CustomShape 3"/>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90099418-7EF1-420A-822C-2BA0DEC9D0CE}" type="slidenum">
              <a:rPr lang="en-US" sz="1200" b="0" strike="noStrike" spc="-1">
                <a:solidFill>
                  <a:srgbClr val="FFFFFF"/>
                </a:solidFill>
                <a:latin typeface="Calibri Light"/>
                <a:ea typeface="DejaVu Sans"/>
              </a:rPr>
              <a:t>15</a:t>
            </a:fld>
            <a:endParaRPr lang="en-US" sz="1200" b="0" strike="noStrike" spc="-1">
              <a:latin typeface="Arial"/>
            </a:endParaRPr>
          </a:p>
        </p:txBody>
      </p:sp>
      <p:sp>
        <p:nvSpPr>
          <p:cNvPr id="839" name="CustomShape 4"/>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CustomShape 1"/>
          <p:cNvSpPr/>
          <p:nvPr/>
        </p:nvSpPr>
        <p:spPr>
          <a:xfrm>
            <a:off x="360" y="360"/>
            <a:ext cx="12190320" cy="685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grpSp>
        <p:nvGrpSpPr>
          <p:cNvPr id="841" name="Group 2"/>
          <p:cNvGrpSpPr/>
          <p:nvPr/>
        </p:nvGrpSpPr>
        <p:grpSpPr>
          <a:xfrm>
            <a:off x="430200" y="-697320"/>
            <a:ext cx="11191680" cy="8067600"/>
            <a:chOff x="430200" y="-697320"/>
            <a:chExt cx="11191680" cy="8067600"/>
          </a:xfrm>
        </p:grpSpPr>
        <p:sp>
          <p:nvSpPr>
            <p:cNvPr id="842" name="CustomShape 3"/>
            <p:cNvSpPr/>
            <p:nvPr/>
          </p:nvSpPr>
          <p:spPr>
            <a:xfrm>
              <a:off x="430200" y="-6973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3" name="CustomShape 4"/>
            <p:cNvSpPr/>
            <p:nvPr/>
          </p:nvSpPr>
          <p:spPr>
            <a:xfrm>
              <a:off x="10099080" y="914400"/>
              <a:ext cx="1141560" cy="1141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44" name="CustomShape 5"/>
            <p:cNvSpPr/>
            <p:nvPr/>
          </p:nvSpPr>
          <p:spPr>
            <a:xfrm>
              <a:off x="765360" y="4049640"/>
              <a:ext cx="938160" cy="9381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45" name="CustomShape 6"/>
            <p:cNvSpPr/>
            <p:nvPr/>
          </p:nvSpPr>
          <p:spPr>
            <a:xfrm>
              <a:off x="8952480" y="4701600"/>
              <a:ext cx="2669400" cy="26686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846" name="CustomShape 7"/>
            <p:cNvSpPr/>
            <p:nvPr/>
          </p:nvSpPr>
          <p:spPr>
            <a:xfrm>
              <a:off x="5886000" y="393840"/>
              <a:ext cx="546840" cy="546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7" name="CustomShape 8"/>
            <p:cNvSpPr/>
            <p:nvPr/>
          </p:nvSpPr>
          <p:spPr>
            <a:xfrm>
              <a:off x="4531680" y="5797080"/>
              <a:ext cx="438480" cy="4388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grpSp>
      <p:sp>
        <p:nvSpPr>
          <p:cNvPr id="848" name="CustomShape 9"/>
          <p:cNvSpPr/>
          <p:nvPr/>
        </p:nvSpPr>
        <p:spPr>
          <a:xfrm>
            <a:off x="430200" y="2959560"/>
            <a:ext cx="11191320" cy="16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0" b="0" strike="noStrike" spc="-1">
                <a:solidFill>
                  <a:srgbClr val="FFFFFF"/>
                </a:solidFill>
                <a:latin typeface="Georgia"/>
                <a:ea typeface="Playfair Display"/>
              </a:rPr>
              <a:t>Thank You !</a:t>
            </a:r>
            <a:endParaRPr lang="en-US" sz="10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360" y="360"/>
            <a:ext cx="12190320" cy="685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55" name="CustomShape 2"/>
          <p:cNvSpPr/>
          <p:nvPr/>
        </p:nvSpPr>
        <p:spPr>
          <a:xfrm>
            <a:off x="3108960" y="1648080"/>
            <a:ext cx="609912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600" b="0" strike="noStrike" spc="-1">
                <a:solidFill>
                  <a:srgbClr val="FFFFFF"/>
                </a:solidFill>
                <a:latin typeface="Georgia"/>
                <a:ea typeface="Playfair Display"/>
              </a:rPr>
              <a:t> THE</a:t>
            </a:r>
            <a:endParaRPr lang="en-US" sz="6600" b="0" strike="noStrike" spc="-1">
              <a:latin typeface="Arial"/>
            </a:endParaRPr>
          </a:p>
          <a:p>
            <a:pPr algn="ctr">
              <a:lnSpc>
                <a:spcPct val="100000"/>
              </a:lnSpc>
            </a:pPr>
            <a:r>
              <a:rPr lang="en-US" sz="6600" b="0" strike="noStrike" spc="-1">
                <a:solidFill>
                  <a:srgbClr val="FFFFFF"/>
                </a:solidFill>
                <a:latin typeface="Georgia"/>
                <a:ea typeface="Playfair Display"/>
              </a:rPr>
              <a:t>THEVENIN’S</a:t>
            </a:r>
            <a:endParaRPr lang="en-US" sz="6600" b="0" strike="noStrike" spc="-1">
              <a:latin typeface="Arial"/>
            </a:endParaRPr>
          </a:p>
          <a:p>
            <a:pPr algn="ctr">
              <a:lnSpc>
                <a:spcPct val="100000"/>
              </a:lnSpc>
            </a:pPr>
            <a:r>
              <a:rPr lang="en-US" sz="6600" b="0" strike="noStrike" spc="-1">
                <a:solidFill>
                  <a:srgbClr val="FFFFFF"/>
                </a:solidFill>
                <a:latin typeface="Georgia"/>
                <a:ea typeface="Playfair Display"/>
              </a:rPr>
              <a:t>THEOREM</a:t>
            </a:r>
            <a:endParaRPr lang="en-US" sz="6600" b="0" strike="noStrike" spc="-1">
              <a:latin typeface="Arial"/>
            </a:endParaRPr>
          </a:p>
        </p:txBody>
      </p:sp>
      <p:grpSp>
        <p:nvGrpSpPr>
          <p:cNvPr id="356" name="Group 3"/>
          <p:cNvGrpSpPr/>
          <p:nvPr/>
        </p:nvGrpSpPr>
        <p:grpSpPr>
          <a:xfrm>
            <a:off x="430200" y="-697320"/>
            <a:ext cx="11191680" cy="8067600"/>
            <a:chOff x="430200" y="-697320"/>
            <a:chExt cx="11191680" cy="8067600"/>
          </a:xfrm>
        </p:grpSpPr>
        <p:sp>
          <p:nvSpPr>
            <p:cNvPr id="357" name="CustomShape 4"/>
            <p:cNvSpPr/>
            <p:nvPr/>
          </p:nvSpPr>
          <p:spPr>
            <a:xfrm>
              <a:off x="430200" y="-6973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58" name="CustomShape 5"/>
            <p:cNvSpPr/>
            <p:nvPr/>
          </p:nvSpPr>
          <p:spPr>
            <a:xfrm>
              <a:off x="10099080" y="914400"/>
              <a:ext cx="1141560" cy="1141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59" name="CustomShape 6"/>
            <p:cNvSpPr/>
            <p:nvPr/>
          </p:nvSpPr>
          <p:spPr>
            <a:xfrm>
              <a:off x="765360" y="4049640"/>
              <a:ext cx="938160" cy="9381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60" name="CustomShape 7"/>
            <p:cNvSpPr/>
            <p:nvPr/>
          </p:nvSpPr>
          <p:spPr>
            <a:xfrm>
              <a:off x="8952480" y="4701600"/>
              <a:ext cx="2669400" cy="26686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61" name="CustomShape 8"/>
            <p:cNvSpPr/>
            <p:nvPr/>
          </p:nvSpPr>
          <p:spPr>
            <a:xfrm>
              <a:off x="5886000" y="393840"/>
              <a:ext cx="546840" cy="546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62" name="CustomShape 9"/>
            <p:cNvSpPr/>
            <p:nvPr/>
          </p:nvSpPr>
          <p:spPr>
            <a:xfrm>
              <a:off x="4531680" y="5797080"/>
              <a:ext cx="438480" cy="4388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grpSp>
    </p:spTree>
  </p:cSld>
  <p:clrMapOvr>
    <a:masterClrMapping/>
  </p:clrMapOvr>
  <mc:AlternateContent xmlns:mc="http://schemas.openxmlformats.org/markup-compatibility/2006" xmlns:p14="http://schemas.microsoft.com/office/powerpoint/2010/main">
    <mc:Choice Requires="p14">
      <p:transition p14:dur="10"/>
    </mc:Choice>
    <mc:Fallback xmlns="" xmlns:p15="http://schemas.microsoft.com/office/powerpoint/2012/ma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7020" y="1511820"/>
            <a:ext cx="12190320" cy="5400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364" name="CustomShape 2"/>
          <p:cNvSpPr/>
          <p:nvPr/>
        </p:nvSpPr>
        <p:spPr>
          <a:xfrm>
            <a:off x="2194560" y="640080"/>
            <a:ext cx="786240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2A3340"/>
                </a:solidFill>
                <a:latin typeface="Rockwell Nova"/>
                <a:ea typeface="Lato"/>
              </a:rPr>
              <a:t>Presenters</a:t>
            </a:r>
            <a:endParaRPr lang="en-US" sz="4400" b="0" strike="noStrike" spc="-1">
              <a:latin typeface="Arial"/>
            </a:endParaRPr>
          </a:p>
        </p:txBody>
      </p:sp>
      <p:grpSp>
        <p:nvGrpSpPr>
          <p:cNvPr id="365" name="Group 3"/>
          <p:cNvGrpSpPr/>
          <p:nvPr/>
        </p:nvGrpSpPr>
        <p:grpSpPr>
          <a:xfrm>
            <a:off x="5243040" y="360000"/>
            <a:ext cx="1704240" cy="144000"/>
            <a:chOff x="5243040" y="360000"/>
            <a:chExt cx="1704240" cy="144000"/>
          </a:xfrm>
        </p:grpSpPr>
        <p:sp>
          <p:nvSpPr>
            <p:cNvPr id="366" name="CustomShape 4"/>
            <p:cNvSpPr/>
            <p:nvPr/>
          </p:nvSpPr>
          <p:spPr>
            <a:xfrm>
              <a:off x="5243040" y="360000"/>
              <a:ext cx="14436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67" name="CustomShape 5"/>
            <p:cNvSpPr/>
            <p:nvPr/>
          </p:nvSpPr>
          <p:spPr>
            <a:xfrm>
              <a:off x="5555160" y="360000"/>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68" name="CustomShape 6"/>
            <p:cNvSpPr/>
            <p:nvPr/>
          </p:nvSpPr>
          <p:spPr>
            <a:xfrm>
              <a:off x="5866920" y="360000"/>
              <a:ext cx="144360" cy="14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69" name="CustomShape 7"/>
            <p:cNvSpPr/>
            <p:nvPr/>
          </p:nvSpPr>
          <p:spPr>
            <a:xfrm>
              <a:off x="6179040" y="360000"/>
              <a:ext cx="144000" cy="14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70" name="CustomShape 8"/>
            <p:cNvSpPr/>
            <p:nvPr/>
          </p:nvSpPr>
          <p:spPr>
            <a:xfrm>
              <a:off x="6490800" y="360000"/>
              <a:ext cx="144360" cy="14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371" name="CustomShape 9"/>
            <p:cNvSpPr/>
            <p:nvPr/>
          </p:nvSpPr>
          <p:spPr>
            <a:xfrm>
              <a:off x="6802920" y="360000"/>
              <a:ext cx="14436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grpSp>
      <p:grpSp>
        <p:nvGrpSpPr>
          <p:cNvPr id="372" name="Group 10"/>
          <p:cNvGrpSpPr/>
          <p:nvPr/>
        </p:nvGrpSpPr>
        <p:grpSpPr>
          <a:xfrm>
            <a:off x="1685340" y="1838700"/>
            <a:ext cx="9275400" cy="4852080"/>
            <a:chOff x="1287360" y="1738080"/>
            <a:chExt cx="9275400" cy="4852080"/>
          </a:xfrm>
        </p:grpSpPr>
        <p:sp>
          <p:nvSpPr>
            <p:cNvPr id="373" name="CustomShape 11"/>
            <p:cNvSpPr/>
            <p:nvPr/>
          </p:nvSpPr>
          <p:spPr>
            <a:xfrm>
              <a:off x="4613040" y="1760400"/>
              <a:ext cx="46080" cy="20880"/>
            </a:xfrm>
            <a:custGeom>
              <a:avLst/>
              <a:gdLst/>
              <a:ahLst/>
              <a:cxnLst/>
              <a:rect l="l" t="t"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74" name="CustomShape 12"/>
            <p:cNvSpPr/>
            <p:nvPr/>
          </p:nvSpPr>
          <p:spPr>
            <a:xfrm>
              <a:off x="8532720" y="5175720"/>
              <a:ext cx="1058400" cy="837000"/>
            </a:xfrm>
            <a:custGeom>
              <a:avLst/>
              <a:gdLst/>
              <a:ahLst/>
              <a:cxnLst/>
              <a:rect l="l" t="t"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75" name="CustomShape 13"/>
            <p:cNvSpPr/>
            <p:nvPr/>
          </p:nvSpPr>
          <p:spPr>
            <a:xfrm>
              <a:off x="5502960" y="3037680"/>
              <a:ext cx="205920" cy="330120"/>
            </a:xfrm>
            <a:custGeom>
              <a:avLst/>
              <a:gdLst/>
              <a:ahLst/>
              <a:cxnLst/>
              <a:rect l="l" t="t"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76" name="CustomShape 14"/>
            <p:cNvSpPr/>
            <p:nvPr/>
          </p:nvSpPr>
          <p:spPr>
            <a:xfrm>
              <a:off x="5029560" y="2690640"/>
              <a:ext cx="278640" cy="142920"/>
            </a:xfrm>
            <a:custGeom>
              <a:avLst/>
              <a:gdLst/>
              <a:ahLst/>
              <a:cxnLst/>
              <a:rect l="l" t="t"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77" name="CustomShape 15"/>
            <p:cNvSpPr/>
            <p:nvPr/>
          </p:nvSpPr>
          <p:spPr>
            <a:xfrm>
              <a:off x="6988680" y="2161800"/>
              <a:ext cx="466200" cy="339480"/>
            </a:xfrm>
            <a:custGeom>
              <a:avLst/>
              <a:gdLst/>
              <a:ahLst/>
              <a:cxnLst/>
              <a:rect l="l" t="t"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78" name="CustomShape 16"/>
            <p:cNvSpPr/>
            <p:nvPr/>
          </p:nvSpPr>
          <p:spPr>
            <a:xfrm>
              <a:off x="8188920" y="2019240"/>
              <a:ext cx="164880" cy="86760"/>
            </a:xfrm>
            <a:custGeom>
              <a:avLst/>
              <a:gdLst/>
              <a:ahLst/>
              <a:cxnLst/>
              <a:rect l="l" t="t"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79" name="CustomShape 17"/>
            <p:cNvSpPr/>
            <p:nvPr/>
          </p:nvSpPr>
          <p:spPr>
            <a:xfrm>
              <a:off x="8053920" y="1968480"/>
              <a:ext cx="154440" cy="86760"/>
            </a:xfrm>
            <a:custGeom>
              <a:avLst/>
              <a:gdLst/>
              <a:ahLst/>
              <a:cxnLst/>
              <a:rect l="l" t="t"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0" name="CustomShape 18"/>
            <p:cNvSpPr/>
            <p:nvPr/>
          </p:nvSpPr>
          <p:spPr>
            <a:xfrm>
              <a:off x="8007840" y="1974240"/>
              <a:ext cx="76680" cy="26280"/>
            </a:xfrm>
            <a:custGeom>
              <a:avLst/>
              <a:gdLst/>
              <a:ahLst/>
              <a:cxnLst/>
              <a:rect l="l" t="t"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1" name="CustomShape 19"/>
            <p:cNvSpPr/>
            <p:nvPr/>
          </p:nvSpPr>
          <p:spPr>
            <a:xfrm>
              <a:off x="8022240" y="1897200"/>
              <a:ext cx="129600" cy="86760"/>
            </a:xfrm>
            <a:custGeom>
              <a:avLst/>
              <a:gdLst/>
              <a:ahLst/>
              <a:cxnLst/>
              <a:rect l="l" t="t"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2" name="CustomShape 20"/>
            <p:cNvSpPr/>
            <p:nvPr/>
          </p:nvSpPr>
          <p:spPr>
            <a:xfrm>
              <a:off x="9405000" y="2244240"/>
              <a:ext cx="129600" cy="43560"/>
            </a:xfrm>
            <a:custGeom>
              <a:avLst/>
              <a:gdLst/>
              <a:ahLst/>
              <a:cxnLst/>
              <a:rect l="l" t="t"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3" name="CustomShape 21"/>
            <p:cNvSpPr/>
            <p:nvPr/>
          </p:nvSpPr>
          <p:spPr>
            <a:xfrm>
              <a:off x="9238320" y="2332440"/>
              <a:ext cx="108000" cy="43560"/>
            </a:xfrm>
            <a:custGeom>
              <a:avLst/>
              <a:gdLst/>
              <a:ahLst/>
              <a:cxnLst/>
              <a:rect l="l" t="t"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4" name="CustomShape 22"/>
            <p:cNvSpPr/>
            <p:nvPr/>
          </p:nvSpPr>
          <p:spPr>
            <a:xfrm>
              <a:off x="9243720" y="2311920"/>
              <a:ext cx="40680" cy="24480"/>
            </a:xfrm>
            <a:custGeom>
              <a:avLst/>
              <a:gdLst/>
              <a:ahLst/>
              <a:cxnLst/>
              <a:rect l="l" t="t" r="r" b="b"/>
              <a:pathLst>
                <a:path w="8" h="5">
                  <a:moveTo>
                    <a:pt x="3" y="5"/>
                  </a:moveTo>
                  <a:cubicBezTo>
                    <a:pt x="0" y="5"/>
                    <a:pt x="1" y="0"/>
                    <a:pt x="4" y="1"/>
                  </a:cubicBezTo>
                  <a:cubicBezTo>
                    <a:pt x="8" y="2"/>
                    <a:pt x="6" y="4"/>
                    <a:pt x="3" y="5"/>
                  </a:cubicBezTo>
                  <a:cubicBezTo>
                    <a:pt x="1" y="5"/>
                    <a:pt x="5" y="5"/>
                    <a:pt x="3"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5" name="CustomShape 23"/>
            <p:cNvSpPr/>
            <p:nvPr/>
          </p:nvSpPr>
          <p:spPr>
            <a:xfrm>
              <a:off x="9130320" y="2233080"/>
              <a:ext cx="14400" cy="26280"/>
            </a:xfrm>
            <a:custGeom>
              <a:avLst/>
              <a:gdLst/>
              <a:ahLst/>
              <a:cxnLst/>
              <a:rect l="l" t="t"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6" name="CustomShape 24"/>
            <p:cNvSpPr/>
            <p:nvPr/>
          </p:nvSpPr>
          <p:spPr>
            <a:xfrm>
              <a:off x="9130320" y="2315520"/>
              <a:ext cx="19440" cy="26640"/>
            </a:xfrm>
            <a:custGeom>
              <a:avLst/>
              <a:gdLst/>
              <a:ahLst/>
              <a:cxnLst/>
              <a:rect l="l" t="t" r="r" b="b"/>
              <a:pathLst>
                <a:path w="4" h="5">
                  <a:moveTo>
                    <a:pt x="4" y="4"/>
                  </a:moveTo>
                  <a:cubicBezTo>
                    <a:pt x="4" y="3"/>
                    <a:pt x="1" y="0"/>
                    <a:pt x="0" y="1"/>
                  </a:cubicBezTo>
                  <a:cubicBezTo>
                    <a:pt x="0" y="1"/>
                    <a:pt x="3" y="5"/>
                    <a:pt x="4"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7" name="CustomShape 25"/>
            <p:cNvSpPr/>
            <p:nvPr/>
          </p:nvSpPr>
          <p:spPr>
            <a:xfrm>
              <a:off x="9165600" y="2212560"/>
              <a:ext cx="218160" cy="86400"/>
            </a:xfrm>
            <a:custGeom>
              <a:avLst/>
              <a:gdLst/>
              <a:ahLst/>
              <a:cxnLst/>
              <a:rect l="l" t="t"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8" name="CustomShape 26"/>
            <p:cNvSpPr/>
            <p:nvPr/>
          </p:nvSpPr>
          <p:spPr>
            <a:xfrm>
              <a:off x="9291600" y="2238840"/>
              <a:ext cx="38880" cy="43200"/>
            </a:xfrm>
            <a:custGeom>
              <a:avLst/>
              <a:gdLst/>
              <a:ahLst/>
              <a:cxnLst/>
              <a:rect l="l" t="t"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89" name="CustomShape 27"/>
            <p:cNvSpPr/>
            <p:nvPr/>
          </p:nvSpPr>
          <p:spPr>
            <a:xfrm>
              <a:off x="9972360" y="2536920"/>
              <a:ext cx="55080" cy="32040"/>
            </a:xfrm>
            <a:custGeom>
              <a:avLst/>
              <a:gdLst/>
              <a:ahLst/>
              <a:cxnLst/>
              <a:rect l="l" t="t"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0" name="CustomShape 28"/>
            <p:cNvSpPr/>
            <p:nvPr/>
          </p:nvSpPr>
          <p:spPr>
            <a:xfrm>
              <a:off x="9862200" y="3020760"/>
              <a:ext cx="30240" cy="26640"/>
            </a:xfrm>
            <a:custGeom>
              <a:avLst/>
              <a:gdLst/>
              <a:ahLst/>
              <a:cxnLst/>
              <a:rect l="l" t="t"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1" name="CustomShape 29"/>
            <p:cNvSpPr/>
            <p:nvPr/>
          </p:nvSpPr>
          <p:spPr>
            <a:xfrm>
              <a:off x="9171000" y="3182040"/>
              <a:ext cx="24840" cy="13320"/>
            </a:xfrm>
            <a:custGeom>
              <a:avLst/>
              <a:gdLst/>
              <a:ahLst/>
              <a:cxnLst/>
              <a:rect l="l" t="t" r="r" b="b"/>
              <a:pathLst>
                <a:path w="5" h="3">
                  <a:moveTo>
                    <a:pt x="3" y="3"/>
                  </a:moveTo>
                  <a:cubicBezTo>
                    <a:pt x="1" y="3"/>
                    <a:pt x="0" y="1"/>
                    <a:pt x="3" y="0"/>
                  </a:cubicBezTo>
                  <a:cubicBezTo>
                    <a:pt x="5" y="0"/>
                    <a:pt x="4" y="3"/>
                    <a:pt x="3"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2" name="CustomShape 30"/>
            <p:cNvSpPr/>
            <p:nvPr/>
          </p:nvSpPr>
          <p:spPr>
            <a:xfrm>
              <a:off x="9639000" y="3347280"/>
              <a:ext cx="24840" cy="24480"/>
            </a:xfrm>
            <a:custGeom>
              <a:avLst/>
              <a:gdLst/>
              <a:ahLst/>
              <a:cxnLst/>
              <a:rect l="l" t="t" r="r" b="b"/>
              <a:pathLst>
                <a:path w="5" h="5">
                  <a:moveTo>
                    <a:pt x="5" y="1"/>
                  </a:moveTo>
                  <a:cubicBezTo>
                    <a:pt x="5" y="1"/>
                    <a:pt x="0" y="5"/>
                    <a:pt x="1" y="5"/>
                  </a:cubicBezTo>
                  <a:cubicBezTo>
                    <a:pt x="2" y="5"/>
                    <a:pt x="4" y="3"/>
                    <a:pt x="4" y="3"/>
                  </a:cubicBezTo>
                  <a:cubicBezTo>
                    <a:pt x="5" y="2"/>
                    <a:pt x="5" y="0"/>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3" name="CustomShape 31"/>
            <p:cNvSpPr/>
            <p:nvPr/>
          </p:nvSpPr>
          <p:spPr>
            <a:xfrm>
              <a:off x="9623160" y="3390120"/>
              <a:ext cx="9000" cy="3960"/>
            </a:xfrm>
            <a:custGeom>
              <a:avLst/>
              <a:gdLst/>
              <a:ahLst/>
              <a:cxnLst/>
              <a:rect l="l" t="t" r="r" b="b"/>
              <a:pathLst>
                <a:path w="2" h="1">
                  <a:moveTo>
                    <a:pt x="1" y="0"/>
                  </a:moveTo>
                  <a:cubicBezTo>
                    <a:pt x="1" y="0"/>
                    <a:pt x="0" y="1"/>
                    <a:pt x="1" y="1"/>
                  </a:cubicBezTo>
                  <a:cubicBezTo>
                    <a:pt x="1" y="1"/>
                    <a:pt x="2" y="0"/>
                    <a:pt x="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4" name="CustomShape 32"/>
            <p:cNvSpPr/>
            <p:nvPr/>
          </p:nvSpPr>
          <p:spPr>
            <a:xfrm>
              <a:off x="9550440" y="3478320"/>
              <a:ext cx="14400" cy="3960"/>
            </a:xfrm>
            <a:custGeom>
              <a:avLst/>
              <a:gdLst/>
              <a:ahLst/>
              <a:cxnLst/>
              <a:rect l="l" t="t" r="r" b="b"/>
              <a:pathLst>
                <a:path w="3" h="1">
                  <a:moveTo>
                    <a:pt x="2" y="0"/>
                  </a:moveTo>
                  <a:cubicBezTo>
                    <a:pt x="2" y="0"/>
                    <a:pt x="0" y="1"/>
                    <a:pt x="1" y="1"/>
                  </a:cubicBezTo>
                  <a:cubicBezTo>
                    <a:pt x="1" y="1"/>
                    <a:pt x="3"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5" name="CustomShape 33"/>
            <p:cNvSpPr/>
            <p:nvPr/>
          </p:nvSpPr>
          <p:spPr>
            <a:xfrm>
              <a:off x="9488520" y="3506400"/>
              <a:ext cx="35640" cy="20880"/>
            </a:xfrm>
            <a:custGeom>
              <a:avLst/>
              <a:gdLst/>
              <a:ahLst/>
              <a:cxnLst/>
              <a:rect l="l" t="t" r="r" b="b"/>
              <a:pathLst>
                <a:path w="7" h="4">
                  <a:moveTo>
                    <a:pt x="6" y="0"/>
                  </a:moveTo>
                  <a:cubicBezTo>
                    <a:pt x="5" y="0"/>
                    <a:pt x="0" y="2"/>
                    <a:pt x="1" y="3"/>
                  </a:cubicBezTo>
                  <a:cubicBezTo>
                    <a:pt x="2" y="4"/>
                    <a:pt x="7" y="0"/>
                    <a:pt x="6"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6" name="CustomShape 34"/>
            <p:cNvSpPr/>
            <p:nvPr/>
          </p:nvSpPr>
          <p:spPr>
            <a:xfrm>
              <a:off x="9447480" y="3529080"/>
              <a:ext cx="28440" cy="19080"/>
            </a:xfrm>
            <a:custGeom>
              <a:avLst/>
              <a:gdLst/>
              <a:ahLst/>
              <a:cxnLst/>
              <a:rect l="l" t="t" r="r" b="b"/>
              <a:pathLst>
                <a:path w="6" h="4">
                  <a:moveTo>
                    <a:pt x="5" y="0"/>
                  </a:moveTo>
                  <a:cubicBezTo>
                    <a:pt x="5" y="0"/>
                    <a:pt x="0" y="2"/>
                    <a:pt x="1" y="3"/>
                  </a:cubicBezTo>
                  <a:cubicBezTo>
                    <a:pt x="2" y="4"/>
                    <a:pt x="5" y="0"/>
                    <a:pt x="5" y="0"/>
                  </a:cubicBezTo>
                  <a:cubicBezTo>
                    <a:pt x="5" y="0"/>
                    <a:pt x="6" y="0"/>
                    <a:pt x="5"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7" name="CustomShape 35"/>
            <p:cNvSpPr/>
            <p:nvPr/>
          </p:nvSpPr>
          <p:spPr>
            <a:xfrm>
              <a:off x="9420840" y="3546000"/>
              <a:ext cx="25200" cy="24480"/>
            </a:xfrm>
            <a:custGeom>
              <a:avLst/>
              <a:gdLst/>
              <a:ahLst/>
              <a:cxnLst/>
              <a:rect l="l" t="t" r="r" b="b"/>
              <a:pathLst>
                <a:path w="5" h="5">
                  <a:moveTo>
                    <a:pt x="4" y="0"/>
                  </a:moveTo>
                  <a:cubicBezTo>
                    <a:pt x="4" y="0"/>
                    <a:pt x="0" y="4"/>
                    <a:pt x="0" y="4"/>
                  </a:cubicBezTo>
                  <a:cubicBezTo>
                    <a:pt x="2" y="5"/>
                    <a:pt x="4" y="0"/>
                    <a:pt x="4" y="0"/>
                  </a:cubicBezTo>
                  <a:cubicBezTo>
                    <a:pt x="4" y="0"/>
                    <a:pt x="5" y="0"/>
                    <a:pt x="4"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8" name="CustomShape 36"/>
            <p:cNvSpPr/>
            <p:nvPr/>
          </p:nvSpPr>
          <p:spPr>
            <a:xfrm>
              <a:off x="9415440" y="3583440"/>
              <a:ext cx="3960" cy="3960"/>
            </a:xfrm>
            <a:custGeom>
              <a:avLst/>
              <a:gdLst/>
              <a:ahLst/>
              <a:cxnLst/>
              <a:rect l="l" t="t" r="r" b="b"/>
              <a:pathLst>
                <a:path w="1" h="1">
                  <a:moveTo>
                    <a:pt x="1" y="0"/>
                  </a:moveTo>
                  <a:cubicBezTo>
                    <a:pt x="0" y="0"/>
                    <a:pt x="0" y="1"/>
                    <a:pt x="1" y="1"/>
                  </a:cubicBezTo>
                  <a:cubicBezTo>
                    <a:pt x="1" y="1"/>
                    <a:pt x="1" y="0"/>
                    <a:pt x="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399" name="CustomShape 37"/>
            <p:cNvSpPr/>
            <p:nvPr/>
          </p:nvSpPr>
          <p:spPr>
            <a:xfrm>
              <a:off x="9388800" y="3560760"/>
              <a:ext cx="25200" cy="20880"/>
            </a:xfrm>
            <a:custGeom>
              <a:avLst/>
              <a:gdLst/>
              <a:ahLst/>
              <a:cxnLst/>
              <a:rect l="l" t="t" r="r" b="b"/>
              <a:pathLst>
                <a:path w="5" h="4">
                  <a:moveTo>
                    <a:pt x="4" y="1"/>
                  </a:moveTo>
                  <a:cubicBezTo>
                    <a:pt x="2" y="2"/>
                    <a:pt x="0" y="3"/>
                    <a:pt x="0" y="4"/>
                  </a:cubicBezTo>
                  <a:cubicBezTo>
                    <a:pt x="0" y="4"/>
                    <a:pt x="4" y="1"/>
                    <a:pt x="4" y="1"/>
                  </a:cubicBezTo>
                  <a:cubicBezTo>
                    <a:pt x="3" y="1"/>
                    <a:pt x="5" y="0"/>
                    <a:pt x="4"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00" name="CustomShape 38"/>
            <p:cNvSpPr/>
            <p:nvPr/>
          </p:nvSpPr>
          <p:spPr>
            <a:xfrm>
              <a:off x="9197640" y="3765240"/>
              <a:ext cx="9000" cy="15480"/>
            </a:xfrm>
            <a:custGeom>
              <a:avLst/>
              <a:gdLst/>
              <a:ahLst/>
              <a:cxnLst/>
              <a:rect l="l" t="t" r="r" b="b"/>
              <a:pathLst>
                <a:path w="2" h="3">
                  <a:moveTo>
                    <a:pt x="1" y="0"/>
                  </a:moveTo>
                  <a:cubicBezTo>
                    <a:pt x="1" y="0"/>
                    <a:pt x="0" y="3"/>
                    <a:pt x="1" y="3"/>
                  </a:cubicBezTo>
                  <a:cubicBezTo>
                    <a:pt x="2" y="3"/>
                    <a:pt x="2" y="0"/>
                    <a:pt x="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grpSp>
          <p:nvGrpSpPr>
            <p:cNvPr id="401" name="Group 39"/>
            <p:cNvGrpSpPr/>
            <p:nvPr/>
          </p:nvGrpSpPr>
          <p:grpSpPr>
            <a:xfrm>
              <a:off x="9006120" y="3529080"/>
              <a:ext cx="386640" cy="388440"/>
              <a:chOff x="9006120" y="3529080"/>
              <a:chExt cx="386640" cy="388440"/>
            </a:xfrm>
          </p:grpSpPr>
          <p:sp>
            <p:nvSpPr>
              <p:cNvPr id="402" name="CustomShape 40"/>
              <p:cNvSpPr/>
              <p:nvPr/>
            </p:nvSpPr>
            <p:spPr>
              <a:xfrm>
                <a:off x="9234720" y="3529080"/>
                <a:ext cx="158040" cy="140760"/>
              </a:xfrm>
              <a:custGeom>
                <a:avLst/>
                <a:gdLst/>
                <a:ahLst/>
                <a:cxnLst/>
                <a:rect l="l" t="t"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noFill/>
              <a:ln w="38160">
                <a:noFill/>
              </a:ln>
            </p:spPr>
            <p:style>
              <a:lnRef idx="0">
                <a:scrgbClr r="0" g="0" b="0"/>
              </a:lnRef>
              <a:fillRef idx="0">
                <a:scrgbClr r="0" g="0" b="0"/>
              </a:fillRef>
              <a:effectRef idx="0">
                <a:scrgbClr r="0" g="0" b="0"/>
              </a:effectRef>
              <a:fontRef idx="minor"/>
            </p:style>
          </p:sp>
          <p:sp>
            <p:nvSpPr>
              <p:cNvPr id="403" name="CustomShape 41"/>
              <p:cNvSpPr/>
              <p:nvPr/>
            </p:nvSpPr>
            <p:spPr>
              <a:xfrm>
                <a:off x="9006120" y="3660480"/>
                <a:ext cx="289080" cy="257040"/>
              </a:xfrm>
              <a:custGeom>
                <a:avLst/>
                <a:gdLst/>
                <a:ahLst/>
                <a:cxnLst/>
                <a:rect l="l" t="t"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noFill/>
              <a:ln w="38160">
                <a:noFill/>
              </a:ln>
            </p:spPr>
            <p:style>
              <a:lnRef idx="0">
                <a:scrgbClr r="0" g="0" b="0"/>
              </a:lnRef>
              <a:fillRef idx="0">
                <a:scrgbClr r="0" g="0" b="0"/>
              </a:fillRef>
              <a:effectRef idx="0">
                <a:scrgbClr r="0" g="0" b="0"/>
              </a:effectRef>
              <a:fontRef idx="minor"/>
            </p:style>
          </p:sp>
        </p:grpSp>
        <p:sp>
          <p:nvSpPr>
            <p:cNvPr id="404" name="CustomShape 42"/>
            <p:cNvSpPr/>
            <p:nvPr/>
          </p:nvSpPr>
          <p:spPr>
            <a:xfrm>
              <a:off x="9103680" y="3887280"/>
              <a:ext cx="9000" cy="13320"/>
            </a:xfrm>
            <a:custGeom>
              <a:avLst/>
              <a:gdLst/>
              <a:ahLst/>
              <a:cxnLst/>
              <a:rect l="l" t="t" r="r" b="b"/>
              <a:pathLst>
                <a:path w="2" h="3">
                  <a:moveTo>
                    <a:pt x="2" y="0"/>
                  </a:moveTo>
                  <a:cubicBezTo>
                    <a:pt x="2" y="0"/>
                    <a:pt x="0" y="1"/>
                    <a:pt x="0" y="1"/>
                  </a:cubicBezTo>
                  <a:cubicBezTo>
                    <a:pt x="1" y="3"/>
                    <a:pt x="2" y="1"/>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05" name="CustomShape 43"/>
            <p:cNvSpPr/>
            <p:nvPr/>
          </p:nvSpPr>
          <p:spPr>
            <a:xfrm>
              <a:off x="9041400" y="3887280"/>
              <a:ext cx="65880" cy="52560"/>
            </a:xfrm>
            <a:custGeom>
              <a:avLst/>
              <a:gdLst/>
              <a:ahLst/>
              <a:cxnLst/>
              <a:rect l="l" t="t"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06" name="CustomShape 44"/>
            <p:cNvSpPr/>
            <p:nvPr/>
          </p:nvSpPr>
          <p:spPr>
            <a:xfrm>
              <a:off x="8974080" y="3907800"/>
              <a:ext cx="55080" cy="86760"/>
            </a:xfrm>
            <a:custGeom>
              <a:avLst/>
              <a:gdLst/>
              <a:ahLst/>
              <a:cxnLst/>
              <a:rect l="l" t="t"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07" name="CustomShape 45"/>
            <p:cNvSpPr/>
            <p:nvPr/>
          </p:nvSpPr>
          <p:spPr>
            <a:xfrm>
              <a:off x="8917560" y="4123440"/>
              <a:ext cx="17640" cy="15480"/>
            </a:xfrm>
            <a:custGeom>
              <a:avLst/>
              <a:gdLst/>
              <a:ahLst/>
              <a:cxnLst/>
              <a:rect l="l" t="t" r="r" b="b"/>
              <a:pathLst>
                <a:path w="4" h="3">
                  <a:moveTo>
                    <a:pt x="4" y="0"/>
                  </a:moveTo>
                  <a:cubicBezTo>
                    <a:pt x="3" y="0"/>
                    <a:pt x="0" y="1"/>
                    <a:pt x="1" y="3"/>
                  </a:cubicBezTo>
                  <a:cubicBezTo>
                    <a:pt x="1" y="3"/>
                    <a:pt x="4" y="0"/>
                    <a:pt x="4"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08" name="CustomShape 46"/>
            <p:cNvSpPr/>
            <p:nvPr/>
          </p:nvSpPr>
          <p:spPr>
            <a:xfrm>
              <a:off x="8963640" y="4069080"/>
              <a:ext cx="9000" cy="7920"/>
            </a:xfrm>
            <a:custGeom>
              <a:avLst/>
              <a:gdLst/>
              <a:ahLst/>
              <a:cxnLst/>
              <a:rect l="l" t="t" r="r" b="b"/>
              <a:pathLst>
                <a:path w="2" h="2">
                  <a:moveTo>
                    <a:pt x="2" y="0"/>
                  </a:moveTo>
                  <a:cubicBezTo>
                    <a:pt x="1" y="0"/>
                    <a:pt x="0" y="1"/>
                    <a:pt x="0" y="1"/>
                  </a:cubicBezTo>
                  <a:cubicBezTo>
                    <a:pt x="0" y="2"/>
                    <a:pt x="2"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09" name="CustomShape 47"/>
            <p:cNvSpPr/>
            <p:nvPr/>
          </p:nvSpPr>
          <p:spPr>
            <a:xfrm>
              <a:off x="8823600" y="4183560"/>
              <a:ext cx="9000" cy="3960"/>
            </a:xfrm>
            <a:custGeom>
              <a:avLst/>
              <a:gdLst/>
              <a:ahLst/>
              <a:cxnLst/>
              <a:rect l="l" t="t" r="r" b="b"/>
              <a:pathLst>
                <a:path w="2" h="1">
                  <a:moveTo>
                    <a:pt x="2" y="0"/>
                  </a:moveTo>
                  <a:cubicBezTo>
                    <a:pt x="1" y="0"/>
                    <a:pt x="0" y="1"/>
                    <a:pt x="1" y="1"/>
                  </a:cubicBezTo>
                  <a:cubicBezTo>
                    <a:pt x="2" y="1"/>
                    <a:pt x="2"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0" name="CustomShape 48"/>
            <p:cNvSpPr/>
            <p:nvPr/>
          </p:nvSpPr>
          <p:spPr>
            <a:xfrm>
              <a:off x="8724240" y="4163040"/>
              <a:ext cx="60480" cy="90360"/>
            </a:xfrm>
            <a:custGeom>
              <a:avLst/>
              <a:gdLst/>
              <a:ahLst/>
              <a:cxnLst/>
              <a:rect l="l" t="t"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1" name="CustomShape 49"/>
            <p:cNvSpPr/>
            <p:nvPr/>
          </p:nvSpPr>
          <p:spPr>
            <a:xfrm>
              <a:off x="8417520" y="4316760"/>
              <a:ext cx="70920" cy="52560"/>
            </a:xfrm>
            <a:custGeom>
              <a:avLst/>
              <a:gdLst/>
              <a:ahLst/>
              <a:cxnLst/>
              <a:rect l="l" t="t"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2" name="CustomShape 50"/>
            <p:cNvSpPr/>
            <p:nvPr/>
          </p:nvSpPr>
          <p:spPr>
            <a:xfrm>
              <a:off x="8713440" y="4354200"/>
              <a:ext cx="103320" cy="154080"/>
            </a:xfrm>
            <a:custGeom>
              <a:avLst/>
              <a:gdLst/>
              <a:ahLst/>
              <a:cxnLst/>
              <a:rect l="l" t="t"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3" name="CustomShape 51"/>
            <p:cNvSpPr/>
            <p:nvPr/>
          </p:nvSpPr>
          <p:spPr>
            <a:xfrm>
              <a:off x="8802360" y="4487400"/>
              <a:ext cx="30240" cy="41760"/>
            </a:xfrm>
            <a:custGeom>
              <a:avLst/>
              <a:gdLst/>
              <a:ahLst/>
              <a:cxnLst/>
              <a:rect l="l" t="t"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4" name="CustomShape 52"/>
            <p:cNvSpPr/>
            <p:nvPr/>
          </p:nvSpPr>
          <p:spPr>
            <a:xfrm>
              <a:off x="8823600" y="4524840"/>
              <a:ext cx="49680" cy="71640"/>
            </a:xfrm>
            <a:custGeom>
              <a:avLst/>
              <a:gdLst/>
              <a:ahLst/>
              <a:cxnLst/>
              <a:rect l="l" t="t"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5" name="CustomShape 53"/>
            <p:cNvSpPr/>
            <p:nvPr/>
          </p:nvSpPr>
          <p:spPr>
            <a:xfrm>
              <a:off x="8729280" y="4493160"/>
              <a:ext cx="30600" cy="41400"/>
            </a:xfrm>
            <a:custGeom>
              <a:avLst/>
              <a:gdLst/>
              <a:ahLst/>
              <a:cxnLst/>
              <a:rect l="l" t="t"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6" name="CustomShape 54"/>
            <p:cNvSpPr/>
            <p:nvPr/>
          </p:nvSpPr>
          <p:spPr>
            <a:xfrm>
              <a:off x="8766720" y="4536000"/>
              <a:ext cx="44640" cy="54720"/>
            </a:xfrm>
            <a:custGeom>
              <a:avLst/>
              <a:gdLst/>
              <a:ahLst/>
              <a:cxnLst/>
              <a:rect l="l" t="t"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7" name="CustomShape 55"/>
            <p:cNvSpPr/>
            <p:nvPr/>
          </p:nvSpPr>
          <p:spPr>
            <a:xfrm>
              <a:off x="8777520" y="4569840"/>
              <a:ext cx="33840" cy="58320"/>
            </a:xfrm>
            <a:custGeom>
              <a:avLst/>
              <a:gdLst/>
              <a:ahLst/>
              <a:cxnLst/>
              <a:rect l="l" t="t"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8" name="CustomShape 56"/>
            <p:cNvSpPr/>
            <p:nvPr/>
          </p:nvSpPr>
          <p:spPr>
            <a:xfrm>
              <a:off x="8807760" y="4564440"/>
              <a:ext cx="19440" cy="41400"/>
            </a:xfrm>
            <a:custGeom>
              <a:avLst/>
              <a:gdLst/>
              <a:ahLst/>
              <a:cxnLst/>
              <a:rect l="l" t="t"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19" name="CustomShape 57"/>
            <p:cNvSpPr/>
            <p:nvPr/>
          </p:nvSpPr>
          <p:spPr>
            <a:xfrm>
              <a:off x="8818200" y="4592520"/>
              <a:ext cx="30240" cy="19080"/>
            </a:xfrm>
            <a:custGeom>
              <a:avLst/>
              <a:gdLst/>
              <a:ahLst/>
              <a:cxnLst/>
              <a:rect l="l" t="t" r="r" b="b"/>
              <a:pathLst>
                <a:path w="6" h="4">
                  <a:moveTo>
                    <a:pt x="1" y="1"/>
                  </a:moveTo>
                  <a:cubicBezTo>
                    <a:pt x="0" y="3"/>
                    <a:pt x="1" y="4"/>
                    <a:pt x="3" y="3"/>
                  </a:cubicBezTo>
                  <a:cubicBezTo>
                    <a:pt x="6" y="3"/>
                    <a:pt x="2" y="0"/>
                    <a:pt x="1" y="1"/>
                  </a:cubicBezTo>
                  <a:cubicBezTo>
                    <a:pt x="1" y="2"/>
                    <a:pt x="2" y="1"/>
                    <a:pt x="1"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0" name="CustomShape 58"/>
            <p:cNvSpPr/>
            <p:nvPr/>
          </p:nvSpPr>
          <p:spPr>
            <a:xfrm>
              <a:off x="8818200" y="4607280"/>
              <a:ext cx="71280" cy="114840"/>
            </a:xfrm>
            <a:custGeom>
              <a:avLst/>
              <a:gdLst/>
              <a:ahLst/>
              <a:cxnLst/>
              <a:rect l="l" t="t"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1" name="CustomShape 59"/>
            <p:cNvSpPr/>
            <p:nvPr/>
          </p:nvSpPr>
          <p:spPr>
            <a:xfrm>
              <a:off x="8772120" y="4629960"/>
              <a:ext cx="60480" cy="54720"/>
            </a:xfrm>
            <a:custGeom>
              <a:avLst/>
              <a:gdLst/>
              <a:ahLst/>
              <a:cxnLst/>
              <a:rect l="l" t="t"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2" name="CustomShape 60"/>
            <p:cNvSpPr/>
            <p:nvPr/>
          </p:nvSpPr>
          <p:spPr>
            <a:xfrm>
              <a:off x="8646120" y="4575600"/>
              <a:ext cx="60480" cy="64080"/>
            </a:xfrm>
            <a:custGeom>
              <a:avLst/>
              <a:gdLst/>
              <a:ahLst/>
              <a:cxnLst/>
              <a:rect l="l" t="t"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3" name="CustomShape 61"/>
            <p:cNvSpPr/>
            <p:nvPr/>
          </p:nvSpPr>
          <p:spPr>
            <a:xfrm>
              <a:off x="8829000" y="4493160"/>
              <a:ext cx="9000" cy="3960"/>
            </a:xfrm>
            <a:custGeom>
              <a:avLst/>
              <a:gdLst/>
              <a:ahLst/>
              <a:cxnLst/>
              <a:rect l="l" t="t" r="r" b="b"/>
              <a:pathLst>
                <a:path w="2" h="1">
                  <a:moveTo>
                    <a:pt x="0" y="1"/>
                  </a:moveTo>
                  <a:cubicBezTo>
                    <a:pt x="1" y="1"/>
                    <a:pt x="2" y="0"/>
                    <a:pt x="1" y="0"/>
                  </a:cubicBezTo>
                  <a:cubicBezTo>
                    <a:pt x="0" y="0"/>
                    <a:pt x="0" y="1"/>
                    <a:pt x="0"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4" name="CustomShape 62"/>
            <p:cNvSpPr/>
            <p:nvPr/>
          </p:nvSpPr>
          <p:spPr>
            <a:xfrm>
              <a:off x="8075160" y="4718160"/>
              <a:ext cx="289440" cy="318960"/>
            </a:xfrm>
            <a:custGeom>
              <a:avLst/>
              <a:gdLst/>
              <a:ahLst/>
              <a:cxnLst/>
              <a:rect l="l" t="t"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5" name="CustomShape 63"/>
            <p:cNvSpPr/>
            <p:nvPr/>
          </p:nvSpPr>
          <p:spPr>
            <a:xfrm>
              <a:off x="8127000" y="4834440"/>
              <a:ext cx="24840" cy="26280"/>
            </a:xfrm>
            <a:custGeom>
              <a:avLst/>
              <a:gdLst/>
              <a:ahLst/>
              <a:cxnLst/>
              <a:rect l="l" t="t" r="r" b="b"/>
              <a:pathLst>
                <a:path w="5" h="5">
                  <a:moveTo>
                    <a:pt x="4" y="4"/>
                  </a:moveTo>
                  <a:cubicBezTo>
                    <a:pt x="5" y="3"/>
                    <a:pt x="2" y="0"/>
                    <a:pt x="1" y="0"/>
                  </a:cubicBezTo>
                  <a:cubicBezTo>
                    <a:pt x="0" y="1"/>
                    <a:pt x="3" y="5"/>
                    <a:pt x="4"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6" name="CustomShape 64"/>
            <p:cNvSpPr/>
            <p:nvPr/>
          </p:nvSpPr>
          <p:spPr>
            <a:xfrm>
              <a:off x="8164080" y="4899960"/>
              <a:ext cx="23040" cy="26640"/>
            </a:xfrm>
            <a:custGeom>
              <a:avLst/>
              <a:gdLst/>
              <a:ahLst/>
              <a:cxnLst/>
              <a:rect l="l" t="t" r="r" b="b"/>
              <a:pathLst>
                <a:path w="5" h="5">
                  <a:moveTo>
                    <a:pt x="4" y="4"/>
                  </a:moveTo>
                  <a:cubicBezTo>
                    <a:pt x="5" y="3"/>
                    <a:pt x="2" y="0"/>
                    <a:pt x="1" y="0"/>
                  </a:cubicBezTo>
                  <a:cubicBezTo>
                    <a:pt x="0" y="1"/>
                    <a:pt x="3" y="5"/>
                    <a:pt x="4"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7" name="CustomShape 65"/>
            <p:cNvSpPr/>
            <p:nvPr/>
          </p:nvSpPr>
          <p:spPr>
            <a:xfrm>
              <a:off x="8339400" y="4916880"/>
              <a:ext cx="35640" cy="37800"/>
            </a:xfrm>
            <a:custGeom>
              <a:avLst/>
              <a:gdLst/>
              <a:ahLst/>
              <a:cxnLst/>
              <a:rect l="l" t="t"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8" name="CustomShape 66"/>
            <p:cNvSpPr/>
            <p:nvPr/>
          </p:nvSpPr>
          <p:spPr>
            <a:xfrm>
              <a:off x="8398080" y="4944960"/>
              <a:ext cx="17640" cy="19080"/>
            </a:xfrm>
            <a:custGeom>
              <a:avLst/>
              <a:gdLst/>
              <a:ahLst/>
              <a:cxnLst/>
              <a:rect l="l" t="t" r="r" b="b"/>
              <a:pathLst>
                <a:path w="4" h="4">
                  <a:moveTo>
                    <a:pt x="2" y="3"/>
                  </a:moveTo>
                  <a:cubicBezTo>
                    <a:pt x="0" y="4"/>
                    <a:pt x="0" y="1"/>
                    <a:pt x="2" y="0"/>
                  </a:cubicBezTo>
                  <a:cubicBezTo>
                    <a:pt x="4" y="0"/>
                    <a:pt x="4" y="3"/>
                    <a:pt x="2" y="3"/>
                  </a:cubicBezTo>
                  <a:cubicBezTo>
                    <a:pt x="1" y="4"/>
                    <a:pt x="3" y="3"/>
                    <a:pt x="2"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29" name="CustomShape 67"/>
            <p:cNvSpPr/>
            <p:nvPr/>
          </p:nvSpPr>
          <p:spPr>
            <a:xfrm>
              <a:off x="8344800" y="5038920"/>
              <a:ext cx="237600" cy="80640"/>
            </a:xfrm>
            <a:custGeom>
              <a:avLst/>
              <a:gdLst/>
              <a:ahLst/>
              <a:cxnLst/>
              <a:rect l="l" t="t"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0" name="CustomShape 68"/>
            <p:cNvSpPr/>
            <p:nvPr/>
          </p:nvSpPr>
          <p:spPr>
            <a:xfrm>
              <a:off x="8521920" y="5059440"/>
              <a:ext cx="39240" cy="15480"/>
            </a:xfrm>
            <a:custGeom>
              <a:avLst/>
              <a:gdLst/>
              <a:ahLst/>
              <a:cxnLst/>
              <a:rect l="l" t="t" r="r" b="b"/>
              <a:pathLst>
                <a:path w="8" h="3">
                  <a:moveTo>
                    <a:pt x="3" y="3"/>
                  </a:moveTo>
                  <a:cubicBezTo>
                    <a:pt x="0" y="2"/>
                    <a:pt x="7" y="0"/>
                    <a:pt x="8" y="1"/>
                  </a:cubicBezTo>
                  <a:cubicBezTo>
                    <a:pt x="8" y="2"/>
                    <a:pt x="4" y="3"/>
                    <a:pt x="3" y="3"/>
                  </a:cubicBezTo>
                  <a:cubicBezTo>
                    <a:pt x="2" y="3"/>
                    <a:pt x="4" y="3"/>
                    <a:pt x="3"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1" name="CustomShape 69"/>
            <p:cNvSpPr/>
            <p:nvPr/>
          </p:nvSpPr>
          <p:spPr>
            <a:xfrm>
              <a:off x="8578800" y="5098680"/>
              <a:ext cx="30240" cy="20880"/>
            </a:xfrm>
            <a:custGeom>
              <a:avLst/>
              <a:gdLst/>
              <a:ahLst/>
              <a:cxnLst/>
              <a:rect l="l" t="t" r="r" b="b"/>
              <a:pathLst>
                <a:path w="6" h="4">
                  <a:moveTo>
                    <a:pt x="3" y="0"/>
                  </a:moveTo>
                  <a:cubicBezTo>
                    <a:pt x="2" y="0"/>
                    <a:pt x="0" y="0"/>
                    <a:pt x="1" y="1"/>
                  </a:cubicBezTo>
                  <a:cubicBezTo>
                    <a:pt x="1" y="1"/>
                    <a:pt x="3" y="4"/>
                    <a:pt x="3" y="4"/>
                  </a:cubicBezTo>
                  <a:cubicBezTo>
                    <a:pt x="5" y="4"/>
                    <a:pt x="6" y="0"/>
                    <a:pt x="3"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2" name="CustomShape 70"/>
            <p:cNvSpPr/>
            <p:nvPr/>
          </p:nvSpPr>
          <p:spPr>
            <a:xfrm>
              <a:off x="8610840" y="5104440"/>
              <a:ext cx="23040" cy="15480"/>
            </a:xfrm>
            <a:custGeom>
              <a:avLst/>
              <a:gdLst/>
              <a:ahLst/>
              <a:cxnLst/>
              <a:rect l="l" t="t"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3" name="CustomShape 71"/>
            <p:cNvSpPr/>
            <p:nvPr/>
          </p:nvSpPr>
          <p:spPr>
            <a:xfrm>
              <a:off x="8630280" y="5104440"/>
              <a:ext cx="35640" cy="20880"/>
            </a:xfrm>
            <a:custGeom>
              <a:avLst/>
              <a:gdLst/>
              <a:ahLst/>
              <a:cxnLst/>
              <a:rect l="l" t="t"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4" name="CustomShape 72"/>
            <p:cNvSpPr/>
            <p:nvPr/>
          </p:nvSpPr>
          <p:spPr>
            <a:xfrm>
              <a:off x="8656920" y="5098680"/>
              <a:ext cx="40680" cy="26640"/>
            </a:xfrm>
            <a:custGeom>
              <a:avLst/>
              <a:gdLst/>
              <a:ahLst/>
              <a:cxnLst/>
              <a:rect l="l" t="t"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5" name="CustomShape 73"/>
            <p:cNvSpPr/>
            <p:nvPr/>
          </p:nvSpPr>
          <p:spPr>
            <a:xfrm>
              <a:off x="8713440" y="5104440"/>
              <a:ext cx="62280" cy="20880"/>
            </a:xfrm>
            <a:custGeom>
              <a:avLst/>
              <a:gdLst/>
              <a:ahLst/>
              <a:cxnLst/>
              <a:rect l="l" t="t"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6" name="CustomShape 74"/>
            <p:cNvSpPr/>
            <p:nvPr/>
          </p:nvSpPr>
          <p:spPr>
            <a:xfrm>
              <a:off x="8694000" y="5136480"/>
              <a:ext cx="55080" cy="32040"/>
            </a:xfrm>
            <a:custGeom>
              <a:avLst/>
              <a:gdLst/>
              <a:ahLst/>
              <a:cxnLst/>
              <a:rect l="l" t="t" r="r" b="b"/>
              <a:pathLst>
                <a:path w="11" h="6">
                  <a:moveTo>
                    <a:pt x="0" y="0"/>
                  </a:moveTo>
                  <a:cubicBezTo>
                    <a:pt x="1" y="0"/>
                    <a:pt x="7" y="6"/>
                    <a:pt x="8" y="4"/>
                  </a:cubicBezTo>
                  <a:cubicBezTo>
                    <a:pt x="11" y="1"/>
                    <a:pt x="1" y="0"/>
                    <a:pt x="0"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7" name="CustomShape 75"/>
            <p:cNvSpPr/>
            <p:nvPr/>
          </p:nvSpPr>
          <p:spPr>
            <a:xfrm>
              <a:off x="8875080" y="4960080"/>
              <a:ext cx="30240" cy="20880"/>
            </a:xfrm>
            <a:custGeom>
              <a:avLst/>
              <a:gdLst/>
              <a:ahLst/>
              <a:cxnLst/>
              <a:rect l="l" t="t" r="r" b="b"/>
              <a:pathLst>
                <a:path w="6" h="4">
                  <a:moveTo>
                    <a:pt x="3" y="3"/>
                  </a:moveTo>
                  <a:cubicBezTo>
                    <a:pt x="0" y="4"/>
                    <a:pt x="1" y="0"/>
                    <a:pt x="4" y="0"/>
                  </a:cubicBezTo>
                  <a:cubicBezTo>
                    <a:pt x="6" y="0"/>
                    <a:pt x="5" y="3"/>
                    <a:pt x="3" y="3"/>
                  </a:cubicBezTo>
                  <a:cubicBezTo>
                    <a:pt x="2" y="4"/>
                    <a:pt x="5" y="3"/>
                    <a:pt x="3"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8" name="CustomShape 76"/>
            <p:cNvSpPr/>
            <p:nvPr/>
          </p:nvSpPr>
          <p:spPr>
            <a:xfrm>
              <a:off x="8928000" y="4956120"/>
              <a:ext cx="76320" cy="24840"/>
            </a:xfrm>
            <a:custGeom>
              <a:avLst/>
              <a:gdLst/>
              <a:ahLst/>
              <a:cxnLst/>
              <a:rect l="l" t="t"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39" name="CustomShape 77"/>
            <p:cNvSpPr/>
            <p:nvPr/>
          </p:nvSpPr>
          <p:spPr>
            <a:xfrm>
              <a:off x="8688600" y="4828680"/>
              <a:ext cx="165240" cy="197280"/>
            </a:xfrm>
            <a:custGeom>
              <a:avLst/>
              <a:gdLst/>
              <a:ahLst/>
              <a:cxnLst/>
              <a:rect l="l" t="t"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0" name="CustomShape 78"/>
            <p:cNvSpPr/>
            <p:nvPr/>
          </p:nvSpPr>
          <p:spPr>
            <a:xfrm>
              <a:off x="8912160" y="4817520"/>
              <a:ext cx="39240" cy="80640"/>
            </a:xfrm>
            <a:custGeom>
              <a:avLst/>
              <a:gdLst/>
              <a:ahLst/>
              <a:cxnLst/>
              <a:rect l="l" t="t"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1" name="CustomShape 79"/>
            <p:cNvSpPr/>
            <p:nvPr/>
          </p:nvSpPr>
          <p:spPr>
            <a:xfrm>
              <a:off x="8933400" y="4806360"/>
              <a:ext cx="12600" cy="9720"/>
            </a:xfrm>
            <a:custGeom>
              <a:avLst/>
              <a:gdLst/>
              <a:ahLst/>
              <a:cxnLst/>
              <a:rect l="l" t="t" r="r" b="b"/>
              <a:pathLst>
                <a:path w="3" h="2">
                  <a:moveTo>
                    <a:pt x="1" y="2"/>
                  </a:moveTo>
                  <a:cubicBezTo>
                    <a:pt x="0" y="2"/>
                    <a:pt x="1" y="0"/>
                    <a:pt x="2" y="0"/>
                  </a:cubicBezTo>
                  <a:cubicBezTo>
                    <a:pt x="3" y="0"/>
                    <a:pt x="2" y="2"/>
                    <a:pt x="1"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2" name="CustomShape 80"/>
            <p:cNvSpPr/>
            <p:nvPr/>
          </p:nvSpPr>
          <p:spPr>
            <a:xfrm>
              <a:off x="8990280" y="4877640"/>
              <a:ext cx="23040" cy="9720"/>
            </a:xfrm>
            <a:custGeom>
              <a:avLst/>
              <a:gdLst/>
              <a:ahLst/>
              <a:cxnLst/>
              <a:rect l="l" t="t" r="r" b="b"/>
              <a:pathLst>
                <a:path w="5" h="2">
                  <a:moveTo>
                    <a:pt x="5" y="1"/>
                  </a:moveTo>
                  <a:cubicBezTo>
                    <a:pt x="5" y="0"/>
                    <a:pt x="0" y="0"/>
                    <a:pt x="0" y="1"/>
                  </a:cubicBezTo>
                  <a:cubicBezTo>
                    <a:pt x="0" y="1"/>
                    <a:pt x="5" y="2"/>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3" name="CustomShape 81"/>
            <p:cNvSpPr/>
            <p:nvPr/>
          </p:nvSpPr>
          <p:spPr>
            <a:xfrm>
              <a:off x="8995320" y="4883040"/>
              <a:ext cx="96120" cy="60480"/>
            </a:xfrm>
            <a:custGeom>
              <a:avLst/>
              <a:gdLst/>
              <a:ahLst/>
              <a:cxnLst/>
              <a:rect l="l" t="t"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4" name="CustomShape 82"/>
            <p:cNvSpPr/>
            <p:nvPr/>
          </p:nvSpPr>
          <p:spPr>
            <a:xfrm>
              <a:off x="9458280" y="4988160"/>
              <a:ext cx="106560" cy="64080"/>
            </a:xfrm>
            <a:custGeom>
              <a:avLst/>
              <a:gdLst/>
              <a:ahLst/>
              <a:cxnLst/>
              <a:rect l="l" t="t"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5" name="CustomShape 83"/>
            <p:cNvSpPr/>
            <p:nvPr/>
          </p:nvSpPr>
          <p:spPr>
            <a:xfrm>
              <a:off x="9614160" y="5022000"/>
              <a:ext cx="44640" cy="58320"/>
            </a:xfrm>
            <a:custGeom>
              <a:avLst/>
              <a:gdLst/>
              <a:ahLst/>
              <a:cxnLst/>
              <a:rect l="l" t="t"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6" name="CustomShape 84"/>
            <p:cNvSpPr/>
            <p:nvPr/>
          </p:nvSpPr>
          <p:spPr>
            <a:xfrm>
              <a:off x="9748800" y="5132520"/>
              <a:ext cx="28440" cy="30240"/>
            </a:xfrm>
            <a:custGeom>
              <a:avLst/>
              <a:gdLst/>
              <a:ahLst/>
              <a:cxnLst/>
              <a:rect l="l" t="t" r="r" b="b"/>
              <a:pathLst>
                <a:path w="6" h="6">
                  <a:moveTo>
                    <a:pt x="6" y="4"/>
                  </a:moveTo>
                  <a:cubicBezTo>
                    <a:pt x="6" y="2"/>
                    <a:pt x="0" y="0"/>
                    <a:pt x="1" y="2"/>
                  </a:cubicBezTo>
                  <a:cubicBezTo>
                    <a:pt x="1" y="3"/>
                    <a:pt x="6" y="5"/>
                    <a:pt x="6" y="4"/>
                  </a:cubicBezTo>
                  <a:cubicBezTo>
                    <a:pt x="6" y="3"/>
                    <a:pt x="6" y="6"/>
                    <a:pt x="6"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7" name="CustomShape 85"/>
            <p:cNvSpPr/>
            <p:nvPr/>
          </p:nvSpPr>
          <p:spPr>
            <a:xfrm>
              <a:off x="9717120" y="5082120"/>
              <a:ext cx="46080" cy="32040"/>
            </a:xfrm>
            <a:custGeom>
              <a:avLst/>
              <a:gdLst/>
              <a:ahLst/>
              <a:cxnLst/>
              <a:rect l="l" t="t"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8" name="CustomShape 86"/>
            <p:cNvSpPr/>
            <p:nvPr/>
          </p:nvSpPr>
          <p:spPr>
            <a:xfrm>
              <a:off x="9671040" y="5059440"/>
              <a:ext cx="19440" cy="26640"/>
            </a:xfrm>
            <a:custGeom>
              <a:avLst/>
              <a:gdLst/>
              <a:ahLst/>
              <a:cxnLst/>
              <a:rect l="l" t="t" r="r" b="b"/>
              <a:pathLst>
                <a:path w="4" h="5">
                  <a:moveTo>
                    <a:pt x="4" y="4"/>
                  </a:moveTo>
                  <a:cubicBezTo>
                    <a:pt x="4" y="2"/>
                    <a:pt x="0" y="0"/>
                    <a:pt x="0" y="0"/>
                  </a:cubicBezTo>
                  <a:cubicBezTo>
                    <a:pt x="0" y="1"/>
                    <a:pt x="4" y="5"/>
                    <a:pt x="4"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49" name="CustomShape 87"/>
            <p:cNvSpPr/>
            <p:nvPr/>
          </p:nvSpPr>
          <p:spPr>
            <a:xfrm>
              <a:off x="9862200" y="5445720"/>
              <a:ext cx="81720" cy="64080"/>
            </a:xfrm>
            <a:custGeom>
              <a:avLst/>
              <a:gdLst/>
              <a:ahLst/>
              <a:cxnLst/>
              <a:rect l="l" t="t" r="r" b="b"/>
              <a:pathLst>
                <a:path w="16" h="12">
                  <a:moveTo>
                    <a:pt x="15" y="11"/>
                  </a:moveTo>
                  <a:cubicBezTo>
                    <a:pt x="16" y="12"/>
                    <a:pt x="3" y="0"/>
                    <a:pt x="2" y="0"/>
                  </a:cubicBezTo>
                  <a:cubicBezTo>
                    <a:pt x="0" y="0"/>
                    <a:pt x="7" y="9"/>
                    <a:pt x="15" y="1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0" name="CustomShape 88"/>
            <p:cNvSpPr/>
            <p:nvPr/>
          </p:nvSpPr>
          <p:spPr>
            <a:xfrm>
              <a:off x="10085760" y="5864040"/>
              <a:ext cx="56880" cy="75240"/>
            </a:xfrm>
            <a:custGeom>
              <a:avLst/>
              <a:gdLst/>
              <a:ahLst/>
              <a:cxnLst/>
              <a:rect l="l" t="t"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1" name="CustomShape 89"/>
            <p:cNvSpPr/>
            <p:nvPr/>
          </p:nvSpPr>
          <p:spPr>
            <a:xfrm>
              <a:off x="10101600" y="5935320"/>
              <a:ext cx="133200" cy="165240"/>
            </a:xfrm>
            <a:custGeom>
              <a:avLst/>
              <a:gdLst/>
              <a:ahLst/>
              <a:cxnLst/>
              <a:rect l="l" t="t"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2" name="CustomShape 90"/>
            <p:cNvSpPr/>
            <p:nvPr/>
          </p:nvSpPr>
          <p:spPr>
            <a:xfrm>
              <a:off x="9924480" y="6057360"/>
              <a:ext cx="202320" cy="208440"/>
            </a:xfrm>
            <a:custGeom>
              <a:avLst/>
              <a:gdLst/>
              <a:ahLst/>
              <a:cxnLst/>
              <a:rect l="l" t="t"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3" name="CustomShape 91"/>
            <p:cNvSpPr/>
            <p:nvPr/>
          </p:nvSpPr>
          <p:spPr>
            <a:xfrm>
              <a:off x="9956160" y="6267240"/>
              <a:ext cx="9000" cy="9720"/>
            </a:xfrm>
            <a:custGeom>
              <a:avLst/>
              <a:gdLst/>
              <a:ahLst/>
              <a:cxnLst/>
              <a:rect l="l" t="t" r="r" b="b"/>
              <a:pathLst>
                <a:path w="2" h="2">
                  <a:moveTo>
                    <a:pt x="2" y="2"/>
                  </a:moveTo>
                  <a:cubicBezTo>
                    <a:pt x="2" y="1"/>
                    <a:pt x="1" y="1"/>
                    <a:pt x="1" y="0"/>
                  </a:cubicBezTo>
                  <a:cubicBezTo>
                    <a:pt x="0" y="1"/>
                    <a:pt x="0" y="1"/>
                    <a:pt x="0" y="2"/>
                  </a:cubicBezTo>
                  <a:cubicBezTo>
                    <a:pt x="1" y="2"/>
                    <a:pt x="2" y="2"/>
                    <a:pt x="2"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4" name="CustomShape 92"/>
            <p:cNvSpPr/>
            <p:nvPr/>
          </p:nvSpPr>
          <p:spPr>
            <a:xfrm>
              <a:off x="9358920" y="6062760"/>
              <a:ext cx="97560" cy="97920"/>
            </a:xfrm>
            <a:custGeom>
              <a:avLst/>
              <a:gdLst/>
              <a:ahLst/>
              <a:cxnLst/>
              <a:rect l="l" t="t"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5" name="CustomShape 93"/>
            <p:cNvSpPr/>
            <p:nvPr/>
          </p:nvSpPr>
          <p:spPr>
            <a:xfrm>
              <a:off x="9437040" y="6034680"/>
              <a:ext cx="14400" cy="26640"/>
            </a:xfrm>
            <a:custGeom>
              <a:avLst/>
              <a:gdLst/>
              <a:ahLst/>
              <a:cxnLst/>
              <a:rect l="l" t="t" r="r" b="b"/>
              <a:pathLst>
                <a:path w="3" h="5">
                  <a:moveTo>
                    <a:pt x="3" y="4"/>
                  </a:moveTo>
                  <a:cubicBezTo>
                    <a:pt x="3" y="5"/>
                    <a:pt x="0" y="1"/>
                    <a:pt x="1" y="0"/>
                  </a:cubicBezTo>
                  <a:cubicBezTo>
                    <a:pt x="2" y="0"/>
                    <a:pt x="3" y="1"/>
                    <a:pt x="3"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6" name="CustomShape 94"/>
            <p:cNvSpPr/>
            <p:nvPr/>
          </p:nvSpPr>
          <p:spPr>
            <a:xfrm>
              <a:off x="9332280" y="6034680"/>
              <a:ext cx="9000" cy="9720"/>
            </a:xfrm>
            <a:custGeom>
              <a:avLst/>
              <a:gdLst/>
              <a:ahLst/>
              <a:cxnLst/>
              <a:rect l="l" t="t" r="r" b="b"/>
              <a:pathLst>
                <a:path w="2" h="2">
                  <a:moveTo>
                    <a:pt x="1" y="2"/>
                  </a:moveTo>
                  <a:cubicBezTo>
                    <a:pt x="0" y="2"/>
                    <a:pt x="0" y="0"/>
                    <a:pt x="1" y="0"/>
                  </a:cubicBezTo>
                  <a:cubicBezTo>
                    <a:pt x="2" y="0"/>
                    <a:pt x="2" y="2"/>
                    <a:pt x="1"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7" name="CustomShape 95"/>
            <p:cNvSpPr/>
            <p:nvPr/>
          </p:nvSpPr>
          <p:spPr>
            <a:xfrm>
              <a:off x="7711920" y="4607280"/>
              <a:ext cx="55080" cy="97920"/>
            </a:xfrm>
            <a:custGeom>
              <a:avLst/>
              <a:gdLst/>
              <a:ahLst/>
              <a:cxnLst/>
              <a:rect l="l" t="t"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8" name="CustomShape 96"/>
            <p:cNvSpPr/>
            <p:nvPr/>
          </p:nvSpPr>
          <p:spPr>
            <a:xfrm>
              <a:off x="6754680" y="5203800"/>
              <a:ext cx="186480" cy="383040"/>
            </a:xfrm>
            <a:custGeom>
              <a:avLst/>
              <a:gdLst/>
              <a:ahLst/>
              <a:cxnLst/>
              <a:rect l="l" t="t"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59" name="CustomShape 97"/>
            <p:cNvSpPr/>
            <p:nvPr/>
          </p:nvSpPr>
          <p:spPr>
            <a:xfrm>
              <a:off x="7171200" y="2508840"/>
              <a:ext cx="55080" cy="43200"/>
            </a:xfrm>
            <a:custGeom>
              <a:avLst/>
              <a:gdLst/>
              <a:ahLst/>
              <a:cxnLst/>
              <a:rect l="l" t="t"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0" name="CustomShape 98"/>
            <p:cNvSpPr/>
            <p:nvPr/>
          </p:nvSpPr>
          <p:spPr>
            <a:xfrm>
              <a:off x="6900120" y="2542680"/>
              <a:ext cx="55080" cy="52560"/>
            </a:xfrm>
            <a:custGeom>
              <a:avLst/>
              <a:gdLst/>
              <a:ahLst/>
              <a:cxnLst/>
              <a:rect l="l" t="t"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1" name="CustomShape 99"/>
            <p:cNvSpPr/>
            <p:nvPr/>
          </p:nvSpPr>
          <p:spPr>
            <a:xfrm>
              <a:off x="7467480" y="2355120"/>
              <a:ext cx="44280" cy="26280"/>
            </a:xfrm>
            <a:custGeom>
              <a:avLst/>
              <a:gdLst/>
              <a:ahLst/>
              <a:cxnLst/>
              <a:rect l="l" t="t"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2" name="CustomShape 100"/>
            <p:cNvSpPr/>
            <p:nvPr/>
          </p:nvSpPr>
          <p:spPr>
            <a:xfrm>
              <a:off x="8506080" y="2300400"/>
              <a:ext cx="50040" cy="24840"/>
            </a:xfrm>
            <a:custGeom>
              <a:avLst/>
              <a:gdLst/>
              <a:ahLst/>
              <a:cxnLst/>
              <a:rect l="l" t="t"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3" name="CustomShape 101"/>
            <p:cNvSpPr/>
            <p:nvPr/>
          </p:nvSpPr>
          <p:spPr>
            <a:xfrm>
              <a:off x="7981200" y="1902960"/>
              <a:ext cx="30240" cy="9720"/>
            </a:xfrm>
            <a:custGeom>
              <a:avLst/>
              <a:gdLst/>
              <a:ahLst/>
              <a:cxnLst/>
              <a:rect l="l" t="t" r="r" b="b"/>
              <a:pathLst>
                <a:path w="6" h="2">
                  <a:moveTo>
                    <a:pt x="6" y="1"/>
                  </a:moveTo>
                  <a:cubicBezTo>
                    <a:pt x="6" y="2"/>
                    <a:pt x="0" y="2"/>
                    <a:pt x="0" y="1"/>
                  </a:cubicBezTo>
                  <a:cubicBezTo>
                    <a:pt x="0" y="0"/>
                    <a:pt x="6" y="0"/>
                    <a:pt x="6"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4" name="CustomShape 102"/>
            <p:cNvSpPr/>
            <p:nvPr/>
          </p:nvSpPr>
          <p:spPr>
            <a:xfrm>
              <a:off x="7690680" y="2377440"/>
              <a:ext cx="28440" cy="20880"/>
            </a:xfrm>
            <a:custGeom>
              <a:avLst/>
              <a:gdLst/>
              <a:ahLst/>
              <a:cxnLst/>
              <a:rect l="l" t="t" r="r" b="b"/>
              <a:pathLst>
                <a:path w="6" h="4">
                  <a:moveTo>
                    <a:pt x="5" y="4"/>
                  </a:moveTo>
                  <a:cubicBezTo>
                    <a:pt x="4" y="4"/>
                    <a:pt x="0" y="3"/>
                    <a:pt x="2" y="1"/>
                  </a:cubicBezTo>
                  <a:cubicBezTo>
                    <a:pt x="5" y="0"/>
                    <a:pt x="6" y="4"/>
                    <a:pt x="5"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5" name="CustomShape 103"/>
            <p:cNvSpPr/>
            <p:nvPr/>
          </p:nvSpPr>
          <p:spPr>
            <a:xfrm>
              <a:off x="5882400" y="3605760"/>
              <a:ext cx="28440" cy="58320"/>
            </a:xfrm>
            <a:custGeom>
              <a:avLst/>
              <a:gdLst/>
              <a:ahLst/>
              <a:cxnLst/>
              <a:rect l="l" t="t"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6" name="CustomShape 104"/>
            <p:cNvSpPr/>
            <p:nvPr/>
          </p:nvSpPr>
          <p:spPr>
            <a:xfrm>
              <a:off x="5871600" y="3660480"/>
              <a:ext cx="44640" cy="80640"/>
            </a:xfrm>
            <a:custGeom>
              <a:avLst/>
              <a:gdLst/>
              <a:ahLst/>
              <a:cxnLst/>
              <a:rect l="l" t="t"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7" name="CustomShape 105"/>
            <p:cNvSpPr/>
            <p:nvPr/>
          </p:nvSpPr>
          <p:spPr>
            <a:xfrm>
              <a:off x="5979960" y="3759840"/>
              <a:ext cx="81720" cy="52560"/>
            </a:xfrm>
            <a:custGeom>
              <a:avLst/>
              <a:gdLst/>
              <a:ahLst/>
              <a:cxnLst/>
              <a:rect l="l" t="t"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8" name="CustomShape 106"/>
            <p:cNvSpPr/>
            <p:nvPr/>
          </p:nvSpPr>
          <p:spPr>
            <a:xfrm>
              <a:off x="6474600" y="3836520"/>
              <a:ext cx="65520" cy="37800"/>
            </a:xfrm>
            <a:custGeom>
              <a:avLst/>
              <a:gdLst/>
              <a:ahLst/>
              <a:cxnLst/>
              <a:rect l="l" t="t"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69" name="CustomShape 107"/>
            <p:cNvSpPr/>
            <p:nvPr/>
          </p:nvSpPr>
          <p:spPr>
            <a:xfrm>
              <a:off x="6251040" y="3842280"/>
              <a:ext cx="76320" cy="20880"/>
            </a:xfrm>
            <a:custGeom>
              <a:avLst/>
              <a:gdLst/>
              <a:ahLst/>
              <a:cxnLst/>
              <a:rect l="l" t="t"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0" name="CustomShape 108"/>
            <p:cNvSpPr/>
            <p:nvPr/>
          </p:nvSpPr>
          <p:spPr>
            <a:xfrm>
              <a:off x="6213960" y="3031920"/>
              <a:ext cx="35640" cy="37800"/>
            </a:xfrm>
            <a:custGeom>
              <a:avLst/>
              <a:gdLst/>
              <a:ahLst/>
              <a:cxnLst/>
              <a:rect l="l" t="t"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1" name="CustomShape 109"/>
            <p:cNvSpPr/>
            <p:nvPr/>
          </p:nvSpPr>
          <p:spPr>
            <a:xfrm>
              <a:off x="6219360" y="3017160"/>
              <a:ext cx="24840" cy="13320"/>
            </a:xfrm>
            <a:custGeom>
              <a:avLst/>
              <a:gdLst/>
              <a:ahLst/>
              <a:cxnLst/>
              <a:rect l="l" t="t"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2" name="CustomShape 110"/>
            <p:cNvSpPr/>
            <p:nvPr/>
          </p:nvSpPr>
          <p:spPr>
            <a:xfrm>
              <a:off x="6111000" y="3054600"/>
              <a:ext cx="28440" cy="52560"/>
            </a:xfrm>
            <a:custGeom>
              <a:avLst/>
              <a:gdLst/>
              <a:ahLst/>
              <a:cxnLst/>
              <a:rect l="l" t="t" r="r" b="b"/>
              <a:pathLst>
                <a:path w="6" h="10">
                  <a:moveTo>
                    <a:pt x="6" y="2"/>
                  </a:moveTo>
                  <a:cubicBezTo>
                    <a:pt x="6" y="0"/>
                    <a:pt x="0" y="10"/>
                    <a:pt x="3" y="9"/>
                  </a:cubicBezTo>
                  <a:cubicBezTo>
                    <a:pt x="4" y="9"/>
                    <a:pt x="6" y="3"/>
                    <a:pt x="6" y="2"/>
                  </a:cubicBezTo>
                  <a:cubicBezTo>
                    <a:pt x="6" y="1"/>
                    <a:pt x="6" y="3"/>
                    <a:pt x="6"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3" name="CustomShape 111"/>
            <p:cNvSpPr/>
            <p:nvPr/>
          </p:nvSpPr>
          <p:spPr>
            <a:xfrm>
              <a:off x="6157080" y="2960640"/>
              <a:ext cx="19800" cy="20880"/>
            </a:xfrm>
            <a:custGeom>
              <a:avLst/>
              <a:gdLst/>
              <a:ahLst/>
              <a:cxnLst/>
              <a:rect l="l" t="t"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4" name="CustomShape 112"/>
            <p:cNvSpPr/>
            <p:nvPr/>
          </p:nvSpPr>
          <p:spPr>
            <a:xfrm>
              <a:off x="5949720" y="3131280"/>
              <a:ext cx="28440" cy="48960"/>
            </a:xfrm>
            <a:custGeom>
              <a:avLst/>
              <a:gdLst/>
              <a:ahLst/>
              <a:cxnLst/>
              <a:rect l="l" t="t"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5" name="CustomShape 113"/>
            <p:cNvSpPr/>
            <p:nvPr/>
          </p:nvSpPr>
          <p:spPr>
            <a:xfrm>
              <a:off x="5912640" y="3142800"/>
              <a:ext cx="40680" cy="43200"/>
            </a:xfrm>
            <a:custGeom>
              <a:avLst/>
              <a:gdLst/>
              <a:ahLst/>
              <a:cxnLst/>
              <a:rect l="l" t="t" r="r" b="b"/>
              <a:pathLst>
                <a:path w="8" h="8">
                  <a:moveTo>
                    <a:pt x="6" y="7"/>
                  </a:moveTo>
                  <a:cubicBezTo>
                    <a:pt x="5" y="8"/>
                    <a:pt x="0" y="5"/>
                    <a:pt x="1" y="4"/>
                  </a:cubicBezTo>
                  <a:cubicBezTo>
                    <a:pt x="3" y="0"/>
                    <a:pt x="8" y="5"/>
                    <a:pt x="6" y="7"/>
                  </a:cubicBezTo>
                  <a:cubicBezTo>
                    <a:pt x="5" y="8"/>
                    <a:pt x="7" y="6"/>
                    <a:pt x="6"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6" name="CustomShape 114"/>
            <p:cNvSpPr/>
            <p:nvPr/>
          </p:nvSpPr>
          <p:spPr>
            <a:xfrm>
              <a:off x="5726520" y="3710880"/>
              <a:ext cx="23040" cy="19080"/>
            </a:xfrm>
            <a:custGeom>
              <a:avLst/>
              <a:gdLst/>
              <a:ahLst/>
              <a:cxnLst/>
              <a:rect l="l" t="t"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7" name="CustomShape 115"/>
            <p:cNvSpPr/>
            <p:nvPr/>
          </p:nvSpPr>
          <p:spPr>
            <a:xfrm>
              <a:off x="5471280" y="3037680"/>
              <a:ext cx="30240" cy="32040"/>
            </a:xfrm>
            <a:custGeom>
              <a:avLst/>
              <a:gdLst/>
              <a:ahLst/>
              <a:cxnLst/>
              <a:rect l="l" t="t"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8" name="CustomShape 116"/>
            <p:cNvSpPr/>
            <p:nvPr/>
          </p:nvSpPr>
          <p:spPr>
            <a:xfrm>
              <a:off x="5487120" y="3076920"/>
              <a:ext cx="14400" cy="15480"/>
            </a:xfrm>
            <a:custGeom>
              <a:avLst/>
              <a:gdLst/>
              <a:ahLst/>
              <a:cxnLst/>
              <a:rect l="l" t="t"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79" name="CustomShape 117"/>
            <p:cNvSpPr/>
            <p:nvPr/>
          </p:nvSpPr>
          <p:spPr>
            <a:xfrm>
              <a:off x="5502960" y="3093840"/>
              <a:ext cx="7200" cy="3960"/>
            </a:xfrm>
            <a:custGeom>
              <a:avLst/>
              <a:gdLst/>
              <a:ahLst/>
              <a:cxnLst/>
              <a:rect l="l" t="t" r="r" b="b"/>
              <a:pathLst>
                <a:path w="2" h="1">
                  <a:moveTo>
                    <a:pt x="2" y="0"/>
                  </a:moveTo>
                  <a:cubicBezTo>
                    <a:pt x="1" y="0"/>
                    <a:pt x="0" y="1"/>
                    <a:pt x="1" y="1"/>
                  </a:cubicBezTo>
                  <a:cubicBezTo>
                    <a:pt x="2" y="1"/>
                    <a:pt x="2"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0" name="CustomShape 118"/>
            <p:cNvSpPr/>
            <p:nvPr/>
          </p:nvSpPr>
          <p:spPr>
            <a:xfrm>
              <a:off x="5502960" y="3108960"/>
              <a:ext cx="3960" cy="9720"/>
            </a:xfrm>
            <a:custGeom>
              <a:avLst/>
              <a:gdLst/>
              <a:ahLst/>
              <a:cxnLst/>
              <a:rect l="l" t="t" r="r" b="b"/>
              <a:pathLst>
                <a:path w="1" h="2">
                  <a:moveTo>
                    <a:pt x="1" y="0"/>
                  </a:moveTo>
                  <a:cubicBezTo>
                    <a:pt x="1" y="1"/>
                    <a:pt x="0" y="2"/>
                    <a:pt x="0" y="2"/>
                  </a:cubicBezTo>
                  <a:cubicBezTo>
                    <a:pt x="1" y="2"/>
                    <a:pt x="1" y="0"/>
                    <a:pt x="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1" name="CustomShape 119"/>
            <p:cNvSpPr/>
            <p:nvPr/>
          </p:nvSpPr>
          <p:spPr>
            <a:xfrm>
              <a:off x="5502960" y="3120120"/>
              <a:ext cx="7200" cy="3960"/>
            </a:xfrm>
            <a:custGeom>
              <a:avLst/>
              <a:gdLst/>
              <a:ahLst/>
              <a:cxnLst/>
              <a:rect l="l" t="t" r="r" b="b"/>
              <a:pathLst>
                <a:path w="2" h="1">
                  <a:moveTo>
                    <a:pt x="2" y="0"/>
                  </a:moveTo>
                  <a:cubicBezTo>
                    <a:pt x="1" y="0"/>
                    <a:pt x="0" y="1"/>
                    <a:pt x="1" y="1"/>
                  </a:cubicBezTo>
                  <a:cubicBezTo>
                    <a:pt x="2" y="1"/>
                    <a:pt x="2"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2" name="CustomShape 120"/>
            <p:cNvSpPr/>
            <p:nvPr/>
          </p:nvSpPr>
          <p:spPr>
            <a:xfrm>
              <a:off x="5544000" y="3202560"/>
              <a:ext cx="3600" cy="9720"/>
            </a:xfrm>
            <a:custGeom>
              <a:avLst/>
              <a:gdLst/>
              <a:ahLst/>
              <a:cxnLst/>
              <a:rect l="l" t="t" r="r" b="b"/>
              <a:pathLst>
                <a:path w="1" h="2">
                  <a:moveTo>
                    <a:pt x="0" y="0"/>
                  </a:moveTo>
                  <a:cubicBezTo>
                    <a:pt x="0" y="1"/>
                    <a:pt x="0" y="2"/>
                    <a:pt x="0" y="2"/>
                  </a:cubicBezTo>
                  <a:cubicBezTo>
                    <a:pt x="0" y="2"/>
                    <a:pt x="1" y="0"/>
                    <a:pt x="0"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3" name="CustomShape 121"/>
            <p:cNvSpPr/>
            <p:nvPr/>
          </p:nvSpPr>
          <p:spPr>
            <a:xfrm>
              <a:off x="5621760" y="2955240"/>
              <a:ext cx="9000" cy="20880"/>
            </a:xfrm>
            <a:custGeom>
              <a:avLst/>
              <a:gdLst/>
              <a:ahLst/>
              <a:cxnLst/>
              <a:rect l="l" t="t" r="r" b="b"/>
              <a:pathLst>
                <a:path w="2" h="4">
                  <a:moveTo>
                    <a:pt x="1" y="4"/>
                  </a:moveTo>
                  <a:cubicBezTo>
                    <a:pt x="0" y="3"/>
                    <a:pt x="0" y="1"/>
                    <a:pt x="2" y="1"/>
                  </a:cubicBezTo>
                  <a:cubicBezTo>
                    <a:pt x="2" y="0"/>
                    <a:pt x="2" y="4"/>
                    <a:pt x="1" y="4"/>
                  </a:cubicBezTo>
                  <a:cubicBezTo>
                    <a:pt x="0" y="3"/>
                    <a:pt x="1" y="4"/>
                    <a:pt x="1"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4" name="CustomShape 122"/>
            <p:cNvSpPr/>
            <p:nvPr/>
          </p:nvSpPr>
          <p:spPr>
            <a:xfrm>
              <a:off x="3746160" y="6464160"/>
              <a:ext cx="60480" cy="32400"/>
            </a:xfrm>
            <a:custGeom>
              <a:avLst/>
              <a:gdLst/>
              <a:ahLst/>
              <a:cxnLst/>
              <a:rect l="l" t="t"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5" name="CustomShape 123"/>
            <p:cNvSpPr/>
            <p:nvPr/>
          </p:nvSpPr>
          <p:spPr>
            <a:xfrm>
              <a:off x="3740760" y="6498000"/>
              <a:ext cx="44640" cy="32040"/>
            </a:xfrm>
            <a:custGeom>
              <a:avLst/>
              <a:gdLst/>
              <a:ahLst/>
              <a:cxnLst/>
              <a:rect l="l" t="t"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6" name="CustomShape 124"/>
            <p:cNvSpPr/>
            <p:nvPr/>
          </p:nvSpPr>
          <p:spPr>
            <a:xfrm>
              <a:off x="3735360" y="6454800"/>
              <a:ext cx="39240" cy="24840"/>
            </a:xfrm>
            <a:custGeom>
              <a:avLst/>
              <a:gdLst/>
              <a:ahLst/>
              <a:cxnLst/>
              <a:rect l="l" t="t"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7" name="CustomShape 125"/>
            <p:cNvSpPr/>
            <p:nvPr/>
          </p:nvSpPr>
          <p:spPr>
            <a:xfrm>
              <a:off x="3714120" y="6475320"/>
              <a:ext cx="41040" cy="26640"/>
            </a:xfrm>
            <a:custGeom>
              <a:avLst/>
              <a:gdLst/>
              <a:ahLst/>
              <a:cxnLst/>
              <a:rect l="l" t="t" r="r" b="b"/>
              <a:pathLst>
                <a:path w="8" h="5">
                  <a:moveTo>
                    <a:pt x="7" y="4"/>
                  </a:moveTo>
                  <a:cubicBezTo>
                    <a:pt x="6" y="3"/>
                    <a:pt x="0" y="0"/>
                    <a:pt x="1" y="1"/>
                  </a:cubicBezTo>
                  <a:cubicBezTo>
                    <a:pt x="2" y="2"/>
                    <a:pt x="8" y="5"/>
                    <a:pt x="7"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8" name="CustomShape 126"/>
            <p:cNvSpPr/>
            <p:nvPr/>
          </p:nvSpPr>
          <p:spPr>
            <a:xfrm>
              <a:off x="3703680" y="6437880"/>
              <a:ext cx="14400" cy="15480"/>
            </a:xfrm>
            <a:custGeom>
              <a:avLst/>
              <a:gdLst/>
              <a:ahLst/>
              <a:cxnLst/>
              <a:rect l="l" t="t" r="r" b="b"/>
              <a:pathLst>
                <a:path w="3" h="3">
                  <a:moveTo>
                    <a:pt x="2" y="2"/>
                  </a:moveTo>
                  <a:cubicBezTo>
                    <a:pt x="2" y="3"/>
                    <a:pt x="1" y="2"/>
                    <a:pt x="0" y="1"/>
                  </a:cubicBezTo>
                  <a:cubicBezTo>
                    <a:pt x="0" y="0"/>
                    <a:pt x="3" y="0"/>
                    <a:pt x="2" y="2"/>
                  </a:cubicBezTo>
                  <a:cubicBezTo>
                    <a:pt x="2" y="3"/>
                    <a:pt x="2" y="1"/>
                    <a:pt x="2"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89" name="CustomShape 127"/>
            <p:cNvSpPr/>
            <p:nvPr/>
          </p:nvSpPr>
          <p:spPr>
            <a:xfrm>
              <a:off x="3703680" y="6392880"/>
              <a:ext cx="35640" cy="37800"/>
            </a:xfrm>
            <a:custGeom>
              <a:avLst/>
              <a:gdLst/>
              <a:ahLst/>
              <a:cxnLst/>
              <a:rect l="l" t="t"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0" name="CustomShape 128"/>
            <p:cNvSpPr/>
            <p:nvPr/>
          </p:nvSpPr>
          <p:spPr>
            <a:xfrm>
              <a:off x="3698280" y="6321600"/>
              <a:ext cx="25200" cy="58320"/>
            </a:xfrm>
            <a:custGeom>
              <a:avLst/>
              <a:gdLst/>
              <a:ahLst/>
              <a:cxnLst/>
              <a:rect l="l" t="t"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1" name="CustomShape 129"/>
            <p:cNvSpPr/>
            <p:nvPr/>
          </p:nvSpPr>
          <p:spPr>
            <a:xfrm>
              <a:off x="3692880" y="6370560"/>
              <a:ext cx="14400" cy="32040"/>
            </a:xfrm>
            <a:custGeom>
              <a:avLst/>
              <a:gdLst/>
              <a:ahLst/>
              <a:cxnLst/>
              <a:rect l="l" t="t" r="r" b="b"/>
              <a:pathLst>
                <a:path w="3" h="6">
                  <a:moveTo>
                    <a:pt x="3" y="2"/>
                  </a:moveTo>
                  <a:cubicBezTo>
                    <a:pt x="2" y="0"/>
                    <a:pt x="0" y="5"/>
                    <a:pt x="1" y="6"/>
                  </a:cubicBezTo>
                  <a:cubicBezTo>
                    <a:pt x="0" y="5"/>
                    <a:pt x="3" y="3"/>
                    <a:pt x="3" y="2"/>
                  </a:cubicBezTo>
                  <a:cubicBezTo>
                    <a:pt x="2" y="1"/>
                    <a:pt x="3" y="2"/>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2" name="CustomShape 130"/>
            <p:cNvSpPr/>
            <p:nvPr/>
          </p:nvSpPr>
          <p:spPr>
            <a:xfrm>
              <a:off x="3692880" y="6299280"/>
              <a:ext cx="25200" cy="37800"/>
            </a:xfrm>
            <a:custGeom>
              <a:avLst/>
              <a:gdLst/>
              <a:ahLst/>
              <a:cxnLst/>
              <a:rect l="l" t="t"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3" name="CustomShape 131"/>
            <p:cNvSpPr/>
            <p:nvPr/>
          </p:nvSpPr>
          <p:spPr>
            <a:xfrm>
              <a:off x="3719520" y="6190200"/>
              <a:ext cx="25200" cy="24840"/>
            </a:xfrm>
            <a:custGeom>
              <a:avLst/>
              <a:gdLst/>
              <a:ahLst/>
              <a:cxnLst/>
              <a:rect l="l" t="t"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4" name="CustomShape 132"/>
            <p:cNvSpPr/>
            <p:nvPr/>
          </p:nvSpPr>
          <p:spPr>
            <a:xfrm>
              <a:off x="3724920" y="6090840"/>
              <a:ext cx="30240" cy="58320"/>
            </a:xfrm>
            <a:custGeom>
              <a:avLst/>
              <a:gdLst/>
              <a:ahLst/>
              <a:cxnLst/>
              <a:rect l="l" t="t"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5" name="CustomShape 133"/>
            <p:cNvSpPr/>
            <p:nvPr/>
          </p:nvSpPr>
          <p:spPr>
            <a:xfrm>
              <a:off x="3829320" y="4530600"/>
              <a:ext cx="23400" cy="20880"/>
            </a:xfrm>
            <a:custGeom>
              <a:avLst/>
              <a:gdLst/>
              <a:ahLst/>
              <a:cxnLst/>
              <a:rect l="l" t="t" r="r" b="b"/>
              <a:pathLst>
                <a:path w="5" h="4">
                  <a:moveTo>
                    <a:pt x="3" y="3"/>
                  </a:moveTo>
                  <a:cubicBezTo>
                    <a:pt x="2" y="4"/>
                    <a:pt x="0" y="3"/>
                    <a:pt x="1" y="1"/>
                  </a:cubicBezTo>
                  <a:cubicBezTo>
                    <a:pt x="1" y="0"/>
                    <a:pt x="5" y="2"/>
                    <a:pt x="3" y="3"/>
                  </a:cubicBezTo>
                  <a:cubicBezTo>
                    <a:pt x="2" y="4"/>
                    <a:pt x="5" y="2"/>
                    <a:pt x="3"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6" name="CustomShape 134"/>
            <p:cNvSpPr/>
            <p:nvPr/>
          </p:nvSpPr>
          <p:spPr>
            <a:xfrm>
              <a:off x="4052880" y="4564440"/>
              <a:ext cx="28440" cy="41400"/>
            </a:xfrm>
            <a:custGeom>
              <a:avLst/>
              <a:gdLst/>
              <a:ahLst/>
              <a:cxnLst/>
              <a:rect l="l" t="t"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7" name="CustomShape 135"/>
            <p:cNvSpPr/>
            <p:nvPr/>
          </p:nvSpPr>
          <p:spPr>
            <a:xfrm>
              <a:off x="4338360" y="4862520"/>
              <a:ext cx="70920" cy="69480"/>
            </a:xfrm>
            <a:custGeom>
              <a:avLst/>
              <a:gdLst/>
              <a:ahLst/>
              <a:cxnLst/>
              <a:rect l="l" t="t"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8" name="CustomShape 136"/>
            <p:cNvSpPr/>
            <p:nvPr/>
          </p:nvSpPr>
          <p:spPr>
            <a:xfrm>
              <a:off x="3912840" y="4354200"/>
              <a:ext cx="49680" cy="20880"/>
            </a:xfrm>
            <a:custGeom>
              <a:avLst/>
              <a:gdLst/>
              <a:ahLst/>
              <a:cxnLst/>
              <a:rect l="l" t="t"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499" name="CustomShape 137"/>
            <p:cNvSpPr/>
            <p:nvPr/>
          </p:nvSpPr>
          <p:spPr>
            <a:xfrm>
              <a:off x="3620160" y="4348800"/>
              <a:ext cx="56880" cy="26280"/>
            </a:xfrm>
            <a:custGeom>
              <a:avLst/>
              <a:gdLst/>
              <a:ahLst/>
              <a:cxnLst/>
              <a:rect l="l" t="t"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0" name="CustomShape 138"/>
            <p:cNvSpPr/>
            <p:nvPr/>
          </p:nvSpPr>
          <p:spPr>
            <a:xfrm>
              <a:off x="3460680" y="4222800"/>
              <a:ext cx="267840" cy="97920"/>
            </a:xfrm>
            <a:custGeom>
              <a:avLst/>
              <a:gdLst/>
              <a:ahLst/>
              <a:cxnLst/>
              <a:rect l="l" t="t"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1" name="CustomShape 139"/>
            <p:cNvSpPr/>
            <p:nvPr/>
          </p:nvSpPr>
          <p:spPr>
            <a:xfrm>
              <a:off x="3620160" y="4163040"/>
              <a:ext cx="19800" cy="19080"/>
            </a:xfrm>
            <a:custGeom>
              <a:avLst/>
              <a:gdLst/>
              <a:ahLst/>
              <a:cxnLst/>
              <a:rect l="l" t="t" r="r" b="b"/>
              <a:pathLst>
                <a:path w="4" h="4">
                  <a:moveTo>
                    <a:pt x="2" y="4"/>
                  </a:moveTo>
                  <a:cubicBezTo>
                    <a:pt x="0" y="4"/>
                    <a:pt x="1" y="1"/>
                    <a:pt x="1" y="0"/>
                  </a:cubicBezTo>
                  <a:cubicBezTo>
                    <a:pt x="2" y="0"/>
                    <a:pt x="4" y="4"/>
                    <a:pt x="2" y="4"/>
                  </a:cubicBezTo>
                  <a:cubicBezTo>
                    <a:pt x="1" y="4"/>
                    <a:pt x="4" y="4"/>
                    <a:pt x="2"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2" name="CustomShape 140"/>
            <p:cNvSpPr/>
            <p:nvPr/>
          </p:nvSpPr>
          <p:spPr>
            <a:xfrm>
              <a:off x="3751560" y="4277520"/>
              <a:ext cx="9000" cy="9720"/>
            </a:xfrm>
            <a:custGeom>
              <a:avLst/>
              <a:gdLst/>
              <a:ahLst/>
              <a:cxnLst/>
              <a:rect l="l" t="t" r="r" b="b"/>
              <a:pathLst>
                <a:path w="2" h="2">
                  <a:moveTo>
                    <a:pt x="2" y="1"/>
                  </a:moveTo>
                  <a:cubicBezTo>
                    <a:pt x="2" y="0"/>
                    <a:pt x="0" y="0"/>
                    <a:pt x="0" y="1"/>
                  </a:cubicBezTo>
                  <a:cubicBezTo>
                    <a:pt x="0" y="1"/>
                    <a:pt x="2" y="2"/>
                    <a:pt x="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3" name="CustomShape 141"/>
            <p:cNvSpPr/>
            <p:nvPr/>
          </p:nvSpPr>
          <p:spPr>
            <a:xfrm>
              <a:off x="4063680" y="3467160"/>
              <a:ext cx="28440" cy="54720"/>
            </a:xfrm>
            <a:custGeom>
              <a:avLst/>
              <a:gdLst/>
              <a:ahLst/>
              <a:cxnLst/>
              <a:rect l="l" t="t"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4" name="CustomShape 142"/>
            <p:cNvSpPr/>
            <p:nvPr/>
          </p:nvSpPr>
          <p:spPr>
            <a:xfrm>
              <a:off x="4077720" y="3495240"/>
              <a:ext cx="35640" cy="20880"/>
            </a:xfrm>
            <a:custGeom>
              <a:avLst/>
              <a:gdLst/>
              <a:ahLst/>
              <a:cxnLst/>
              <a:rect l="l" t="t" r="r" b="b"/>
              <a:pathLst>
                <a:path w="7" h="4">
                  <a:moveTo>
                    <a:pt x="3" y="4"/>
                  </a:moveTo>
                  <a:cubicBezTo>
                    <a:pt x="0" y="4"/>
                    <a:pt x="3" y="0"/>
                    <a:pt x="5" y="1"/>
                  </a:cubicBezTo>
                  <a:cubicBezTo>
                    <a:pt x="7" y="1"/>
                    <a:pt x="4" y="4"/>
                    <a:pt x="3" y="4"/>
                  </a:cubicBezTo>
                  <a:cubicBezTo>
                    <a:pt x="2" y="4"/>
                    <a:pt x="4" y="4"/>
                    <a:pt x="3"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5" name="CustomShape 143"/>
            <p:cNvSpPr/>
            <p:nvPr/>
          </p:nvSpPr>
          <p:spPr>
            <a:xfrm>
              <a:off x="3974760" y="3472920"/>
              <a:ext cx="76680" cy="37800"/>
            </a:xfrm>
            <a:custGeom>
              <a:avLst/>
              <a:gdLst/>
              <a:ahLst/>
              <a:cxnLst/>
              <a:rect l="l" t="t"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6" name="CustomShape 144"/>
            <p:cNvSpPr/>
            <p:nvPr/>
          </p:nvSpPr>
          <p:spPr>
            <a:xfrm>
              <a:off x="3990600" y="3363840"/>
              <a:ext cx="80280" cy="41760"/>
            </a:xfrm>
            <a:custGeom>
              <a:avLst/>
              <a:gdLst/>
              <a:ahLst/>
              <a:cxnLst/>
              <a:rect l="l" t="t" r="r" b="b"/>
              <a:pathLst>
                <a:path w="16" h="8">
                  <a:moveTo>
                    <a:pt x="13" y="6"/>
                  </a:moveTo>
                  <a:cubicBezTo>
                    <a:pt x="11" y="8"/>
                    <a:pt x="1" y="4"/>
                    <a:pt x="0" y="2"/>
                  </a:cubicBezTo>
                  <a:cubicBezTo>
                    <a:pt x="0" y="0"/>
                    <a:pt x="16" y="4"/>
                    <a:pt x="13" y="6"/>
                  </a:cubicBezTo>
                  <a:cubicBezTo>
                    <a:pt x="12" y="7"/>
                    <a:pt x="14" y="5"/>
                    <a:pt x="13"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7" name="CustomShape 145"/>
            <p:cNvSpPr/>
            <p:nvPr/>
          </p:nvSpPr>
          <p:spPr>
            <a:xfrm>
              <a:off x="4120200" y="3307680"/>
              <a:ext cx="165240" cy="169200"/>
            </a:xfrm>
            <a:custGeom>
              <a:avLst/>
              <a:gdLst/>
              <a:ahLst/>
              <a:cxnLst/>
              <a:rect l="l" t="t"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8" name="CustomShape 146"/>
            <p:cNvSpPr/>
            <p:nvPr/>
          </p:nvSpPr>
          <p:spPr>
            <a:xfrm>
              <a:off x="4254840" y="3429720"/>
              <a:ext cx="41040" cy="52560"/>
            </a:xfrm>
            <a:custGeom>
              <a:avLst/>
              <a:gdLst/>
              <a:ahLst/>
              <a:cxnLst/>
              <a:rect l="l" t="t"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09" name="CustomShape 147"/>
            <p:cNvSpPr/>
            <p:nvPr/>
          </p:nvSpPr>
          <p:spPr>
            <a:xfrm>
              <a:off x="3964320" y="2900880"/>
              <a:ext cx="14400" cy="30240"/>
            </a:xfrm>
            <a:custGeom>
              <a:avLst/>
              <a:gdLst/>
              <a:ahLst/>
              <a:cxnLst/>
              <a:rect l="l" t="t"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0" name="CustomShape 148"/>
            <p:cNvSpPr/>
            <p:nvPr/>
          </p:nvSpPr>
          <p:spPr>
            <a:xfrm>
              <a:off x="3886200" y="2955240"/>
              <a:ext cx="14400" cy="15120"/>
            </a:xfrm>
            <a:custGeom>
              <a:avLst/>
              <a:gdLst/>
              <a:ahLst/>
              <a:cxnLst/>
              <a:rect l="l" t="t" r="r" b="b"/>
              <a:pathLst>
                <a:path w="3" h="3">
                  <a:moveTo>
                    <a:pt x="2" y="1"/>
                  </a:moveTo>
                  <a:cubicBezTo>
                    <a:pt x="2" y="0"/>
                    <a:pt x="0" y="2"/>
                    <a:pt x="0" y="2"/>
                  </a:cubicBezTo>
                  <a:cubicBezTo>
                    <a:pt x="1" y="3"/>
                    <a:pt x="3" y="2"/>
                    <a:pt x="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1" name="CustomShape 149"/>
            <p:cNvSpPr/>
            <p:nvPr/>
          </p:nvSpPr>
          <p:spPr>
            <a:xfrm>
              <a:off x="3528000" y="3247560"/>
              <a:ext cx="33840" cy="20880"/>
            </a:xfrm>
            <a:custGeom>
              <a:avLst/>
              <a:gdLst/>
              <a:ahLst/>
              <a:cxnLst/>
              <a:rect l="l" t="t" r="r" b="b"/>
              <a:pathLst>
                <a:path w="7" h="4">
                  <a:moveTo>
                    <a:pt x="7" y="3"/>
                  </a:moveTo>
                  <a:cubicBezTo>
                    <a:pt x="7" y="0"/>
                    <a:pt x="3" y="0"/>
                    <a:pt x="1" y="1"/>
                  </a:cubicBezTo>
                  <a:cubicBezTo>
                    <a:pt x="0" y="1"/>
                    <a:pt x="7" y="4"/>
                    <a:pt x="7" y="3"/>
                  </a:cubicBezTo>
                  <a:cubicBezTo>
                    <a:pt x="7" y="0"/>
                    <a:pt x="7" y="4"/>
                    <a:pt x="7"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2" name="CustomShape 150"/>
            <p:cNvSpPr/>
            <p:nvPr/>
          </p:nvSpPr>
          <p:spPr>
            <a:xfrm>
              <a:off x="3584880" y="3114720"/>
              <a:ext cx="30240" cy="32040"/>
            </a:xfrm>
            <a:custGeom>
              <a:avLst/>
              <a:gdLst/>
              <a:ahLst/>
              <a:cxnLst/>
              <a:rect l="l" t="t"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3" name="CustomShape 151"/>
            <p:cNvSpPr/>
            <p:nvPr/>
          </p:nvSpPr>
          <p:spPr>
            <a:xfrm>
              <a:off x="3569040" y="2878200"/>
              <a:ext cx="30240" cy="37800"/>
            </a:xfrm>
            <a:custGeom>
              <a:avLst/>
              <a:gdLst/>
              <a:ahLst/>
              <a:cxnLst/>
              <a:rect l="l" t="t" r="r" b="b"/>
              <a:pathLst>
                <a:path w="6" h="7">
                  <a:moveTo>
                    <a:pt x="3" y="6"/>
                  </a:moveTo>
                  <a:cubicBezTo>
                    <a:pt x="0" y="7"/>
                    <a:pt x="1" y="0"/>
                    <a:pt x="4" y="1"/>
                  </a:cubicBezTo>
                  <a:cubicBezTo>
                    <a:pt x="6" y="1"/>
                    <a:pt x="5" y="6"/>
                    <a:pt x="3" y="6"/>
                  </a:cubicBezTo>
                  <a:cubicBezTo>
                    <a:pt x="2" y="6"/>
                    <a:pt x="6" y="6"/>
                    <a:pt x="3"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4" name="CustomShape 152"/>
            <p:cNvSpPr/>
            <p:nvPr/>
          </p:nvSpPr>
          <p:spPr>
            <a:xfrm>
              <a:off x="3480480" y="2855880"/>
              <a:ext cx="60480" cy="32040"/>
            </a:xfrm>
            <a:custGeom>
              <a:avLst/>
              <a:gdLst/>
              <a:ahLst/>
              <a:cxnLst/>
              <a:rect l="l" t="t" r="r" b="b"/>
              <a:pathLst>
                <a:path w="12" h="6">
                  <a:moveTo>
                    <a:pt x="4" y="6"/>
                  </a:moveTo>
                  <a:cubicBezTo>
                    <a:pt x="2" y="6"/>
                    <a:pt x="0" y="5"/>
                    <a:pt x="1" y="3"/>
                  </a:cubicBezTo>
                  <a:cubicBezTo>
                    <a:pt x="2" y="1"/>
                    <a:pt x="5" y="1"/>
                    <a:pt x="8" y="0"/>
                  </a:cubicBezTo>
                  <a:cubicBezTo>
                    <a:pt x="12" y="0"/>
                    <a:pt x="6" y="6"/>
                    <a:pt x="4"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5" name="CustomShape 153"/>
            <p:cNvSpPr/>
            <p:nvPr/>
          </p:nvSpPr>
          <p:spPr>
            <a:xfrm>
              <a:off x="3611520" y="2835000"/>
              <a:ext cx="33840" cy="13320"/>
            </a:xfrm>
            <a:custGeom>
              <a:avLst/>
              <a:gdLst/>
              <a:ahLst/>
              <a:cxnLst/>
              <a:rect l="l" t="t"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6" name="CustomShape 154"/>
            <p:cNvSpPr/>
            <p:nvPr/>
          </p:nvSpPr>
          <p:spPr>
            <a:xfrm>
              <a:off x="3391560" y="2724480"/>
              <a:ext cx="175680" cy="129600"/>
            </a:xfrm>
            <a:custGeom>
              <a:avLst/>
              <a:gdLst/>
              <a:ahLst/>
              <a:cxnLst/>
              <a:rect l="l" t="t"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7" name="CustomShape 155"/>
            <p:cNvSpPr/>
            <p:nvPr/>
          </p:nvSpPr>
          <p:spPr>
            <a:xfrm>
              <a:off x="3460680" y="2713320"/>
              <a:ext cx="33840" cy="26280"/>
            </a:xfrm>
            <a:custGeom>
              <a:avLst/>
              <a:gdLst/>
              <a:ahLst/>
              <a:cxnLst/>
              <a:rect l="l" t="t" r="r" b="b"/>
              <a:pathLst>
                <a:path w="7" h="5">
                  <a:moveTo>
                    <a:pt x="5" y="4"/>
                  </a:moveTo>
                  <a:cubicBezTo>
                    <a:pt x="3" y="5"/>
                    <a:pt x="0" y="0"/>
                    <a:pt x="1" y="0"/>
                  </a:cubicBezTo>
                  <a:cubicBezTo>
                    <a:pt x="2" y="1"/>
                    <a:pt x="7" y="3"/>
                    <a:pt x="5"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8" name="CustomShape 156"/>
            <p:cNvSpPr/>
            <p:nvPr/>
          </p:nvSpPr>
          <p:spPr>
            <a:xfrm>
              <a:off x="3450240" y="2718720"/>
              <a:ext cx="17640" cy="26640"/>
            </a:xfrm>
            <a:custGeom>
              <a:avLst/>
              <a:gdLst/>
              <a:ahLst/>
              <a:cxnLst/>
              <a:rect l="l" t="t" r="r" b="b"/>
              <a:pathLst>
                <a:path w="4" h="5">
                  <a:moveTo>
                    <a:pt x="3" y="4"/>
                  </a:moveTo>
                  <a:cubicBezTo>
                    <a:pt x="1" y="5"/>
                    <a:pt x="0" y="2"/>
                    <a:pt x="0" y="1"/>
                  </a:cubicBezTo>
                  <a:cubicBezTo>
                    <a:pt x="1" y="0"/>
                    <a:pt x="4" y="3"/>
                    <a:pt x="3"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19" name="CustomShape 157"/>
            <p:cNvSpPr/>
            <p:nvPr/>
          </p:nvSpPr>
          <p:spPr>
            <a:xfrm>
              <a:off x="3402360" y="2613960"/>
              <a:ext cx="14400" cy="32040"/>
            </a:xfrm>
            <a:custGeom>
              <a:avLst/>
              <a:gdLst/>
              <a:ahLst/>
              <a:cxnLst/>
              <a:rect l="l" t="t"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0" name="CustomShape 158"/>
            <p:cNvSpPr/>
            <p:nvPr/>
          </p:nvSpPr>
          <p:spPr>
            <a:xfrm>
              <a:off x="3324240" y="2326680"/>
              <a:ext cx="746640" cy="578160"/>
            </a:xfrm>
            <a:custGeom>
              <a:avLst/>
              <a:gdLst/>
              <a:ahLst/>
              <a:cxnLst/>
              <a:rect l="l" t="t"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1" name="CustomShape 159"/>
            <p:cNvSpPr/>
            <p:nvPr/>
          </p:nvSpPr>
          <p:spPr>
            <a:xfrm>
              <a:off x="3808080" y="2867040"/>
              <a:ext cx="30240" cy="9720"/>
            </a:xfrm>
            <a:custGeom>
              <a:avLst/>
              <a:gdLst/>
              <a:ahLst/>
              <a:cxnLst/>
              <a:rect l="l" t="t" r="r" b="b"/>
              <a:pathLst>
                <a:path w="6" h="2">
                  <a:moveTo>
                    <a:pt x="5" y="1"/>
                  </a:moveTo>
                  <a:cubicBezTo>
                    <a:pt x="5" y="2"/>
                    <a:pt x="0" y="0"/>
                    <a:pt x="1" y="0"/>
                  </a:cubicBezTo>
                  <a:cubicBezTo>
                    <a:pt x="3" y="0"/>
                    <a:pt x="6" y="0"/>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2" name="CustomShape 160"/>
            <p:cNvSpPr/>
            <p:nvPr/>
          </p:nvSpPr>
          <p:spPr>
            <a:xfrm>
              <a:off x="3714120" y="2625120"/>
              <a:ext cx="41040" cy="9720"/>
            </a:xfrm>
            <a:custGeom>
              <a:avLst/>
              <a:gdLst/>
              <a:ahLst/>
              <a:cxnLst/>
              <a:rect l="l" t="t"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3" name="CustomShape 161"/>
            <p:cNvSpPr/>
            <p:nvPr/>
          </p:nvSpPr>
          <p:spPr>
            <a:xfrm>
              <a:off x="3652200" y="2613960"/>
              <a:ext cx="60480" cy="52560"/>
            </a:xfrm>
            <a:custGeom>
              <a:avLst/>
              <a:gdLst/>
              <a:ahLst/>
              <a:cxnLst/>
              <a:rect l="l" t="t"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4" name="CustomShape 162"/>
            <p:cNvSpPr/>
            <p:nvPr/>
          </p:nvSpPr>
          <p:spPr>
            <a:xfrm>
              <a:off x="3595680" y="2565000"/>
              <a:ext cx="33840" cy="19080"/>
            </a:xfrm>
            <a:custGeom>
              <a:avLst/>
              <a:gdLst/>
              <a:ahLst/>
              <a:cxnLst/>
              <a:rect l="l" t="t" r="r" b="b"/>
              <a:pathLst>
                <a:path w="7" h="4">
                  <a:moveTo>
                    <a:pt x="1" y="4"/>
                  </a:moveTo>
                  <a:cubicBezTo>
                    <a:pt x="0" y="4"/>
                    <a:pt x="4" y="0"/>
                    <a:pt x="5" y="0"/>
                  </a:cubicBezTo>
                  <a:cubicBezTo>
                    <a:pt x="7" y="1"/>
                    <a:pt x="3" y="4"/>
                    <a:pt x="1"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5" name="CustomShape 163"/>
            <p:cNvSpPr/>
            <p:nvPr/>
          </p:nvSpPr>
          <p:spPr>
            <a:xfrm>
              <a:off x="3646800" y="2559240"/>
              <a:ext cx="30240" cy="15480"/>
            </a:xfrm>
            <a:custGeom>
              <a:avLst/>
              <a:gdLst/>
              <a:ahLst/>
              <a:cxnLst/>
              <a:rect l="l" t="t" r="r" b="b"/>
              <a:pathLst>
                <a:path w="6" h="3">
                  <a:moveTo>
                    <a:pt x="2" y="3"/>
                  </a:moveTo>
                  <a:cubicBezTo>
                    <a:pt x="2" y="3"/>
                    <a:pt x="0" y="1"/>
                    <a:pt x="2" y="1"/>
                  </a:cubicBezTo>
                  <a:cubicBezTo>
                    <a:pt x="3" y="0"/>
                    <a:pt x="6" y="3"/>
                    <a:pt x="2"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6" name="CustomShape 164"/>
            <p:cNvSpPr/>
            <p:nvPr/>
          </p:nvSpPr>
          <p:spPr>
            <a:xfrm>
              <a:off x="3616920" y="2548080"/>
              <a:ext cx="23040" cy="9720"/>
            </a:xfrm>
            <a:custGeom>
              <a:avLst/>
              <a:gdLst/>
              <a:ahLst/>
              <a:cxnLst/>
              <a:rect l="l" t="t" r="r" b="b"/>
              <a:pathLst>
                <a:path w="5" h="2">
                  <a:moveTo>
                    <a:pt x="0" y="1"/>
                  </a:moveTo>
                  <a:cubicBezTo>
                    <a:pt x="2" y="2"/>
                    <a:pt x="5" y="1"/>
                    <a:pt x="4" y="0"/>
                  </a:cubicBezTo>
                  <a:cubicBezTo>
                    <a:pt x="2" y="0"/>
                    <a:pt x="0" y="1"/>
                    <a:pt x="0"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7" name="CustomShape 165"/>
            <p:cNvSpPr/>
            <p:nvPr/>
          </p:nvSpPr>
          <p:spPr>
            <a:xfrm>
              <a:off x="3552840" y="2338200"/>
              <a:ext cx="135000" cy="60120"/>
            </a:xfrm>
            <a:custGeom>
              <a:avLst/>
              <a:gdLst/>
              <a:ahLst/>
              <a:cxnLst/>
              <a:rect l="l" t="t"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8" name="CustomShape 166"/>
            <p:cNvSpPr/>
            <p:nvPr/>
          </p:nvSpPr>
          <p:spPr>
            <a:xfrm>
              <a:off x="2326320" y="3335760"/>
              <a:ext cx="149040" cy="103320"/>
            </a:xfrm>
            <a:custGeom>
              <a:avLst/>
              <a:gdLst/>
              <a:ahLst/>
              <a:cxnLst/>
              <a:rect l="l" t="t"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29" name="CustomShape 167"/>
            <p:cNvSpPr/>
            <p:nvPr/>
          </p:nvSpPr>
          <p:spPr>
            <a:xfrm>
              <a:off x="2207520" y="3214080"/>
              <a:ext cx="65520" cy="75240"/>
            </a:xfrm>
            <a:custGeom>
              <a:avLst/>
              <a:gdLst/>
              <a:ahLst/>
              <a:cxnLst/>
              <a:rect l="l" t="t"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0" name="CustomShape 168"/>
            <p:cNvSpPr/>
            <p:nvPr/>
          </p:nvSpPr>
          <p:spPr>
            <a:xfrm>
              <a:off x="2212920" y="3125880"/>
              <a:ext cx="19440" cy="20880"/>
            </a:xfrm>
            <a:custGeom>
              <a:avLst/>
              <a:gdLst/>
              <a:ahLst/>
              <a:cxnLst/>
              <a:rect l="l" t="t"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1" name="CustomShape 169"/>
            <p:cNvSpPr/>
            <p:nvPr/>
          </p:nvSpPr>
          <p:spPr>
            <a:xfrm>
              <a:off x="2186280" y="3099600"/>
              <a:ext cx="30240" cy="30240"/>
            </a:xfrm>
            <a:custGeom>
              <a:avLst/>
              <a:gdLst/>
              <a:ahLst/>
              <a:cxnLst/>
              <a:rect l="l" t="t"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2" name="CustomShape 170"/>
            <p:cNvSpPr/>
            <p:nvPr/>
          </p:nvSpPr>
          <p:spPr>
            <a:xfrm>
              <a:off x="2171880" y="3108960"/>
              <a:ext cx="18000" cy="32040"/>
            </a:xfrm>
            <a:custGeom>
              <a:avLst/>
              <a:gdLst/>
              <a:ahLst/>
              <a:cxnLst/>
              <a:rect l="l" t="t"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3" name="CustomShape 171"/>
            <p:cNvSpPr/>
            <p:nvPr/>
          </p:nvSpPr>
          <p:spPr>
            <a:xfrm>
              <a:off x="2140200" y="3076920"/>
              <a:ext cx="24840" cy="58320"/>
            </a:xfrm>
            <a:custGeom>
              <a:avLst/>
              <a:gdLst/>
              <a:ahLst/>
              <a:cxnLst/>
              <a:rect l="l" t="t"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4" name="CustomShape 172"/>
            <p:cNvSpPr/>
            <p:nvPr/>
          </p:nvSpPr>
          <p:spPr>
            <a:xfrm>
              <a:off x="2118960" y="3054600"/>
              <a:ext cx="35640" cy="37800"/>
            </a:xfrm>
            <a:custGeom>
              <a:avLst/>
              <a:gdLst/>
              <a:ahLst/>
              <a:cxnLst/>
              <a:rect l="l" t="t"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5" name="CustomShape 173"/>
            <p:cNvSpPr/>
            <p:nvPr/>
          </p:nvSpPr>
          <p:spPr>
            <a:xfrm>
              <a:off x="2156040" y="3054600"/>
              <a:ext cx="33840" cy="48960"/>
            </a:xfrm>
            <a:custGeom>
              <a:avLst/>
              <a:gdLst/>
              <a:ahLst/>
              <a:cxnLst/>
              <a:rect l="l" t="t"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6" name="CustomShape 174"/>
            <p:cNvSpPr/>
            <p:nvPr/>
          </p:nvSpPr>
          <p:spPr>
            <a:xfrm>
              <a:off x="2145240" y="3065760"/>
              <a:ext cx="14400" cy="3960"/>
            </a:xfrm>
            <a:custGeom>
              <a:avLst/>
              <a:gdLst/>
              <a:ahLst/>
              <a:cxnLst/>
              <a:rect l="l" t="t" r="r" b="b"/>
              <a:pathLst>
                <a:path w="3" h="1">
                  <a:moveTo>
                    <a:pt x="2" y="1"/>
                  </a:moveTo>
                  <a:cubicBezTo>
                    <a:pt x="1" y="1"/>
                    <a:pt x="0" y="1"/>
                    <a:pt x="0" y="0"/>
                  </a:cubicBezTo>
                  <a:cubicBezTo>
                    <a:pt x="0" y="0"/>
                    <a:pt x="2" y="0"/>
                    <a:pt x="3" y="0"/>
                  </a:cubicBezTo>
                  <a:cubicBezTo>
                    <a:pt x="3" y="0"/>
                    <a:pt x="2" y="1"/>
                    <a:pt x="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7" name="CustomShape 175"/>
            <p:cNvSpPr/>
            <p:nvPr/>
          </p:nvSpPr>
          <p:spPr>
            <a:xfrm>
              <a:off x="1645560" y="3071520"/>
              <a:ext cx="67320" cy="35640"/>
            </a:xfrm>
            <a:custGeom>
              <a:avLst/>
              <a:gdLst/>
              <a:ahLst/>
              <a:cxnLst/>
              <a:rect l="l" t="t"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8" name="CustomShape 176"/>
            <p:cNvSpPr/>
            <p:nvPr/>
          </p:nvSpPr>
          <p:spPr>
            <a:xfrm>
              <a:off x="1671840" y="3037680"/>
              <a:ext cx="41040" cy="37800"/>
            </a:xfrm>
            <a:custGeom>
              <a:avLst/>
              <a:gdLst/>
              <a:ahLst/>
              <a:cxnLst/>
              <a:rect l="l" t="t"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39" name="CustomShape 177"/>
            <p:cNvSpPr/>
            <p:nvPr/>
          </p:nvSpPr>
          <p:spPr>
            <a:xfrm>
              <a:off x="1375920" y="3187800"/>
              <a:ext cx="50040" cy="19080"/>
            </a:xfrm>
            <a:custGeom>
              <a:avLst/>
              <a:gdLst/>
              <a:ahLst/>
              <a:cxnLst/>
              <a:rect l="l" t="t"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0" name="CustomShape 178"/>
            <p:cNvSpPr/>
            <p:nvPr/>
          </p:nvSpPr>
          <p:spPr>
            <a:xfrm>
              <a:off x="1314000" y="3219480"/>
              <a:ext cx="28440" cy="26640"/>
            </a:xfrm>
            <a:custGeom>
              <a:avLst/>
              <a:gdLst/>
              <a:ahLst/>
              <a:cxnLst/>
              <a:rect l="l" t="t"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1" name="CustomShape 179"/>
            <p:cNvSpPr/>
            <p:nvPr/>
          </p:nvSpPr>
          <p:spPr>
            <a:xfrm>
              <a:off x="3081240" y="2536920"/>
              <a:ext cx="106560" cy="69480"/>
            </a:xfrm>
            <a:custGeom>
              <a:avLst/>
              <a:gdLst/>
              <a:ahLst/>
              <a:cxnLst/>
              <a:rect l="l" t="t"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2" name="CustomShape 180"/>
            <p:cNvSpPr/>
            <p:nvPr/>
          </p:nvSpPr>
          <p:spPr>
            <a:xfrm>
              <a:off x="3044160" y="2570760"/>
              <a:ext cx="24840" cy="19080"/>
            </a:xfrm>
            <a:custGeom>
              <a:avLst/>
              <a:gdLst/>
              <a:ahLst/>
              <a:cxnLst/>
              <a:rect l="l" t="t" r="r" b="b"/>
              <a:pathLst>
                <a:path w="5" h="4">
                  <a:moveTo>
                    <a:pt x="2" y="4"/>
                  </a:moveTo>
                  <a:cubicBezTo>
                    <a:pt x="0" y="4"/>
                    <a:pt x="4" y="0"/>
                    <a:pt x="4" y="1"/>
                  </a:cubicBezTo>
                  <a:cubicBezTo>
                    <a:pt x="5" y="1"/>
                    <a:pt x="3" y="4"/>
                    <a:pt x="2" y="4"/>
                  </a:cubicBezTo>
                  <a:cubicBezTo>
                    <a:pt x="1" y="4"/>
                    <a:pt x="4" y="4"/>
                    <a:pt x="2"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3" name="CustomShape 181"/>
            <p:cNvSpPr/>
            <p:nvPr/>
          </p:nvSpPr>
          <p:spPr>
            <a:xfrm>
              <a:off x="3012120" y="2591280"/>
              <a:ext cx="9000" cy="9720"/>
            </a:xfrm>
            <a:custGeom>
              <a:avLst/>
              <a:gdLst/>
              <a:ahLst/>
              <a:cxnLst/>
              <a:rect l="l" t="t" r="r" b="b"/>
              <a:pathLst>
                <a:path w="2" h="2">
                  <a:moveTo>
                    <a:pt x="1" y="2"/>
                  </a:moveTo>
                  <a:cubicBezTo>
                    <a:pt x="0" y="2"/>
                    <a:pt x="0" y="1"/>
                    <a:pt x="1" y="0"/>
                  </a:cubicBezTo>
                  <a:cubicBezTo>
                    <a:pt x="2" y="0"/>
                    <a:pt x="2" y="2"/>
                    <a:pt x="1"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4" name="CustomShape 182"/>
            <p:cNvSpPr/>
            <p:nvPr/>
          </p:nvSpPr>
          <p:spPr>
            <a:xfrm>
              <a:off x="2565360" y="2360520"/>
              <a:ext cx="477000" cy="245880"/>
            </a:xfrm>
            <a:custGeom>
              <a:avLst/>
              <a:gdLst/>
              <a:ahLst/>
              <a:cxnLst/>
              <a:rect l="l" t="t"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5" name="CustomShape 183"/>
            <p:cNvSpPr/>
            <p:nvPr/>
          </p:nvSpPr>
          <p:spPr>
            <a:xfrm>
              <a:off x="2882880" y="2338200"/>
              <a:ext cx="70920" cy="48960"/>
            </a:xfrm>
            <a:custGeom>
              <a:avLst/>
              <a:gdLst/>
              <a:ahLst/>
              <a:cxnLst/>
              <a:rect l="l" t="t"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6" name="CustomShape 184"/>
            <p:cNvSpPr/>
            <p:nvPr/>
          </p:nvSpPr>
          <p:spPr>
            <a:xfrm>
              <a:off x="2998080" y="2315520"/>
              <a:ext cx="163080" cy="159840"/>
            </a:xfrm>
            <a:custGeom>
              <a:avLst/>
              <a:gdLst/>
              <a:ahLst/>
              <a:cxnLst/>
              <a:rect l="l" t="t"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7" name="CustomShape 185"/>
            <p:cNvSpPr/>
            <p:nvPr/>
          </p:nvSpPr>
          <p:spPr>
            <a:xfrm>
              <a:off x="3173400" y="2315520"/>
              <a:ext cx="143640" cy="120240"/>
            </a:xfrm>
            <a:custGeom>
              <a:avLst/>
              <a:gdLst/>
              <a:ahLst/>
              <a:cxnLst/>
              <a:rect l="l" t="t"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8" name="CustomShape 186"/>
            <p:cNvSpPr/>
            <p:nvPr/>
          </p:nvSpPr>
          <p:spPr>
            <a:xfrm>
              <a:off x="2395440" y="2300400"/>
              <a:ext cx="278640" cy="180360"/>
            </a:xfrm>
            <a:custGeom>
              <a:avLst/>
              <a:gdLst/>
              <a:ahLst/>
              <a:cxnLst/>
              <a:rect l="l" t="t"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49" name="CustomShape 187"/>
            <p:cNvSpPr/>
            <p:nvPr/>
          </p:nvSpPr>
          <p:spPr>
            <a:xfrm>
              <a:off x="2939760" y="2250000"/>
              <a:ext cx="35640" cy="20880"/>
            </a:xfrm>
            <a:custGeom>
              <a:avLst/>
              <a:gdLst/>
              <a:ahLst/>
              <a:cxnLst/>
              <a:rect l="l" t="t"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0" name="CustomShape 188"/>
            <p:cNvSpPr/>
            <p:nvPr/>
          </p:nvSpPr>
          <p:spPr>
            <a:xfrm>
              <a:off x="2618640" y="2150640"/>
              <a:ext cx="310320" cy="154080"/>
            </a:xfrm>
            <a:custGeom>
              <a:avLst/>
              <a:gdLst/>
              <a:ahLst/>
              <a:cxnLst/>
              <a:rect l="l" t="t"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1" name="CustomShape 189"/>
            <p:cNvSpPr/>
            <p:nvPr/>
          </p:nvSpPr>
          <p:spPr>
            <a:xfrm>
              <a:off x="2565360" y="2212560"/>
              <a:ext cx="51480" cy="35640"/>
            </a:xfrm>
            <a:custGeom>
              <a:avLst/>
              <a:gdLst/>
              <a:ahLst/>
              <a:cxnLst/>
              <a:rect l="l" t="t"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2" name="CustomShape 190"/>
            <p:cNvSpPr/>
            <p:nvPr/>
          </p:nvSpPr>
          <p:spPr>
            <a:xfrm>
              <a:off x="2473200" y="2129760"/>
              <a:ext cx="190080" cy="92160"/>
            </a:xfrm>
            <a:custGeom>
              <a:avLst/>
              <a:gdLst/>
              <a:ahLst/>
              <a:cxnLst/>
              <a:rect l="l" t="t"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3" name="CustomShape 191"/>
            <p:cNvSpPr/>
            <p:nvPr/>
          </p:nvSpPr>
          <p:spPr>
            <a:xfrm>
              <a:off x="2680920" y="2167560"/>
              <a:ext cx="38880" cy="9720"/>
            </a:xfrm>
            <a:custGeom>
              <a:avLst/>
              <a:gdLst/>
              <a:ahLst/>
              <a:cxnLst/>
              <a:rect l="l" t="t" r="r" b="b"/>
              <a:pathLst>
                <a:path w="8" h="2">
                  <a:moveTo>
                    <a:pt x="6" y="2"/>
                  </a:moveTo>
                  <a:cubicBezTo>
                    <a:pt x="4" y="2"/>
                    <a:pt x="0" y="1"/>
                    <a:pt x="3" y="0"/>
                  </a:cubicBezTo>
                  <a:cubicBezTo>
                    <a:pt x="5" y="0"/>
                    <a:pt x="8" y="2"/>
                    <a:pt x="6"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4" name="CustomShape 192"/>
            <p:cNvSpPr/>
            <p:nvPr/>
          </p:nvSpPr>
          <p:spPr>
            <a:xfrm>
              <a:off x="2716200" y="2090520"/>
              <a:ext cx="108360" cy="52560"/>
            </a:xfrm>
            <a:custGeom>
              <a:avLst/>
              <a:gdLst/>
              <a:ahLst/>
              <a:cxnLst/>
              <a:rect l="l" t="t"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5" name="CustomShape 193"/>
            <p:cNvSpPr/>
            <p:nvPr/>
          </p:nvSpPr>
          <p:spPr>
            <a:xfrm>
              <a:off x="2670120" y="2101680"/>
              <a:ext cx="39240" cy="20880"/>
            </a:xfrm>
            <a:custGeom>
              <a:avLst/>
              <a:gdLst/>
              <a:ahLst/>
              <a:cxnLst/>
              <a:rect l="l" t="t" r="r" b="b"/>
              <a:pathLst>
                <a:path w="8" h="4">
                  <a:moveTo>
                    <a:pt x="6" y="4"/>
                  </a:moveTo>
                  <a:cubicBezTo>
                    <a:pt x="4" y="4"/>
                    <a:pt x="0" y="0"/>
                    <a:pt x="3" y="0"/>
                  </a:cubicBezTo>
                  <a:cubicBezTo>
                    <a:pt x="6" y="0"/>
                    <a:pt x="8" y="3"/>
                    <a:pt x="6"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6" name="CustomShape 194"/>
            <p:cNvSpPr/>
            <p:nvPr/>
          </p:nvSpPr>
          <p:spPr>
            <a:xfrm>
              <a:off x="2727000" y="2051280"/>
              <a:ext cx="108000" cy="37800"/>
            </a:xfrm>
            <a:custGeom>
              <a:avLst/>
              <a:gdLst/>
              <a:ahLst/>
              <a:cxnLst/>
              <a:rect l="l" t="t"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7" name="CustomShape 195"/>
            <p:cNvSpPr/>
            <p:nvPr/>
          </p:nvSpPr>
          <p:spPr>
            <a:xfrm>
              <a:off x="2992680" y="2167560"/>
              <a:ext cx="143640" cy="103320"/>
            </a:xfrm>
            <a:custGeom>
              <a:avLst/>
              <a:gdLst/>
              <a:ahLst/>
              <a:cxnLst/>
              <a:rect l="l" t="t"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8" name="CustomShape 196"/>
            <p:cNvSpPr/>
            <p:nvPr/>
          </p:nvSpPr>
          <p:spPr>
            <a:xfrm>
              <a:off x="2976840" y="2217960"/>
              <a:ext cx="44280" cy="13320"/>
            </a:xfrm>
            <a:custGeom>
              <a:avLst/>
              <a:gdLst/>
              <a:ahLst/>
              <a:cxnLst/>
              <a:rect l="l" t="t" r="r" b="b"/>
              <a:pathLst>
                <a:path w="9" h="3">
                  <a:moveTo>
                    <a:pt x="1" y="3"/>
                  </a:moveTo>
                  <a:cubicBezTo>
                    <a:pt x="4" y="2"/>
                    <a:pt x="9" y="0"/>
                    <a:pt x="7" y="0"/>
                  </a:cubicBezTo>
                  <a:cubicBezTo>
                    <a:pt x="4" y="0"/>
                    <a:pt x="0" y="3"/>
                    <a:pt x="1"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59" name="CustomShape 197"/>
            <p:cNvSpPr/>
            <p:nvPr/>
          </p:nvSpPr>
          <p:spPr>
            <a:xfrm>
              <a:off x="2966040" y="2212560"/>
              <a:ext cx="41040" cy="9720"/>
            </a:xfrm>
            <a:custGeom>
              <a:avLst/>
              <a:gdLst/>
              <a:ahLst/>
              <a:cxnLst/>
              <a:rect l="l" t="t" r="r" b="b"/>
              <a:pathLst>
                <a:path w="8" h="2">
                  <a:moveTo>
                    <a:pt x="1" y="2"/>
                  </a:moveTo>
                  <a:cubicBezTo>
                    <a:pt x="0" y="2"/>
                    <a:pt x="4" y="0"/>
                    <a:pt x="6" y="0"/>
                  </a:cubicBezTo>
                  <a:cubicBezTo>
                    <a:pt x="8" y="0"/>
                    <a:pt x="4" y="2"/>
                    <a:pt x="1"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0" name="CustomShape 198"/>
            <p:cNvSpPr/>
            <p:nvPr/>
          </p:nvSpPr>
          <p:spPr>
            <a:xfrm>
              <a:off x="2944800" y="2195640"/>
              <a:ext cx="51480" cy="26280"/>
            </a:xfrm>
            <a:custGeom>
              <a:avLst/>
              <a:gdLst/>
              <a:ahLst/>
              <a:cxnLst/>
              <a:rect l="l" t="t" r="r" b="b"/>
              <a:pathLst>
                <a:path w="10" h="5">
                  <a:moveTo>
                    <a:pt x="2" y="3"/>
                  </a:moveTo>
                  <a:cubicBezTo>
                    <a:pt x="0" y="2"/>
                    <a:pt x="10" y="0"/>
                    <a:pt x="10" y="1"/>
                  </a:cubicBezTo>
                  <a:cubicBezTo>
                    <a:pt x="10" y="2"/>
                    <a:pt x="6" y="5"/>
                    <a:pt x="2"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1" name="CustomShape 199"/>
            <p:cNvSpPr/>
            <p:nvPr/>
          </p:nvSpPr>
          <p:spPr>
            <a:xfrm>
              <a:off x="2950200" y="2172960"/>
              <a:ext cx="35640" cy="26640"/>
            </a:xfrm>
            <a:custGeom>
              <a:avLst/>
              <a:gdLst/>
              <a:ahLst/>
              <a:cxnLst/>
              <a:rect l="l" t="t"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2" name="CustomShape 200"/>
            <p:cNvSpPr/>
            <p:nvPr/>
          </p:nvSpPr>
          <p:spPr>
            <a:xfrm>
              <a:off x="2898720" y="2107440"/>
              <a:ext cx="60480" cy="47160"/>
            </a:xfrm>
            <a:custGeom>
              <a:avLst/>
              <a:gdLst/>
              <a:ahLst/>
              <a:cxnLst/>
              <a:rect l="l" t="t" r="r" b="b"/>
              <a:pathLst>
                <a:path w="12" h="9">
                  <a:moveTo>
                    <a:pt x="8" y="8"/>
                  </a:moveTo>
                  <a:cubicBezTo>
                    <a:pt x="6" y="9"/>
                    <a:pt x="0" y="0"/>
                    <a:pt x="3" y="1"/>
                  </a:cubicBezTo>
                  <a:cubicBezTo>
                    <a:pt x="6" y="3"/>
                    <a:pt x="12" y="8"/>
                    <a:pt x="8"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3" name="CustomShape 201"/>
            <p:cNvSpPr/>
            <p:nvPr/>
          </p:nvSpPr>
          <p:spPr>
            <a:xfrm>
              <a:off x="2998080" y="2101680"/>
              <a:ext cx="44280" cy="15480"/>
            </a:xfrm>
            <a:custGeom>
              <a:avLst/>
              <a:gdLst/>
              <a:ahLst/>
              <a:cxnLst/>
              <a:rect l="l" t="t" r="r" b="b"/>
              <a:pathLst>
                <a:path w="9" h="3">
                  <a:moveTo>
                    <a:pt x="2" y="1"/>
                  </a:moveTo>
                  <a:cubicBezTo>
                    <a:pt x="5" y="0"/>
                    <a:pt x="9" y="2"/>
                    <a:pt x="8" y="2"/>
                  </a:cubicBezTo>
                  <a:cubicBezTo>
                    <a:pt x="3" y="3"/>
                    <a:pt x="0" y="2"/>
                    <a:pt x="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4" name="CustomShape 202"/>
            <p:cNvSpPr/>
            <p:nvPr/>
          </p:nvSpPr>
          <p:spPr>
            <a:xfrm>
              <a:off x="2909520" y="2013480"/>
              <a:ext cx="184320" cy="103320"/>
            </a:xfrm>
            <a:custGeom>
              <a:avLst/>
              <a:gdLst/>
              <a:ahLst/>
              <a:cxnLst/>
              <a:rect l="l" t="t"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5" name="CustomShape 203"/>
            <p:cNvSpPr/>
            <p:nvPr/>
          </p:nvSpPr>
          <p:spPr>
            <a:xfrm>
              <a:off x="3054960" y="1963080"/>
              <a:ext cx="55080" cy="26280"/>
            </a:xfrm>
            <a:custGeom>
              <a:avLst/>
              <a:gdLst/>
              <a:ahLst/>
              <a:cxnLst/>
              <a:rect l="l" t="t"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6" name="CustomShape 204"/>
            <p:cNvSpPr/>
            <p:nvPr/>
          </p:nvSpPr>
          <p:spPr>
            <a:xfrm>
              <a:off x="3101040" y="2051280"/>
              <a:ext cx="102960" cy="60120"/>
            </a:xfrm>
            <a:custGeom>
              <a:avLst/>
              <a:gdLst/>
              <a:ahLst/>
              <a:cxnLst/>
              <a:rect l="l" t="t"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7" name="CustomShape 205"/>
            <p:cNvSpPr/>
            <p:nvPr/>
          </p:nvSpPr>
          <p:spPr>
            <a:xfrm>
              <a:off x="3159360" y="2107440"/>
              <a:ext cx="90360" cy="26280"/>
            </a:xfrm>
            <a:custGeom>
              <a:avLst/>
              <a:gdLst/>
              <a:ahLst/>
              <a:cxnLst/>
              <a:rect l="l" t="t"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8" name="CustomShape 206"/>
            <p:cNvSpPr/>
            <p:nvPr/>
          </p:nvSpPr>
          <p:spPr>
            <a:xfrm>
              <a:off x="3153960" y="2233080"/>
              <a:ext cx="85320" cy="60120"/>
            </a:xfrm>
            <a:custGeom>
              <a:avLst/>
              <a:gdLst/>
              <a:ahLst/>
              <a:cxnLst/>
              <a:rect l="l" t="t"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69" name="CustomShape 207"/>
            <p:cNvSpPr/>
            <p:nvPr/>
          </p:nvSpPr>
          <p:spPr>
            <a:xfrm>
              <a:off x="3194640" y="2217960"/>
              <a:ext cx="19800" cy="13320"/>
            </a:xfrm>
            <a:custGeom>
              <a:avLst/>
              <a:gdLst/>
              <a:ahLst/>
              <a:cxnLst/>
              <a:rect l="l" t="t" r="r" b="b"/>
              <a:pathLst>
                <a:path w="4" h="3">
                  <a:moveTo>
                    <a:pt x="3" y="2"/>
                  </a:moveTo>
                  <a:cubicBezTo>
                    <a:pt x="1" y="3"/>
                    <a:pt x="0" y="1"/>
                    <a:pt x="1" y="1"/>
                  </a:cubicBezTo>
                  <a:cubicBezTo>
                    <a:pt x="2" y="0"/>
                    <a:pt x="4" y="2"/>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0" name="CustomShape 208"/>
            <p:cNvSpPr/>
            <p:nvPr/>
          </p:nvSpPr>
          <p:spPr>
            <a:xfrm>
              <a:off x="3288600" y="2118600"/>
              <a:ext cx="44640" cy="30240"/>
            </a:xfrm>
            <a:custGeom>
              <a:avLst/>
              <a:gdLst/>
              <a:ahLst/>
              <a:cxnLst/>
              <a:rect l="l" t="t"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1" name="CustomShape 209"/>
            <p:cNvSpPr/>
            <p:nvPr/>
          </p:nvSpPr>
          <p:spPr>
            <a:xfrm>
              <a:off x="3313440" y="2167560"/>
              <a:ext cx="14400" cy="20880"/>
            </a:xfrm>
            <a:custGeom>
              <a:avLst/>
              <a:gdLst/>
              <a:ahLst/>
              <a:cxnLst/>
              <a:rect l="l" t="t" r="r" b="b"/>
              <a:pathLst>
                <a:path w="3" h="4">
                  <a:moveTo>
                    <a:pt x="2" y="1"/>
                  </a:moveTo>
                  <a:cubicBezTo>
                    <a:pt x="0" y="0"/>
                    <a:pt x="0" y="3"/>
                    <a:pt x="1" y="3"/>
                  </a:cubicBezTo>
                  <a:cubicBezTo>
                    <a:pt x="2" y="4"/>
                    <a:pt x="3" y="2"/>
                    <a:pt x="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2" name="CustomShape 210"/>
            <p:cNvSpPr/>
            <p:nvPr/>
          </p:nvSpPr>
          <p:spPr>
            <a:xfrm>
              <a:off x="3143520" y="2150640"/>
              <a:ext cx="461160" cy="148320"/>
            </a:xfrm>
            <a:custGeom>
              <a:avLst/>
              <a:gdLst/>
              <a:ahLst/>
              <a:cxnLst/>
              <a:rect l="l" t="t"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3" name="CustomShape 211"/>
            <p:cNvSpPr/>
            <p:nvPr/>
          </p:nvSpPr>
          <p:spPr>
            <a:xfrm>
              <a:off x="3153960" y="1891800"/>
              <a:ext cx="305280" cy="202680"/>
            </a:xfrm>
            <a:custGeom>
              <a:avLst/>
              <a:gdLst/>
              <a:ahLst/>
              <a:cxnLst/>
              <a:rect l="l" t="t"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4" name="CustomShape 212"/>
            <p:cNvSpPr/>
            <p:nvPr/>
          </p:nvSpPr>
          <p:spPr>
            <a:xfrm>
              <a:off x="3278160" y="1766160"/>
              <a:ext cx="808560" cy="444600"/>
            </a:xfrm>
            <a:custGeom>
              <a:avLst/>
              <a:gdLst/>
              <a:ahLst/>
              <a:cxnLst/>
              <a:rect l="l" t="t"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5" name="CustomShape 213"/>
            <p:cNvSpPr/>
            <p:nvPr/>
          </p:nvSpPr>
          <p:spPr>
            <a:xfrm>
              <a:off x="3657600" y="2013480"/>
              <a:ext cx="70920" cy="26640"/>
            </a:xfrm>
            <a:custGeom>
              <a:avLst/>
              <a:gdLst/>
              <a:ahLst/>
              <a:cxnLst/>
              <a:rect l="l" t="t"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6" name="CustomShape 214"/>
            <p:cNvSpPr/>
            <p:nvPr/>
          </p:nvSpPr>
          <p:spPr>
            <a:xfrm>
              <a:off x="3455640" y="2036160"/>
              <a:ext cx="28440" cy="9720"/>
            </a:xfrm>
            <a:custGeom>
              <a:avLst/>
              <a:gdLst/>
              <a:ahLst/>
              <a:cxnLst/>
              <a:rect l="l" t="t" r="r" b="b"/>
              <a:pathLst>
                <a:path w="6" h="2">
                  <a:moveTo>
                    <a:pt x="5" y="1"/>
                  </a:moveTo>
                  <a:cubicBezTo>
                    <a:pt x="4" y="2"/>
                    <a:pt x="0" y="0"/>
                    <a:pt x="2" y="0"/>
                  </a:cubicBezTo>
                  <a:cubicBezTo>
                    <a:pt x="3" y="0"/>
                    <a:pt x="6" y="1"/>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7" name="CustomShape 215"/>
            <p:cNvSpPr/>
            <p:nvPr/>
          </p:nvSpPr>
          <p:spPr>
            <a:xfrm>
              <a:off x="3590280" y="2206800"/>
              <a:ext cx="28440" cy="15120"/>
            </a:xfrm>
            <a:custGeom>
              <a:avLst/>
              <a:gdLst/>
              <a:ahLst/>
              <a:cxnLst/>
              <a:rect l="l" t="t" r="r" b="b"/>
              <a:pathLst>
                <a:path w="6" h="3">
                  <a:moveTo>
                    <a:pt x="4" y="1"/>
                  </a:moveTo>
                  <a:cubicBezTo>
                    <a:pt x="3" y="0"/>
                    <a:pt x="0" y="2"/>
                    <a:pt x="1" y="2"/>
                  </a:cubicBezTo>
                  <a:cubicBezTo>
                    <a:pt x="2" y="3"/>
                    <a:pt x="6" y="1"/>
                    <a:pt x="4"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8" name="CustomShape 216"/>
            <p:cNvSpPr/>
            <p:nvPr/>
          </p:nvSpPr>
          <p:spPr>
            <a:xfrm>
              <a:off x="1822680" y="2972160"/>
              <a:ext cx="24840" cy="20880"/>
            </a:xfrm>
            <a:custGeom>
              <a:avLst/>
              <a:gdLst/>
              <a:ahLst/>
              <a:cxnLst/>
              <a:rect l="l" t="t" r="r" b="b"/>
              <a:pathLst>
                <a:path w="5" h="4">
                  <a:moveTo>
                    <a:pt x="4" y="1"/>
                  </a:moveTo>
                  <a:cubicBezTo>
                    <a:pt x="3" y="0"/>
                    <a:pt x="0" y="4"/>
                    <a:pt x="1" y="4"/>
                  </a:cubicBezTo>
                  <a:cubicBezTo>
                    <a:pt x="1" y="4"/>
                    <a:pt x="5" y="1"/>
                    <a:pt x="4"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79" name="CustomShape 217"/>
            <p:cNvSpPr/>
            <p:nvPr/>
          </p:nvSpPr>
          <p:spPr>
            <a:xfrm>
              <a:off x="1859760" y="2966400"/>
              <a:ext cx="3960" cy="3960"/>
            </a:xfrm>
            <a:custGeom>
              <a:avLst/>
              <a:gdLst/>
              <a:ahLst/>
              <a:cxnLst/>
              <a:rect l="l" t="t" r="r" b="b"/>
              <a:pathLst>
                <a:path w="1" h="1">
                  <a:moveTo>
                    <a:pt x="0" y="0"/>
                  </a:moveTo>
                  <a:cubicBezTo>
                    <a:pt x="0" y="1"/>
                    <a:pt x="1" y="1"/>
                    <a:pt x="1" y="1"/>
                  </a:cubicBezTo>
                  <a:cubicBezTo>
                    <a:pt x="1" y="0"/>
                    <a:pt x="0" y="0"/>
                    <a:pt x="0"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0" name="CustomShape 218"/>
            <p:cNvSpPr/>
            <p:nvPr/>
          </p:nvSpPr>
          <p:spPr>
            <a:xfrm>
              <a:off x="1329840" y="2972160"/>
              <a:ext cx="33840" cy="32040"/>
            </a:xfrm>
            <a:custGeom>
              <a:avLst/>
              <a:gdLst/>
              <a:ahLst/>
              <a:cxnLst/>
              <a:rect l="l" t="t" r="r" b="b"/>
              <a:pathLst>
                <a:path w="7" h="6">
                  <a:moveTo>
                    <a:pt x="5" y="2"/>
                  </a:moveTo>
                  <a:cubicBezTo>
                    <a:pt x="7" y="0"/>
                    <a:pt x="2" y="0"/>
                    <a:pt x="1" y="2"/>
                  </a:cubicBezTo>
                  <a:cubicBezTo>
                    <a:pt x="0" y="3"/>
                    <a:pt x="4" y="5"/>
                    <a:pt x="5" y="2"/>
                  </a:cubicBezTo>
                  <a:cubicBezTo>
                    <a:pt x="6" y="1"/>
                    <a:pt x="3" y="6"/>
                    <a:pt x="5"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1" name="CustomShape 219"/>
            <p:cNvSpPr/>
            <p:nvPr/>
          </p:nvSpPr>
          <p:spPr>
            <a:xfrm>
              <a:off x="8979480" y="4928040"/>
              <a:ext cx="9000" cy="3960"/>
            </a:xfrm>
            <a:custGeom>
              <a:avLst/>
              <a:gdLst/>
              <a:ahLst/>
              <a:cxnLst/>
              <a:rect l="l" t="t" r="r" b="b"/>
              <a:pathLst>
                <a:path w="2" h="1">
                  <a:moveTo>
                    <a:pt x="2" y="0"/>
                  </a:moveTo>
                  <a:cubicBezTo>
                    <a:pt x="2" y="1"/>
                    <a:pt x="0" y="0"/>
                    <a:pt x="0" y="0"/>
                  </a:cubicBezTo>
                  <a:cubicBezTo>
                    <a:pt x="1" y="0"/>
                    <a:pt x="2"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2" name="CustomShape 220"/>
            <p:cNvSpPr/>
            <p:nvPr/>
          </p:nvSpPr>
          <p:spPr>
            <a:xfrm>
              <a:off x="8912160" y="4916880"/>
              <a:ext cx="9000" cy="9720"/>
            </a:xfrm>
            <a:custGeom>
              <a:avLst/>
              <a:gdLst/>
              <a:ahLst/>
              <a:cxnLst/>
              <a:rect l="l" t="t" r="r" b="b"/>
              <a:pathLst>
                <a:path w="2" h="2">
                  <a:moveTo>
                    <a:pt x="2" y="0"/>
                  </a:moveTo>
                  <a:cubicBezTo>
                    <a:pt x="2" y="1"/>
                    <a:pt x="0" y="2"/>
                    <a:pt x="0" y="1"/>
                  </a:cubicBezTo>
                  <a:cubicBezTo>
                    <a:pt x="0" y="0"/>
                    <a:pt x="2"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3" name="CustomShape 221"/>
            <p:cNvSpPr/>
            <p:nvPr/>
          </p:nvSpPr>
          <p:spPr>
            <a:xfrm>
              <a:off x="9146160" y="5897880"/>
              <a:ext cx="33840" cy="26280"/>
            </a:xfrm>
            <a:custGeom>
              <a:avLst/>
              <a:gdLst/>
              <a:ahLst/>
              <a:cxnLst/>
              <a:rect l="l" t="t" r="r" b="b"/>
              <a:pathLst>
                <a:path w="7" h="5">
                  <a:moveTo>
                    <a:pt x="6" y="2"/>
                  </a:moveTo>
                  <a:cubicBezTo>
                    <a:pt x="7" y="0"/>
                    <a:pt x="0" y="1"/>
                    <a:pt x="1" y="2"/>
                  </a:cubicBezTo>
                  <a:cubicBezTo>
                    <a:pt x="1" y="3"/>
                    <a:pt x="5" y="5"/>
                    <a:pt x="6"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4" name="CustomShape 222"/>
            <p:cNvSpPr/>
            <p:nvPr/>
          </p:nvSpPr>
          <p:spPr>
            <a:xfrm>
              <a:off x="6079320" y="2608200"/>
              <a:ext cx="360" cy="360"/>
            </a:xfrm>
            <a:prstGeom prst="rect">
              <a:avLst/>
            </a:prstGeom>
            <a:solidFill>
              <a:srgbClr val="242C35"/>
            </a:solidFill>
            <a:ln w="38160">
              <a:noFill/>
            </a:ln>
          </p:spPr>
          <p:style>
            <a:lnRef idx="0">
              <a:scrgbClr r="0" g="0" b="0"/>
            </a:lnRef>
            <a:fillRef idx="0">
              <a:scrgbClr r="0" g="0" b="0"/>
            </a:fillRef>
            <a:effectRef idx="0">
              <a:scrgbClr r="0" g="0" b="0"/>
            </a:effectRef>
            <a:fontRef idx="minor"/>
          </p:style>
        </p:sp>
        <p:sp>
          <p:nvSpPr>
            <p:cNvPr id="585" name="CustomShape 223"/>
            <p:cNvSpPr/>
            <p:nvPr/>
          </p:nvSpPr>
          <p:spPr>
            <a:xfrm>
              <a:off x="4300920" y="5732640"/>
              <a:ext cx="51480" cy="47160"/>
            </a:xfrm>
            <a:custGeom>
              <a:avLst/>
              <a:gdLst/>
              <a:ahLst/>
              <a:cxnLst/>
              <a:rect l="l" t="t"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6" name="CustomShape 224"/>
            <p:cNvSpPr/>
            <p:nvPr/>
          </p:nvSpPr>
          <p:spPr>
            <a:xfrm>
              <a:off x="3501720" y="3512160"/>
              <a:ext cx="35640" cy="15120"/>
            </a:xfrm>
            <a:custGeom>
              <a:avLst/>
              <a:gdLst/>
              <a:ahLst/>
              <a:cxnLst/>
              <a:rect l="l" t="t" r="r" b="b"/>
              <a:pathLst>
                <a:path w="7" h="3">
                  <a:moveTo>
                    <a:pt x="7" y="1"/>
                  </a:moveTo>
                  <a:cubicBezTo>
                    <a:pt x="7" y="0"/>
                    <a:pt x="0" y="0"/>
                    <a:pt x="1" y="0"/>
                  </a:cubicBezTo>
                  <a:cubicBezTo>
                    <a:pt x="2" y="0"/>
                    <a:pt x="6" y="3"/>
                    <a:pt x="7"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7" name="CustomShape 225"/>
            <p:cNvSpPr/>
            <p:nvPr/>
          </p:nvSpPr>
          <p:spPr>
            <a:xfrm>
              <a:off x="3870360" y="6475320"/>
              <a:ext cx="92160" cy="86760"/>
            </a:xfrm>
            <a:custGeom>
              <a:avLst/>
              <a:gdLst/>
              <a:ahLst/>
              <a:cxnLst/>
              <a:rect l="l" t="t"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8" name="CustomShape 226"/>
            <p:cNvSpPr/>
            <p:nvPr/>
          </p:nvSpPr>
          <p:spPr>
            <a:xfrm>
              <a:off x="3771000" y="6464160"/>
              <a:ext cx="154080" cy="126000"/>
            </a:xfrm>
            <a:custGeom>
              <a:avLst/>
              <a:gdLst/>
              <a:ahLst/>
              <a:cxnLst/>
              <a:rect l="l" t="t"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89" name="CustomShape 227"/>
            <p:cNvSpPr/>
            <p:nvPr/>
          </p:nvSpPr>
          <p:spPr>
            <a:xfrm>
              <a:off x="3746160" y="4552920"/>
              <a:ext cx="393840" cy="302400"/>
            </a:xfrm>
            <a:custGeom>
              <a:avLst/>
              <a:gdLst/>
              <a:ahLst/>
              <a:cxnLst/>
              <a:rect l="l" t="t"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0" name="CustomShape 228"/>
            <p:cNvSpPr/>
            <p:nvPr/>
          </p:nvSpPr>
          <p:spPr>
            <a:xfrm>
              <a:off x="4063680" y="4635720"/>
              <a:ext cx="132840" cy="208440"/>
            </a:xfrm>
            <a:custGeom>
              <a:avLst/>
              <a:gdLst/>
              <a:ahLst/>
              <a:cxnLst/>
              <a:rect l="l" t="t"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1" name="CustomShape 229"/>
            <p:cNvSpPr/>
            <p:nvPr/>
          </p:nvSpPr>
          <p:spPr>
            <a:xfrm>
              <a:off x="4150440" y="4701240"/>
              <a:ext cx="113400" cy="126000"/>
            </a:xfrm>
            <a:custGeom>
              <a:avLst/>
              <a:gdLst/>
              <a:ahLst/>
              <a:cxnLst/>
              <a:rect l="l" t="t"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2" name="CustomShape 230"/>
            <p:cNvSpPr/>
            <p:nvPr/>
          </p:nvSpPr>
          <p:spPr>
            <a:xfrm>
              <a:off x="4244400" y="4712400"/>
              <a:ext cx="81720" cy="97920"/>
            </a:xfrm>
            <a:custGeom>
              <a:avLst/>
              <a:gdLst/>
              <a:ahLst/>
              <a:cxnLst/>
              <a:rect l="l" t="t"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3" name="CustomShape 231"/>
            <p:cNvSpPr/>
            <p:nvPr/>
          </p:nvSpPr>
          <p:spPr>
            <a:xfrm>
              <a:off x="3501720" y="4524840"/>
              <a:ext cx="418320" cy="461880"/>
            </a:xfrm>
            <a:custGeom>
              <a:avLst/>
              <a:gdLst/>
              <a:ahLst/>
              <a:cxnLst/>
              <a:rect l="l" t="t"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4" name="CustomShape 232"/>
            <p:cNvSpPr/>
            <p:nvPr/>
          </p:nvSpPr>
          <p:spPr>
            <a:xfrm>
              <a:off x="3558240" y="4834440"/>
              <a:ext cx="143640" cy="180360"/>
            </a:xfrm>
            <a:custGeom>
              <a:avLst/>
              <a:gdLst/>
              <a:ahLst/>
              <a:cxnLst/>
              <a:rect l="l" t="t"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5" name="CustomShape 233"/>
            <p:cNvSpPr/>
            <p:nvPr/>
          </p:nvSpPr>
          <p:spPr>
            <a:xfrm>
              <a:off x="3542400" y="4868280"/>
              <a:ext cx="331560" cy="521640"/>
            </a:xfrm>
            <a:custGeom>
              <a:avLst/>
              <a:gdLst/>
              <a:ahLst/>
              <a:cxnLst/>
              <a:rect l="l" t="t"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6" name="CustomShape 234"/>
            <p:cNvSpPr/>
            <p:nvPr/>
          </p:nvSpPr>
          <p:spPr>
            <a:xfrm>
              <a:off x="3689280" y="5357520"/>
              <a:ext cx="225360" cy="1166760"/>
            </a:xfrm>
            <a:custGeom>
              <a:avLst/>
              <a:gdLst/>
              <a:ahLst/>
              <a:cxnLst/>
              <a:rect l="l" t="t"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7" name="CustomShape 235"/>
            <p:cNvSpPr/>
            <p:nvPr/>
          </p:nvSpPr>
          <p:spPr>
            <a:xfrm>
              <a:off x="3843720" y="5132520"/>
              <a:ext cx="331560" cy="383040"/>
            </a:xfrm>
            <a:custGeom>
              <a:avLst/>
              <a:gdLst/>
              <a:ahLst/>
              <a:cxnLst/>
              <a:rect l="l" t="t"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8" name="CustomShape 236"/>
            <p:cNvSpPr/>
            <p:nvPr/>
          </p:nvSpPr>
          <p:spPr>
            <a:xfrm>
              <a:off x="4031640" y="5406480"/>
              <a:ext cx="232560" cy="242280"/>
            </a:xfrm>
            <a:custGeom>
              <a:avLst/>
              <a:gdLst/>
              <a:ahLst/>
              <a:cxnLst/>
              <a:rect l="l" t="t"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599" name="CustomShape 237"/>
            <p:cNvSpPr/>
            <p:nvPr/>
          </p:nvSpPr>
          <p:spPr>
            <a:xfrm>
              <a:off x="3735360" y="4729320"/>
              <a:ext cx="1032120" cy="1107000"/>
            </a:xfrm>
            <a:custGeom>
              <a:avLst/>
              <a:gdLst/>
              <a:ahLst/>
              <a:cxnLst/>
              <a:rect l="l" t="t"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0" name="CustomShape 238"/>
            <p:cNvSpPr/>
            <p:nvPr/>
          </p:nvSpPr>
          <p:spPr>
            <a:xfrm>
              <a:off x="4136400" y="5721480"/>
              <a:ext cx="138240" cy="152280"/>
            </a:xfrm>
            <a:custGeom>
              <a:avLst/>
              <a:gdLst/>
              <a:ahLst/>
              <a:cxnLst/>
              <a:rect l="l" t="t"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1" name="CustomShape 239"/>
            <p:cNvSpPr/>
            <p:nvPr/>
          </p:nvSpPr>
          <p:spPr>
            <a:xfrm>
              <a:off x="3735360" y="5479560"/>
              <a:ext cx="533880" cy="982800"/>
            </a:xfrm>
            <a:custGeom>
              <a:avLst/>
              <a:gdLst/>
              <a:ahLst/>
              <a:cxnLst/>
              <a:rect l="l" t="t"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2" name="CustomShape 240"/>
            <p:cNvSpPr/>
            <p:nvPr/>
          </p:nvSpPr>
          <p:spPr>
            <a:xfrm>
              <a:off x="3388320" y="4442400"/>
              <a:ext cx="111600" cy="131760"/>
            </a:xfrm>
            <a:custGeom>
              <a:avLst/>
              <a:gdLst/>
              <a:ahLst/>
              <a:cxnLst/>
              <a:rect l="l" t="t"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3" name="CustomShape 241"/>
            <p:cNvSpPr/>
            <p:nvPr/>
          </p:nvSpPr>
          <p:spPr>
            <a:xfrm>
              <a:off x="3423600" y="4564440"/>
              <a:ext cx="87120" cy="80640"/>
            </a:xfrm>
            <a:custGeom>
              <a:avLst/>
              <a:gdLst/>
              <a:ahLst/>
              <a:cxnLst/>
              <a:rect l="l" t="t"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4" name="CustomShape 242"/>
            <p:cNvSpPr/>
            <p:nvPr/>
          </p:nvSpPr>
          <p:spPr>
            <a:xfrm>
              <a:off x="3324240" y="4470480"/>
              <a:ext cx="56880" cy="47160"/>
            </a:xfrm>
            <a:custGeom>
              <a:avLst/>
              <a:gdLst/>
              <a:ahLst/>
              <a:cxnLst/>
              <a:rect l="l" t="t"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5" name="CustomShape 243"/>
            <p:cNvSpPr/>
            <p:nvPr/>
          </p:nvSpPr>
          <p:spPr>
            <a:xfrm>
              <a:off x="3262320" y="4371120"/>
              <a:ext cx="102960" cy="126000"/>
            </a:xfrm>
            <a:custGeom>
              <a:avLst/>
              <a:gdLst/>
              <a:ahLst/>
              <a:cxnLst/>
              <a:rect l="l" t="t"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6" name="CustomShape 244"/>
            <p:cNvSpPr/>
            <p:nvPr/>
          </p:nvSpPr>
          <p:spPr>
            <a:xfrm>
              <a:off x="2629080" y="3935880"/>
              <a:ext cx="776880" cy="527400"/>
            </a:xfrm>
            <a:custGeom>
              <a:avLst/>
              <a:gdLst/>
              <a:ahLst/>
              <a:cxnLst/>
              <a:rect l="l" t="t"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7" name="CustomShape 245"/>
            <p:cNvSpPr/>
            <p:nvPr/>
          </p:nvSpPr>
          <p:spPr>
            <a:xfrm>
              <a:off x="3340440" y="4427280"/>
              <a:ext cx="154080" cy="86760"/>
            </a:xfrm>
            <a:custGeom>
              <a:avLst/>
              <a:gdLst/>
              <a:ahLst/>
              <a:cxnLst/>
              <a:rect l="l" t="t"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8" name="CustomShape 246"/>
            <p:cNvSpPr/>
            <p:nvPr/>
          </p:nvSpPr>
          <p:spPr>
            <a:xfrm>
              <a:off x="3340440" y="4354200"/>
              <a:ext cx="35640" cy="81000"/>
            </a:xfrm>
            <a:custGeom>
              <a:avLst/>
              <a:gdLst/>
              <a:ahLst/>
              <a:cxnLst/>
              <a:rect l="l" t="t"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09" name="CustomShape 247"/>
            <p:cNvSpPr/>
            <p:nvPr/>
          </p:nvSpPr>
          <p:spPr>
            <a:xfrm>
              <a:off x="3730320" y="4305600"/>
              <a:ext cx="65520" cy="58320"/>
            </a:xfrm>
            <a:custGeom>
              <a:avLst/>
              <a:gdLst/>
              <a:ahLst/>
              <a:cxnLst/>
              <a:rect l="l" t="t"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0" name="CustomShape 248"/>
            <p:cNvSpPr/>
            <p:nvPr/>
          </p:nvSpPr>
          <p:spPr>
            <a:xfrm>
              <a:off x="3792240" y="4305600"/>
              <a:ext cx="92520" cy="80640"/>
            </a:xfrm>
            <a:custGeom>
              <a:avLst/>
              <a:gdLst/>
              <a:ahLst/>
              <a:cxnLst/>
              <a:rect l="l" t="t"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1" name="CustomShape 249"/>
            <p:cNvSpPr/>
            <p:nvPr/>
          </p:nvSpPr>
          <p:spPr>
            <a:xfrm>
              <a:off x="1287360" y="2471400"/>
              <a:ext cx="1007280" cy="714600"/>
            </a:xfrm>
            <a:custGeom>
              <a:avLst/>
              <a:gdLst/>
              <a:ahLst/>
              <a:cxnLst/>
              <a:rect l="l" t="t"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2" name="CustomShape 250"/>
            <p:cNvSpPr/>
            <p:nvPr/>
          </p:nvSpPr>
          <p:spPr>
            <a:xfrm>
              <a:off x="2425320" y="3384720"/>
              <a:ext cx="1500120" cy="785880"/>
            </a:xfrm>
            <a:custGeom>
              <a:avLst/>
              <a:gdLst/>
              <a:ahLst/>
              <a:cxnLst/>
              <a:rect l="l" t="t"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3" name="CustomShape 251"/>
            <p:cNvSpPr/>
            <p:nvPr/>
          </p:nvSpPr>
          <p:spPr>
            <a:xfrm>
              <a:off x="2005560" y="2437560"/>
              <a:ext cx="2216160" cy="1204200"/>
            </a:xfrm>
            <a:custGeom>
              <a:avLst/>
              <a:gdLst/>
              <a:ahLst/>
              <a:cxnLst/>
              <a:rect l="l" t="t"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4" name="CustomShape 252"/>
            <p:cNvSpPr/>
            <p:nvPr/>
          </p:nvSpPr>
          <p:spPr>
            <a:xfrm>
              <a:off x="8802360" y="5121360"/>
              <a:ext cx="51480" cy="47160"/>
            </a:xfrm>
            <a:custGeom>
              <a:avLst/>
              <a:gdLst/>
              <a:ahLst/>
              <a:cxnLst/>
              <a:rect l="l" t="t" r="r" b="b"/>
              <a:pathLst>
                <a:path w="10" h="9">
                  <a:moveTo>
                    <a:pt x="9" y="0"/>
                  </a:moveTo>
                  <a:cubicBezTo>
                    <a:pt x="7" y="1"/>
                    <a:pt x="0" y="4"/>
                    <a:pt x="2" y="7"/>
                  </a:cubicBezTo>
                  <a:cubicBezTo>
                    <a:pt x="4" y="9"/>
                    <a:pt x="9" y="3"/>
                    <a:pt x="10" y="3"/>
                  </a:cubicBezTo>
                  <a:cubicBezTo>
                    <a:pt x="10" y="2"/>
                    <a:pt x="9" y="1"/>
                    <a:pt x="9"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5" name="CustomShape 253"/>
            <p:cNvSpPr/>
            <p:nvPr/>
          </p:nvSpPr>
          <p:spPr>
            <a:xfrm>
              <a:off x="8844840" y="5110200"/>
              <a:ext cx="65520" cy="24480"/>
            </a:xfrm>
            <a:custGeom>
              <a:avLst/>
              <a:gdLst/>
              <a:ahLst/>
              <a:cxnLst/>
              <a:rect l="l" t="t"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6" name="CustomShape 254"/>
            <p:cNvSpPr/>
            <p:nvPr/>
          </p:nvSpPr>
          <p:spPr>
            <a:xfrm>
              <a:off x="5979960" y="3324600"/>
              <a:ext cx="159840" cy="92160"/>
            </a:xfrm>
            <a:custGeom>
              <a:avLst/>
              <a:gdLst/>
              <a:ahLst/>
              <a:cxnLst/>
              <a:rect l="l" t="t"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7" name="CustomShape 255"/>
            <p:cNvSpPr/>
            <p:nvPr/>
          </p:nvSpPr>
          <p:spPr>
            <a:xfrm>
              <a:off x="5907240" y="3401640"/>
              <a:ext cx="191520" cy="86400"/>
            </a:xfrm>
            <a:custGeom>
              <a:avLst/>
              <a:gdLst/>
              <a:ahLst/>
              <a:cxnLst/>
              <a:rect l="l" t="t"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8" name="CustomShape 256"/>
            <p:cNvSpPr/>
            <p:nvPr/>
          </p:nvSpPr>
          <p:spPr>
            <a:xfrm>
              <a:off x="5839920" y="3467160"/>
              <a:ext cx="294480" cy="302040"/>
            </a:xfrm>
            <a:custGeom>
              <a:avLst/>
              <a:gdLst/>
              <a:ahLst/>
              <a:cxnLst/>
              <a:rect l="l" t="t"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19" name="CustomShape 257"/>
            <p:cNvSpPr/>
            <p:nvPr/>
          </p:nvSpPr>
          <p:spPr>
            <a:xfrm>
              <a:off x="6011640" y="3484080"/>
              <a:ext cx="138600" cy="137160"/>
            </a:xfrm>
            <a:custGeom>
              <a:avLst/>
              <a:gdLst/>
              <a:ahLst/>
              <a:cxnLst/>
              <a:rect l="l" t="t"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0" name="CustomShape 258"/>
            <p:cNvSpPr/>
            <p:nvPr/>
          </p:nvSpPr>
          <p:spPr>
            <a:xfrm>
              <a:off x="5533200" y="3324600"/>
              <a:ext cx="342360" cy="311400"/>
            </a:xfrm>
            <a:custGeom>
              <a:avLst/>
              <a:gdLst/>
              <a:ahLst/>
              <a:cxnLst/>
              <a:rect l="l" t="t"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1" name="CustomShape 259"/>
            <p:cNvSpPr/>
            <p:nvPr/>
          </p:nvSpPr>
          <p:spPr>
            <a:xfrm>
              <a:off x="5818680" y="3446640"/>
              <a:ext cx="113400" cy="80640"/>
            </a:xfrm>
            <a:custGeom>
              <a:avLst/>
              <a:gdLst/>
              <a:ahLst/>
              <a:cxnLst/>
              <a:rect l="l" t="t"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2" name="CustomShape 260"/>
            <p:cNvSpPr/>
            <p:nvPr/>
          </p:nvSpPr>
          <p:spPr>
            <a:xfrm>
              <a:off x="5721120" y="3313440"/>
              <a:ext cx="106560" cy="69480"/>
            </a:xfrm>
            <a:custGeom>
              <a:avLst/>
              <a:gdLst/>
              <a:ahLst/>
              <a:cxnLst/>
              <a:rect l="l" t="t"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3" name="CustomShape 261"/>
            <p:cNvSpPr/>
            <p:nvPr/>
          </p:nvSpPr>
          <p:spPr>
            <a:xfrm>
              <a:off x="5809680" y="3363840"/>
              <a:ext cx="18000" cy="19080"/>
            </a:xfrm>
            <a:custGeom>
              <a:avLst/>
              <a:gdLst/>
              <a:ahLst/>
              <a:cxnLst/>
              <a:rect l="l" t="t"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4" name="CustomShape 262"/>
            <p:cNvSpPr/>
            <p:nvPr/>
          </p:nvSpPr>
          <p:spPr>
            <a:xfrm>
              <a:off x="5745960" y="3236400"/>
              <a:ext cx="102960" cy="97920"/>
            </a:xfrm>
            <a:custGeom>
              <a:avLst/>
              <a:gdLst/>
              <a:ahLst/>
              <a:cxnLst/>
              <a:rect l="l" t="t"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5" name="CustomShape 263"/>
            <p:cNvSpPr/>
            <p:nvPr/>
          </p:nvSpPr>
          <p:spPr>
            <a:xfrm>
              <a:off x="5871600" y="3071520"/>
              <a:ext cx="76320" cy="120240"/>
            </a:xfrm>
            <a:custGeom>
              <a:avLst/>
              <a:gdLst/>
              <a:ahLst/>
              <a:cxnLst/>
              <a:rect l="l" t="t"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6" name="CustomShape 264"/>
            <p:cNvSpPr/>
            <p:nvPr/>
          </p:nvSpPr>
          <p:spPr>
            <a:xfrm>
              <a:off x="5815080" y="3182040"/>
              <a:ext cx="230400" cy="283680"/>
            </a:xfrm>
            <a:custGeom>
              <a:avLst/>
              <a:gdLst/>
              <a:ahLst/>
              <a:cxnLst/>
              <a:rect l="l" t="t"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7" name="CustomShape 265"/>
            <p:cNvSpPr/>
            <p:nvPr/>
          </p:nvSpPr>
          <p:spPr>
            <a:xfrm>
              <a:off x="6224760" y="3270240"/>
              <a:ext cx="460800" cy="289080"/>
            </a:xfrm>
            <a:custGeom>
              <a:avLst/>
              <a:gdLst/>
              <a:ahLst/>
              <a:cxnLst/>
              <a:rect l="l" t="t"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8" name="CustomShape 266"/>
            <p:cNvSpPr/>
            <p:nvPr/>
          </p:nvSpPr>
          <p:spPr>
            <a:xfrm>
              <a:off x="6079320" y="3378960"/>
              <a:ext cx="154080" cy="65880"/>
            </a:xfrm>
            <a:custGeom>
              <a:avLst/>
              <a:gdLst/>
              <a:ahLst/>
              <a:cxnLst/>
              <a:rect l="l" t="t"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29" name="CustomShape 267"/>
            <p:cNvSpPr/>
            <p:nvPr/>
          </p:nvSpPr>
          <p:spPr>
            <a:xfrm>
              <a:off x="6251040" y="3131280"/>
              <a:ext cx="243000" cy="191520"/>
            </a:xfrm>
            <a:custGeom>
              <a:avLst/>
              <a:gdLst/>
              <a:ahLst/>
              <a:cxnLst/>
              <a:rect l="l" t="t"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0" name="CustomShape 268"/>
            <p:cNvSpPr/>
            <p:nvPr/>
          </p:nvSpPr>
          <p:spPr>
            <a:xfrm>
              <a:off x="6194520" y="3120120"/>
              <a:ext cx="149040" cy="103320"/>
            </a:xfrm>
            <a:custGeom>
              <a:avLst/>
              <a:gdLst/>
              <a:ahLst/>
              <a:cxnLst/>
              <a:rect l="l" t="t"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1" name="CustomShape 269"/>
            <p:cNvSpPr/>
            <p:nvPr/>
          </p:nvSpPr>
          <p:spPr>
            <a:xfrm>
              <a:off x="6194520" y="3054600"/>
              <a:ext cx="184320" cy="97560"/>
            </a:xfrm>
            <a:custGeom>
              <a:avLst/>
              <a:gdLst/>
              <a:ahLst/>
              <a:cxnLst/>
              <a:rect l="l" t="t"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2" name="CustomShape 270"/>
            <p:cNvSpPr/>
            <p:nvPr/>
          </p:nvSpPr>
          <p:spPr>
            <a:xfrm>
              <a:off x="6251040" y="2994480"/>
              <a:ext cx="122400" cy="81000"/>
            </a:xfrm>
            <a:custGeom>
              <a:avLst/>
              <a:gdLst/>
              <a:ahLst/>
              <a:cxnLst/>
              <a:rect l="l" t="t"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3" name="CustomShape 271"/>
            <p:cNvSpPr/>
            <p:nvPr/>
          </p:nvSpPr>
          <p:spPr>
            <a:xfrm>
              <a:off x="6157080" y="3165120"/>
              <a:ext cx="81720" cy="41760"/>
            </a:xfrm>
            <a:custGeom>
              <a:avLst/>
              <a:gdLst/>
              <a:ahLst/>
              <a:cxnLst/>
              <a:rect l="l" t="t"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4" name="CustomShape 272"/>
            <p:cNvSpPr/>
            <p:nvPr/>
          </p:nvSpPr>
          <p:spPr>
            <a:xfrm>
              <a:off x="6027840" y="3176280"/>
              <a:ext cx="246600" cy="229320"/>
            </a:xfrm>
            <a:custGeom>
              <a:avLst/>
              <a:gdLst/>
              <a:ahLst/>
              <a:cxnLst/>
              <a:rect l="l" t="t"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5" name="CustomShape 273"/>
            <p:cNvSpPr/>
            <p:nvPr/>
          </p:nvSpPr>
          <p:spPr>
            <a:xfrm>
              <a:off x="6178680" y="3418200"/>
              <a:ext cx="237600" cy="163440"/>
            </a:xfrm>
            <a:custGeom>
              <a:avLst/>
              <a:gdLst/>
              <a:ahLst/>
              <a:cxnLst/>
              <a:rect l="l" t="t"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6" name="CustomShape 274"/>
            <p:cNvSpPr/>
            <p:nvPr/>
          </p:nvSpPr>
          <p:spPr>
            <a:xfrm>
              <a:off x="6345000" y="3412800"/>
              <a:ext cx="85320" cy="109080"/>
            </a:xfrm>
            <a:custGeom>
              <a:avLst/>
              <a:gdLst/>
              <a:ahLst/>
              <a:cxnLst/>
              <a:rect l="l" t="t"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7" name="CustomShape 275"/>
            <p:cNvSpPr/>
            <p:nvPr/>
          </p:nvSpPr>
          <p:spPr>
            <a:xfrm>
              <a:off x="6380640" y="3472920"/>
              <a:ext cx="49680" cy="54720"/>
            </a:xfrm>
            <a:custGeom>
              <a:avLst/>
              <a:gdLst/>
              <a:ahLst/>
              <a:cxnLst/>
              <a:rect l="l" t="t"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8" name="CustomShape 276"/>
            <p:cNvSpPr/>
            <p:nvPr/>
          </p:nvSpPr>
          <p:spPr>
            <a:xfrm>
              <a:off x="6224760" y="3560760"/>
              <a:ext cx="164880" cy="103320"/>
            </a:xfrm>
            <a:custGeom>
              <a:avLst/>
              <a:gdLst/>
              <a:ahLst/>
              <a:cxnLst/>
              <a:rect l="l" t="t"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39" name="CustomShape 277"/>
            <p:cNvSpPr/>
            <p:nvPr/>
          </p:nvSpPr>
          <p:spPr>
            <a:xfrm>
              <a:off x="6063480" y="3534480"/>
              <a:ext cx="92160" cy="81000"/>
            </a:xfrm>
            <a:custGeom>
              <a:avLst/>
              <a:gdLst/>
              <a:ahLst/>
              <a:cxnLst/>
              <a:rect l="l" t="t"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0" name="CustomShape 278"/>
            <p:cNvSpPr/>
            <p:nvPr/>
          </p:nvSpPr>
          <p:spPr>
            <a:xfrm>
              <a:off x="6130800" y="3495240"/>
              <a:ext cx="113400" cy="146520"/>
            </a:xfrm>
            <a:custGeom>
              <a:avLst/>
              <a:gdLst/>
              <a:ahLst/>
              <a:cxnLst/>
              <a:rect l="l" t="t"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1" name="CustomShape 279"/>
            <p:cNvSpPr/>
            <p:nvPr/>
          </p:nvSpPr>
          <p:spPr>
            <a:xfrm>
              <a:off x="6068520" y="3407040"/>
              <a:ext cx="181080" cy="103320"/>
            </a:xfrm>
            <a:custGeom>
              <a:avLst/>
              <a:gdLst/>
              <a:ahLst/>
              <a:cxnLst/>
              <a:rect l="l" t="t"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2" name="CustomShape 280"/>
            <p:cNvSpPr/>
            <p:nvPr/>
          </p:nvSpPr>
          <p:spPr>
            <a:xfrm>
              <a:off x="6173280" y="3643560"/>
              <a:ext cx="159480" cy="174600"/>
            </a:xfrm>
            <a:custGeom>
              <a:avLst/>
              <a:gdLst/>
              <a:ahLst/>
              <a:cxnLst/>
              <a:rect l="l" t="t"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3" name="CustomShape 281"/>
            <p:cNvSpPr/>
            <p:nvPr/>
          </p:nvSpPr>
          <p:spPr>
            <a:xfrm>
              <a:off x="6318360" y="3634200"/>
              <a:ext cx="76320" cy="52560"/>
            </a:xfrm>
            <a:custGeom>
              <a:avLst/>
              <a:gdLst/>
              <a:ahLst/>
              <a:cxnLst/>
              <a:rect l="l" t="t"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4" name="CustomShape 282"/>
            <p:cNvSpPr/>
            <p:nvPr/>
          </p:nvSpPr>
          <p:spPr>
            <a:xfrm>
              <a:off x="6152040" y="3617280"/>
              <a:ext cx="44280" cy="97560"/>
            </a:xfrm>
            <a:custGeom>
              <a:avLst/>
              <a:gdLst/>
              <a:ahLst/>
              <a:cxnLst/>
              <a:rect l="l" t="t"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5" name="CustomShape 283"/>
            <p:cNvSpPr/>
            <p:nvPr/>
          </p:nvSpPr>
          <p:spPr>
            <a:xfrm>
              <a:off x="6178680" y="3628440"/>
              <a:ext cx="65520" cy="47160"/>
            </a:xfrm>
            <a:custGeom>
              <a:avLst/>
              <a:gdLst/>
              <a:ahLst/>
              <a:cxnLst/>
              <a:rect l="l" t="t"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6" name="CustomShape 284"/>
            <p:cNvSpPr/>
            <p:nvPr/>
          </p:nvSpPr>
          <p:spPr>
            <a:xfrm>
              <a:off x="6749280" y="3660480"/>
              <a:ext cx="97560" cy="86400"/>
            </a:xfrm>
            <a:custGeom>
              <a:avLst/>
              <a:gdLst/>
              <a:ahLst/>
              <a:cxnLst/>
              <a:rect l="l" t="t"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7" name="CustomShape 285"/>
            <p:cNvSpPr/>
            <p:nvPr/>
          </p:nvSpPr>
          <p:spPr>
            <a:xfrm>
              <a:off x="6786720" y="3705480"/>
              <a:ext cx="512280" cy="459720"/>
            </a:xfrm>
            <a:custGeom>
              <a:avLst/>
              <a:gdLst/>
              <a:ahLst/>
              <a:cxnLst/>
              <a:rect l="l" t="t"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8" name="CustomShape 286"/>
            <p:cNvSpPr/>
            <p:nvPr/>
          </p:nvSpPr>
          <p:spPr>
            <a:xfrm>
              <a:off x="6797160" y="3710880"/>
              <a:ext cx="39240" cy="30240"/>
            </a:xfrm>
            <a:custGeom>
              <a:avLst/>
              <a:gdLst/>
              <a:ahLst/>
              <a:cxnLst/>
              <a:rect l="l" t="t"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49" name="CustomShape 287"/>
            <p:cNvSpPr/>
            <p:nvPr/>
          </p:nvSpPr>
          <p:spPr>
            <a:xfrm>
              <a:off x="6676560" y="3577680"/>
              <a:ext cx="181080" cy="97920"/>
            </a:xfrm>
            <a:custGeom>
              <a:avLst/>
              <a:gdLst/>
              <a:ahLst/>
              <a:cxnLst/>
              <a:rect l="l" t="t"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0" name="CustomShape 288"/>
            <p:cNvSpPr/>
            <p:nvPr/>
          </p:nvSpPr>
          <p:spPr>
            <a:xfrm>
              <a:off x="6802560" y="3643560"/>
              <a:ext cx="138240" cy="114480"/>
            </a:xfrm>
            <a:custGeom>
              <a:avLst/>
              <a:gdLst/>
              <a:ahLst/>
              <a:cxnLst/>
              <a:rect l="l" t="t"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1" name="CustomShape 289"/>
            <p:cNvSpPr/>
            <p:nvPr/>
          </p:nvSpPr>
          <p:spPr>
            <a:xfrm>
              <a:off x="6848640" y="4007160"/>
              <a:ext cx="44280" cy="54720"/>
            </a:xfrm>
            <a:custGeom>
              <a:avLst/>
              <a:gdLst/>
              <a:ahLst/>
              <a:cxnLst/>
              <a:rect l="l" t="t"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2" name="CustomShape 290"/>
            <p:cNvSpPr/>
            <p:nvPr/>
          </p:nvSpPr>
          <p:spPr>
            <a:xfrm>
              <a:off x="6557760" y="3799080"/>
              <a:ext cx="179280" cy="146520"/>
            </a:xfrm>
            <a:custGeom>
              <a:avLst/>
              <a:gdLst/>
              <a:ahLst/>
              <a:cxnLst/>
              <a:rect l="l" t="t"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3" name="CustomShape 291"/>
            <p:cNvSpPr/>
            <p:nvPr/>
          </p:nvSpPr>
          <p:spPr>
            <a:xfrm>
              <a:off x="6640920" y="3787920"/>
              <a:ext cx="257400" cy="257040"/>
            </a:xfrm>
            <a:custGeom>
              <a:avLst/>
              <a:gdLst/>
              <a:ahLst/>
              <a:cxnLst/>
              <a:rect l="l" t="t"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4" name="CustomShape 292"/>
            <p:cNvSpPr/>
            <p:nvPr/>
          </p:nvSpPr>
          <p:spPr>
            <a:xfrm>
              <a:off x="6313320" y="3637800"/>
              <a:ext cx="491040" cy="197280"/>
            </a:xfrm>
            <a:custGeom>
              <a:avLst/>
              <a:gdLst/>
              <a:ahLst/>
              <a:cxnLst/>
              <a:rect l="l" t="t"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5" name="CustomShape 293"/>
            <p:cNvSpPr/>
            <p:nvPr/>
          </p:nvSpPr>
          <p:spPr>
            <a:xfrm>
              <a:off x="6536520" y="3952800"/>
              <a:ext cx="544680" cy="461880"/>
            </a:xfrm>
            <a:custGeom>
              <a:avLst/>
              <a:gdLst/>
              <a:ahLst/>
              <a:cxnLst/>
              <a:rect l="l" t="t"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6" name="CustomShape 294"/>
            <p:cNvSpPr/>
            <p:nvPr/>
          </p:nvSpPr>
          <p:spPr>
            <a:xfrm>
              <a:off x="6547320" y="3918960"/>
              <a:ext cx="106560" cy="120240"/>
            </a:xfrm>
            <a:custGeom>
              <a:avLst/>
              <a:gdLst/>
              <a:ahLst/>
              <a:cxnLst/>
              <a:rect l="l" t="t"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7" name="CustomShape 295"/>
            <p:cNvSpPr/>
            <p:nvPr/>
          </p:nvSpPr>
          <p:spPr>
            <a:xfrm>
              <a:off x="6552360" y="3876120"/>
              <a:ext cx="39240" cy="47160"/>
            </a:xfrm>
            <a:custGeom>
              <a:avLst/>
              <a:gdLst/>
              <a:ahLst/>
              <a:cxnLst/>
              <a:rect l="l" t="t"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8" name="CustomShape 296"/>
            <p:cNvSpPr/>
            <p:nvPr/>
          </p:nvSpPr>
          <p:spPr>
            <a:xfrm>
              <a:off x="6547320" y="3941640"/>
              <a:ext cx="14400" cy="37800"/>
            </a:xfrm>
            <a:custGeom>
              <a:avLst/>
              <a:gdLst/>
              <a:ahLst/>
              <a:cxnLst/>
              <a:rect l="l" t="t"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59" name="CustomShape 297"/>
            <p:cNvSpPr/>
            <p:nvPr/>
          </p:nvSpPr>
          <p:spPr>
            <a:xfrm>
              <a:off x="6525720" y="3918960"/>
              <a:ext cx="41040" cy="142920"/>
            </a:xfrm>
            <a:custGeom>
              <a:avLst/>
              <a:gdLst/>
              <a:ahLst/>
              <a:cxnLst/>
              <a:rect l="l" t="t"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0" name="CustomShape 298"/>
            <p:cNvSpPr/>
            <p:nvPr/>
          </p:nvSpPr>
          <p:spPr>
            <a:xfrm>
              <a:off x="6956640" y="4134960"/>
              <a:ext cx="25200" cy="41400"/>
            </a:xfrm>
            <a:custGeom>
              <a:avLst/>
              <a:gdLst/>
              <a:ahLst/>
              <a:cxnLst/>
              <a:rect l="l" t="t"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1" name="CustomShape 299"/>
            <p:cNvSpPr/>
            <p:nvPr/>
          </p:nvSpPr>
          <p:spPr>
            <a:xfrm>
              <a:off x="6744240" y="4339080"/>
              <a:ext cx="274680" cy="184320"/>
            </a:xfrm>
            <a:custGeom>
              <a:avLst/>
              <a:gdLst/>
              <a:ahLst/>
              <a:cxnLst/>
              <a:rect l="l" t="t"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2" name="CustomShape 300"/>
            <p:cNvSpPr/>
            <p:nvPr/>
          </p:nvSpPr>
          <p:spPr>
            <a:xfrm>
              <a:off x="6988680" y="4134960"/>
              <a:ext cx="210960" cy="268200"/>
            </a:xfrm>
            <a:custGeom>
              <a:avLst/>
              <a:gdLst/>
              <a:ahLst/>
              <a:cxnLst/>
              <a:rect l="l" t="t"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3" name="CustomShape 301"/>
            <p:cNvSpPr/>
            <p:nvPr/>
          </p:nvSpPr>
          <p:spPr>
            <a:xfrm>
              <a:off x="7440840" y="3605760"/>
              <a:ext cx="283680" cy="129600"/>
            </a:xfrm>
            <a:custGeom>
              <a:avLst/>
              <a:gdLst/>
              <a:ahLst/>
              <a:cxnLst/>
              <a:rect l="l" t="t"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4" name="CustomShape 302"/>
            <p:cNvSpPr/>
            <p:nvPr/>
          </p:nvSpPr>
          <p:spPr>
            <a:xfrm>
              <a:off x="7093080" y="3523320"/>
              <a:ext cx="461160" cy="285480"/>
            </a:xfrm>
            <a:custGeom>
              <a:avLst/>
              <a:gdLst/>
              <a:ahLst/>
              <a:cxnLst/>
              <a:rect l="l" t="t"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5" name="CustomShape 303"/>
            <p:cNvSpPr/>
            <p:nvPr/>
          </p:nvSpPr>
          <p:spPr>
            <a:xfrm>
              <a:off x="7233120" y="3842280"/>
              <a:ext cx="360" cy="3960"/>
            </a:xfrm>
            <a:custGeom>
              <a:avLst/>
              <a:gdLst/>
              <a:ahLst/>
              <a:cxnLst/>
              <a:rect l="l" t="t" r="r" b="b"/>
              <a:pathLst>
                <a:path h="1">
                  <a:moveTo>
                    <a:pt x="0" y="1"/>
                  </a:moveTo>
                  <a:cubicBezTo>
                    <a:pt x="0" y="0"/>
                    <a:pt x="0" y="0"/>
                    <a:pt x="0" y="0"/>
                  </a:cubicBezTo>
                  <a:cubicBezTo>
                    <a:pt x="0" y="0"/>
                    <a:pt x="0" y="0"/>
                    <a:pt x="0"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6" name="CustomShape 304"/>
            <p:cNvSpPr/>
            <p:nvPr/>
          </p:nvSpPr>
          <p:spPr>
            <a:xfrm>
              <a:off x="6994080" y="3622680"/>
              <a:ext cx="377640" cy="234720"/>
            </a:xfrm>
            <a:custGeom>
              <a:avLst/>
              <a:gdLst/>
              <a:ahLst/>
              <a:cxnLst/>
              <a:rect l="l" t="t"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7" name="CustomShape 305"/>
            <p:cNvSpPr/>
            <p:nvPr/>
          </p:nvSpPr>
          <p:spPr>
            <a:xfrm>
              <a:off x="7394400" y="3677040"/>
              <a:ext cx="205920" cy="146520"/>
            </a:xfrm>
            <a:custGeom>
              <a:avLst/>
              <a:gdLst/>
              <a:ahLst/>
              <a:cxnLst/>
              <a:rect l="l" t="t"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8" name="CustomShape 306"/>
            <p:cNvSpPr/>
            <p:nvPr/>
          </p:nvSpPr>
          <p:spPr>
            <a:xfrm>
              <a:off x="7228080" y="3804840"/>
              <a:ext cx="429120" cy="405360"/>
            </a:xfrm>
            <a:custGeom>
              <a:avLst/>
              <a:gdLst/>
              <a:ahLst/>
              <a:cxnLst/>
              <a:rect l="l" t="t"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69" name="CustomShape 307"/>
            <p:cNvSpPr/>
            <p:nvPr/>
          </p:nvSpPr>
          <p:spPr>
            <a:xfrm>
              <a:off x="7206480" y="3754080"/>
              <a:ext cx="388440" cy="290880"/>
            </a:xfrm>
            <a:custGeom>
              <a:avLst/>
              <a:gdLst/>
              <a:ahLst/>
              <a:cxnLst/>
              <a:rect l="l" t="t"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0" name="CustomShape 308"/>
            <p:cNvSpPr/>
            <p:nvPr/>
          </p:nvSpPr>
          <p:spPr>
            <a:xfrm>
              <a:off x="7171200" y="3517920"/>
              <a:ext cx="12600" cy="20880"/>
            </a:xfrm>
            <a:custGeom>
              <a:avLst/>
              <a:gdLst/>
              <a:ahLst/>
              <a:cxnLst/>
              <a:rect l="l" t="t"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1" name="CustomShape 309"/>
            <p:cNvSpPr/>
            <p:nvPr/>
          </p:nvSpPr>
          <p:spPr>
            <a:xfrm>
              <a:off x="6843240" y="3170880"/>
              <a:ext cx="1053360" cy="532800"/>
            </a:xfrm>
            <a:custGeom>
              <a:avLst/>
              <a:gdLst/>
              <a:ahLst/>
              <a:cxnLst/>
              <a:rect l="l" t="t"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2" name="CustomShape 310"/>
            <p:cNvSpPr/>
            <p:nvPr/>
          </p:nvSpPr>
          <p:spPr>
            <a:xfrm>
              <a:off x="7414200" y="3836520"/>
              <a:ext cx="726840" cy="820080"/>
            </a:xfrm>
            <a:custGeom>
              <a:avLst/>
              <a:gdLst/>
              <a:ahLst/>
              <a:cxnLst/>
              <a:rect l="l" t="t"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3" name="CustomShape 311"/>
            <p:cNvSpPr/>
            <p:nvPr/>
          </p:nvSpPr>
          <p:spPr>
            <a:xfrm>
              <a:off x="8013240" y="4063680"/>
              <a:ext cx="211320" cy="538560"/>
            </a:xfrm>
            <a:custGeom>
              <a:avLst/>
              <a:gdLst/>
              <a:ahLst/>
              <a:cxnLst/>
              <a:rect l="l" t="t"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4" name="CustomShape 312"/>
            <p:cNvSpPr/>
            <p:nvPr/>
          </p:nvSpPr>
          <p:spPr>
            <a:xfrm>
              <a:off x="7913880" y="4129200"/>
              <a:ext cx="117360" cy="151920"/>
            </a:xfrm>
            <a:custGeom>
              <a:avLst/>
              <a:gdLst/>
              <a:ahLst/>
              <a:cxnLst/>
              <a:rect l="l" t="t"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5" name="CustomShape 313"/>
            <p:cNvSpPr/>
            <p:nvPr/>
          </p:nvSpPr>
          <p:spPr>
            <a:xfrm>
              <a:off x="8137440" y="4299840"/>
              <a:ext cx="216360" cy="422280"/>
            </a:xfrm>
            <a:custGeom>
              <a:avLst/>
              <a:gdLst/>
              <a:ahLst/>
              <a:cxnLst/>
              <a:rect l="l" t="t"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6" name="CustomShape 314"/>
            <p:cNvSpPr/>
            <p:nvPr/>
          </p:nvSpPr>
          <p:spPr>
            <a:xfrm>
              <a:off x="8256240" y="4211640"/>
              <a:ext cx="196920" cy="428040"/>
            </a:xfrm>
            <a:custGeom>
              <a:avLst/>
              <a:gdLst/>
              <a:ahLst/>
              <a:cxnLst/>
              <a:rect l="l" t="t"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7" name="CustomShape 315"/>
            <p:cNvSpPr/>
            <p:nvPr/>
          </p:nvSpPr>
          <p:spPr>
            <a:xfrm>
              <a:off x="8210160" y="4245480"/>
              <a:ext cx="189720" cy="245880"/>
            </a:xfrm>
            <a:custGeom>
              <a:avLst/>
              <a:gdLst/>
              <a:ahLst/>
              <a:cxnLst/>
              <a:rect l="l" t="t"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8" name="CustomShape 316"/>
            <p:cNvSpPr/>
            <p:nvPr/>
          </p:nvSpPr>
          <p:spPr>
            <a:xfrm>
              <a:off x="9030960" y="4916880"/>
              <a:ext cx="232200" cy="208440"/>
            </a:xfrm>
            <a:custGeom>
              <a:avLst/>
              <a:gdLst/>
              <a:ahLst/>
              <a:cxnLst/>
              <a:rect l="l" t="t"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79" name="CustomShape 317"/>
            <p:cNvSpPr/>
            <p:nvPr/>
          </p:nvSpPr>
          <p:spPr>
            <a:xfrm>
              <a:off x="9259560" y="4950720"/>
              <a:ext cx="264240" cy="223200"/>
            </a:xfrm>
            <a:custGeom>
              <a:avLst/>
              <a:gdLst/>
              <a:ahLst/>
              <a:cxnLst/>
              <a:rect l="l" t="t"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0" name="CustomShape 318"/>
            <p:cNvSpPr/>
            <p:nvPr/>
          </p:nvSpPr>
          <p:spPr>
            <a:xfrm>
              <a:off x="8433360" y="4746240"/>
              <a:ext cx="264240" cy="245880"/>
            </a:xfrm>
            <a:custGeom>
              <a:avLst/>
              <a:gdLst/>
              <a:ahLst/>
              <a:cxnLst/>
              <a:rect l="l" t="t"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1" name="CustomShape 319"/>
            <p:cNvSpPr/>
            <p:nvPr/>
          </p:nvSpPr>
          <p:spPr>
            <a:xfrm>
              <a:off x="8449560" y="4680720"/>
              <a:ext cx="253440" cy="174600"/>
            </a:xfrm>
            <a:custGeom>
              <a:avLst/>
              <a:gdLst/>
              <a:ahLst/>
              <a:cxnLst/>
              <a:rect l="l" t="t"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2" name="CustomShape 320"/>
            <p:cNvSpPr/>
            <p:nvPr/>
          </p:nvSpPr>
          <p:spPr>
            <a:xfrm>
              <a:off x="7930080" y="4069080"/>
              <a:ext cx="86760" cy="52920"/>
            </a:xfrm>
            <a:custGeom>
              <a:avLst/>
              <a:gdLst/>
              <a:ahLst/>
              <a:cxnLst/>
              <a:rect l="l" t="t"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3" name="CustomShape 321"/>
            <p:cNvSpPr/>
            <p:nvPr/>
          </p:nvSpPr>
          <p:spPr>
            <a:xfrm>
              <a:off x="7725960" y="4007160"/>
              <a:ext cx="191520" cy="126000"/>
            </a:xfrm>
            <a:custGeom>
              <a:avLst/>
              <a:gdLst/>
              <a:ahLst/>
              <a:cxnLst/>
              <a:rect l="l" t="t"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4" name="CustomShape 322"/>
            <p:cNvSpPr/>
            <p:nvPr/>
          </p:nvSpPr>
          <p:spPr>
            <a:xfrm>
              <a:off x="8261640" y="4470480"/>
              <a:ext cx="143640" cy="126000"/>
            </a:xfrm>
            <a:custGeom>
              <a:avLst/>
              <a:gdLst/>
              <a:ahLst/>
              <a:cxnLst/>
              <a:rect l="l" t="t"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5" name="CustomShape 323"/>
            <p:cNvSpPr/>
            <p:nvPr/>
          </p:nvSpPr>
          <p:spPr>
            <a:xfrm>
              <a:off x="8204760" y="4695480"/>
              <a:ext cx="113760" cy="142920"/>
            </a:xfrm>
            <a:custGeom>
              <a:avLst/>
              <a:gdLst/>
              <a:ahLst/>
              <a:cxnLst/>
              <a:rect l="l" t="t"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6" name="CustomShape 324"/>
            <p:cNvSpPr/>
            <p:nvPr/>
          </p:nvSpPr>
          <p:spPr>
            <a:xfrm>
              <a:off x="7556040" y="3236400"/>
              <a:ext cx="1556640" cy="1073160"/>
            </a:xfrm>
            <a:custGeom>
              <a:avLst/>
              <a:gdLst/>
              <a:ahLst/>
              <a:cxnLst/>
              <a:rect l="l" t="t"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7" name="CustomShape 325"/>
            <p:cNvSpPr/>
            <p:nvPr/>
          </p:nvSpPr>
          <p:spPr>
            <a:xfrm>
              <a:off x="7913880" y="3290760"/>
              <a:ext cx="813960" cy="373680"/>
            </a:xfrm>
            <a:custGeom>
              <a:avLst/>
              <a:gdLst/>
              <a:ahLst/>
              <a:cxnLst/>
              <a:rect l="l" t="t"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8" name="CustomShape 326"/>
            <p:cNvSpPr/>
            <p:nvPr/>
          </p:nvSpPr>
          <p:spPr>
            <a:xfrm>
              <a:off x="5949720" y="2570760"/>
              <a:ext cx="324720" cy="592920"/>
            </a:xfrm>
            <a:custGeom>
              <a:avLst/>
              <a:gdLst/>
              <a:ahLst/>
              <a:cxnLst/>
              <a:rect l="l" t="t"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89" name="CustomShape 327"/>
            <p:cNvSpPr/>
            <p:nvPr/>
          </p:nvSpPr>
          <p:spPr>
            <a:xfrm>
              <a:off x="6189120" y="2525760"/>
              <a:ext cx="278640" cy="461520"/>
            </a:xfrm>
            <a:custGeom>
              <a:avLst/>
              <a:gdLst/>
              <a:ahLst/>
              <a:cxnLst/>
              <a:rect l="l" t="t"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0" name="CustomShape 328"/>
            <p:cNvSpPr/>
            <p:nvPr/>
          </p:nvSpPr>
          <p:spPr>
            <a:xfrm>
              <a:off x="5788440" y="2471400"/>
              <a:ext cx="663120" cy="587160"/>
            </a:xfrm>
            <a:custGeom>
              <a:avLst/>
              <a:gdLst/>
              <a:ahLst/>
              <a:cxnLst/>
              <a:rect l="l" t="t"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1" name="CustomShape 329"/>
            <p:cNvSpPr/>
            <p:nvPr/>
          </p:nvSpPr>
          <p:spPr>
            <a:xfrm>
              <a:off x="6354000" y="2118600"/>
              <a:ext cx="4208760" cy="1551240"/>
            </a:xfrm>
            <a:custGeom>
              <a:avLst/>
              <a:gdLst/>
              <a:ahLst/>
              <a:cxnLst/>
              <a:rect l="l" t="t"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2" name="CustomShape 330"/>
            <p:cNvSpPr/>
            <p:nvPr/>
          </p:nvSpPr>
          <p:spPr>
            <a:xfrm>
              <a:off x="9275400" y="3214080"/>
              <a:ext cx="76320" cy="174600"/>
            </a:xfrm>
            <a:custGeom>
              <a:avLst/>
              <a:gdLst/>
              <a:ahLst/>
              <a:cxnLst/>
              <a:rect l="l" t="t"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3" name="CustomShape 331"/>
            <p:cNvSpPr/>
            <p:nvPr/>
          </p:nvSpPr>
          <p:spPr>
            <a:xfrm>
              <a:off x="9291600" y="3384720"/>
              <a:ext cx="76320" cy="126000"/>
            </a:xfrm>
            <a:custGeom>
              <a:avLst/>
              <a:gdLst/>
              <a:ahLst/>
              <a:cxnLst/>
              <a:rect l="l" t="t"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4" name="CustomShape 332"/>
            <p:cNvSpPr/>
            <p:nvPr/>
          </p:nvSpPr>
          <p:spPr>
            <a:xfrm>
              <a:off x="8880120" y="3759840"/>
              <a:ext cx="108360" cy="137160"/>
            </a:xfrm>
            <a:custGeom>
              <a:avLst/>
              <a:gdLst/>
              <a:ahLst/>
              <a:cxnLst/>
              <a:rect l="l" t="t"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5" name="CustomShape 333"/>
            <p:cNvSpPr/>
            <p:nvPr/>
          </p:nvSpPr>
          <p:spPr>
            <a:xfrm>
              <a:off x="8834040" y="3611520"/>
              <a:ext cx="165240" cy="169200"/>
            </a:xfrm>
            <a:custGeom>
              <a:avLst/>
              <a:gdLst/>
              <a:ahLst/>
              <a:cxnLst/>
              <a:rect l="l" t="t"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6" name="CustomShape 334"/>
            <p:cNvSpPr/>
            <p:nvPr/>
          </p:nvSpPr>
          <p:spPr>
            <a:xfrm>
              <a:off x="5387760" y="3176280"/>
              <a:ext cx="122400" cy="135360"/>
            </a:xfrm>
            <a:custGeom>
              <a:avLst/>
              <a:gdLst/>
              <a:ahLst/>
              <a:cxnLst/>
              <a:rect l="l" t="t"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7" name="CustomShape 335"/>
            <p:cNvSpPr/>
            <p:nvPr/>
          </p:nvSpPr>
          <p:spPr>
            <a:xfrm>
              <a:off x="5450040" y="3170880"/>
              <a:ext cx="81720" cy="52560"/>
            </a:xfrm>
            <a:custGeom>
              <a:avLst/>
              <a:gdLst/>
              <a:ahLst/>
              <a:cxnLst/>
              <a:rect l="l" t="t"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8" name="CustomShape 336"/>
            <p:cNvSpPr/>
            <p:nvPr/>
          </p:nvSpPr>
          <p:spPr>
            <a:xfrm>
              <a:off x="5419800" y="3583440"/>
              <a:ext cx="324360" cy="251640"/>
            </a:xfrm>
            <a:custGeom>
              <a:avLst/>
              <a:gdLst/>
              <a:ahLst/>
              <a:cxnLst/>
              <a:rect l="l" t="t"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699" name="CustomShape 337"/>
            <p:cNvSpPr/>
            <p:nvPr/>
          </p:nvSpPr>
          <p:spPr>
            <a:xfrm>
              <a:off x="5419800" y="3637800"/>
              <a:ext cx="81720" cy="165240"/>
            </a:xfrm>
            <a:custGeom>
              <a:avLst/>
              <a:gdLst/>
              <a:ahLst/>
              <a:cxnLst/>
              <a:rect l="l" t="t"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0" name="CustomShape 338"/>
            <p:cNvSpPr/>
            <p:nvPr/>
          </p:nvSpPr>
          <p:spPr>
            <a:xfrm>
              <a:off x="6423120" y="5147640"/>
              <a:ext cx="272880" cy="484200"/>
            </a:xfrm>
            <a:custGeom>
              <a:avLst/>
              <a:gdLst/>
              <a:ahLst/>
              <a:cxnLst/>
              <a:rect l="l" t="t"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1" name="CustomShape 339"/>
            <p:cNvSpPr/>
            <p:nvPr/>
          </p:nvSpPr>
          <p:spPr>
            <a:xfrm>
              <a:off x="6485040" y="5132520"/>
              <a:ext cx="81720" cy="206640"/>
            </a:xfrm>
            <a:custGeom>
              <a:avLst/>
              <a:gdLst/>
              <a:ahLst/>
              <a:cxnLst/>
              <a:rect l="l" t="t"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2" name="CustomShape 340"/>
            <p:cNvSpPr/>
            <p:nvPr/>
          </p:nvSpPr>
          <p:spPr>
            <a:xfrm>
              <a:off x="6203160" y="5093280"/>
              <a:ext cx="310320" cy="273960"/>
            </a:xfrm>
            <a:custGeom>
              <a:avLst/>
              <a:gdLst/>
              <a:ahLst/>
              <a:cxnLst/>
              <a:rect l="l" t="t"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3" name="CustomShape 341"/>
            <p:cNvSpPr/>
            <p:nvPr/>
          </p:nvSpPr>
          <p:spPr>
            <a:xfrm>
              <a:off x="5965560" y="5340600"/>
              <a:ext cx="330120" cy="345600"/>
            </a:xfrm>
            <a:custGeom>
              <a:avLst/>
              <a:gdLst/>
              <a:ahLst/>
              <a:cxnLst/>
              <a:rect l="l" t="t"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4" name="CustomShape 342"/>
            <p:cNvSpPr/>
            <p:nvPr/>
          </p:nvSpPr>
          <p:spPr>
            <a:xfrm>
              <a:off x="5974560" y="4718160"/>
              <a:ext cx="471600" cy="521640"/>
            </a:xfrm>
            <a:custGeom>
              <a:avLst/>
              <a:gdLst/>
              <a:ahLst/>
              <a:cxnLst/>
              <a:rect l="l" t="t"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5" name="CustomShape 343"/>
            <p:cNvSpPr/>
            <p:nvPr/>
          </p:nvSpPr>
          <p:spPr>
            <a:xfrm>
              <a:off x="5969160" y="5027400"/>
              <a:ext cx="291240" cy="345600"/>
            </a:xfrm>
            <a:custGeom>
              <a:avLst/>
              <a:gdLst/>
              <a:ahLst/>
              <a:cxnLst/>
              <a:rect l="l" t="t"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6" name="CustomShape 344"/>
            <p:cNvSpPr/>
            <p:nvPr/>
          </p:nvSpPr>
          <p:spPr>
            <a:xfrm>
              <a:off x="6157080" y="5357520"/>
              <a:ext cx="237600" cy="262800"/>
            </a:xfrm>
            <a:custGeom>
              <a:avLst/>
              <a:gdLst/>
              <a:ahLst/>
              <a:cxnLst/>
              <a:rect l="l" t="t"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7" name="CustomShape 345"/>
            <p:cNvSpPr/>
            <p:nvPr/>
          </p:nvSpPr>
          <p:spPr>
            <a:xfrm>
              <a:off x="6286680" y="5303160"/>
              <a:ext cx="201960" cy="189720"/>
            </a:xfrm>
            <a:custGeom>
              <a:avLst/>
              <a:gdLst/>
              <a:ahLst/>
              <a:cxnLst/>
              <a:rect l="l" t="t"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8" name="CustomShape 346"/>
            <p:cNvSpPr/>
            <p:nvPr/>
          </p:nvSpPr>
          <p:spPr>
            <a:xfrm>
              <a:off x="6423120" y="5588280"/>
              <a:ext cx="49680" cy="60480"/>
            </a:xfrm>
            <a:custGeom>
              <a:avLst/>
              <a:gdLst/>
              <a:ahLst/>
              <a:cxnLst/>
              <a:rect l="l" t="t" r="r" b="b"/>
              <a:pathLst>
                <a:path w="10" h="11">
                  <a:moveTo>
                    <a:pt x="5" y="1"/>
                  </a:moveTo>
                  <a:cubicBezTo>
                    <a:pt x="0" y="2"/>
                    <a:pt x="3" y="11"/>
                    <a:pt x="7" y="9"/>
                  </a:cubicBezTo>
                  <a:cubicBezTo>
                    <a:pt x="10" y="8"/>
                    <a:pt x="9" y="0"/>
                    <a:pt x="5" y="1"/>
                  </a:cubicBezTo>
                  <a:cubicBezTo>
                    <a:pt x="3" y="1"/>
                    <a:pt x="6" y="1"/>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09" name="CustomShape 347"/>
            <p:cNvSpPr/>
            <p:nvPr/>
          </p:nvSpPr>
          <p:spPr>
            <a:xfrm>
              <a:off x="6073920" y="5488920"/>
              <a:ext cx="409680" cy="379080"/>
            </a:xfrm>
            <a:custGeom>
              <a:avLst/>
              <a:gdLst/>
              <a:ahLst/>
              <a:cxnLst/>
              <a:rect l="l" t="t"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0" name="CustomShape 348"/>
            <p:cNvSpPr/>
            <p:nvPr/>
          </p:nvSpPr>
          <p:spPr>
            <a:xfrm>
              <a:off x="6339960" y="5670720"/>
              <a:ext cx="65520" cy="71640"/>
            </a:xfrm>
            <a:custGeom>
              <a:avLst/>
              <a:gdLst/>
              <a:ahLst/>
              <a:cxnLst/>
              <a:rect l="l" t="t"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1" name="CustomShape 349"/>
            <p:cNvSpPr/>
            <p:nvPr/>
          </p:nvSpPr>
          <p:spPr>
            <a:xfrm>
              <a:off x="5974560" y="4988160"/>
              <a:ext cx="24840" cy="43560"/>
            </a:xfrm>
            <a:custGeom>
              <a:avLst/>
              <a:gdLst/>
              <a:ahLst/>
              <a:cxnLst/>
              <a:rect l="l" t="t"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2" name="CustomShape 350"/>
            <p:cNvSpPr/>
            <p:nvPr/>
          </p:nvSpPr>
          <p:spPr>
            <a:xfrm>
              <a:off x="5949720" y="4763160"/>
              <a:ext cx="179280" cy="245880"/>
            </a:xfrm>
            <a:custGeom>
              <a:avLst/>
              <a:gdLst/>
              <a:ahLst/>
              <a:cxnLst/>
              <a:rect l="l" t="t"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3" name="CustomShape 351"/>
            <p:cNvSpPr/>
            <p:nvPr/>
          </p:nvSpPr>
          <p:spPr>
            <a:xfrm>
              <a:off x="6027840" y="4564440"/>
              <a:ext cx="329760" cy="245880"/>
            </a:xfrm>
            <a:custGeom>
              <a:avLst/>
              <a:gdLst/>
              <a:ahLst/>
              <a:cxnLst/>
              <a:rect l="l" t="t"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4" name="CustomShape 352"/>
            <p:cNvSpPr/>
            <p:nvPr/>
          </p:nvSpPr>
          <p:spPr>
            <a:xfrm>
              <a:off x="5659200" y="4211640"/>
              <a:ext cx="606240" cy="450360"/>
            </a:xfrm>
            <a:custGeom>
              <a:avLst/>
              <a:gdLst/>
              <a:ahLst/>
              <a:cxnLst/>
              <a:rect l="l" t="t"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5" name="CustomShape 353"/>
            <p:cNvSpPr/>
            <p:nvPr/>
          </p:nvSpPr>
          <p:spPr>
            <a:xfrm>
              <a:off x="6208560" y="4222800"/>
              <a:ext cx="425520" cy="555480"/>
            </a:xfrm>
            <a:custGeom>
              <a:avLst/>
              <a:gdLst/>
              <a:ahLst/>
              <a:cxnLst/>
              <a:rect l="l" t="t"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6" name="CustomShape 354"/>
            <p:cNvSpPr/>
            <p:nvPr/>
          </p:nvSpPr>
          <p:spPr>
            <a:xfrm>
              <a:off x="6582600" y="4365360"/>
              <a:ext cx="165240" cy="158040"/>
            </a:xfrm>
            <a:custGeom>
              <a:avLst/>
              <a:gdLst/>
              <a:ahLst/>
              <a:cxnLst/>
              <a:rect l="l" t="t"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7" name="CustomShape 355"/>
            <p:cNvSpPr/>
            <p:nvPr/>
          </p:nvSpPr>
          <p:spPr>
            <a:xfrm>
              <a:off x="6495840" y="4442400"/>
              <a:ext cx="383040" cy="336240"/>
            </a:xfrm>
            <a:custGeom>
              <a:avLst/>
              <a:gdLst/>
              <a:ahLst/>
              <a:cxnLst/>
              <a:rect l="l" t="t"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8" name="CustomShape 356"/>
            <p:cNvSpPr/>
            <p:nvPr/>
          </p:nvSpPr>
          <p:spPr>
            <a:xfrm>
              <a:off x="6515280" y="4541760"/>
              <a:ext cx="450360" cy="456120"/>
            </a:xfrm>
            <a:custGeom>
              <a:avLst/>
              <a:gdLst/>
              <a:ahLst/>
              <a:cxnLst/>
              <a:rect l="l" t="t"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19" name="CustomShape 357"/>
            <p:cNvSpPr/>
            <p:nvPr/>
          </p:nvSpPr>
          <p:spPr>
            <a:xfrm>
              <a:off x="6719040" y="4515480"/>
              <a:ext cx="44640" cy="58320"/>
            </a:xfrm>
            <a:custGeom>
              <a:avLst/>
              <a:gdLst/>
              <a:ahLst/>
              <a:cxnLst/>
              <a:rect l="l" t="t"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0" name="CustomShape 358"/>
            <p:cNvSpPr/>
            <p:nvPr/>
          </p:nvSpPr>
          <p:spPr>
            <a:xfrm>
              <a:off x="6407280" y="4757400"/>
              <a:ext cx="132840" cy="152280"/>
            </a:xfrm>
            <a:custGeom>
              <a:avLst/>
              <a:gdLst/>
              <a:ahLst/>
              <a:cxnLst/>
              <a:rect l="l" t="t"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1" name="CustomShape 359"/>
            <p:cNvSpPr/>
            <p:nvPr/>
          </p:nvSpPr>
          <p:spPr>
            <a:xfrm>
              <a:off x="6391080" y="4933800"/>
              <a:ext cx="50040" cy="52560"/>
            </a:xfrm>
            <a:custGeom>
              <a:avLst/>
              <a:gdLst/>
              <a:ahLst/>
              <a:cxnLst/>
              <a:rect l="l" t="t"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2" name="CustomShape 360"/>
            <p:cNvSpPr/>
            <p:nvPr/>
          </p:nvSpPr>
          <p:spPr>
            <a:xfrm>
              <a:off x="6391080" y="4899960"/>
              <a:ext cx="55080" cy="48960"/>
            </a:xfrm>
            <a:custGeom>
              <a:avLst/>
              <a:gdLst/>
              <a:ahLst/>
              <a:cxnLst/>
              <a:rect l="l" t="t"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3" name="CustomShape 361"/>
            <p:cNvSpPr/>
            <p:nvPr/>
          </p:nvSpPr>
          <p:spPr>
            <a:xfrm>
              <a:off x="6401880" y="4883040"/>
              <a:ext cx="278280" cy="319320"/>
            </a:xfrm>
            <a:custGeom>
              <a:avLst/>
              <a:gdLst/>
              <a:ahLst/>
              <a:cxnLst/>
              <a:rect l="l" t="t"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4" name="CustomShape 362"/>
            <p:cNvSpPr/>
            <p:nvPr/>
          </p:nvSpPr>
          <p:spPr>
            <a:xfrm>
              <a:off x="5892840" y="4806360"/>
              <a:ext cx="138600" cy="168840"/>
            </a:xfrm>
            <a:custGeom>
              <a:avLst/>
              <a:gdLst/>
              <a:ahLst/>
              <a:cxnLst/>
              <a:rect l="l" t="t"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5" name="CustomShape 363"/>
            <p:cNvSpPr/>
            <p:nvPr/>
          </p:nvSpPr>
          <p:spPr>
            <a:xfrm>
              <a:off x="5901840" y="4806360"/>
              <a:ext cx="56880" cy="37800"/>
            </a:xfrm>
            <a:custGeom>
              <a:avLst/>
              <a:gdLst/>
              <a:ahLst/>
              <a:cxnLst/>
              <a:rect l="l" t="t"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6" name="CustomShape 364"/>
            <p:cNvSpPr/>
            <p:nvPr/>
          </p:nvSpPr>
          <p:spPr>
            <a:xfrm>
              <a:off x="5882400" y="4510080"/>
              <a:ext cx="189720" cy="311400"/>
            </a:xfrm>
            <a:custGeom>
              <a:avLst/>
              <a:gdLst/>
              <a:ahLst/>
              <a:cxnLst/>
              <a:rect l="l" t="t"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7" name="CustomShape 365"/>
            <p:cNvSpPr/>
            <p:nvPr/>
          </p:nvSpPr>
          <p:spPr>
            <a:xfrm>
              <a:off x="5678640" y="4524840"/>
              <a:ext cx="76320" cy="169200"/>
            </a:xfrm>
            <a:custGeom>
              <a:avLst/>
              <a:gdLst/>
              <a:ahLst/>
              <a:cxnLst/>
              <a:rect l="l" t="t"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8" name="CustomShape 366"/>
            <p:cNvSpPr/>
            <p:nvPr/>
          </p:nvSpPr>
          <p:spPr>
            <a:xfrm>
              <a:off x="5731560" y="4481640"/>
              <a:ext cx="304920" cy="279720"/>
            </a:xfrm>
            <a:custGeom>
              <a:avLst/>
              <a:gdLst/>
              <a:ahLst/>
              <a:cxnLst/>
              <a:rect l="l" t="t"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29" name="CustomShape 367"/>
            <p:cNvSpPr/>
            <p:nvPr/>
          </p:nvSpPr>
          <p:spPr>
            <a:xfrm>
              <a:off x="5511960" y="4448160"/>
              <a:ext cx="218160" cy="163440"/>
            </a:xfrm>
            <a:custGeom>
              <a:avLst/>
              <a:gdLst/>
              <a:ahLst/>
              <a:cxnLst/>
              <a:rect l="l" t="t"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0" name="CustomShape 368"/>
            <p:cNvSpPr/>
            <p:nvPr/>
          </p:nvSpPr>
          <p:spPr>
            <a:xfrm>
              <a:off x="5659200" y="4569840"/>
              <a:ext cx="49680" cy="129600"/>
            </a:xfrm>
            <a:custGeom>
              <a:avLst/>
              <a:gdLst/>
              <a:ahLst/>
              <a:cxnLst/>
              <a:rect l="l" t="t"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1" name="CustomShape 369"/>
            <p:cNvSpPr/>
            <p:nvPr/>
          </p:nvSpPr>
          <p:spPr>
            <a:xfrm>
              <a:off x="5435640" y="4575600"/>
              <a:ext cx="163440" cy="168840"/>
            </a:xfrm>
            <a:custGeom>
              <a:avLst/>
              <a:gdLst/>
              <a:ahLst/>
              <a:cxnLst/>
              <a:rect l="l" t="t"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2" name="CustomShape 370"/>
            <p:cNvSpPr/>
            <p:nvPr/>
          </p:nvSpPr>
          <p:spPr>
            <a:xfrm>
              <a:off x="5575680" y="4569840"/>
              <a:ext cx="117360" cy="163440"/>
            </a:xfrm>
            <a:custGeom>
              <a:avLst/>
              <a:gdLst/>
              <a:ahLst/>
              <a:cxnLst/>
              <a:rect l="l" t="t"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3" name="CustomShape 371"/>
            <p:cNvSpPr/>
            <p:nvPr/>
          </p:nvSpPr>
          <p:spPr>
            <a:xfrm>
              <a:off x="5315040" y="4586760"/>
              <a:ext cx="76320" cy="97920"/>
            </a:xfrm>
            <a:custGeom>
              <a:avLst/>
              <a:gdLst/>
              <a:ahLst/>
              <a:cxnLst/>
              <a:rect l="l" t="t"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4" name="CustomShape 372"/>
            <p:cNvSpPr/>
            <p:nvPr/>
          </p:nvSpPr>
          <p:spPr>
            <a:xfrm>
              <a:off x="5361120" y="4629960"/>
              <a:ext cx="113760" cy="114480"/>
            </a:xfrm>
            <a:custGeom>
              <a:avLst/>
              <a:gdLst/>
              <a:ahLst/>
              <a:cxnLst/>
              <a:rect l="l" t="t"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5" name="CustomShape 373"/>
            <p:cNvSpPr/>
            <p:nvPr/>
          </p:nvSpPr>
          <p:spPr>
            <a:xfrm>
              <a:off x="5279760" y="4519440"/>
              <a:ext cx="179280" cy="159480"/>
            </a:xfrm>
            <a:custGeom>
              <a:avLst/>
              <a:gdLst/>
              <a:ahLst/>
              <a:cxnLst/>
              <a:rect l="l" t="t"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6" name="CustomShape 374"/>
            <p:cNvSpPr/>
            <p:nvPr/>
          </p:nvSpPr>
          <p:spPr>
            <a:xfrm>
              <a:off x="5231880" y="4524840"/>
              <a:ext cx="81720" cy="37800"/>
            </a:xfrm>
            <a:custGeom>
              <a:avLst/>
              <a:gdLst/>
              <a:ahLst/>
              <a:cxnLst/>
              <a:rect l="l" t="t"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7" name="CustomShape 375"/>
            <p:cNvSpPr/>
            <p:nvPr/>
          </p:nvSpPr>
          <p:spPr>
            <a:xfrm>
              <a:off x="5226480" y="4487400"/>
              <a:ext cx="76320" cy="20880"/>
            </a:xfrm>
            <a:custGeom>
              <a:avLst/>
              <a:gdLst/>
              <a:ahLst/>
              <a:cxnLst/>
              <a:rect l="l" t="t"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8" name="CustomShape 376"/>
            <p:cNvSpPr/>
            <p:nvPr/>
          </p:nvSpPr>
          <p:spPr>
            <a:xfrm>
              <a:off x="3292394" y="4739940"/>
              <a:ext cx="310680" cy="373320"/>
            </a:xfrm>
            <a:custGeom>
              <a:avLst/>
              <a:gdLst/>
              <a:ahLst/>
              <a:cxnLst/>
              <a:rect l="l" t="t"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39" name="CustomShape 377"/>
            <p:cNvSpPr/>
            <p:nvPr/>
          </p:nvSpPr>
          <p:spPr>
            <a:xfrm>
              <a:off x="5215680" y="4410360"/>
              <a:ext cx="149040" cy="124200"/>
            </a:xfrm>
            <a:custGeom>
              <a:avLst/>
              <a:gdLst/>
              <a:ahLst/>
              <a:cxnLst/>
              <a:rect l="l" t="t"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0" name="CustomShape 378"/>
            <p:cNvSpPr/>
            <p:nvPr/>
          </p:nvSpPr>
          <p:spPr>
            <a:xfrm>
              <a:off x="5347080" y="4163040"/>
              <a:ext cx="434520" cy="427680"/>
            </a:xfrm>
            <a:custGeom>
              <a:avLst/>
              <a:gdLst/>
              <a:ahLst/>
              <a:cxnLst/>
              <a:rect l="l" t="t"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1" name="CustomShape 379"/>
            <p:cNvSpPr/>
            <p:nvPr/>
          </p:nvSpPr>
          <p:spPr>
            <a:xfrm>
              <a:off x="6281280" y="3964320"/>
              <a:ext cx="285480" cy="294480"/>
            </a:xfrm>
            <a:custGeom>
              <a:avLst/>
              <a:gdLst/>
              <a:ahLst/>
              <a:cxnLst/>
              <a:rect l="l" t="t"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2" name="CustomShape 380"/>
            <p:cNvSpPr/>
            <p:nvPr/>
          </p:nvSpPr>
          <p:spPr>
            <a:xfrm>
              <a:off x="5855760" y="3793320"/>
              <a:ext cx="102960" cy="212400"/>
            </a:xfrm>
            <a:custGeom>
              <a:avLst/>
              <a:gdLst/>
              <a:ahLst/>
              <a:cxnLst/>
              <a:rect l="l" t="t"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3" name="CustomShape 381"/>
            <p:cNvSpPr/>
            <p:nvPr/>
          </p:nvSpPr>
          <p:spPr>
            <a:xfrm>
              <a:off x="5901840" y="3918960"/>
              <a:ext cx="393840" cy="401760"/>
            </a:xfrm>
            <a:custGeom>
              <a:avLst/>
              <a:gdLst/>
              <a:ahLst/>
              <a:cxnLst/>
              <a:rect l="l" t="t"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4" name="CustomShape 382"/>
            <p:cNvSpPr/>
            <p:nvPr/>
          </p:nvSpPr>
          <p:spPr>
            <a:xfrm>
              <a:off x="5221080" y="4089960"/>
              <a:ext cx="216720" cy="185760"/>
            </a:xfrm>
            <a:custGeom>
              <a:avLst/>
              <a:gdLst/>
              <a:ahLst/>
              <a:cxnLst/>
              <a:rect l="l" t="t"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5" name="CustomShape 383"/>
            <p:cNvSpPr/>
            <p:nvPr/>
          </p:nvSpPr>
          <p:spPr>
            <a:xfrm>
              <a:off x="5325840" y="3825360"/>
              <a:ext cx="310320" cy="262800"/>
            </a:xfrm>
            <a:custGeom>
              <a:avLst/>
              <a:gdLst/>
              <a:ahLst/>
              <a:cxnLst/>
              <a:rect l="l" t="t"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6" name="CustomShape 384"/>
            <p:cNvSpPr/>
            <p:nvPr/>
          </p:nvSpPr>
          <p:spPr>
            <a:xfrm>
              <a:off x="5435640" y="3799080"/>
              <a:ext cx="537120" cy="542520"/>
            </a:xfrm>
            <a:custGeom>
              <a:avLst/>
              <a:gdLst/>
              <a:ahLst/>
              <a:cxnLst/>
              <a:rect l="l" t="t"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7" name="CustomShape 385"/>
            <p:cNvSpPr/>
            <p:nvPr/>
          </p:nvSpPr>
          <p:spPr>
            <a:xfrm>
              <a:off x="3765600" y="1738080"/>
              <a:ext cx="1585080" cy="1249200"/>
            </a:xfrm>
            <a:custGeom>
              <a:avLst/>
              <a:gdLst/>
              <a:ahLst/>
              <a:cxnLst/>
              <a:rect l="l" t="t"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8" name="CustomShape 386"/>
            <p:cNvSpPr/>
            <p:nvPr/>
          </p:nvSpPr>
          <p:spPr>
            <a:xfrm>
              <a:off x="4233600" y="2514240"/>
              <a:ext cx="81720" cy="60480"/>
            </a:xfrm>
            <a:custGeom>
              <a:avLst/>
              <a:gdLst/>
              <a:ahLst/>
              <a:cxnLst/>
              <a:rect l="l" t="t"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49" name="CustomShape 387"/>
            <p:cNvSpPr/>
            <p:nvPr/>
          </p:nvSpPr>
          <p:spPr>
            <a:xfrm>
              <a:off x="4260240" y="2471400"/>
              <a:ext cx="19800" cy="9720"/>
            </a:xfrm>
            <a:custGeom>
              <a:avLst/>
              <a:gdLst/>
              <a:ahLst/>
              <a:cxnLst/>
              <a:rect l="l" t="t" r="r" b="b"/>
              <a:pathLst>
                <a:path w="4" h="2">
                  <a:moveTo>
                    <a:pt x="2" y="2"/>
                  </a:moveTo>
                  <a:cubicBezTo>
                    <a:pt x="0" y="2"/>
                    <a:pt x="1" y="0"/>
                    <a:pt x="2" y="0"/>
                  </a:cubicBezTo>
                  <a:cubicBezTo>
                    <a:pt x="3" y="0"/>
                    <a:pt x="4" y="2"/>
                    <a:pt x="2"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0" name="CustomShape 388"/>
            <p:cNvSpPr/>
            <p:nvPr/>
          </p:nvSpPr>
          <p:spPr>
            <a:xfrm>
              <a:off x="4276440" y="1820520"/>
              <a:ext cx="55080" cy="32040"/>
            </a:xfrm>
            <a:custGeom>
              <a:avLst/>
              <a:gdLst/>
              <a:ahLst/>
              <a:cxnLst/>
              <a:rect l="l" t="t"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1" name="CustomShape 389"/>
            <p:cNvSpPr/>
            <p:nvPr/>
          </p:nvSpPr>
          <p:spPr>
            <a:xfrm>
              <a:off x="4451760" y="1771560"/>
              <a:ext cx="40680" cy="24840"/>
            </a:xfrm>
            <a:custGeom>
              <a:avLst/>
              <a:gdLst/>
              <a:ahLst/>
              <a:cxnLst/>
              <a:rect l="l" t="t" r="r" b="b"/>
              <a:pathLst>
                <a:path w="8" h="5">
                  <a:moveTo>
                    <a:pt x="8" y="3"/>
                  </a:moveTo>
                  <a:cubicBezTo>
                    <a:pt x="8" y="5"/>
                    <a:pt x="0" y="4"/>
                    <a:pt x="0" y="2"/>
                  </a:cubicBezTo>
                  <a:cubicBezTo>
                    <a:pt x="0" y="0"/>
                    <a:pt x="8" y="1"/>
                    <a:pt x="8"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2" name="CustomShape 390"/>
            <p:cNvSpPr/>
            <p:nvPr/>
          </p:nvSpPr>
          <p:spPr>
            <a:xfrm>
              <a:off x="5123520" y="1842840"/>
              <a:ext cx="28440" cy="20880"/>
            </a:xfrm>
            <a:custGeom>
              <a:avLst/>
              <a:gdLst/>
              <a:ahLst/>
              <a:cxnLst/>
              <a:rect l="l" t="t" r="r" b="b"/>
              <a:pathLst>
                <a:path w="6" h="4">
                  <a:moveTo>
                    <a:pt x="5" y="3"/>
                  </a:moveTo>
                  <a:cubicBezTo>
                    <a:pt x="4" y="4"/>
                    <a:pt x="0" y="0"/>
                    <a:pt x="1" y="0"/>
                  </a:cubicBezTo>
                  <a:cubicBezTo>
                    <a:pt x="2" y="0"/>
                    <a:pt x="6" y="2"/>
                    <a:pt x="5" y="3"/>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3" name="CustomShape 391"/>
            <p:cNvSpPr/>
            <p:nvPr/>
          </p:nvSpPr>
          <p:spPr>
            <a:xfrm>
              <a:off x="5164560" y="1865520"/>
              <a:ext cx="24840" cy="3960"/>
            </a:xfrm>
            <a:custGeom>
              <a:avLst/>
              <a:gdLst/>
              <a:ahLst/>
              <a:cxnLst/>
              <a:rect l="l" t="t" r="r" b="b"/>
              <a:pathLst>
                <a:path w="5" h="1">
                  <a:moveTo>
                    <a:pt x="4" y="1"/>
                  </a:moveTo>
                  <a:cubicBezTo>
                    <a:pt x="2" y="1"/>
                    <a:pt x="0" y="0"/>
                    <a:pt x="2" y="0"/>
                  </a:cubicBezTo>
                  <a:cubicBezTo>
                    <a:pt x="3" y="0"/>
                    <a:pt x="5" y="1"/>
                    <a:pt x="4"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4" name="CustomShape 392"/>
            <p:cNvSpPr/>
            <p:nvPr/>
          </p:nvSpPr>
          <p:spPr>
            <a:xfrm>
              <a:off x="5164560" y="2178720"/>
              <a:ext cx="19440" cy="37800"/>
            </a:xfrm>
            <a:custGeom>
              <a:avLst/>
              <a:gdLst/>
              <a:ahLst/>
              <a:cxnLst/>
              <a:rect l="l" t="t" r="r" b="b"/>
              <a:pathLst>
                <a:path w="4" h="7">
                  <a:moveTo>
                    <a:pt x="2" y="0"/>
                  </a:moveTo>
                  <a:cubicBezTo>
                    <a:pt x="0" y="0"/>
                    <a:pt x="3" y="7"/>
                    <a:pt x="4" y="7"/>
                  </a:cubicBezTo>
                  <a:cubicBezTo>
                    <a:pt x="4" y="7"/>
                    <a:pt x="3" y="0"/>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5" name="CustomShape 393"/>
            <p:cNvSpPr/>
            <p:nvPr/>
          </p:nvSpPr>
          <p:spPr>
            <a:xfrm>
              <a:off x="5175000" y="2250000"/>
              <a:ext cx="33840" cy="20880"/>
            </a:xfrm>
            <a:custGeom>
              <a:avLst/>
              <a:gdLst/>
              <a:ahLst/>
              <a:cxnLst/>
              <a:rect l="l" t="t"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6" name="CustomShape 394"/>
            <p:cNvSpPr/>
            <p:nvPr/>
          </p:nvSpPr>
          <p:spPr>
            <a:xfrm>
              <a:off x="5029560" y="2371680"/>
              <a:ext cx="87120" cy="52920"/>
            </a:xfrm>
            <a:custGeom>
              <a:avLst/>
              <a:gdLst/>
              <a:ahLst/>
              <a:cxnLst/>
              <a:rect l="l" t="t"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7" name="CustomShape 395"/>
            <p:cNvSpPr/>
            <p:nvPr/>
          </p:nvSpPr>
          <p:spPr>
            <a:xfrm>
              <a:off x="5013720" y="2360520"/>
              <a:ext cx="44640" cy="15480"/>
            </a:xfrm>
            <a:custGeom>
              <a:avLst/>
              <a:gdLst/>
              <a:ahLst/>
              <a:cxnLst/>
              <a:rect l="l" t="t"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8" name="CustomShape 396"/>
            <p:cNvSpPr/>
            <p:nvPr/>
          </p:nvSpPr>
          <p:spPr>
            <a:xfrm>
              <a:off x="4941000" y="2476800"/>
              <a:ext cx="65880" cy="36000"/>
            </a:xfrm>
            <a:custGeom>
              <a:avLst/>
              <a:gdLst/>
              <a:ahLst/>
              <a:cxnLst/>
              <a:rect l="l" t="t"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59" name="CustomShape 397"/>
            <p:cNvSpPr/>
            <p:nvPr/>
          </p:nvSpPr>
          <p:spPr>
            <a:xfrm>
              <a:off x="4327560" y="2531160"/>
              <a:ext cx="19800" cy="32400"/>
            </a:xfrm>
            <a:custGeom>
              <a:avLst/>
              <a:gdLst/>
              <a:ahLst/>
              <a:cxnLst/>
              <a:rect l="l" t="t" r="r" b="b"/>
              <a:pathLst>
                <a:path w="4" h="6">
                  <a:moveTo>
                    <a:pt x="3" y="2"/>
                  </a:moveTo>
                  <a:cubicBezTo>
                    <a:pt x="2" y="0"/>
                    <a:pt x="1" y="1"/>
                    <a:pt x="1" y="3"/>
                  </a:cubicBezTo>
                  <a:cubicBezTo>
                    <a:pt x="0" y="6"/>
                    <a:pt x="4" y="4"/>
                    <a:pt x="3" y="2"/>
                  </a:cubicBezTo>
                  <a:cubicBezTo>
                    <a:pt x="3" y="2"/>
                    <a:pt x="4" y="3"/>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60" name="CustomShape 398"/>
            <p:cNvSpPr/>
            <p:nvPr/>
          </p:nvSpPr>
          <p:spPr>
            <a:xfrm>
              <a:off x="4281480" y="2459880"/>
              <a:ext cx="18000" cy="20880"/>
            </a:xfrm>
            <a:custGeom>
              <a:avLst/>
              <a:gdLst/>
              <a:ahLst/>
              <a:cxnLst/>
              <a:rect l="l" t="t" r="r" b="b"/>
              <a:pathLst>
                <a:path w="4" h="4">
                  <a:moveTo>
                    <a:pt x="4" y="2"/>
                  </a:moveTo>
                  <a:cubicBezTo>
                    <a:pt x="3" y="2"/>
                    <a:pt x="1" y="0"/>
                    <a:pt x="1" y="1"/>
                  </a:cubicBezTo>
                  <a:cubicBezTo>
                    <a:pt x="0" y="4"/>
                    <a:pt x="4" y="2"/>
                    <a:pt x="4" y="2"/>
                  </a:cubicBezTo>
                  <a:cubicBezTo>
                    <a:pt x="3" y="2"/>
                    <a:pt x="4" y="2"/>
                    <a:pt x="4"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61" name="CustomShape 399"/>
            <p:cNvSpPr/>
            <p:nvPr/>
          </p:nvSpPr>
          <p:spPr>
            <a:xfrm>
              <a:off x="5196240" y="2107440"/>
              <a:ext cx="9000" cy="9720"/>
            </a:xfrm>
            <a:custGeom>
              <a:avLst/>
              <a:gdLst/>
              <a:ahLst/>
              <a:cxnLst/>
              <a:rect l="l" t="t" r="r" b="b"/>
              <a:pathLst>
                <a:path w="2" h="2">
                  <a:moveTo>
                    <a:pt x="2" y="1"/>
                  </a:moveTo>
                  <a:cubicBezTo>
                    <a:pt x="2" y="0"/>
                    <a:pt x="0" y="1"/>
                    <a:pt x="0" y="2"/>
                  </a:cubicBezTo>
                  <a:cubicBezTo>
                    <a:pt x="1" y="2"/>
                    <a:pt x="2" y="2"/>
                    <a:pt x="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62" name="CustomShape 400"/>
            <p:cNvSpPr/>
            <p:nvPr/>
          </p:nvSpPr>
          <p:spPr>
            <a:xfrm>
              <a:off x="5153760" y="2047320"/>
              <a:ext cx="14400" cy="7920"/>
            </a:xfrm>
            <a:custGeom>
              <a:avLst/>
              <a:gdLst/>
              <a:ahLst/>
              <a:cxnLst/>
              <a:rect l="l" t="t" r="r" b="b"/>
              <a:pathLst>
                <a:path w="3" h="2">
                  <a:moveTo>
                    <a:pt x="2" y="0"/>
                  </a:moveTo>
                  <a:cubicBezTo>
                    <a:pt x="1" y="0"/>
                    <a:pt x="0" y="1"/>
                    <a:pt x="1" y="1"/>
                  </a:cubicBezTo>
                  <a:cubicBezTo>
                    <a:pt x="2" y="2"/>
                    <a:pt x="3" y="1"/>
                    <a:pt x="2"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63" name="CustomShape 401"/>
            <p:cNvSpPr/>
            <p:nvPr/>
          </p:nvSpPr>
          <p:spPr>
            <a:xfrm>
              <a:off x="5196240" y="2025000"/>
              <a:ext cx="12600" cy="15120"/>
            </a:xfrm>
            <a:custGeom>
              <a:avLst/>
              <a:gdLst/>
              <a:ahLst/>
              <a:cxnLst/>
              <a:rect l="l" t="t" r="r" b="b"/>
              <a:pathLst>
                <a:path w="3" h="3">
                  <a:moveTo>
                    <a:pt x="2" y="1"/>
                  </a:moveTo>
                  <a:cubicBezTo>
                    <a:pt x="2" y="0"/>
                    <a:pt x="0" y="1"/>
                    <a:pt x="1" y="2"/>
                  </a:cubicBezTo>
                  <a:cubicBezTo>
                    <a:pt x="1" y="3"/>
                    <a:pt x="3" y="1"/>
                    <a:pt x="2"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64" name="CustomShape 402"/>
            <p:cNvSpPr/>
            <p:nvPr/>
          </p:nvSpPr>
          <p:spPr>
            <a:xfrm>
              <a:off x="3776400" y="2135520"/>
              <a:ext cx="24840" cy="2160"/>
            </a:xfrm>
            <a:custGeom>
              <a:avLst/>
              <a:gdLst/>
              <a:ahLst/>
              <a:cxnLst/>
              <a:rect l="l" t="t" r="r" b="b"/>
              <a:pathLst>
                <a:path w="5" h="1">
                  <a:moveTo>
                    <a:pt x="5" y="1"/>
                  </a:moveTo>
                  <a:cubicBezTo>
                    <a:pt x="4" y="0"/>
                    <a:pt x="0" y="0"/>
                    <a:pt x="1" y="0"/>
                  </a:cubicBezTo>
                  <a:cubicBezTo>
                    <a:pt x="2" y="1"/>
                    <a:pt x="5" y="1"/>
                    <a:pt x="5" y="1"/>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65" name="CustomShape 403"/>
            <p:cNvSpPr/>
            <p:nvPr/>
          </p:nvSpPr>
          <p:spPr>
            <a:xfrm>
              <a:off x="3808080" y="2135520"/>
              <a:ext cx="30240" cy="360"/>
            </a:xfrm>
            <a:custGeom>
              <a:avLst/>
              <a:gdLst/>
              <a:ahLst/>
              <a:cxnLst/>
              <a:rect l="l" t="t" r="r" b="b"/>
              <a:pathLst>
                <a:path w="6">
                  <a:moveTo>
                    <a:pt x="5" y="0"/>
                  </a:moveTo>
                  <a:cubicBezTo>
                    <a:pt x="4" y="0"/>
                    <a:pt x="0" y="0"/>
                    <a:pt x="1" y="0"/>
                  </a:cubicBezTo>
                  <a:cubicBezTo>
                    <a:pt x="2" y="0"/>
                    <a:pt x="6" y="0"/>
                    <a:pt x="5" y="0"/>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66" name="CustomShape 404"/>
            <p:cNvSpPr/>
            <p:nvPr/>
          </p:nvSpPr>
          <p:spPr>
            <a:xfrm>
              <a:off x="4405680" y="1786680"/>
              <a:ext cx="19440" cy="9720"/>
            </a:xfrm>
            <a:custGeom>
              <a:avLst/>
              <a:gdLst/>
              <a:ahLst/>
              <a:cxnLst/>
              <a:rect l="l" t="t" r="r" b="b"/>
              <a:pathLst>
                <a:path w="4" h="2">
                  <a:moveTo>
                    <a:pt x="3" y="2"/>
                  </a:moveTo>
                  <a:cubicBezTo>
                    <a:pt x="1" y="2"/>
                    <a:pt x="0" y="0"/>
                    <a:pt x="2" y="0"/>
                  </a:cubicBezTo>
                  <a:cubicBezTo>
                    <a:pt x="3" y="0"/>
                    <a:pt x="4" y="2"/>
                    <a:pt x="3" y="2"/>
                  </a:cubicBezTo>
                  <a:close/>
                </a:path>
              </a:pathLst>
            </a:custGeom>
            <a:solidFill>
              <a:srgbClr val="242C35"/>
            </a:solidFill>
            <a:ln w="38160">
              <a:noFill/>
            </a:ln>
          </p:spPr>
          <p:style>
            <a:lnRef idx="0">
              <a:scrgbClr r="0" g="0" b="0"/>
            </a:lnRef>
            <a:fillRef idx="0">
              <a:scrgbClr r="0" g="0" b="0"/>
            </a:fillRef>
            <a:effectRef idx="0">
              <a:scrgbClr r="0" g="0" b="0"/>
            </a:effectRef>
            <a:fontRef idx="minor"/>
          </p:style>
        </p:sp>
        <p:sp>
          <p:nvSpPr>
            <p:cNvPr id="767" name="CustomShape 405"/>
            <p:cNvSpPr/>
            <p:nvPr/>
          </p:nvSpPr>
          <p:spPr>
            <a:xfrm>
              <a:off x="2191320" y="3131280"/>
              <a:ext cx="46440" cy="64080"/>
            </a:xfrm>
            <a:custGeom>
              <a:avLst/>
              <a:gdLst/>
              <a:ahLst/>
              <a:cxnLst/>
              <a:rect l="l" t="t"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solidFill>
              <a:srgbClr val="242C35"/>
            </a:solidFill>
            <a:ln w="38160">
              <a:noFill/>
            </a:ln>
          </p:spPr>
          <p:style>
            <a:lnRef idx="0">
              <a:scrgbClr r="0" g="0" b="0"/>
            </a:lnRef>
            <a:fillRef idx="0">
              <a:scrgbClr r="0" g="0" b="0"/>
            </a:fillRef>
            <a:effectRef idx="0">
              <a:scrgbClr r="0" g="0" b="0"/>
            </a:effectRef>
            <a:fontRef idx="minor"/>
          </p:style>
        </p:sp>
      </p:grpSp>
      <p:sp>
        <p:nvSpPr>
          <p:cNvPr id="3" name="TextBox 2">
            <a:extLst>
              <a:ext uri="{FF2B5EF4-FFF2-40B4-BE49-F238E27FC236}">
                <a16:creationId xmlns:a16="http://schemas.microsoft.com/office/drawing/2014/main" id="{E128708B-FE4F-3B43-89B3-7D261A0700C8}"/>
              </a:ext>
            </a:extLst>
          </p:cNvPr>
          <p:cNvSpPr txBox="1"/>
          <p:nvPr/>
        </p:nvSpPr>
        <p:spPr>
          <a:xfrm flipH="1" flipV="1">
            <a:off x="3578760" y="2675880"/>
            <a:ext cx="628560" cy="320508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70ACD827-EDCC-B443-BAEA-167B450E3633}"/>
              </a:ext>
            </a:extLst>
          </p:cNvPr>
          <p:cNvSpPr txBox="1"/>
          <p:nvPr/>
        </p:nvSpPr>
        <p:spPr>
          <a:xfrm>
            <a:off x="1217100" y="2136150"/>
            <a:ext cx="9770160" cy="2031325"/>
          </a:xfrm>
          <a:prstGeom prst="rect">
            <a:avLst/>
          </a:prstGeom>
          <a:noFill/>
        </p:spPr>
        <p:txBody>
          <a:bodyPr wrap="square" rtlCol="0">
            <a:spAutoFit/>
          </a:bodyPr>
          <a:lstStyle/>
          <a:p>
            <a:pPr algn="ctr"/>
            <a:r>
              <a:rPr lang="en-US" b="1" i="1">
                <a:solidFill>
                  <a:schemeClr val="bg2"/>
                </a:solidFill>
              </a:rPr>
              <a:t>COMPUTER SCIENCE ENGINEERING</a:t>
            </a:r>
          </a:p>
          <a:p>
            <a:pPr algn="ctr"/>
            <a:r>
              <a:rPr lang="en-US" b="1" i="1">
                <a:solidFill>
                  <a:schemeClr val="bg2"/>
                </a:solidFill>
              </a:rPr>
              <a:t>1</a:t>
            </a:r>
            <a:r>
              <a:rPr lang="en-US" b="1" i="1" baseline="30000">
                <a:solidFill>
                  <a:schemeClr val="bg2"/>
                </a:solidFill>
              </a:rPr>
              <a:t>st</a:t>
            </a:r>
            <a:r>
              <a:rPr lang="en-US" b="1" i="1">
                <a:solidFill>
                  <a:schemeClr val="bg2"/>
                </a:solidFill>
              </a:rPr>
              <a:t> year</a:t>
            </a:r>
          </a:p>
          <a:p>
            <a:pPr algn="ctr"/>
            <a:r>
              <a:rPr lang="en-US" b="1" i="1">
                <a:solidFill>
                  <a:schemeClr val="bg2"/>
                </a:solidFill>
              </a:rPr>
              <a:t>SAMIR IMTIAZ</a:t>
            </a:r>
          </a:p>
          <a:p>
            <a:pPr algn="ctr"/>
            <a:r>
              <a:rPr lang="en-US" b="1" i="1">
                <a:solidFill>
                  <a:schemeClr val="bg2"/>
                </a:solidFill>
              </a:rPr>
              <a:t>ROHAN PAUL CHOUDHURY</a:t>
            </a:r>
          </a:p>
          <a:p>
            <a:pPr algn="ctr"/>
            <a:r>
              <a:rPr lang="en-US" b="1" i="1">
                <a:solidFill>
                  <a:schemeClr val="bg2"/>
                </a:solidFill>
              </a:rPr>
              <a:t>PRATYUSH GAUTAM</a:t>
            </a:r>
          </a:p>
          <a:p>
            <a:pPr algn="ctr"/>
            <a:r>
              <a:rPr lang="en-US" b="1" i="1">
                <a:solidFill>
                  <a:schemeClr val="bg2"/>
                </a:solidFill>
              </a:rPr>
              <a:t>SARTHAK DAS</a:t>
            </a:r>
          </a:p>
          <a:p>
            <a:pPr algn="ctr"/>
            <a:r>
              <a:rPr lang="en-US" b="1" i="1">
                <a:solidFill>
                  <a:schemeClr val="bg2"/>
                </a:solidFill>
              </a:rPr>
              <a:t>SANCHAYAN MALLICK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9" name="Picture Placeholder 8"/>
          <p:cNvPicPr/>
          <p:nvPr/>
        </p:nvPicPr>
        <p:blipFill>
          <a:blip r:embed="rId2"/>
          <a:stretch/>
        </p:blipFill>
        <p:spPr>
          <a:xfrm>
            <a:off x="146880" y="144000"/>
            <a:ext cx="11897640" cy="6058440"/>
          </a:xfrm>
          <a:prstGeom prst="rect">
            <a:avLst/>
          </a:prstGeom>
          <a:ln>
            <a:noFill/>
          </a:ln>
        </p:spPr>
      </p:pic>
      <p:sp>
        <p:nvSpPr>
          <p:cNvPr id="770" name="CustomShape 1"/>
          <p:cNvSpPr/>
          <p:nvPr/>
        </p:nvSpPr>
        <p:spPr>
          <a:xfrm>
            <a:off x="430560" y="384480"/>
            <a:ext cx="6405480" cy="1150920"/>
          </a:xfrm>
          <a:prstGeom prst="rect">
            <a:avLst/>
          </a:prstGeom>
          <a:gradFill rotWithShape="0">
            <a:gsLst>
              <a:gs pos="0">
                <a:srgbClr val="056AFF"/>
              </a:gs>
              <a:gs pos="100000">
                <a:srgbClr val="003582"/>
              </a:gs>
            </a:gsLst>
            <a:lin ang="3600000"/>
          </a:gradFill>
          <a:ln>
            <a:noFill/>
          </a:ln>
        </p:spPr>
        <p:style>
          <a:lnRef idx="0">
            <a:scrgbClr r="0" g="0" b="0"/>
          </a:lnRef>
          <a:fillRef idx="0">
            <a:scrgbClr r="0" g="0" b="0"/>
          </a:fillRef>
          <a:effectRef idx="0">
            <a:scrgbClr r="0" g="0" b="0"/>
          </a:effectRef>
          <a:fontRef idx="minor"/>
        </p:style>
        <p:txBody>
          <a:bodyPr lIns="72000" tIns="180000" rIns="180000" bIns="0">
            <a:noAutofit/>
          </a:bodyPr>
          <a:lstStyle/>
          <a:p>
            <a:pPr algn="ctr">
              <a:lnSpc>
                <a:spcPts val="4700"/>
              </a:lnSpc>
            </a:pPr>
            <a:r>
              <a:rPr lang="en-US" sz="4000" b="0" i="1" strike="noStrike" spc="-1">
                <a:solidFill>
                  <a:srgbClr val="FFFFFF"/>
                </a:solidFill>
                <a:latin typeface="Rockwell Nova"/>
                <a:ea typeface="DejaVu Sans"/>
              </a:rPr>
              <a:t>ACKNOWLEDGMENT</a:t>
            </a:r>
            <a:endParaRPr lang="en-US" sz="4000" b="0" strike="noStrike" spc="-1">
              <a:latin typeface="Arial"/>
            </a:endParaRPr>
          </a:p>
        </p:txBody>
      </p:sp>
      <p:sp>
        <p:nvSpPr>
          <p:cNvPr id="771" name="CustomShape 2"/>
          <p:cNvSpPr/>
          <p:nvPr/>
        </p:nvSpPr>
        <p:spPr>
          <a:xfrm>
            <a:off x="430560" y="1669680"/>
            <a:ext cx="10990800" cy="4291920"/>
          </a:xfrm>
          <a:prstGeom prst="rect">
            <a:avLst/>
          </a:prstGeom>
          <a:solidFill>
            <a:srgbClr val="000000">
              <a:alpha val="80000"/>
            </a:srgbClr>
          </a:solidFill>
          <a:ln>
            <a:solidFill>
              <a:srgbClr val="404040"/>
            </a:solidFill>
          </a:ln>
        </p:spPr>
        <p:style>
          <a:lnRef idx="0">
            <a:scrgbClr r="0" g="0" b="0"/>
          </a:lnRef>
          <a:fillRef idx="0">
            <a:scrgbClr r="0" g="0" b="0"/>
          </a:fillRef>
          <a:effectRef idx="0">
            <a:scrgbClr r="0" g="0" b="0"/>
          </a:effectRef>
          <a:fontRef idx="minor"/>
        </p:style>
        <p:txBody>
          <a:bodyPr lIns="0" tIns="144000" rIns="180000" bIns="0">
            <a:noAutofit/>
          </a:bodyPr>
          <a:lstStyle/>
          <a:p>
            <a:pPr algn="just">
              <a:lnSpc>
                <a:spcPct val="90000"/>
              </a:lnSpc>
              <a:spcBef>
                <a:spcPts val="1001"/>
              </a:spcBef>
            </a:pPr>
            <a:r>
              <a:rPr lang="en-US" sz="2400" b="0" strike="noStrike" spc="-1">
                <a:solidFill>
                  <a:srgbClr val="BFBFBF"/>
                </a:solidFill>
                <a:latin typeface="Calibri Light"/>
                <a:ea typeface="DejaVu Sans"/>
              </a:rPr>
              <a:t>When performing network analysis, Thevenin's theorem is a very helpful tool. It allows for a non-varying portion of a circuit to be replaced with a simplified design, thus simplifying the analysis of the entire network. This equivalent circuit performs the same way as the original circuit would. </a:t>
            </a:r>
            <a:endParaRPr lang="en-US" sz="2400" b="0" strike="noStrike" spc="-1">
              <a:latin typeface="Arial"/>
            </a:endParaRPr>
          </a:p>
          <a:p>
            <a:pPr algn="just">
              <a:lnSpc>
                <a:spcPct val="90000"/>
              </a:lnSpc>
              <a:spcBef>
                <a:spcPts val="1001"/>
              </a:spcBef>
            </a:pPr>
            <a:r>
              <a:rPr lang="en-US" sz="2400" b="0" strike="noStrike" spc="-1">
                <a:solidFill>
                  <a:srgbClr val="BFBFBF"/>
                </a:solidFill>
                <a:latin typeface="Calibri Light"/>
                <a:ea typeface="DejaVu Sans"/>
              </a:rPr>
              <a:t>Thevenin's theorem states that any linear, two-terminal portion of a network can be replaced by a Thevenin equivalent circuit. A Thevenin equivalent circuit consists of a voltage source (V</a:t>
            </a:r>
            <a:r>
              <a:rPr lang="en-US" sz="2400" b="0" strike="noStrike" spc="-1" baseline="-25000">
                <a:solidFill>
                  <a:srgbClr val="BFBFBF"/>
                </a:solidFill>
                <a:latin typeface="Calibri Light"/>
                <a:ea typeface="DejaVu Sans"/>
              </a:rPr>
              <a:t>Th</a:t>
            </a:r>
            <a:r>
              <a:rPr lang="en-US" sz="2400" b="0" strike="noStrike" spc="-1">
                <a:solidFill>
                  <a:srgbClr val="BFBFBF"/>
                </a:solidFill>
                <a:latin typeface="Calibri Light"/>
                <a:ea typeface="DejaVu Sans"/>
              </a:rPr>
              <a:t>) in series with a resistor (R</a:t>
            </a:r>
            <a:r>
              <a:rPr lang="en-US" sz="2400" b="0" strike="noStrike" spc="-1" baseline="-25000">
                <a:solidFill>
                  <a:srgbClr val="BFBFBF"/>
                </a:solidFill>
                <a:latin typeface="Calibri Light"/>
                <a:ea typeface="DejaVu Sans"/>
              </a:rPr>
              <a:t>Th</a:t>
            </a:r>
            <a:r>
              <a:rPr lang="en-US" sz="2400" b="0" strike="noStrike" spc="-1">
                <a:solidFill>
                  <a:srgbClr val="BFBFBF"/>
                </a:solidFill>
                <a:latin typeface="Calibri Light"/>
                <a:ea typeface="DejaVu Sans"/>
              </a:rPr>
              <a:t>) where V</a:t>
            </a:r>
            <a:r>
              <a:rPr lang="en-US" sz="2400" b="0" strike="noStrike" spc="-1" baseline="-25000">
                <a:solidFill>
                  <a:srgbClr val="BFBFBF"/>
                </a:solidFill>
                <a:latin typeface="Calibri Light"/>
                <a:ea typeface="DejaVu Sans"/>
              </a:rPr>
              <a:t>Th</a:t>
            </a:r>
            <a:r>
              <a:rPr lang="en-US" sz="2400" b="0" strike="noStrike" spc="-1">
                <a:solidFill>
                  <a:srgbClr val="BFBFBF"/>
                </a:solidFill>
                <a:latin typeface="Calibri Light"/>
                <a:ea typeface="DejaVu Sans"/>
              </a:rPr>
              <a:t> is the open-circuit voltage at terminals A-B and R</a:t>
            </a:r>
            <a:r>
              <a:rPr lang="en-US" sz="2400" b="0" strike="noStrike" spc="-1" baseline="-25000">
                <a:solidFill>
                  <a:srgbClr val="BFBFBF"/>
                </a:solidFill>
                <a:latin typeface="Calibri Light"/>
                <a:ea typeface="DejaVu Sans"/>
              </a:rPr>
              <a:t>Th</a:t>
            </a:r>
            <a:r>
              <a:rPr lang="en-US" sz="2400" b="0" strike="noStrike" spc="-1">
                <a:solidFill>
                  <a:srgbClr val="BFBFBF"/>
                </a:solidFill>
                <a:latin typeface="Calibri Light"/>
                <a:ea typeface="DejaVu Sans"/>
              </a:rPr>
              <a:t>   is the equivalent resistance at terminals A-B. This equivalent circuit can be seen in Figure 1 below. It is important to replace independent sources with their internal resistances when solving for R</a:t>
            </a:r>
            <a:r>
              <a:rPr lang="en-US" sz="2400" b="0" strike="noStrike" spc="-1" baseline="-25000">
                <a:solidFill>
                  <a:srgbClr val="BFBFBF"/>
                </a:solidFill>
                <a:latin typeface="Calibri Light"/>
                <a:ea typeface="DejaVu Sans"/>
              </a:rPr>
              <a:t>Th</a:t>
            </a:r>
            <a:r>
              <a:rPr lang="en-US" sz="2400" b="0" strike="noStrike" spc="-1">
                <a:solidFill>
                  <a:srgbClr val="BFBFBF"/>
                </a:solidFill>
                <a:latin typeface="Calibri Light"/>
                <a:ea typeface="DejaVu Sans"/>
              </a:rPr>
              <a:t>, i.e. current sources are replaced with open circuits and voltage sources are replaced with short circuits. </a:t>
            </a:r>
            <a:endParaRPr lang="en-US" sz="2400" b="0" strike="noStrike" spc="-1">
              <a:latin typeface="Arial"/>
            </a:endParaRPr>
          </a:p>
          <a:p>
            <a:pPr algn="just">
              <a:lnSpc>
                <a:spcPct val="90000"/>
              </a:lnSpc>
              <a:spcBef>
                <a:spcPts val="1001"/>
              </a:spcBef>
            </a:pPr>
            <a:endParaRPr lang="en-US" sz="2400" b="0" strike="noStrike" spc="-1">
              <a:latin typeface="Arial"/>
            </a:endParaRPr>
          </a:p>
        </p:txBody>
      </p:sp>
      <p:sp>
        <p:nvSpPr>
          <p:cNvPr id="772" name="CustomShape 3"/>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A5886B25-BD4F-4766-AE87-E511129B89CD}" type="slidenum">
              <a:rPr lang="en-US" sz="1200" b="0" strike="noStrike" spc="-1">
                <a:solidFill>
                  <a:srgbClr val="FFFFFF"/>
                </a:solidFill>
                <a:latin typeface="Calibri Light"/>
                <a:ea typeface="DejaVu Sans"/>
              </a:rPr>
              <a:t>4</a:t>
            </a:fld>
            <a:endParaRPr lang="en-US" sz="1200" b="0" strike="noStrike" spc="-1">
              <a:latin typeface="Arial"/>
            </a:endParaRPr>
          </a:p>
        </p:txBody>
      </p:sp>
      <p:sp>
        <p:nvSpPr>
          <p:cNvPr id="773" name="CustomShape 4"/>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4" name="Picture Placeholder 7"/>
          <p:cNvPicPr/>
          <p:nvPr/>
        </p:nvPicPr>
        <p:blipFill>
          <a:blip r:embed="rId2"/>
          <a:stretch/>
        </p:blipFill>
        <p:spPr>
          <a:xfrm>
            <a:off x="6771600" y="144000"/>
            <a:ext cx="5273280" cy="6046200"/>
          </a:xfrm>
          <a:prstGeom prst="rect">
            <a:avLst/>
          </a:prstGeom>
          <a:ln>
            <a:noFill/>
          </a:ln>
        </p:spPr>
      </p:pic>
      <p:sp>
        <p:nvSpPr>
          <p:cNvPr id="775" name="CustomShape 1"/>
          <p:cNvSpPr/>
          <p:nvPr/>
        </p:nvSpPr>
        <p:spPr>
          <a:xfrm>
            <a:off x="145440" y="144000"/>
            <a:ext cx="6624360" cy="1531080"/>
          </a:xfrm>
          <a:prstGeom prst="rect">
            <a:avLst/>
          </a:prstGeom>
          <a:gradFill rotWithShape="0">
            <a:gsLst>
              <a:gs pos="0">
                <a:srgbClr val="056AFF"/>
              </a:gs>
              <a:gs pos="100000">
                <a:srgbClr val="003582"/>
              </a:gs>
            </a:gsLst>
            <a:lin ang="3600000"/>
          </a:gradFill>
          <a:ln>
            <a:noFill/>
          </a:ln>
        </p:spPr>
        <p:style>
          <a:lnRef idx="0">
            <a:scrgbClr r="0" g="0" b="0"/>
          </a:lnRef>
          <a:fillRef idx="0">
            <a:scrgbClr r="0" g="0" b="0"/>
          </a:fillRef>
          <a:effectRef idx="0">
            <a:scrgbClr r="0" g="0" b="0"/>
          </a:effectRef>
          <a:fontRef idx="minor"/>
        </p:style>
        <p:txBody>
          <a:bodyPr lIns="432000" tIns="432000" rIns="72000" bIns="1188000">
            <a:noAutofit/>
          </a:bodyPr>
          <a:lstStyle/>
          <a:p>
            <a:pPr>
              <a:lnSpc>
                <a:spcPts val="4700"/>
              </a:lnSpc>
            </a:pPr>
            <a:r>
              <a:rPr lang="en-US" sz="4000" b="0" i="1" strike="noStrike" spc="-1">
                <a:solidFill>
                  <a:srgbClr val="FFFFFF"/>
                </a:solidFill>
                <a:latin typeface="Rockwell Nova"/>
                <a:ea typeface="DejaVu Sans"/>
              </a:rPr>
              <a:t>CONTENT</a:t>
            </a:r>
            <a:endParaRPr lang="en-US" sz="4000" b="0" strike="noStrike" spc="-1">
              <a:latin typeface="Arial"/>
            </a:endParaRPr>
          </a:p>
        </p:txBody>
      </p:sp>
      <p:sp>
        <p:nvSpPr>
          <p:cNvPr id="776" name="CustomShape 2"/>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E02FC320-DA1F-4373-9E87-6E46CDA0A4B5}" type="slidenum">
              <a:rPr lang="en-US" sz="1200" b="0" strike="noStrike" spc="-1">
                <a:solidFill>
                  <a:srgbClr val="FFFFFF"/>
                </a:solidFill>
                <a:latin typeface="Calibri Light"/>
                <a:ea typeface="DejaVu Sans"/>
              </a:rPr>
              <a:t>5</a:t>
            </a:fld>
            <a:endParaRPr lang="en-US" sz="1200" b="0" strike="noStrike" spc="-1">
              <a:latin typeface="Arial"/>
            </a:endParaRPr>
          </a:p>
        </p:txBody>
      </p:sp>
      <p:graphicFrame>
        <p:nvGraphicFramePr>
          <p:cNvPr id="777" name="Table 3"/>
          <p:cNvGraphicFramePr/>
          <p:nvPr/>
        </p:nvGraphicFramePr>
        <p:xfrm>
          <a:off x="145440" y="1805760"/>
          <a:ext cx="6626160" cy="4393920"/>
        </p:xfrm>
        <a:graphic>
          <a:graphicData uri="http://schemas.openxmlformats.org/drawingml/2006/table">
            <a:tbl>
              <a:tblPr/>
              <a:tblGrid>
                <a:gridCol w="1007640">
                  <a:extLst>
                    <a:ext uri="{9D8B030D-6E8A-4147-A177-3AD203B41FA5}">
                      <a16:colId xmlns:a16="http://schemas.microsoft.com/office/drawing/2014/main" val="20000"/>
                    </a:ext>
                  </a:extLst>
                </a:gridCol>
                <a:gridCol w="5618520">
                  <a:extLst>
                    <a:ext uri="{9D8B030D-6E8A-4147-A177-3AD203B41FA5}">
                      <a16:colId xmlns:a16="http://schemas.microsoft.com/office/drawing/2014/main" val="20001"/>
                    </a:ext>
                  </a:extLst>
                </a:gridCol>
              </a:tblGrid>
              <a:tr h="610560">
                <a:tc>
                  <a:txBody>
                    <a:bodyPr/>
                    <a:lstStyle/>
                    <a:p>
                      <a:endParaRPr lang="en-US"/>
                    </a:p>
                  </a:txBody>
                  <a:tcPr>
                    <a:lnT w="25200">
                      <a:solidFill>
                        <a:srgbClr val="000000"/>
                      </a:solidFill>
                    </a:lnT>
                    <a:lnB w="25200">
                      <a:solidFill>
                        <a:srgbClr val="000000"/>
                      </a:solidFill>
                    </a:lnB>
                    <a:solidFill>
                      <a:srgbClr val="000000"/>
                    </a:solidFill>
                  </a:tcPr>
                </a:tc>
                <a:tc>
                  <a:txBody>
                    <a:bodyPr/>
                    <a:lstStyle/>
                    <a:p>
                      <a:pPr>
                        <a:lnSpc>
                          <a:spcPct val="100000"/>
                        </a:lnSpc>
                      </a:pPr>
                      <a:r>
                        <a:rPr lang="en-US" sz="2600" b="0" strike="noStrike" spc="-1">
                          <a:solidFill>
                            <a:srgbClr val="FFFFFF"/>
                          </a:solidFill>
                          <a:latin typeface="Rockwell Nova"/>
                        </a:rPr>
                        <a:t>TOPIC</a:t>
                      </a:r>
                      <a:endParaRPr lang="en-US" sz="2600" b="0" strike="noStrike" spc="-1">
                        <a:latin typeface="Arial"/>
                      </a:endParaRPr>
                    </a:p>
                  </a:txBody>
                  <a:tcPr>
                    <a:lnT w="25200">
                      <a:solidFill>
                        <a:srgbClr val="000000"/>
                      </a:solidFill>
                    </a:lnT>
                    <a:lnB w="25200">
                      <a:solidFill>
                        <a:srgbClr val="000000"/>
                      </a:solidFill>
                    </a:lnB>
                    <a:solidFill>
                      <a:srgbClr val="000000"/>
                    </a:solidFill>
                  </a:tcPr>
                </a:tc>
                <a:extLst>
                  <a:ext uri="{0D108BD9-81ED-4DB2-BD59-A6C34878D82A}">
                    <a16:rowId xmlns:a16="http://schemas.microsoft.com/office/drawing/2014/main" val="10000"/>
                  </a:ext>
                </a:extLst>
              </a:tr>
              <a:tr h="610560">
                <a:tc>
                  <a:txBody>
                    <a:bodyPr/>
                    <a:lstStyle/>
                    <a:p>
                      <a:pPr>
                        <a:lnSpc>
                          <a:spcPct val="100000"/>
                        </a:lnSpc>
                      </a:pPr>
                      <a:r>
                        <a:rPr lang="en-US" sz="3200" b="0" strike="noStrike" spc="-1">
                          <a:solidFill>
                            <a:srgbClr val="000000"/>
                          </a:solidFill>
                          <a:latin typeface="Calibri Light"/>
                        </a:rPr>
                        <a:t>1.</a:t>
                      </a:r>
                      <a:endParaRPr lang="en-US" sz="32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Light"/>
                          <a:ea typeface="Microsoft YaHei"/>
                        </a:rPr>
                        <a:t>Thevenin’s</a:t>
                      </a:r>
                      <a:r>
                        <a:rPr lang="en-US" sz="2000" b="1" strike="noStrike" spc="-1">
                          <a:solidFill>
                            <a:srgbClr val="000000"/>
                          </a:solidFill>
                          <a:latin typeface="Calibri Light"/>
                          <a:ea typeface="Microsoft YaHei"/>
                        </a:rPr>
                        <a:t> </a:t>
                      </a:r>
                      <a:r>
                        <a:rPr lang="en-US" sz="1800" b="1" strike="noStrike" spc="-1">
                          <a:solidFill>
                            <a:srgbClr val="000000"/>
                          </a:solidFill>
                          <a:latin typeface="Calibri Light"/>
                          <a:ea typeface="Microsoft YaHei"/>
                        </a:rPr>
                        <a:t>Theorem</a:t>
                      </a:r>
                      <a:endParaRPr lang="en-US" sz="1800" b="0" strike="noStrike" spc="-1">
                        <a:latin typeface="Arial"/>
                      </a:endParaRPr>
                    </a:p>
                  </a:txBody>
                  <a:tcPr>
                    <a:lnT w="25200">
                      <a:solidFill>
                        <a:srgbClr val="000000"/>
                      </a:solidFill>
                    </a:lnT>
                    <a:lnB w="25200">
                      <a:solidFill>
                        <a:srgbClr val="000000"/>
                      </a:solidFill>
                    </a:lnB>
                    <a:solidFill>
                      <a:srgbClr val="E7E7E7"/>
                    </a:solidFill>
                  </a:tcPr>
                </a:tc>
                <a:extLst>
                  <a:ext uri="{0D108BD9-81ED-4DB2-BD59-A6C34878D82A}">
                    <a16:rowId xmlns:a16="http://schemas.microsoft.com/office/drawing/2014/main" val="10001"/>
                  </a:ext>
                </a:extLst>
              </a:tr>
              <a:tr h="610560">
                <a:tc>
                  <a:txBody>
                    <a:bodyPr/>
                    <a:lstStyle/>
                    <a:p>
                      <a:pPr>
                        <a:lnSpc>
                          <a:spcPct val="100000"/>
                        </a:lnSpc>
                      </a:pPr>
                      <a:r>
                        <a:rPr lang="en-US" sz="3200" b="0" strike="noStrike" spc="-1">
                          <a:solidFill>
                            <a:srgbClr val="000000"/>
                          </a:solidFill>
                          <a:latin typeface="Calibri Light"/>
                        </a:rPr>
                        <a:t>2.</a:t>
                      </a:r>
                      <a:endParaRPr lang="en-US" sz="32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nSpc>
                          <a:spcPct val="100000"/>
                        </a:lnSpc>
                      </a:pPr>
                      <a:r>
                        <a:rPr lang="en-US" sz="2000" b="1" strike="noStrike" spc="-1">
                          <a:solidFill>
                            <a:srgbClr val="000000"/>
                          </a:solidFill>
                          <a:latin typeface="Calibri Light"/>
                        </a:rPr>
                        <a:t>Thevenin’s equivalent circuit</a:t>
                      </a:r>
                      <a:endParaRPr lang="en-US" sz="2000" b="0" strike="noStrike" spc="-1">
                        <a:latin typeface="Arial"/>
                      </a:endParaRPr>
                    </a:p>
                  </a:txBody>
                  <a:tcPr>
                    <a:lnT w="25200">
                      <a:solidFill>
                        <a:srgbClr val="000000"/>
                      </a:solidFill>
                    </a:lnT>
                    <a:lnB w="25200">
                      <a:solidFill>
                        <a:srgbClr val="000000"/>
                      </a:solidFill>
                    </a:lnB>
                    <a:solidFill>
                      <a:srgbClr val="FFFFFF"/>
                    </a:solidFill>
                  </a:tcPr>
                </a:tc>
                <a:extLst>
                  <a:ext uri="{0D108BD9-81ED-4DB2-BD59-A6C34878D82A}">
                    <a16:rowId xmlns:a16="http://schemas.microsoft.com/office/drawing/2014/main" val="10002"/>
                  </a:ext>
                </a:extLst>
              </a:tr>
              <a:tr h="610560">
                <a:tc>
                  <a:txBody>
                    <a:bodyPr/>
                    <a:lstStyle/>
                    <a:p>
                      <a:pPr>
                        <a:lnSpc>
                          <a:spcPct val="100000"/>
                        </a:lnSpc>
                      </a:pPr>
                      <a:r>
                        <a:rPr lang="en-US" sz="3200" b="0" strike="noStrike" spc="-1">
                          <a:solidFill>
                            <a:srgbClr val="000000"/>
                          </a:solidFill>
                          <a:latin typeface="Calibri Light"/>
                        </a:rPr>
                        <a:t>3.</a:t>
                      </a:r>
                      <a:endParaRPr lang="en-US" sz="32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nSpc>
                          <a:spcPct val="100000"/>
                        </a:lnSpc>
                      </a:pPr>
                      <a:r>
                        <a:rPr lang="en-US" sz="2000" b="1" strike="noStrike" spc="-1">
                          <a:solidFill>
                            <a:srgbClr val="000000"/>
                          </a:solidFill>
                          <a:latin typeface="Calibri Light"/>
                        </a:rPr>
                        <a:t>Find the Equivalent Resistance (Rs)</a:t>
                      </a:r>
                      <a:endParaRPr lang="en-US" sz="2000" b="0" strike="noStrike" spc="-1">
                        <a:latin typeface="Arial"/>
                      </a:endParaRPr>
                    </a:p>
                  </a:txBody>
                  <a:tcPr>
                    <a:lnT w="25200">
                      <a:solidFill>
                        <a:srgbClr val="000000"/>
                      </a:solidFill>
                    </a:lnT>
                    <a:lnB w="25200">
                      <a:solidFill>
                        <a:srgbClr val="000000"/>
                      </a:solidFill>
                    </a:lnB>
                    <a:solidFill>
                      <a:srgbClr val="E7E7E7"/>
                    </a:solidFill>
                  </a:tcPr>
                </a:tc>
                <a:extLst>
                  <a:ext uri="{0D108BD9-81ED-4DB2-BD59-A6C34878D82A}">
                    <a16:rowId xmlns:a16="http://schemas.microsoft.com/office/drawing/2014/main" val="10003"/>
                  </a:ext>
                </a:extLst>
              </a:tr>
              <a:tr h="696600">
                <a:tc>
                  <a:txBody>
                    <a:bodyPr/>
                    <a:lstStyle/>
                    <a:p>
                      <a:pPr>
                        <a:lnSpc>
                          <a:spcPct val="100000"/>
                        </a:lnSpc>
                      </a:pPr>
                      <a:r>
                        <a:rPr lang="en-US" sz="3200" b="0" strike="noStrike" spc="-1">
                          <a:solidFill>
                            <a:srgbClr val="000000"/>
                          </a:solidFill>
                          <a:latin typeface="Calibri Light"/>
                        </a:rPr>
                        <a:t>4.</a:t>
                      </a:r>
                      <a:endParaRPr lang="en-US" sz="32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nSpc>
                          <a:spcPct val="100000"/>
                        </a:lnSpc>
                      </a:pPr>
                      <a:r>
                        <a:rPr lang="en-US" sz="2000" b="1" strike="noStrike" spc="-1">
                          <a:solidFill>
                            <a:srgbClr val="000000"/>
                          </a:solidFill>
                          <a:latin typeface="Calibri Light"/>
                        </a:rPr>
                        <a:t>Find the Equivalent Voltage (Vs)</a:t>
                      </a:r>
                      <a:br/>
                      <a:endParaRPr lang="en-US" sz="2000" b="0" strike="noStrike" spc="-1">
                        <a:latin typeface="Arial"/>
                      </a:endParaRPr>
                    </a:p>
                  </a:txBody>
                  <a:tcPr>
                    <a:lnT w="25200">
                      <a:solidFill>
                        <a:srgbClr val="000000"/>
                      </a:solidFill>
                    </a:lnT>
                    <a:lnB w="25200">
                      <a:solidFill>
                        <a:srgbClr val="000000"/>
                      </a:solidFill>
                    </a:lnB>
                    <a:solidFill>
                      <a:srgbClr val="FFFFFF"/>
                    </a:solidFill>
                  </a:tcPr>
                </a:tc>
                <a:extLst>
                  <a:ext uri="{0D108BD9-81ED-4DB2-BD59-A6C34878D82A}">
                    <a16:rowId xmlns:a16="http://schemas.microsoft.com/office/drawing/2014/main" val="10004"/>
                  </a:ext>
                </a:extLst>
              </a:tr>
              <a:tr h="610560">
                <a:tc>
                  <a:txBody>
                    <a:bodyPr/>
                    <a:lstStyle/>
                    <a:p>
                      <a:pPr>
                        <a:lnSpc>
                          <a:spcPct val="100000"/>
                        </a:lnSpc>
                      </a:pPr>
                      <a:r>
                        <a:rPr lang="en-US" sz="3200" b="0" strike="noStrike" spc="-1">
                          <a:solidFill>
                            <a:srgbClr val="000000"/>
                          </a:solidFill>
                          <a:latin typeface="Calibri Light"/>
                        </a:rPr>
                        <a:t>5.</a:t>
                      </a:r>
                      <a:endParaRPr lang="en-US" sz="3200" b="0" strike="noStrike" spc="-1">
                        <a:latin typeface="Arial"/>
                      </a:endParaRPr>
                    </a:p>
                  </a:txBody>
                  <a:tcPr>
                    <a:lnT w="25200">
                      <a:solidFill>
                        <a:srgbClr val="000000"/>
                      </a:solidFill>
                    </a:lnT>
                    <a:lnB w="25200">
                      <a:solidFill>
                        <a:srgbClr val="000000"/>
                      </a:solidFill>
                    </a:lnB>
                    <a:solidFill>
                      <a:srgbClr val="E7E7E7"/>
                    </a:solidFill>
                  </a:tcPr>
                </a:tc>
                <a:tc>
                  <a:txBody>
                    <a:bodyPr/>
                    <a:lstStyle/>
                    <a:p>
                      <a:pPr>
                        <a:lnSpc>
                          <a:spcPct val="100000"/>
                        </a:lnSpc>
                      </a:pPr>
                      <a:r>
                        <a:rPr lang="en-US" sz="2000" b="1" strike="noStrike" spc="-1">
                          <a:solidFill>
                            <a:srgbClr val="000000"/>
                          </a:solidFill>
                          <a:latin typeface="Calibri Light"/>
                        </a:rPr>
                        <a:t>Thevenin’s Theorem</a:t>
                      </a:r>
                      <a:endParaRPr lang="en-US" sz="2000" b="0" strike="noStrike" spc="-1">
                        <a:latin typeface="Arial"/>
                      </a:endParaRPr>
                    </a:p>
                  </a:txBody>
                  <a:tcPr>
                    <a:lnT w="25200">
                      <a:solidFill>
                        <a:srgbClr val="000000"/>
                      </a:solidFill>
                    </a:lnT>
                    <a:lnB w="25200">
                      <a:solidFill>
                        <a:srgbClr val="000000"/>
                      </a:solidFill>
                    </a:lnB>
                    <a:solidFill>
                      <a:srgbClr val="E7E7E7"/>
                    </a:solidFill>
                  </a:tcPr>
                </a:tc>
                <a:extLst>
                  <a:ext uri="{0D108BD9-81ED-4DB2-BD59-A6C34878D82A}">
                    <a16:rowId xmlns:a16="http://schemas.microsoft.com/office/drawing/2014/main" val="10005"/>
                  </a:ext>
                </a:extLst>
              </a:tr>
              <a:tr h="636480">
                <a:tc>
                  <a:txBody>
                    <a:bodyPr/>
                    <a:lstStyle/>
                    <a:p>
                      <a:pPr>
                        <a:lnSpc>
                          <a:spcPct val="100000"/>
                        </a:lnSpc>
                      </a:pPr>
                      <a:r>
                        <a:rPr lang="en-US" sz="3200" b="1" strike="noStrike" spc="-1">
                          <a:solidFill>
                            <a:srgbClr val="000000"/>
                          </a:solidFill>
                          <a:latin typeface="Calibri Light"/>
                        </a:rPr>
                        <a:t>6.</a:t>
                      </a:r>
                      <a:endParaRPr lang="en-US" sz="3200" b="0" strike="noStrike" spc="-1">
                        <a:latin typeface="Arial"/>
                      </a:endParaRPr>
                    </a:p>
                  </a:txBody>
                  <a:tcPr>
                    <a:lnT w="25200">
                      <a:solidFill>
                        <a:srgbClr val="000000"/>
                      </a:solidFill>
                    </a:lnT>
                    <a:lnB w="25200">
                      <a:solidFill>
                        <a:srgbClr val="000000"/>
                      </a:solidFill>
                    </a:lnB>
                    <a:solidFill>
                      <a:srgbClr val="FFFFFF"/>
                    </a:solidFill>
                  </a:tcPr>
                </a:tc>
                <a:tc>
                  <a:txBody>
                    <a:bodyPr/>
                    <a:lstStyle/>
                    <a:p>
                      <a:pPr>
                        <a:lnSpc>
                          <a:spcPct val="100000"/>
                        </a:lnSpc>
                      </a:pPr>
                      <a:r>
                        <a:rPr lang="en-US" sz="1800" b="1" strike="noStrike" spc="-1">
                          <a:solidFill>
                            <a:srgbClr val="000000"/>
                          </a:solidFill>
                          <a:latin typeface="Calibri Light"/>
                        </a:rPr>
                        <a:t>Thevenin’s Theorem Summary</a:t>
                      </a:r>
                      <a:endParaRPr lang="en-US" sz="1800" b="0" strike="noStrike" spc="-1">
                        <a:latin typeface="Arial"/>
                      </a:endParaRPr>
                    </a:p>
                    <a:p>
                      <a:pPr>
                        <a:lnSpc>
                          <a:spcPct val="100000"/>
                        </a:lnSpc>
                      </a:pPr>
                      <a:endParaRPr lang="en-US" sz="1800" b="0" strike="noStrike" spc="-1">
                        <a:latin typeface="Arial"/>
                      </a:endParaRPr>
                    </a:p>
                  </a:txBody>
                  <a:tcPr>
                    <a:lnT w="25200">
                      <a:solidFill>
                        <a:srgbClr val="000000"/>
                      </a:solidFill>
                    </a:lnT>
                    <a:lnB w="25200">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778" name="CustomShape 4"/>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9" name="Content Placeholder 3"/>
          <p:cNvPicPr/>
          <p:nvPr/>
        </p:nvPicPr>
        <p:blipFill>
          <a:blip r:embed="rId2"/>
          <a:stretch/>
        </p:blipFill>
        <p:spPr>
          <a:xfrm>
            <a:off x="6594480" y="308520"/>
            <a:ext cx="5266440" cy="2277720"/>
          </a:xfrm>
          <a:prstGeom prst="rect">
            <a:avLst/>
          </a:prstGeom>
          <a:ln>
            <a:noFill/>
          </a:ln>
        </p:spPr>
      </p:pic>
      <p:sp>
        <p:nvSpPr>
          <p:cNvPr id="780" name="CustomShape 1"/>
          <p:cNvSpPr/>
          <p:nvPr/>
        </p:nvSpPr>
        <p:spPr>
          <a:xfrm>
            <a:off x="144000" y="274320"/>
            <a:ext cx="6270120" cy="3006720"/>
          </a:xfrm>
          <a:prstGeom prst="rect">
            <a:avLst/>
          </a:prstGeom>
          <a:gradFill rotWithShape="0">
            <a:gsLst>
              <a:gs pos="0">
                <a:srgbClr val="056AFF"/>
              </a:gs>
              <a:gs pos="100000">
                <a:srgbClr val="003582"/>
              </a:gs>
            </a:gsLst>
            <a:lin ang="3600000"/>
          </a:gradFill>
          <a:ln>
            <a:noFill/>
          </a:ln>
        </p:spPr>
        <p:style>
          <a:lnRef idx="0">
            <a:scrgbClr r="0" g="0" b="0"/>
          </a:lnRef>
          <a:fillRef idx="0">
            <a:scrgbClr r="0" g="0" b="0"/>
          </a:fillRef>
          <a:effectRef idx="0">
            <a:scrgbClr r="0" g="0" b="0"/>
          </a:effectRef>
          <a:fontRef idx="minor"/>
        </p:style>
        <p:txBody>
          <a:bodyPr lIns="432000" tIns="432000" rIns="72000" bIns="1188000">
            <a:noAutofit/>
          </a:bodyPr>
          <a:lstStyle/>
          <a:p>
            <a:pPr>
              <a:lnSpc>
                <a:spcPts val="4700"/>
              </a:lnSpc>
            </a:pPr>
            <a:r>
              <a:rPr lang="en-US" sz="4500" b="0" strike="noStrike" spc="-1">
                <a:solidFill>
                  <a:srgbClr val="FFFFFF"/>
                </a:solidFill>
                <a:latin typeface="Rockwell Nova"/>
                <a:ea typeface="DejaVu Sans"/>
              </a:rPr>
              <a:t>THEVENIN’S</a:t>
            </a:r>
            <a:br/>
            <a:r>
              <a:rPr lang="en-US" sz="4500" b="0" strike="noStrike" spc="-1">
                <a:solidFill>
                  <a:srgbClr val="FFFFFF"/>
                </a:solidFill>
                <a:latin typeface="Rockwell Nova"/>
                <a:ea typeface="DejaVu Sans"/>
              </a:rPr>
              <a:t>THEOREM</a:t>
            </a:r>
            <a:endParaRPr lang="en-US" sz="4500" b="0" strike="noStrike" spc="-1">
              <a:latin typeface="Arial"/>
            </a:endParaRPr>
          </a:p>
        </p:txBody>
      </p:sp>
      <p:sp>
        <p:nvSpPr>
          <p:cNvPr id="781" name="CustomShape 2"/>
          <p:cNvSpPr/>
          <p:nvPr/>
        </p:nvSpPr>
        <p:spPr>
          <a:xfrm>
            <a:off x="490320" y="1957680"/>
            <a:ext cx="5776200" cy="1323360"/>
          </a:xfrm>
          <a:prstGeom prst="rect">
            <a:avLst/>
          </a:prstGeom>
          <a:solidFill>
            <a:srgbClr val="FFFFFF">
              <a:alpha val="80000"/>
            </a:srgbClr>
          </a:solidFill>
          <a:ln>
            <a:solidFill>
              <a:srgbClr val="404040"/>
            </a:solidFill>
          </a:ln>
        </p:spPr>
        <p:style>
          <a:lnRef idx="0">
            <a:scrgbClr r="0" g="0" b="0"/>
          </a:lnRef>
          <a:fillRef idx="0">
            <a:scrgbClr r="0" g="0" b="0"/>
          </a:fillRef>
          <a:effectRef idx="0">
            <a:scrgbClr r="0" g="0" b="0"/>
          </a:effectRef>
          <a:fontRef idx="minor"/>
        </p:style>
        <p:txBody>
          <a:bodyPr lIns="180000" tIns="144000" rIns="0" bIns="0">
            <a:noAutofit/>
          </a:bodyPr>
          <a:lstStyle/>
          <a:p>
            <a:pPr algn="just">
              <a:lnSpc>
                <a:spcPct val="90000"/>
              </a:lnSpc>
              <a:spcBef>
                <a:spcPts val="1001"/>
              </a:spcBef>
            </a:pPr>
            <a:r>
              <a:rPr lang="en-US" sz="2000" b="0" strike="noStrike" spc="-1">
                <a:solidFill>
                  <a:srgbClr val="000000"/>
                </a:solidFill>
                <a:latin typeface="Calibri Light"/>
                <a:ea typeface="DejaVu Sans"/>
              </a:rPr>
              <a:t>Thevenin theorem is an analytical method used to change a complex circuit into a simple equivalent circuit consisting of a single resistance in series with a source voltage.</a:t>
            </a:r>
            <a:endParaRPr lang="en-US" sz="2000" b="0" strike="noStrike" spc="-1">
              <a:solidFill>
                <a:srgbClr val="000000"/>
              </a:solidFill>
              <a:latin typeface="Arial"/>
            </a:endParaRPr>
          </a:p>
        </p:txBody>
      </p:sp>
      <p:sp>
        <p:nvSpPr>
          <p:cNvPr id="782" name="CustomShape 3"/>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A26D7943-5E19-4751-B7EB-E85E15A89573}" type="slidenum">
              <a:rPr lang="en-US" sz="1200" b="0" strike="noStrike" spc="-1">
                <a:solidFill>
                  <a:srgbClr val="FFFFFF"/>
                </a:solidFill>
                <a:latin typeface="Calibri Light"/>
                <a:ea typeface="DejaVu Sans"/>
              </a:rPr>
              <a:t>6</a:t>
            </a:fld>
            <a:endParaRPr lang="en-US" sz="1200" b="0" strike="noStrike" spc="-1">
              <a:latin typeface="Arial"/>
            </a:endParaRPr>
          </a:p>
        </p:txBody>
      </p:sp>
      <p:sp>
        <p:nvSpPr>
          <p:cNvPr id="783" name="CustomShape 4"/>
          <p:cNvSpPr/>
          <p:nvPr/>
        </p:nvSpPr>
        <p:spPr>
          <a:xfrm>
            <a:off x="144000" y="3270240"/>
            <a:ext cx="11895480" cy="3129120"/>
          </a:xfrm>
          <a:prstGeom prst="rect">
            <a:avLst/>
          </a:prstGeom>
          <a:gradFill rotWithShape="0">
            <a:gsLst>
              <a:gs pos="0">
                <a:schemeClr val="accent1">
                  <a:alpha val="50000"/>
                </a:schemeClr>
              </a:gs>
              <a:gs pos="46000">
                <a:schemeClr val="accent1">
                  <a:lumMod val="50000"/>
                  <a:alpha val="90000"/>
                </a:schemeClr>
              </a:gs>
              <a:gs pos="83186">
                <a:schemeClr val="tx1"/>
              </a:gs>
            </a:gsLst>
            <a:lin ang="3600000"/>
          </a:gradFill>
          <a:ln>
            <a:noFill/>
          </a:ln>
        </p:spPr>
        <p:style>
          <a:lnRef idx="0">
            <a:scrgbClr r="0" g="0" b="0"/>
          </a:lnRef>
          <a:fillRef idx="0">
            <a:scrgbClr r="0" g="0" b="0"/>
          </a:fillRef>
          <a:effectRef idx="0">
            <a:scrgbClr r="0" g="0" b="0"/>
          </a:effectRef>
          <a:fontRef idx="minor"/>
        </p:style>
      </p:sp>
      <p:sp>
        <p:nvSpPr>
          <p:cNvPr id="784" name="CustomShape 5"/>
          <p:cNvSpPr/>
          <p:nvPr/>
        </p:nvSpPr>
        <p:spPr>
          <a:xfrm>
            <a:off x="244800" y="3566160"/>
            <a:ext cx="11185200" cy="2701800"/>
          </a:xfrm>
          <a:prstGeom prst="rect">
            <a:avLst/>
          </a:prstGeom>
          <a:solidFill>
            <a:srgbClr val="FFFFD7">
              <a:alpha val="80000"/>
            </a:srgbClr>
          </a:solidFill>
          <a:ln>
            <a:solidFill>
              <a:srgbClr val="404040"/>
            </a:solidFill>
          </a:ln>
        </p:spPr>
        <p:style>
          <a:lnRef idx="0">
            <a:scrgbClr r="0" g="0" b="0"/>
          </a:lnRef>
          <a:fillRef idx="0">
            <a:scrgbClr r="0" g="0" b="0"/>
          </a:fillRef>
          <a:effectRef idx="0">
            <a:scrgbClr r="0" g="0" b="0"/>
          </a:effectRef>
          <a:fontRef idx="minor"/>
        </p:style>
        <p:txBody>
          <a:bodyPr lIns="180000" tIns="144000" rIns="0" bIns="0">
            <a:noAutofit/>
          </a:bodyPr>
          <a:lstStyle/>
          <a:p>
            <a:pPr algn="just">
              <a:lnSpc>
                <a:spcPct val="90000"/>
              </a:lnSpc>
              <a:spcBef>
                <a:spcPts val="1001"/>
              </a:spcBef>
            </a:pPr>
            <a:r>
              <a:rPr lang="en-US" sz="2200" b="1" strike="noStrike" spc="-1">
                <a:solidFill>
                  <a:srgbClr val="000000"/>
                </a:solidFill>
                <a:latin typeface="Calibri Light"/>
                <a:ea typeface="DejaVu Sans"/>
              </a:rPr>
              <a:t>Thevenin’s Theorem</a:t>
            </a:r>
            <a:r>
              <a:rPr lang="en-US" sz="2200" b="0" strike="noStrike" spc="-1">
                <a:solidFill>
                  <a:srgbClr val="000000"/>
                </a:solidFill>
                <a:latin typeface="Calibri Light"/>
                <a:ea typeface="DejaVu Sans"/>
              </a:rPr>
              <a:t> states that “</a:t>
            </a:r>
            <a:r>
              <a:rPr lang="en-US" sz="2200" b="0" i="1" strike="noStrike" spc="-1">
                <a:solidFill>
                  <a:srgbClr val="000000"/>
                </a:solidFill>
                <a:latin typeface="Calibri Light"/>
                <a:ea typeface="DejaVu Sans"/>
              </a:rPr>
              <a:t>Any linear circuit containing several voltages and resistances can be replaced by just one single voltage in series with a single resistance connected across the load</a:t>
            </a:r>
            <a:r>
              <a:rPr lang="en-US" sz="2200" b="0" strike="noStrike" spc="-1">
                <a:solidFill>
                  <a:srgbClr val="000000"/>
                </a:solidFill>
                <a:latin typeface="Calibri Light"/>
                <a:ea typeface="DejaVu Sans"/>
              </a:rPr>
              <a:t>“. In other words, it is possible to simplify any electrical circuit, no matter how complex, to an equivalent two-terminal circuit with just a single constant voltage source in series with a resistance (or impedance) connected to a load as shown below.</a:t>
            </a:r>
            <a:endParaRPr lang="en-US" sz="2200" b="0" strike="noStrike" spc="-1">
              <a:solidFill>
                <a:srgbClr val="000000"/>
              </a:solidFill>
              <a:latin typeface="Arial"/>
            </a:endParaRPr>
          </a:p>
          <a:p>
            <a:pPr algn="just">
              <a:lnSpc>
                <a:spcPct val="90000"/>
              </a:lnSpc>
              <a:spcBef>
                <a:spcPts val="1001"/>
              </a:spcBef>
            </a:pPr>
            <a:r>
              <a:rPr lang="en-US" sz="2200" b="1" strike="noStrike" spc="-1">
                <a:solidFill>
                  <a:srgbClr val="000000"/>
                </a:solidFill>
                <a:latin typeface="Calibri Light"/>
                <a:ea typeface="DejaVu Sans"/>
              </a:rPr>
              <a:t>Thevenin’s Theorem</a:t>
            </a:r>
            <a:r>
              <a:rPr lang="en-US" sz="2200" b="0" strike="noStrike" spc="-1">
                <a:solidFill>
                  <a:srgbClr val="000000"/>
                </a:solidFill>
                <a:latin typeface="Calibri Light"/>
                <a:ea typeface="DejaVu Sans"/>
              </a:rPr>
              <a:t> is especially useful in the circuit analysis of power or battery systems and other interconnected resistive circuits where it will have an effect on the adjoining part of the circuit.</a:t>
            </a:r>
            <a:endParaRPr lang="en-US" sz="2200" b="0" strike="noStrike" spc="-1">
              <a:solidFill>
                <a:srgbClr val="000000"/>
              </a:solidFill>
              <a:latin typeface="Arial"/>
            </a:endParaRPr>
          </a:p>
        </p:txBody>
      </p:sp>
      <p:sp>
        <p:nvSpPr>
          <p:cNvPr id="785" name="CustomShape 6"/>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351360" y="384480"/>
            <a:ext cx="5383800" cy="3042720"/>
          </a:xfrm>
          <a:prstGeom prst="rect">
            <a:avLst/>
          </a:prstGeom>
          <a:gradFill rotWithShape="0">
            <a:gsLst>
              <a:gs pos="0">
                <a:srgbClr val="056AFF"/>
              </a:gs>
              <a:gs pos="100000">
                <a:srgbClr val="003582"/>
              </a:gs>
            </a:gsLst>
            <a:lin ang="3600000"/>
          </a:gradFill>
          <a:ln>
            <a:noFill/>
          </a:ln>
        </p:spPr>
        <p:style>
          <a:lnRef idx="0">
            <a:scrgbClr r="0" g="0" b="0"/>
          </a:lnRef>
          <a:fillRef idx="0">
            <a:scrgbClr r="0" g="0" b="0"/>
          </a:fillRef>
          <a:effectRef idx="0">
            <a:scrgbClr r="0" g="0" b="0"/>
          </a:effectRef>
          <a:fontRef idx="minor"/>
        </p:style>
        <p:txBody>
          <a:bodyPr lIns="72000" tIns="180000" rIns="180000" bIns="0">
            <a:noAutofit/>
          </a:bodyPr>
          <a:lstStyle/>
          <a:p>
            <a:pPr algn="ctr">
              <a:lnSpc>
                <a:spcPts val="4700"/>
              </a:lnSpc>
            </a:pPr>
            <a:br/>
            <a:r>
              <a:rPr lang="en-US" sz="4800" b="0" strike="noStrike" spc="-1">
                <a:solidFill>
                  <a:srgbClr val="FFFFFF"/>
                </a:solidFill>
                <a:latin typeface="Rockwell Nova"/>
                <a:ea typeface="DejaVu Sans"/>
              </a:rPr>
              <a:t>Thevenin’s equivalent</a:t>
            </a:r>
            <a:br/>
            <a:r>
              <a:rPr lang="en-US" sz="4800" b="0" strike="noStrike" spc="-1">
                <a:solidFill>
                  <a:srgbClr val="FFFFFF"/>
                </a:solidFill>
                <a:latin typeface="Rockwell Nova"/>
                <a:ea typeface="DejaVu Sans"/>
              </a:rPr>
              <a:t>circuit</a:t>
            </a:r>
            <a:br/>
            <a:endParaRPr lang="en-US" sz="4800" b="0" strike="noStrike" spc="-1">
              <a:latin typeface="Arial"/>
            </a:endParaRPr>
          </a:p>
        </p:txBody>
      </p:sp>
      <p:sp>
        <p:nvSpPr>
          <p:cNvPr id="787" name="CustomShape 2"/>
          <p:cNvSpPr/>
          <p:nvPr/>
        </p:nvSpPr>
        <p:spPr>
          <a:xfrm>
            <a:off x="0" y="3840480"/>
            <a:ext cx="12192120" cy="2651760"/>
          </a:xfrm>
          <a:prstGeom prst="rect">
            <a:avLst/>
          </a:prstGeom>
          <a:solidFill>
            <a:srgbClr val="FFFFFF">
              <a:alpha val="80000"/>
            </a:srgbClr>
          </a:solidFill>
          <a:ln>
            <a:solidFill>
              <a:srgbClr val="404040"/>
            </a:solidFill>
          </a:ln>
        </p:spPr>
        <p:style>
          <a:lnRef idx="0">
            <a:scrgbClr r="0" g="0" b="0"/>
          </a:lnRef>
          <a:fillRef idx="0">
            <a:scrgbClr r="0" g="0" b="0"/>
          </a:fillRef>
          <a:effectRef idx="0">
            <a:scrgbClr r="0" g="0" b="0"/>
          </a:effectRef>
          <a:fontRef idx="minor"/>
        </p:style>
      </p:sp>
      <p:sp>
        <p:nvSpPr>
          <p:cNvPr id="788" name="CustomShape 3"/>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77DB7A07-58C1-4215-B46B-023C2907FBA3}" type="slidenum">
              <a:rPr lang="en-US" sz="1200" b="0" strike="noStrike" spc="-1">
                <a:solidFill>
                  <a:srgbClr val="FFFFFF"/>
                </a:solidFill>
                <a:latin typeface="Calibri Light"/>
                <a:ea typeface="DejaVu Sans"/>
              </a:rPr>
              <a:t>7</a:t>
            </a:fld>
            <a:endParaRPr lang="en-US" sz="1200" b="0" strike="noStrike" spc="-1">
              <a:latin typeface="Arial"/>
            </a:endParaRPr>
          </a:p>
        </p:txBody>
      </p:sp>
      <p:pic>
        <p:nvPicPr>
          <p:cNvPr id="789" name="Content Placeholder 3"/>
          <p:cNvPicPr/>
          <p:nvPr/>
        </p:nvPicPr>
        <p:blipFill>
          <a:blip r:embed="rId2"/>
          <a:stretch/>
        </p:blipFill>
        <p:spPr>
          <a:xfrm>
            <a:off x="6257520" y="767160"/>
            <a:ext cx="5266440" cy="2277720"/>
          </a:xfrm>
          <a:prstGeom prst="rect">
            <a:avLst/>
          </a:prstGeom>
          <a:ln>
            <a:noFill/>
          </a:ln>
        </p:spPr>
      </p:pic>
      <p:sp>
        <p:nvSpPr>
          <p:cNvPr id="790" name="CustomShape 4"/>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91" name="TextShape 5"/>
          <p:cNvSpPr txBox="1"/>
          <p:nvPr/>
        </p:nvSpPr>
        <p:spPr>
          <a:xfrm>
            <a:off x="-26640" y="3931920"/>
            <a:ext cx="12005280" cy="2184480"/>
          </a:xfrm>
          <a:prstGeom prst="rect">
            <a:avLst/>
          </a:prstGeom>
          <a:noFill/>
          <a:ln>
            <a:noFill/>
          </a:ln>
        </p:spPr>
        <p:txBody>
          <a:bodyPr lIns="90000" tIns="45000" rIns="90000" bIns="45000">
            <a:spAutoFit/>
          </a:bodyPr>
          <a:lstStyle/>
          <a:p>
            <a:r>
              <a:rPr lang="en-US" sz="3200" b="0" strike="noStrike" spc="-1">
                <a:solidFill>
                  <a:srgbClr val="000000"/>
                </a:solidFill>
                <a:latin typeface="Calibri Light"/>
                <a:ea typeface="DejaVu Sans"/>
              </a:rPr>
              <a:t>As far as the load resistor R</a:t>
            </a:r>
            <a:r>
              <a:rPr lang="en-US" sz="3200" b="0" strike="noStrike" spc="-1" baseline="-25000">
                <a:solidFill>
                  <a:srgbClr val="000000"/>
                </a:solidFill>
                <a:latin typeface="Calibri Light"/>
                <a:ea typeface="DejaVu Sans"/>
              </a:rPr>
              <a:t>L</a:t>
            </a:r>
            <a:r>
              <a:rPr lang="en-US" sz="3200" b="0" strike="noStrike" spc="-1">
                <a:solidFill>
                  <a:srgbClr val="000000"/>
                </a:solidFill>
                <a:latin typeface="Calibri Light"/>
                <a:ea typeface="DejaVu Sans"/>
              </a:rPr>
              <a:t> is concerned, any complex “one-port” network consisting of multiple resistive circuit elements and energy sources can be replaced by one single equivalent resistance Rs and one single equivalent voltage Vs. Rs is the source resistance value looking back into the circuit and Vs is the open circuit voltage at the terminals.</a:t>
            </a:r>
            <a:endParaRPr lang="en-US" sz="32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431640" y="747000"/>
            <a:ext cx="11338200" cy="57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US" sz="3200" b="0" strike="noStrike" spc="-1">
                <a:solidFill>
                  <a:srgbClr val="000000"/>
                </a:solidFill>
                <a:latin typeface="Rockwell"/>
                <a:ea typeface="DejaVu Sans"/>
              </a:rPr>
              <a:t>For example, consider the circuit from the previous section.</a:t>
            </a:r>
            <a:br/>
            <a:br/>
            <a:endParaRPr lang="en-US" sz="3200" b="0" strike="noStrike" spc="-1">
              <a:solidFill>
                <a:srgbClr val="000000"/>
              </a:solidFill>
              <a:latin typeface="Arial"/>
            </a:endParaRPr>
          </a:p>
        </p:txBody>
      </p:sp>
      <p:sp>
        <p:nvSpPr>
          <p:cNvPr id="793" name="CustomShape 2"/>
          <p:cNvSpPr/>
          <p:nvPr/>
        </p:nvSpPr>
        <p:spPr>
          <a:xfrm>
            <a:off x="91440" y="1937520"/>
            <a:ext cx="6583680" cy="49204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90000"/>
              </a:lnSpc>
              <a:spcBef>
                <a:spcPts val="1001"/>
              </a:spcBef>
            </a:pPr>
            <a:r>
              <a:rPr lang="en-US" sz="2400" b="0" strike="noStrike" spc="-1">
                <a:solidFill>
                  <a:srgbClr val="111111"/>
                </a:solidFill>
                <a:latin typeface="Calibri Light"/>
                <a:ea typeface="DejaVu Sans"/>
              </a:rPr>
              <a:t>Firstly, to analyses the circuit we have to remove the center 40Ω load resistor connected across the terminals A-B, and remove any internal resistance associated with the voltage source(s). This is done by shorting out all the voltage sources connected to the circuit, that is v = 0, or open circuit any connected current sources making i = 0. The reason for this is that we want to have an ideal voltage source or an ideal current source for the circuit analysis.</a:t>
            </a:r>
            <a:endParaRPr lang="en-US" sz="2400" b="0" strike="noStrike" spc="-1">
              <a:solidFill>
                <a:srgbClr val="111111"/>
              </a:solidFill>
              <a:latin typeface="Arial"/>
            </a:endParaRPr>
          </a:p>
          <a:p>
            <a:pPr algn="just">
              <a:lnSpc>
                <a:spcPct val="90000"/>
              </a:lnSpc>
              <a:spcBef>
                <a:spcPts val="1001"/>
              </a:spcBef>
            </a:pPr>
            <a:r>
              <a:rPr lang="en-US" sz="2400" b="0" strike="noStrike" spc="-1">
                <a:solidFill>
                  <a:srgbClr val="111111"/>
                </a:solidFill>
                <a:latin typeface="Calibri Light"/>
                <a:ea typeface="DejaVu Sans"/>
              </a:rPr>
              <a:t>The value of the equivalent resistance, Rs is found by calculating the total resistance looking back from the terminals A and B with all the voltage sources shorted. We then get the following circuit.</a:t>
            </a:r>
            <a:endParaRPr lang="en-US" sz="2400" b="0" strike="noStrike" spc="-1">
              <a:solidFill>
                <a:srgbClr val="111111"/>
              </a:solidFill>
              <a:latin typeface="Arial"/>
            </a:endParaRPr>
          </a:p>
        </p:txBody>
      </p:sp>
      <p:sp>
        <p:nvSpPr>
          <p:cNvPr id="794" name="CustomShape 3"/>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71BC627C-B9A0-434B-A415-E560F43B35CF}" type="slidenum">
              <a:rPr lang="en-US" sz="1200" b="0" strike="noStrike" spc="-1">
                <a:solidFill>
                  <a:srgbClr val="FFFFFF"/>
                </a:solidFill>
                <a:latin typeface="Calibri Light"/>
                <a:ea typeface="DejaVu Sans"/>
              </a:rPr>
              <a:t>8</a:t>
            </a:fld>
            <a:endParaRPr lang="en-US" sz="1200" b="0" strike="noStrike" spc="-1">
              <a:latin typeface="Arial"/>
            </a:endParaRPr>
          </a:p>
        </p:txBody>
      </p:sp>
      <p:pic>
        <p:nvPicPr>
          <p:cNvPr id="795" name="Content Placeholder 3"/>
          <p:cNvPicPr/>
          <p:nvPr/>
        </p:nvPicPr>
        <p:blipFill>
          <a:blip r:embed="rId2"/>
          <a:stretch/>
        </p:blipFill>
        <p:spPr>
          <a:xfrm>
            <a:off x="7130160" y="2286000"/>
            <a:ext cx="4757040" cy="2437560"/>
          </a:xfrm>
          <a:prstGeom prst="rect">
            <a:avLst/>
          </a:prstGeom>
          <a:ln>
            <a:noFill/>
          </a:ln>
        </p:spPr>
      </p:pic>
      <p:sp>
        <p:nvSpPr>
          <p:cNvPr id="796" name="CustomShape 4"/>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7" name="Content Placeholder 3"/>
          <p:cNvPicPr/>
          <p:nvPr/>
        </p:nvPicPr>
        <p:blipFill>
          <a:blip r:embed="rId2"/>
          <a:stretch/>
        </p:blipFill>
        <p:spPr>
          <a:xfrm>
            <a:off x="7772400" y="822960"/>
            <a:ext cx="4098240" cy="2552040"/>
          </a:xfrm>
          <a:prstGeom prst="rect">
            <a:avLst/>
          </a:prstGeom>
          <a:ln>
            <a:noFill/>
          </a:ln>
        </p:spPr>
      </p:pic>
      <p:sp>
        <p:nvSpPr>
          <p:cNvPr id="798" name="CustomShape 1"/>
          <p:cNvSpPr/>
          <p:nvPr/>
        </p:nvSpPr>
        <p:spPr>
          <a:xfrm>
            <a:off x="182880" y="190800"/>
            <a:ext cx="6665760" cy="3008880"/>
          </a:xfrm>
          <a:prstGeom prst="rect">
            <a:avLst/>
          </a:prstGeom>
          <a:gradFill rotWithShape="0">
            <a:gsLst>
              <a:gs pos="0">
                <a:srgbClr val="056AFF"/>
              </a:gs>
              <a:gs pos="100000">
                <a:srgbClr val="003582"/>
              </a:gs>
            </a:gsLst>
            <a:lin ang="3600000"/>
          </a:gradFill>
          <a:ln>
            <a:noFill/>
          </a:ln>
        </p:spPr>
        <p:style>
          <a:lnRef idx="0">
            <a:scrgbClr r="0" g="0" b="0"/>
          </a:lnRef>
          <a:fillRef idx="0">
            <a:scrgbClr r="0" g="0" b="0"/>
          </a:fillRef>
          <a:effectRef idx="0">
            <a:scrgbClr r="0" g="0" b="0"/>
          </a:effectRef>
          <a:fontRef idx="minor"/>
        </p:style>
        <p:txBody>
          <a:bodyPr lIns="432000" tIns="432000" rIns="72000" bIns="1188000">
            <a:noAutofit/>
          </a:bodyPr>
          <a:lstStyle/>
          <a:p>
            <a:pPr>
              <a:lnSpc>
                <a:spcPts val="4700"/>
              </a:lnSpc>
            </a:pPr>
            <a:r>
              <a:rPr lang="en-US" sz="4500" b="0" strike="noStrike" spc="-1">
                <a:solidFill>
                  <a:srgbClr val="FFFFFF"/>
                </a:solidFill>
                <a:latin typeface="Rockwell Nova"/>
                <a:ea typeface="DejaVu Sans"/>
              </a:rPr>
              <a:t>Find the Equivalent Resistance (R</a:t>
            </a:r>
            <a:r>
              <a:rPr lang="en-US" sz="2400" b="0" strike="noStrike" spc="-1">
                <a:solidFill>
                  <a:srgbClr val="FFFFFF"/>
                </a:solidFill>
                <a:latin typeface="Rockwell Nova"/>
                <a:ea typeface="DejaVu Sans"/>
              </a:rPr>
              <a:t>s</a:t>
            </a:r>
            <a:r>
              <a:rPr lang="en-US" sz="4500" b="0" strike="noStrike" spc="-1">
                <a:solidFill>
                  <a:srgbClr val="FFFFFF"/>
                </a:solidFill>
                <a:latin typeface="Rockwell Nova"/>
                <a:ea typeface="DejaVu Sans"/>
              </a:rPr>
              <a:t>)</a:t>
            </a:r>
            <a:endParaRPr lang="en-US" sz="4500" b="0" strike="noStrike" spc="-1">
              <a:latin typeface="Arial"/>
            </a:endParaRPr>
          </a:p>
        </p:txBody>
      </p:sp>
      <p:sp>
        <p:nvSpPr>
          <p:cNvPr id="799" name="CustomShape 2"/>
          <p:cNvSpPr/>
          <p:nvPr/>
        </p:nvSpPr>
        <p:spPr>
          <a:xfrm>
            <a:off x="11677320" y="6322320"/>
            <a:ext cx="368640" cy="363240"/>
          </a:xfrm>
          <a:prstGeom prst="rect">
            <a:avLst/>
          </a:prstGeom>
          <a:noFill/>
          <a:ln>
            <a:solidFill>
              <a:srgbClr val="056AFF"/>
            </a:solid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F7642294-B997-45EC-88E1-3C829C8A1FEC}" type="slidenum">
              <a:rPr lang="en-US" sz="1200" b="0" strike="noStrike" spc="-1">
                <a:solidFill>
                  <a:srgbClr val="FFFFFF"/>
                </a:solidFill>
                <a:latin typeface="Calibri Light"/>
                <a:ea typeface="DejaVu Sans"/>
              </a:rPr>
              <a:t>9</a:t>
            </a:fld>
            <a:endParaRPr lang="en-US" sz="1200" b="0" strike="noStrike" spc="-1">
              <a:latin typeface="Arial"/>
            </a:endParaRPr>
          </a:p>
        </p:txBody>
      </p:sp>
      <p:sp>
        <p:nvSpPr>
          <p:cNvPr id="800" name="CustomShape 3"/>
          <p:cNvSpPr/>
          <p:nvPr/>
        </p:nvSpPr>
        <p:spPr>
          <a:xfrm>
            <a:off x="144000" y="3429000"/>
            <a:ext cx="11895480" cy="2761200"/>
          </a:xfrm>
          <a:prstGeom prst="rect">
            <a:avLst/>
          </a:prstGeom>
          <a:gradFill rotWithShape="0">
            <a:gsLst>
              <a:gs pos="0">
                <a:schemeClr val="accent1">
                  <a:alpha val="50000"/>
                </a:schemeClr>
              </a:gs>
              <a:gs pos="46000">
                <a:schemeClr val="accent1">
                  <a:lumMod val="50000"/>
                  <a:alpha val="90000"/>
                </a:schemeClr>
              </a:gs>
              <a:gs pos="83186">
                <a:schemeClr val="tx1"/>
              </a:gs>
            </a:gsLst>
            <a:lin ang="3600000"/>
          </a:gradFill>
          <a:ln>
            <a:noFill/>
          </a:ln>
        </p:spPr>
        <p:style>
          <a:lnRef idx="0">
            <a:scrgbClr r="0" g="0" b="0"/>
          </a:lnRef>
          <a:fillRef idx="0">
            <a:scrgbClr r="0" g="0" b="0"/>
          </a:fillRef>
          <a:effectRef idx="0">
            <a:scrgbClr r="0" g="0" b="0"/>
          </a:effectRef>
          <a:fontRef idx="minor"/>
        </p:style>
      </p:sp>
      <p:sp>
        <p:nvSpPr>
          <p:cNvPr id="801" name="CustomShape 4"/>
          <p:cNvSpPr/>
          <p:nvPr/>
        </p:nvSpPr>
        <p:spPr>
          <a:xfrm>
            <a:off x="490320" y="3732480"/>
            <a:ext cx="11185200" cy="2243880"/>
          </a:xfrm>
          <a:prstGeom prst="rect">
            <a:avLst/>
          </a:prstGeom>
          <a:solidFill>
            <a:srgbClr val="FFFFFF">
              <a:alpha val="80000"/>
            </a:srgbClr>
          </a:solidFill>
          <a:ln>
            <a:solidFill>
              <a:srgbClr val="404040"/>
            </a:solidFill>
          </a:ln>
        </p:spPr>
        <p:style>
          <a:lnRef idx="0">
            <a:scrgbClr r="0" g="0" b="0"/>
          </a:lnRef>
          <a:fillRef idx="0">
            <a:scrgbClr r="0" g="0" b="0"/>
          </a:fillRef>
          <a:effectRef idx="0">
            <a:scrgbClr r="0" g="0" b="0"/>
          </a:effectRef>
          <a:fontRef idx="minor"/>
        </p:style>
        <p:txBody>
          <a:bodyPr lIns="180000" tIns="144000" rIns="0" bIns="0">
            <a:noAutofit/>
          </a:bodyPr>
          <a:lstStyle/>
          <a:p>
            <a:pPr>
              <a:lnSpc>
                <a:spcPct val="90000"/>
              </a:lnSpc>
              <a:spcBef>
                <a:spcPts val="1001"/>
              </a:spcBef>
            </a:pPr>
            <a:r>
              <a:rPr lang="en-US" sz="2200" b="0" strike="noStrike" spc="-1">
                <a:solidFill>
                  <a:srgbClr val="000000"/>
                </a:solidFill>
                <a:latin typeface="Calibri Light"/>
                <a:ea typeface="DejaVu Sans"/>
              </a:rPr>
              <a:t>The voltage Vs is defined as the total voltage across the terminals A and B when there is an open circuit between them. That is without the load resistor R</a:t>
            </a:r>
            <a:r>
              <a:rPr lang="en-US" sz="2200" b="0" strike="noStrike" spc="-1" baseline="-25000">
                <a:solidFill>
                  <a:srgbClr val="000000"/>
                </a:solidFill>
                <a:latin typeface="Calibri Light"/>
                <a:ea typeface="DejaVu Sans"/>
              </a:rPr>
              <a:t>L</a:t>
            </a:r>
            <a:r>
              <a:rPr lang="en-US" sz="2200" b="0" strike="noStrike" spc="-1">
                <a:solidFill>
                  <a:srgbClr val="000000"/>
                </a:solidFill>
                <a:latin typeface="Calibri Light"/>
                <a:ea typeface="DejaVu Sans"/>
              </a:rPr>
              <a:t> connected.</a:t>
            </a:r>
            <a:endParaRPr lang="en-US" sz="2200" b="0" strike="noStrike" spc="-1">
              <a:solidFill>
                <a:srgbClr val="000000"/>
              </a:solidFill>
              <a:latin typeface="Arial"/>
            </a:endParaRPr>
          </a:p>
        </p:txBody>
      </p:sp>
      <p:pic>
        <p:nvPicPr>
          <p:cNvPr id="802" name="Content Placeholder 3"/>
          <p:cNvPicPr/>
          <p:nvPr/>
        </p:nvPicPr>
        <p:blipFill>
          <a:blip r:embed="rId3"/>
          <a:stretch/>
        </p:blipFill>
        <p:spPr>
          <a:xfrm>
            <a:off x="767880" y="4663440"/>
            <a:ext cx="5266440" cy="1143360"/>
          </a:xfrm>
          <a:prstGeom prst="rect">
            <a:avLst/>
          </a:prstGeom>
          <a:ln>
            <a:noFill/>
          </a:ln>
        </p:spPr>
      </p:pic>
      <p:sp>
        <p:nvSpPr>
          <p:cNvPr id="803" name="CustomShape 5"/>
          <p:cNvSpPr/>
          <p:nvPr/>
        </p:nvSpPr>
        <p:spPr>
          <a:xfrm>
            <a:off x="10162080" y="5760720"/>
            <a:ext cx="2729520" cy="27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Dark wood presentation</Template>
  <TotalTime>59</TotalTime>
  <Words>445</Words>
  <Application>Microsoft Office PowerPoint</Application>
  <PresentationFormat>Widescreen</PresentationFormat>
  <Paragraphs>92</Paragraphs>
  <Slides>16</Slides>
  <Notes>3</Notes>
  <HiddenSlides>0</HiddenSlide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Rohan Paul Choudhury</cp:lastModifiedBy>
  <cp:revision>21</cp:revision>
  <dcterms:created xsi:type="dcterms:W3CDTF">2019-04-29T04:52:32Z</dcterms:created>
  <dcterms:modified xsi:type="dcterms:W3CDTF">2019-05-12T12:21:56Z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0x010100DEEA25CC0A0AC24199CDC46C25B8B0BC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1</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