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5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1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9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1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3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2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1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1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7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6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7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42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776A-CFEE-4A79-953E-9938ED92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849" y="149029"/>
            <a:ext cx="9343685" cy="517423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Virtual Key Repository -Flow Chart</a:t>
            </a:r>
            <a:endParaRPr lang="en-IN" sz="2400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75CD6E-395E-46C5-9F46-901A05803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820" y="2890214"/>
            <a:ext cx="1151467" cy="55315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200" dirty="0"/>
              <a:t>Start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27114-F803-4B19-A077-CF11B93590FE}"/>
              </a:ext>
            </a:extLst>
          </p:cNvPr>
          <p:cNvSpPr/>
          <p:nvPr/>
        </p:nvSpPr>
        <p:spPr>
          <a:xfrm>
            <a:off x="14099827" y="4080065"/>
            <a:ext cx="1511312" cy="54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Files in Folder</a:t>
            </a:r>
          </a:p>
          <a:p>
            <a:pPr algn="ctr"/>
            <a:r>
              <a:rPr lang="en-US" sz="1200" dirty="0"/>
              <a:t>(LockedMeFileData)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2A312D-7D40-4A81-9B19-8CC336FCB613}"/>
              </a:ext>
            </a:extLst>
          </p:cNvPr>
          <p:cNvSpPr/>
          <p:nvPr/>
        </p:nvSpPr>
        <p:spPr>
          <a:xfrm>
            <a:off x="3082103" y="3930915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menus and take user 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88576F-1AFB-4AA7-BAF0-0302084278FB}"/>
              </a:ext>
            </a:extLst>
          </p:cNvPr>
          <p:cNvSpPr/>
          <p:nvPr/>
        </p:nvSpPr>
        <p:spPr>
          <a:xfrm>
            <a:off x="3082103" y="2794193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Welcome Screen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57685A-0848-47A4-B8A1-93492BB2E367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270287" y="3147584"/>
            <a:ext cx="811816" cy="1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1F8B6A-FF0A-46AB-A75D-8EB873DC7177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3958403" y="3500975"/>
            <a:ext cx="0" cy="42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5C11B05-BF41-4DC8-A928-EDA54D1F12FC}"/>
              </a:ext>
            </a:extLst>
          </p:cNvPr>
          <p:cNvSpPr/>
          <p:nvPr/>
        </p:nvSpPr>
        <p:spPr>
          <a:xfrm>
            <a:off x="7390405" y="4007204"/>
            <a:ext cx="960378" cy="58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24350837-8BD1-43F1-B49D-EDDC8FB28BC4}"/>
              </a:ext>
            </a:extLst>
          </p:cNvPr>
          <p:cNvSpPr/>
          <p:nvPr/>
        </p:nvSpPr>
        <p:spPr>
          <a:xfrm>
            <a:off x="9409414" y="1710449"/>
            <a:ext cx="1308099" cy="6917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All file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BBD9175E-5E73-45B4-9A45-5CAF0E75DB7A}"/>
              </a:ext>
            </a:extLst>
          </p:cNvPr>
          <p:cNvSpPr/>
          <p:nvPr/>
        </p:nvSpPr>
        <p:spPr>
          <a:xfrm>
            <a:off x="7216543" y="7312385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Exit</a:t>
            </a:r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D4EFEC9A-BBAE-4AC1-9539-2A12ED2473E8}"/>
              </a:ext>
            </a:extLst>
          </p:cNvPr>
          <p:cNvSpPr/>
          <p:nvPr/>
        </p:nvSpPr>
        <p:spPr>
          <a:xfrm>
            <a:off x="9427646" y="2858363"/>
            <a:ext cx="1302562" cy="6156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File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B18B3783-E324-479E-90D2-8955CADEF92F}"/>
              </a:ext>
            </a:extLst>
          </p:cNvPr>
          <p:cNvSpPr/>
          <p:nvPr/>
        </p:nvSpPr>
        <p:spPr>
          <a:xfrm>
            <a:off x="9486204" y="3988200"/>
            <a:ext cx="1279870" cy="6461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Search File</a:t>
            </a: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FB0FA005-B46C-4522-82C5-2A2ACDD43FD5}"/>
              </a:ext>
            </a:extLst>
          </p:cNvPr>
          <p:cNvSpPr/>
          <p:nvPr/>
        </p:nvSpPr>
        <p:spPr>
          <a:xfrm>
            <a:off x="9471084" y="5233151"/>
            <a:ext cx="1252591" cy="6626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Delete File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D3D7AC-2214-4E4A-BB78-10FC69E8528D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7879709" y="2056308"/>
            <a:ext cx="1529705" cy="3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63CB141-95C6-404C-BBC6-6668FC1BEF2B}"/>
              </a:ext>
            </a:extLst>
          </p:cNvPr>
          <p:cNvSpPr txBox="1"/>
          <p:nvPr/>
        </p:nvSpPr>
        <p:spPr>
          <a:xfrm>
            <a:off x="11003856" y="1641996"/>
            <a:ext cx="650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6C40C950-7C06-4D48-A738-A273836561EA}"/>
              </a:ext>
            </a:extLst>
          </p:cNvPr>
          <p:cNvSpPr/>
          <p:nvPr/>
        </p:nvSpPr>
        <p:spPr>
          <a:xfrm>
            <a:off x="11569103" y="2837126"/>
            <a:ext cx="1692874" cy="6499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add file in folder 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62376EE4-9BA1-43F8-8719-F39D5DE5FA0C}"/>
              </a:ext>
            </a:extLst>
          </p:cNvPr>
          <p:cNvSpPr/>
          <p:nvPr/>
        </p:nvSpPr>
        <p:spPr>
          <a:xfrm>
            <a:off x="11605271" y="4009942"/>
            <a:ext cx="1690751" cy="6669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Search file in folder </a:t>
            </a: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BFE3FB72-9D12-4CDA-8A57-B48B99940A6E}"/>
              </a:ext>
            </a:extLst>
          </p:cNvPr>
          <p:cNvSpPr/>
          <p:nvPr/>
        </p:nvSpPr>
        <p:spPr>
          <a:xfrm>
            <a:off x="11638479" y="5228861"/>
            <a:ext cx="1650069" cy="6669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Delete file in folder 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3035D33F-9F2A-4829-845D-B1B1B499F841}"/>
              </a:ext>
            </a:extLst>
          </p:cNvPr>
          <p:cNvSpPr/>
          <p:nvPr/>
        </p:nvSpPr>
        <p:spPr>
          <a:xfrm>
            <a:off x="11602159" y="1724013"/>
            <a:ext cx="1645365" cy="638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Retrieves all file from folder in ascending order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A2A6141-8CF4-4028-92D5-8A60E2C0BA28}"/>
              </a:ext>
            </a:extLst>
          </p:cNvPr>
          <p:cNvCxnSpPr>
            <a:cxnSpLocks/>
          </p:cNvCxnSpPr>
          <p:nvPr/>
        </p:nvCxnSpPr>
        <p:spPr>
          <a:xfrm>
            <a:off x="10693163" y="3162087"/>
            <a:ext cx="933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BF7C47-08C1-402C-BC0E-D20FB3BCC407}"/>
              </a:ext>
            </a:extLst>
          </p:cNvPr>
          <p:cNvCxnSpPr>
            <a:cxnSpLocks/>
          </p:cNvCxnSpPr>
          <p:nvPr/>
        </p:nvCxnSpPr>
        <p:spPr>
          <a:xfrm>
            <a:off x="10766074" y="4317840"/>
            <a:ext cx="860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DBD2EC-67D5-4690-B439-BDB4127BC523}"/>
              </a:ext>
            </a:extLst>
          </p:cNvPr>
          <p:cNvCxnSpPr>
            <a:cxnSpLocks/>
          </p:cNvCxnSpPr>
          <p:nvPr/>
        </p:nvCxnSpPr>
        <p:spPr>
          <a:xfrm flipV="1">
            <a:off x="10730208" y="5552451"/>
            <a:ext cx="924309" cy="1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86E3652-1012-46A7-8BBE-D6B5394E6CB7}"/>
              </a:ext>
            </a:extLst>
          </p:cNvPr>
          <p:cNvCxnSpPr>
            <a:cxnSpLocks/>
          </p:cNvCxnSpPr>
          <p:nvPr/>
        </p:nvCxnSpPr>
        <p:spPr>
          <a:xfrm>
            <a:off x="14656258" y="2002996"/>
            <a:ext cx="0" cy="198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4E3DD33-CEAB-41EF-87B9-4A26A261E776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13261977" y="3147584"/>
            <a:ext cx="1394281" cy="1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3B0AE8-62E5-448B-B6D5-1F4A1D7B3B5D}"/>
              </a:ext>
            </a:extLst>
          </p:cNvPr>
          <p:cNvCxnSpPr>
            <a:cxnSpLocks/>
          </p:cNvCxnSpPr>
          <p:nvPr/>
        </p:nvCxnSpPr>
        <p:spPr>
          <a:xfrm flipV="1">
            <a:off x="13288548" y="5673405"/>
            <a:ext cx="1367710" cy="7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EA3A8C-4616-483E-88F3-28EA0D8836D5}"/>
              </a:ext>
            </a:extLst>
          </p:cNvPr>
          <p:cNvCxnSpPr>
            <a:cxnSpLocks/>
          </p:cNvCxnSpPr>
          <p:nvPr/>
        </p:nvCxnSpPr>
        <p:spPr>
          <a:xfrm flipV="1">
            <a:off x="14656258" y="4676858"/>
            <a:ext cx="0" cy="98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ECE8A8B-E07B-41CE-9CFA-5077B365FCEA}"/>
              </a:ext>
            </a:extLst>
          </p:cNvPr>
          <p:cNvSpPr txBox="1"/>
          <p:nvPr/>
        </p:nvSpPr>
        <p:spPr>
          <a:xfrm>
            <a:off x="10962260" y="2885867"/>
            <a:ext cx="799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DB4B3A0-33FB-4BCC-88AE-D84ECC2EB7A3}"/>
              </a:ext>
            </a:extLst>
          </p:cNvPr>
          <p:cNvSpPr txBox="1"/>
          <p:nvPr/>
        </p:nvSpPr>
        <p:spPr>
          <a:xfrm>
            <a:off x="11003855" y="5311131"/>
            <a:ext cx="699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F8027B-FB96-4BEF-86D7-077195FF45D6}"/>
              </a:ext>
            </a:extLst>
          </p:cNvPr>
          <p:cNvSpPr txBox="1"/>
          <p:nvPr/>
        </p:nvSpPr>
        <p:spPr>
          <a:xfrm>
            <a:off x="10988419" y="4009942"/>
            <a:ext cx="666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id="{E359443C-7E2D-47AC-8539-35D96B82CB77}"/>
              </a:ext>
            </a:extLst>
          </p:cNvPr>
          <p:cNvSpPr/>
          <p:nvPr/>
        </p:nvSpPr>
        <p:spPr>
          <a:xfrm>
            <a:off x="9686251" y="7468523"/>
            <a:ext cx="1651000" cy="56409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Program Terminated Successfully</a:t>
            </a:r>
          </a:p>
        </p:txBody>
      </p:sp>
      <p:sp>
        <p:nvSpPr>
          <p:cNvPr id="110" name="Content Placeholder 4">
            <a:extLst>
              <a:ext uri="{FF2B5EF4-FFF2-40B4-BE49-F238E27FC236}">
                <a16:creationId xmlns:a16="http://schemas.microsoft.com/office/drawing/2014/main" id="{32C61B40-95E5-4C80-9A21-CBE5D03856DF}"/>
              </a:ext>
            </a:extLst>
          </p:cNvPr>
          <p:cNvSpPr txBox="1">
            <a:spLocks/>
          </p:cNvSpPr>
          <p:nvPr/>
        </p:nvSpPr>
        <p:spPr>
          <a:xfrm>
            <a:off x="12546457" y="7494122"/>
            <a:ext cx="1151467" cy="55315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9568" indent="-289568" algn="l" defTabSz="1158270" rtl="0" eaLnBrk="1" latinLnBrk="0" hangingPunct="1">
              <a:lnSpc>
                <a:spcPct val="90000"/>
              </a:lnSpc>
              <a:spcBef>
                <a:spcPts val="1267"/>
              </a:spcBef>
              <a:buFont typeface="Arial" panose="020B0604020202020204" pitchFamily="34" charset="0"/>
              <a:buChar char="•"/>
              <a:defRPr sz="354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868703" indent="-289568" algn="l" defTabSz="1158270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4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447838" indent="-289568" algn="l" defTabSz="1158270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26973" indent="-289568" algn="l" defTabSz="1158270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606109" indent="-289568" algn="l" defTabSz="1158270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185244" indent="-289568" algn="l" defTabSz="1158270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764379" indent="-289568" algn="l" defTabSz="1158270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343514" indent="-289568" algn="l" defTabSz="1158270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922650" indent="-289568" algn="l" defTabSz="1158270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dirty="0"/>
              <a:t>End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393AF26-AA5F-4DC0-ABD6-825D5FCF3744}"/>
              </a:ext>
            </a:extLst>
          </p:cNvPr>
          <p:cNvCxnSpPr>
            <a:cxnSpLocks/>
            <a:stCxn id="107" idx="3"/>
            <a:endCxn id="107" idx="3"/>
          </p:cNvCxnSpPr>
          <p:nvPr/>
        </p:nvCxnSpPr>
        <p:spPr>
          <a:xfrm>
            <a:off x="11337251" y="775057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8BDDBAA-442C-453B-947B-9277DED016F6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7870593" y="4590470"/>
            <a:ext cx="1" cy="2721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7B18C90-FBF8-41C9-AAE1-610A8FD43432}"/>
              </a:ext>
            </a:extLst>
          </p:cNvPr>
          <p:cNvSpPr/>
          <p:nvPr/>
        </p:nvSpPr>
        <p:spPr>
          <a:xfrm>
            <a:off x="9635451" y="6496782"/>
            <a:ext cx="1752600" cy="54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Developer Name and date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9F6197-640C-4600-B16B-5FD98147CCDC}"/>
              </a:ext>
            </a:extLst>
          </p:cNvPr>
          <p:cNvSpPr txBox="1"/>
          <p:nvPr/>
        </p:nvSpPr>
        <p:spPr>
          <a:xfrm>
            <a:off x="8698254" y="7400892"/>
            <a:ext cx="621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C27A0AA-EED8-4E94-BAF3-59AB98D18312}"/>
              </a:ext>
            </a:extLst>
          </p:cNvPr>
          <p:cNvSpPr txBox="1"/>
          <p:nvPr/>
        </p:nvSpPr>
        <p:spPr>
          <a:xfrm>
            <a:off x="8285335" y="2858363"/>
            <a:ext cx="956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Case 2</a:t>
            </a:r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F704A72-89F5-4E76-97FA-63687CDE239F}"/>
              </a:ext>
            </a:extLst>
          </p:cNvPr>
          <p:cNvSpPr txBox="1"/>
          <p:nvPr/>
        </p:nvSpPr>
        <p:spPr>
          <a:xfrm flipH="1">
            <a:off x="8018440" y="6817292"/>
            <a:ext cx="888485" cy="371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Case 5</a:t>
            </a:r>
            <a:endParaRPr lang="en-IN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B8F7C5-9581-43D6-9BD6-42D5A21C9D32}"/>
              </a:ext>
            </a:extLst>
          </p:cNvPr>
          <p:cNvCxnSpPr>
            <a:cxnSpLocks/>
          </p:cNvCxnSpPr>
          <p:nvPr/>
        </p:nvCxnSpPr>
        <p:spPr>
          <a:xfrm>
            <a:off x="13247524" y="2002996"/>
            <a:ext cx="140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DF77CBD-E2BC-4C05-A3BA-9919FA74DCC2}"/>
              </a:ext>
            </a:extLst>
          </p:cNvPr>
          <p:cNvCxnSpPr>
            <a:cxnSpLocks/>
            <a:stCxn id="25" idx="3"/>
            <a:endCxn id="107" idx="1"/>
          </p:cNvCxnSpPr>
          <p:nvPr/>
        </p:nvCxnSpPr>
        <p:spPr>
          <a:xfrm>
            <a:off x="8524642" y="7735626"/>
            <a:ext cx="1161609" cy="1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5E69AA-7F70-4794-84F6-25B6BDD5BA11}"/>
              </a:ext>
            </a:extLst>
          </p:cNvPr>
          <p:cNvCxnSpPr>
            <a:cxnSpLocks/>
            <a:stCxn id="107" idx="3"/>
            <a:endCxn id="110" idx="1"/>
          </p:cNvCxnSpPr>
          <p:nvPr/>
        </p:nvCxnSpPr>
        <p:spPr>
          <a:xfrm>
            <a:off x="11337251" y="7750572"/>
            <a:ext cx="1209206" cy="20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0E28E99-7E70-4140-A98B-3E7C3E62B3DF}"/>
              </a:ext>
            </a:extLst>
          </p:cNvPr>
          <p:cNvCxnSpPr>
            <a:stCxn id="107" idx="0"/>
            <a:endCxn id="218" idx="2"/>
          </p:cNvCxnSpPr>
          <p:nvPr/>
        </p:nvCxnSpPr>
        <p:spPr>
          <a:xfrm flipV="1">
            <a:off x="10511751" y="7044804"/>
            <a:ext cx="0" cy="42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B3590E5-FA07-4DAF-BC71-425D94104CB2}"/>
              </a:ext>
            </a:extLst>
          </p:cNvPr>
          <p:cNvCxnSpPr>
            <a:cxnSpLocks/>
          </p:cNvCxnSpPr>
          <p:nvPr/>
        </p:nvCxnSpPr>
        <p:spPr>
          <a:xfrm>
            <a:off x="12461864" y="2408180"/>
            <a:ext cx="1649" cy="268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E87F927-87F4-4B0E-9A19-AB2966BE73A1}"/>
              </a:ext>
            </a:extLst>
          </p:cNvPr>
          <p:cNvCxnSpPr>
            <a:cxnSpLocks/>
          </p:cNvCxnSpPr>
          <p:nvPr/>
        </p:nvCxnSpPr>
        <p:spPr>
          <a:xfrm flipV="1">
            <a:off x="6202413" y="2642506"/>
            <a:ext cx="6274176" cy="79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EE319FC-55F2-41AA-A9AD-B5096BB1D54F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12415540" y="3487048"/>
            <a:ext cx="0" cy="328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264547F-9EC5-44F1-8E50-BCE387BE8CB0}"/>
              </a:ext>
            </a:extLst>
          </p:cNvPr>
          <p:cNvCxnSpPr>
            <a:cxnSpLocks/>
          </p:cNvCxnSpPr>
          <p:nvPr/>
        </p:nvCxnSpPr>
        <p:spPr>
          <a:xfrm flipH="1">
            <a:off x="6329162" y="3815738"/>
            <a:ext cx="6087568" cy="46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84031AF-2B27-47B3-BD78-6EDDBCBAE032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2450647" y="4676858"/>
            <a:ext cx="12866" cy="321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8F138CC-9D79-42AB-ADEE-BF5C4C2DE710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12463514" y="5895774"/>
            <a:ext cx="0" cy="461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228172B-C7D6-48E9-9EB3-10D76F9637F4}"/>
              </a:ext>
            </a:extLst>
          </p:cNvPr>
          <p:cNvCxnSpPr>
            <a:cxnSpLocks/>
          </p:cNvCxnSpPr>
          <p:nvPr/>
        </p:nvCxnSpPr>
        <p:spPr>
          <a:xfrm flipH="1" flipV="1">
            <a:off x="6171113" y="6347877"/>
            <a:ext cx="6292404" cy="17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4567C534-12CF-4515-9F23-5E19960F0537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7870594" y="2072146"/>
            <a:ext cx="11504" cy="1935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1C141432-CF2A-4244-8661-70D5792016B7}"/>
              </a:ext>
            </a:extLst>
          </p:cNvPr>
          <p:cNvSpPr/>
          <p:nvPr/>
        </p:nvSpPr>
        <p:spPr>
          <a:xfrm>
            <a:off x="3082103" y="3927525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menus and take user input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ED55A50-1BDC-4B2A-98B9-04206B9FC561}"/>
              </a:ext>
            </a:extLst>
          </p:cNvPr>
          <p:cNvSpPr/>
          <p:nvPr/>
        </p:nvSpPr>
        <p:spPr>
          <a:xfrm>
            <a:off x="5294813" y="4686587"/>
            <a:ext cx="1752600" cy="683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success/failure message to user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572BBBB3-DAA1-4AEE-9B52-FEC7A60A29F1}"/>
              </a:ext>
            </a:extLst>
          </p:cNvPr>
          <p:cNvCxnSpPr>
            <a:cxnSpLocks/>
            <a:endCxn id="206" idx="2"/>
          </p:cNvCxnSpPr>
          <p:nvPr/>
        </p:nvCxnSpPr>
        <p:spPr>
          <a:xfrm flipV="1">
            <a:off x="6171113" y="5370079"/>
            <a:ext cx="0" cy="95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31AACF0C-B518-42D8-8942-4CD7EEE7B801}"/>
              </a:ext>
            </a:extLst>
          </p:cNvPr>
          <p:cNvCxnSpPr>
            <a:cxnSpLocks/>
            <a:endCxn id="206" idx="3"/>
          </p:cNvCxnSpPr>
          <p:nvPr/>
        </p:nvCxnSpPr>
        <p:spPr>
          <a:xfrm flipH="1">
            <a:off x="7047413" y="4998236"/>
            <a:ext cx="5416100" cy="3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D2CE0F30-2100-46F9-BB30-270B28545F13}"/>
              </a:ext>
            </a:extLst>
          </p:cNvPr>
          <p:cNvCxnSpPr>
            <a:cxnSpLocks/>
          </p:cNvCxnSpPr>
          <p:nvPr/>
        </p:nvCxnSpPr>
        <p:spPr>
          <a:xfrm flipH="1">
            <a:off x="3958403" y="5074212"/>
            <a:ext cx="1336410" cy="11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39E80D6E-6117-4D61-8DC5-923325B095B3}"/>
              </a:ext>
            </a:extLst>
          </p:cNvPr>
          <p:cNvCxnSpPr>
            <a:endCxn id="205" idx="2"/>
          </p:cNvCxnSpPr>
          <p:nvPr/>
        </p:nvCxnSpPr>
        <p:spPr>
          <a:xfrm flipV="1">
            <a:off x="3958403" y="4634307"/>
            <a:ext cx="0" cy="43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B59B6B17-788C-421D-B938-36B6AD15E314}"/>
              </a:ext>
            </a:extLst>
          </p:cNvPr>
          <p:cNvCxnSpPr>
            <a:cxnSpLocks/>
            <a:endCxn id="206" idx="0"/>
          </p:cNvCxnSpPr>
          <p:nvPr/>
        </p:nvCxnSpPr>
        <p:spPr>
          <a:xfrm>
            <a:off x="6171113" y="2722315"/>
            <a:ext cx="0" cy="196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776846AA-3B96-4AFF-922F-92D010D790FE}"/>
              </a:ext>
            </a:extLst>
          </p:cNvPr>
          <p:cNvCxnSpPr/>
          <p:nvPr/>
        </p:nvCxnSpPr>
        <p:spPr>
          <a:xfrm flipH="1">
            <a:off x="6171113" y="3862462"/>
            <a:ext cx="158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27F48E1C-8407-417A-8D68-D4D009A0559B}"/>
              </a:ext>
            </a:extLst>
          </p:cNvPr>
          <p:cNvSpPr txBox="1"/>
          <p:nvPr/>
        </p:nvSpPr>
        <p:spPr>
          <a:xfrm>
            <a:off x="5971823" y="2253244"/>
            <a:ext cx="18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 Success/failure</a:t>
            </a:r>
            <a:endParaRPr lang="en-IN" dirty="0"/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49BAA319-7738-4C4E-BB1D-8AB51C341F1B}"/>
              </a:ext>
            </a:extLst>
          </p:cNvPr>
          <p:cNvCxnSpPr>
            <a:cxnSpLocks/>
            <a:stCxn id="55" idx="3"/>
            <a:endCxn id="8" idx="1"/>
          </p:cNvCxnSpPr>
          <p:nvPr/>
        </p:nvCxnSpPr>
        <p:spPr>
          <a:xfrm>
            <a:off x="13296022" y="4343400"/>
            <a:ext cx="803805" cy="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:a16="http://schemas.microsoft.com/office/drawing/2014/main" id="{AA05059A-7BA8-435F-BC07-E516F8A632C9}"/>
              </a:ext>
            </a:extLst>
          </p:cNvPr>
          <p:cNvSpPr/>
          <p:nvPr/>
        </p:nvSpPr>
        <p:spPr>
          <a:xfrm>
            <a:off x="2992123" y="6319690"/>
            <a:ext cx="1563380" cy="683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</a:t>
            </a:r>
          </a:p>
          <a:p>
            <a:pPr algn="ctr"/>
            <a:r>
              <a:rPr lang="en-US" sz="1200" dirty="0"/>
              <a:t>Display massage to user for correct input</a:t>
            </a:r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C7BECAA6-685B-4CE3-A18A-F1FD79B9CC21}"/>
              </a:ext>
            </a:extLst>
          </p:cNvPr>
          <p:cNvCxnSpPr>
            <a:cxnSpLocks/>
          </p:cNvCxnSpPr>
          <p:nvPr/>
        </p:nvCxnSpPr>
        <p:spPr>
          <a:xfrm flipH="1" flipV="1">
            <a:off x="4555504" y="6706880"/>
            <a:ext cx="3315088" cy="2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2C9836CE-A9E0-4ABA-BBE2-6189667A6072}"/>
              </a:ext>
            </a:extLst>
          </p:cNvPr>
          <p:cNvCxnSpPr>
            <a:cxnSpLocks/>
            <a:stCxn id="313" idx="0"/>
          </p:cNvCxnSpPr>
          <p:nvPr/>
        </p:nvCxnSpPr>
        <p:spPr>
          <a:xfrm flipV="1">
            <a:off x="3773813" y="4634307"/>
            <a:ext cx="0" cy="168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3226AD53-6811-4DC9-91D2-CB45446B9DD0}"/>
              </a:ext>
            </a:extLst>
          </p:cNvPr>
          <p:cNvSpPr txBox="1"/>
          <p:nvPr/>
        </p:nvSpPr>
        <p:spPr>
          <a:xfrm>
            <a:off x="5035691" y="6345623"/>
            <a:ext cx="18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 Wrong input</a:t>
            </a:r>
            <a:endParaRPr lang="en-IN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A251F0AB-2482-4C74-B295-A68C5EE9BA83}"/>
              </a:ext>
            </a:extLst>
          </p:cNvPr>
          <p:cNvSpPr txBox="1"/>
          <p:nvPr/>
        </p:nvSpPr>
        <p:spPr>
          <a:xfrm>
            <a:off x="6133038" y="3523386"/>
            <a:ext cx="18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 Success/failure</a:t>
            </a:r>
            <a:endParaRPr lang="en-IN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736C5CC5-13C9-4CD1-B526-5607C1487540}"/>
              </a:ext>
            </a:extLst>
          </p:cNvPr>
          <p:cNvSpPr txBox="1"/>
          <p:nvPr/>
        </p:nvSpPr>
        <p:spPr>
          <a:xfrm>
            <a:off x="6228061" y="5989606"/>
            <a:ext cx="18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 Success/failure</a:t>
            </a:r>
            <a:endParaRPr lang="en-IN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6966CA04-492F-424A-B562-BD92CCBC91C9}"/>
              </a:ext>
            </a:extLst>
          </p:cNvPr>
          <p:cNvSpPr txBox="1"/>
          <p:nvPr/>
        </p:nvSpPr>
        <p:spPr>
          <a:xfrm>
            <a:off x="7884069" y="4696696"/>
            <a:ext cx="18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 Success/failure</a:t>
            </a:r>
            <a:endParaRPr lang="en-IN" dirty="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83FDB903-A51F-4FF5-9B99-1BBF4A8908D1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0063464" y="2402166"/>
            <a:ext cx="0" cy="274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BB4B6733-5258-4D0E-9F00-2D6D26E9C0FA}"/>
              </a:ext>
            </a:extLst>
          </p:cNvPr>
          <p:cNvCxnSpPr>
            <a:stCxn id="24" idx="3"/>
            <a:endCxn id="58" idx="1"/>
          </p:cNvCxnSpPr>
          <p:nvPr/>
        </p:nvCxnSpPr>
        <p:spPr>
          <a:xfrm flipV="1">
            <a:off x="10717513" y="2043125"/>
            <a:ext cx="884646" cy="1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AAE876FC-43E9-4CCE-ACCC-2C5EE58810DD}"/>
              </a:ext>
            </a:extLst>
          </p:cNvPr>
          <p:cNvCxnSpPr>
            <a:endCxn id="26" idx="1"/>
          </p:cNvCxnSpPr>
          <p:nvPr/>
        </p:nvCxnSpPr>
        <p:spPr>
          <a:xfrm>
            <a:off x="7884069" y="3147584"/>
            <a:ext cx="1543577" cy="1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F96B8692-2EA6-46A6-BA55-95C89679D566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8350783" y="4298837"/>
            <a:ext cx="1135421" cy="1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F70A7A17-7F11-4670-B33E-1977D463E74E}"/>
              </a:ext>
            </a:extLst>
          </p:cNvPr>
          <p:cNvCxnSpPr>
            <a:endCxn id="28" idx="1"/>
          </p:cNvCxnSpPr>
          <p:nvPr/>
        </p:nvCxnSpPr>
        <p:spPr>
          <a:xfrm>
            <a:off x="7844023" y="5562317"/>
            <a:ext cx="1627061" cy="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36332DF5-2C12-4516-BD94-BA08127D0352}"/>
              </a:ext>
            </a:extLst>
          </p:cNvPr>
          <p:cNvSpPr txBox="1"/>
          <p:nvPr/>
        </p:nvSpPr>
        <p:spPr>
          <a:xfrm>
            <a:off x="8263279" y="1673119"/>
            <a:ext cx="956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Case 1</a:t>
            </a:r>
            <a:endParaRPr lang="en-IN" dirty="0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4D0C0227-C727-401C-8F7B-B9E3D92124D0}"/>
              </a:ext>
            </a:extLst>
          </p:cNvPr>
          <p:cNvSpPr txBox="1"/>
          <p:nvPr/>
        </p:nvSpPr>
        <p:spPr>
          <a:xfrm>
            <a:off x="8268758" y="5142332"/>
            <a:ext cx="956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Case 4</a:t>
            </a:r>
            <a:endParaRPr lang="en-IN" dirty="0"/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5C871298-5B43-47A8-830B-9F797D0071C2}"/>
              </a:ext>
            </a:extLst>
          </p:cNvPr>
          <p:cNvSpPr txBox="1"/>
          <p:nvPr/>
        </p:nvSpPr>
        <p:spPr>
          <a:xfrm>
            <a:off x="8340005" y="3954912"/>
            <a:ext cx="956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Case 3</a:t>
            </a:r>
            <a:endParaRPr lang="en-IN" dirty="0"/>
          </a:p>
        </p:txBody>
      </p: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CEF200D8-B614-4C45-A6A8-E5801E288449}"/>
              </a:ext>
            </a:extLst>
          </p:cNvPr>
          <p:cNvCxnSpPr>
            <a:stCxn id="26" idx="2"/>
          </p:cNvCxnSpPr>
          <p:nvPr/>
        </p:nvCxnSpPr>
        <p:spPr>
          <a:xfrm>
            <a:off x="10078927" y="3473992"/>
            <a:ext cx="0" cy="32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1FB962D9-3625-4406-A1C7-B18B5E326A1D}"/>
              </a:ext>
            </a:extLst>
          </p:cNvPr>
          <p:cNvCxnSpPr>
            <a:stCxn id="27" idx="2"/>
          </p:cNvCxnSpPr>
          <p:nvPr/>
        </p:nvCxnSpPr>
        <p:spPr>
          <a:xfrm>
            <a:off x="10126139" y="4634307"/>
            <a:ext cx="0" cy="39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00A7A2F8-4086-4D2F-854A-1F3DA6638C02}"/>
              </a:ext>
            </a:extLst>
          </p:cNvPr>
          <p:cNvCxnSpPr>
            <a:stCxn id="28" idx="2"/>
          </p:cNvCxnSpPr>
          <p:nvPr/>
        </p:nvCxnSpPr>
        <p:spPr>
          <a:xfrm flipH="1">
            <a:off x="10097379" y="5895774"/>
            <a:ext cx="1" cy="42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Box 380">
            <a:extLst>
              <a:ext uri="{FF2B5EF4-FFF2-40B4-BE49-F238E27FC236}">
                <a16:creationId xmlns:a16="http://schemas.microsoft.com/office/drawing/2014/main" id="{1B2064BA-4F2C-4459-A1C0-6CBE041EA50D}"/>
              </a:ext>
            </a:extLst>
          </p:cNvPr>
          <p:cNvSpPr txBox="1"/>
          <p:nvPr/>
        </p:nvSpPr>
        <p:spPr>
          <a:xfrm>
            <a:off x="10142536" y="2316530"/>
            <a:ext cx="699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No</a:t>
            </a:r>
            <a:endParaRPr lang="en-IN" dirty="0"/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3CC1F4CB-A41C-478B-860C-3FB92C1ACB9D}"/>
              </a:ext>
            </a:extLst>
          </p:cNvPr>
          <p:cNvSpPr txBox="1"/>
          <p:nvPr/>
        </p:nvSpPr>
        <p:spPr>
          <a:xfrm>
            <a:off x="10142536" y="3461788"/>
            <a:ext cx="699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No</a:t>
            </a:r>
            <a:endParaRPr lang="en-IN" dirty="0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F7FE5742-7D61-4D46-91E2-6EE476FD209C}"/>
              </a:ext>
            </a:extLst>
          </p:cNvPr>
          <p:cNvSpPr txBox="1"/>
          <p:nvPr/>
        </p:nvSpPr>
        <p:spPr>
          <a:xfrm>
            <a:off x="10142536" y="4619367"/>
            <a:ext cx="699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No</a:t>
            </a:r>
            <a:endParaRPr lang="en-IN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2542986D-580E-431A-ACC1-9545AFFD7CC7}"/>
              </a:ext>
            </a:extLst>
          </p:cNvPr>
          <p:cNvSpPr txBox="1"/>
          <p:nvPr/>
        </p:nvSpPr>
        <p:spPr>
          <a:xfrm>
            <a:off x="10046765" y="5903191"/>
            <a:ext cx="699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No</a:t>
            </a:r>
            <a:endParaRPr lang="en-IN" dirty="0"/>
          </a:p>
        </p:txBody>
      </p: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3267AF1D-292B-4C21-8128-893388DB64FA}"/>
              </a:ext>
            </a:extLst>
          </p:cNvPr>
          <p:cNvCxnSpPr>
            <a:stCxn id="205" idx="3"/>
            <a:endCxn id="21" idx="1"/>
          </p:cNvCxnSpPr>
          <p:nvPr/>
        </p:nvCxnSpPr>
        <p:spPr>
          <a:xfrm>
            <a:off x="4834703" y="4280916"/>
            <a:ext cx="2555702" cy="1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37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144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  Virtual Key Repository -Flow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Rabin Pati</cp:lastModifiedBy>
  <cp:revision>88</cp:revision>
  <dcterms:created xsi:type="dcterms:W3CDTF">2021-01-19T12:02:17Z</dcterms:created>
  <dcterms:modified xsi:type="dcterms:W3CDTF">2021-08-15T14:50:19Z</dcterms:modified>
</cp:coreProperties>
</file>