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T Sans Narrow"/>
      <p:regular r:id="rId35"/>
      <p:bold r:id="rId36"/>
    </p:embeddedFont>
    <p:embeddedFont>
      <p:font typeface="Comfortaa"/>
      <p:regular r:id="rId37"/>
      <p:bold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omfortaa-regular.fntdata"/><Relationship Id="rId14" Type="http://schemas.openxmlformats.org/officeDocument/2006/relationships/slide" Target="slides/slide9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Comforta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9a7ffba2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9a7ffba2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9a7ffba2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9a7ffba2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9a7ffba2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9a7ffba2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9a7ffb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9a7ffb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/>
              <a:t>Automates testing- set up system to run unit tests/integration tests automatically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Monitors commits-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9a7ffba2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9a7ffba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Is open source- FREE!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•Written in java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Automate project/time-consuming tasks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Works with any programming language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9a7ffba2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9a7ffba2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/>
              <a:t>Written in java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9a7ffba2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9a7ffba2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/>
              <a:t>Open source</a:t>
            </a:r>
            <a:endParaRPr sz="2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Integrated into GitLab workflow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/>
              <a:t>(Hosts Jenkin’s source code)??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9a7ffba2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b9a7ffba2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9a7ffb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9a7ffb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9a7ffba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b9a7ffba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9a7ffb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9a7ffb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9a7ffba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9a7ffba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Ivy is a 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dependency manager:</a:t>
            </a:r>
            <a:r>
              <a:rPr lang="en"/>
              <a:t> 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extension for managing external libraries during the development process, giving you a way of adding them to your classpath, bundling them into your application build, etc.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There's some overlap with what Maven does, but Ivy is much more lightweight (and doesn't do as much).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9a7ffba2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b9a7ffba2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b9a7ffba2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b9a7ffba2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b9a7ffba2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b9a7ffba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b9a7ffba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b9a7ffba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b9a7ffb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b9a7ffb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9a7ffba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b9a7ffba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b9a7ffba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b9a7ffba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b9a7ffba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b9a7ffba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b9a7ffba2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b9a7ffba2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9a7ffba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9a7ffba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9a7ffba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9a7ffba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9a7ffba2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9a7ffba2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9a7ffb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9a7ffb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9a7ffba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9a7ffba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9a7ffba2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9a7ffba2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9a7ffba2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9a7ffba2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mfortaa"/>
              <a:buNone/>
              <a:defRPr b="1" sz="3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  <a:defRPr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81375" y="27553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pipeline components are right for you?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Jira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Powerful and flexible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and intuitive UI, keyboard shortcuts and easy drag &amp; drop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Customisable 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Gantt 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JIRA Query Language autocomplete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Jira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cloud storage of 2 GB for free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complex/overwhelming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function is not good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Jira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Generous offer with most of the system’s features available for free (up to 10 users)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kanban style boards like Trello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Gantt charts showing schedule and task dependencies very helpful for project </a:t>
            </a:r>
            <a:r>
              <a:rPr lang="en"/>
              <a:t>management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tracking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Premium features include: anonymous access, audit logs, 99% uptime SLA (= 52m36s yearly downtime) and greater levels of support (only community support with free version) and storage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Continuous Integration (CI) Servers</a:t>
            </a:r>
            <a:endParaRPr sz="3500"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CI is a process to remove build cycle in</a:t>
            </a:r>
            <a:r>
              <a:rPr lang="en" sz="2800"/>
              <a:t>efficiencies</a:t>
            </a:r>
            <a:r>
              <a:rPr lang="en" sz="2800"/>
              <a:t> through compilation of team code from version control repository (VCR)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Repository hosting service- cloud for code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/>
              <a:t>CI servers</a:t>
            </a:r>
            <a:endParaRPr sz="2800"/>
          </a:p>
          <a:p>
            <a:pPr indent="-3429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Jenkins 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TeamCity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4772" l="0" r="0" t="2728"/>
          <a:stretch/>
        </p:blipFill>
        <p:spPr>
          <a:xfrm>
            <a:off x="5699725" y="211875"/>
            <a:ext cx="3444276" cy="19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Git, Docker, Amazon EC2 and S3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Cross-platform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testing and reporting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large number of plugins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igh customization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Self-hosting- in charge of server and environment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TeamCity 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framework and configuration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Utilises cloud computing through integration with Amazon EC2, Microsoft Azure and VMware vSphere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Backs up and stores changes, failures and builds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</a:t>
            </a:r>
            <a:r>
              <a:rPr lang="en">
                <a:highlight>
                  <a:srgbClr val="FFFFFF"/>
                </a:highlight>
              </a:rPr>
              <a:t>code coverage, code analysis, avoids code duplication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5933800" y="91275"/>
            <a:ext cx="1958774" cy="19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GitLab CI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dashboard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CMD build scripts- program in any languages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Scalable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Pre-built packages for Linux distributions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Fast installation, friendly UI, detailed documentation 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Rollback capabilities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025" y="86676"/>
            <a:ext cx="3968448" cy="1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Server </a:t>
            </a:r>
            <a:r>
              <a:rPr lang="en"/>
              <a:t>Recommendation</a:t>
            </a:r>
            <a:r>
              <a:rPr lang="en"/>
              <a:t> 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recommended CI Server- Jenkins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benefits: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plugins-Automate project/time-consuming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Plugins- extends and modify with 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Pre-built packages for Unix, Windows and OS X- easy installation and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large </a:t>
            </a:r>
            <a:r>
              <a:rPr lang="en"/>
              <a:t>community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used by leading software brands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500" y="0"/>
            <a:ext cx="1701324" cy="24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Automation Tools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build automation tools?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Converts files into a product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have Build Automation Tools ever done for us?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Needed for effective CI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chances for defects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the target environment has been defined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build automation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basic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Fairly simple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Outdated and does not cater to current needs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950" y="656950"/>
            <a:ext cx="3919350" cy="38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Systems helps software teams keep track of modifications of source code for their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mistake is made, developers can go back to an earlier version of the code and use that to fix current mistakes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Branching/Merging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Traceability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266325"/>
            <a:ext cx="3644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easier to learn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</a:t>
            </a:r>
            <a:r>
              <a:rPr lang="en"/>
              <a:t>hierarchical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Unmanageable</a:t>
            </a:r>
            <a:r>
              <a:rPr lang="en"/>
              <a:t> with larger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Comes with Apache Ivy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complete control of the build process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150" y="1266325"/>
            <a:ext cx="4918449" cy="30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266325"/>
            <a:ext cx="82575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 on Ant: uses XML with a different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Maps dependencies of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last throughout the lifecycle of a project</a:t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450" y="3054030"/>
            <a:ext cx="4819599" cy="12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2285175"/>
            <a:ext cx="3442200" cy="18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integration with many 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flexible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cause clashes between dependencies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Gradle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266325"/>
            <a:ext cx="85206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DSL (Domain Specific Languages)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for large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Especially popular for mobile apps: Android build system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301" y="2681487"/>
            <a:ext cx="4676001" cy="18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2571750"/>
            <a:ext cx="35118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Steep learning curve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the implementation wide range of features/tools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to </a:t>
            </a:r>
            <a:r>
              <a:rPr lang="en"/>
              <a:t>choose</a:t>
            </a:r>
            <a:r>
              <a:rPr lang="en"/>
              <a:t>?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266325"/>
            <a:ext cx="328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are free!!!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75% of Devs used Maven in 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 is faster/more reliable than Gradle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 is more intuitive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 more suited to a medium scaled project</a:t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225" y="1940750"/>
            <a:ext cx="5283075" cy="19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On demand computer resources without direct management from the user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Provide </a:t>
            </a:r>
            <a:r>
              <a:rPr lang="en"/>
              <a:t>multiple</a:t>
            </a:r>
            <a:r>
              <a:rPr lang="en"/>
              <a:t> services to build, test and deploy software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Remote access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(Amazon Web Service)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Most </a:t>
            </a:r>
            <a:r>
              <a:rPr lang="en"/>
              <a:t>experienced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12-months 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Wide range of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Global availability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Pricing </a:t>
            </a:r>
            <a:r>
              <a:rPr lang="en"/>
              <a:t>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Steep learning curve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 lot of features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925" y="3012750"/>
            <a:ext cx="2391250" cy="14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Azure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Cheaper </a:t>
            </a:r>
            <a:r>
              <a:rPr lang="en"/>
              <a:t>relative</a:t>
            </a:r>
            <a:r>
              <a:rPr lang="en"/>
              <a:t> to other cloud providers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12-months free plus £150 free credit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Integration</a:t>
            </a:r>
            <a:r>
              <a:rPr lang="en"/>
              <a:t> with Microsoft software and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Good for Hybrid solutions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Mostly geared to Windows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More suited to large enterprises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Greater management required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625" y="3202174"/>
            <a:ext cx="2733675" cy="13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GCP (Google Cloud Platform)</a:t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Open-source and portability centric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Fast response times and load balancing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12 months free plus $300 credit (£233.07)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Flexibility</a:t>
            </a:r>
            <a:r>
              <a:rPr lang="en"/>
              <a:t> on prices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Lack of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Lack of data centres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Lack of experience</a:t>
            </a:r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313" y="2905938"/>
            <a:ext cx="28479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40000" y="2270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 rotWithShape="1">
          <a:blip r:embed="rId3">
            <a:alphaModFix/>
          </a:blip>
          <a:srcRect b="34536" l="53613" r="40119" t="58861"/>
          <a:stretch/>
        </p:blipFill>
        <p:spPr>
          <a:xfrm>
            <a:off x="1" y="0"/>
            <a:ext cx="9144000" cy="541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Free, Open Source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Widely recognised, Industry standard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Benefits: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Collaboration with other developers easier with its branching and merging system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○"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To start work, developers have to first create a unique branch. </a:t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○"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Each branch functions in an isolated environment while changes are carried out in the codebase. </a:t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○"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This ensures that the master branch always supports production-quality code.</a:t>
            </a:r>
            <a:endParaRPr sz="1100">
              <a:solidFill>
                <a:srgbClr val="66666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Git support several kinds of nonlinear development workflows and its efficient in handling both small scale and large scale projects</a:t>
            </a:r>
            <a:endParaRPr sz="1100">
              <a:solidFill>
                <a:srgbClr val="66666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Staging area - choose which files to commit to the repo next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900" y="3316750"/>
            <a:ext cx="1878399" cy="125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Mercurial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Free, Open Source VCS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Similar to Git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Has a distributed model - this means that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that there is a repository on every computer and there is usually an "Official" repository that developers will choose to commit their changes to and pull from.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Generally for small projects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Benefits: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Easy to learn compared to Git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Better UI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Has a command which allows you to “undo” the last commit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527" y="2907800"/>
            <a:ext cx="1292775" cy="166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Subversion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Free, Open Source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Centralised Client/Server Version Control System -  this means that a</a:t>
            </a:r>
            <a:r>
              <a:rPr lang="en" sz="1200">
                <a:solidFill>
                  <a:srgbClr val="666666"/>
                </a:solidFill>
                <a:highlight>
                  <a:srgbClr val="FEFEFE"/>
                </a:highlight>
              </a:rPr>
              <a:t>ll files and historical data are stored on a central server. And developers commit their changes directly to that central server repository.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Benefits: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Allows you to specify read/write access control per file level and directory level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Can handle large binary files which take up less space compared to git and mercurial.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On a client/server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498" y="3325225"/>
            <a:ext cx="2078799" cy="12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Asana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plan perfect for small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Third party software integration (Slack, Dropbox, Google calendar)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prioritise by breaking down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 security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</a:t>
            </a:r>
            <a:r>
              <a:rPr lang="en"/>
              <a:t> customisation enabling seperate tracking of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invitation and assignment to a workspace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Asana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new user friendly, steep learning curve, training for full utilisation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Abundance of features can overwhelming for small teams/projects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 can only be assigned to one individual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track time spent on each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exporting, no PDF or Excel formats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Compatible with any size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and simple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items on one page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issues and assignment to them is easy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new users is easy via email invites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fast real-time updates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 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Gantt chart to track project schedule or relationships between tasks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simple descriptions about boards allowed, no documents or wiki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calendar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 are limited to only one Board/Project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work with multiple tasks in the UI, moving, copy paste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number of labels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